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2" autoAdjust="0"/>
    <p:restoredTop sz="94660"/>
  </p:normalViewPr>
  <p:slideViewPr>
    <p:cSldViewPr snapToGrid="0">
      <p:cViewPr>
        <p:scale>
          <a:sx n="80" d="100"/>
          <a:sy n="80" d="100"/>
        </p:scale>
        <p:origin x="48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3CE5-2A15-4256-8D05-75D1BF62CF2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CF35-384E-4BD7-BB04-4BC9F9CB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1" y="1635749"/>
            <a:ext cx="2924609" cy="4286065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3759181" y="861917"/>
            <a:ext cx="2030535" cy="1717501"/>
          </a:xfrm>
          <a:prstGeom prst="cloudCallout">
            <a:avLst>
              <a:gd name="adj1" fmla="val -116020"/>
              <a:gd name="adj2" fmla="val 394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x</a:t>
            </a:r>
            <a:r>
              <a:rPr lang="en-US" dirty="0">
                <a:solidFill>
                  <a:schemeClr val="tx1"/>
                </a:solidFill>
              </a:rPr>
              <a:t> RDF</a:t>
            </a:r>
          </a:p>
          <a:p>
            <a:r>
              <a:rPr lang="en-US" dirty="0">
                <a:solidFill>
                  <a:schemeClr val="tx1"/>
                </a:solidFill>
              </a:rPr>
              <a:t>     RDFS</a:t>
            </a:r>
          </a:p>
          <a:p>
            <a:r>
              <a:rPr lang="en-US" dirty="0">
                <a:solidFill>
                  <a:schemeClr val="tx1"/>
                </a:solidFill>
              </a:rPr>
              <a:t>     OWL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1767" y="1570627"/>
            <a:ext cx="380436" cy="300082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1767" y="1929794"/>
            <a:ext cx="380436" cy="320653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7" name="Flowchart: Direct Access Storage 6"/>
          <p:cNvSpPr/>
          <p:nvPr/>
        </p:nvSpPr>
        <p:spPr>
          <a:xfrm>
            <a:off x="3095570" y="2751491"/>
            <a:ext cx="5266831" cy="685228"/>
          </a:xfrm>
          <a:prstGeom prst="flowChartMagneticDrum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Schema </a:t>
            </a:r>
            <a:r>
              <a:rPr lang="en-US" sz="1350" dirty="0" smtClean="0">
                <a:solidFill>
                  <a:schemeClr val="tx1"/>
                </a:solidFill>
              </a:rPr>
              <a:t>(terminology; Tbox</a:t>
            </a:r>
            <a:r>
              <a:rPr lang="en-US" sz="1350" dirty="0">
                <a:solidFill>
                  <a:schemeClr val="tx1"/>
                </a:solidFill>
              </a:rPr>
              <a:t>):</a:t>
            </a:r>
          </a:p>
          <a:p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foaf:Person </a:t>
            </a:r>
            <a:r>
              <a:rPr lang="en-US" sz="7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rdfs:subClassOf</a:t>
            </a:r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foaf:Agent.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" y="915820"/>
            <a:ext cx="215513" cy="24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25" dirty="0"/>
              <a:t> </a:t>
            </a:r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113402" y="3552856"/>
            <a:ext cx="4461173" cy="1393758"/>
          </a:xfrm>
          <a:prstGeom prst="left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Data </a:t>
            </a:r>
            <a:r>
              <a:rPr lang="en-US" sz="1350" dirty="0" smtClean="0">
                <a:solidFill>
                  <a:schemeClr val="tx1"/>
                </a:solidFill>
              </a:rPr>
              <a:t>(</a:t>
            </a:r>
            <a:r>
              <a:rPr lang="en-US" sz="1350" smtClean="0">
                <a:solidFill>
                  <a:schemeClr val="tx1"/>
                </a:solidFill>
              </a:rPr>
              <a:t>assertions; Abox</a:t>
            </a:r>
            <a:r>
              <a:rPr lang="en-US" sz="1350" dirty="0">
                <a:solidFill>
                  <a:schemeClr val="tx1"/>
                </a:solidFill>
              </a:rPr>
              <a:t>):</a:t>
            </a:r>
          </a:p>
          <a:p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&lt;http://orcid.org/0000-0003-0328-0792&gt; </a:t>
            </a:r>
            <a:r>
              <a:rPr lang="en-US" sz="7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7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foaf:Person.</a:t>
            </a:r>
          </a:p>
          <a:p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&lt;http://orcid.org/0000-0003-2445-1511&gt; </a:t>
            </a:r>
            <a:r>
              <a:rPr lang="en-US" sz="75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</a:t>
            </a:r>
            <a:r>
              <a:rPr lang="en-US" sz="7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foaf:Person.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113402" y="5062751"/>
            <a:ext cx="4637939" cy="1142047"/>
          </a:xfrm>
          <a:prstGeom prst="rightArrow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>
                <a:solidFill>
                  <a:schemeClr val="tx1"/>
                </a:solidFill>
              </a:rPr>
              <a:t>Materialized triples:</a:t>
            </a:r>
          </a:p>
          <a:p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&lt;http://orcid.org/0000-0003-0328-0792&gt; </a:t>
            </a:r>
            <a:r>
              <a:rPr lang="en-US" sz="7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 </a:t>
            </a:r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foaf:Agent.</a:t>
            </a:r>
          </a:p>
          <a:p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&lt;http://orcid.org/0000-0003-2445-1511&gt; </a:t>
            </a:r>
            <a:r>
              <a:rPr lang="en-US" sz="7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rdf:type </a:t>
            </a:r>
            <a:r>
              <a:rPr lang="en-US" sz="7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foaf:Agent.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7963028" y="4095656"/>
            <a:ext cx="979090" cy="16045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00380" y="4600365"/>
            <a:ext cx="478827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81" y="1462624"/>
            <a:ext cx="36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does a client "know?"</a:t>
            </a:r>
          </a:p>
        </p:txBody>
      </p:sp>
    </p:spTree>
    <p:extLst>
      <p:ext uri="{BB962C8B-B14F-4D97-AF65-F5344CB8AC3E}">
        <p14:creationId xmlns:p14="http://schemas.microsoft.com/office/powerpoint/2010/main" val="342022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68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Baskauf</dc:creator>
  <cp:lastModifiedBy>Steve Baskauf</cp:lastModifiedBy>
  <cp:revision>9</cp:revision>
  <dcterms:created xsi:type="dcterms:W3CDTF">2016-03-07T11:51:45Z</dcterms:created>
  <dcterms:modified xsi:type="dcterms:W3CDTF">2016-03-07T12:26:27Z</dcterms:modified>
</cp:coreProperties>
</file>