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4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1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7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5862-F40F-4E0A-BB8D-957A5DF2E67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227F-D9E7-495A-9B18-ACD85F97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Web Working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116374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Nov.</a:t>
            </a:r>
            <a:r>
              <a:rPr lang="en-US" smtClean="0"/>
              <a:t> 13, </a:t>
            </a:r>
            <a:r>
              <a:rPr lang="en-US" dirty="0" smtClean="0"/>
              <a:t>2017</a:t>
            </a:r>
          </a:p>
          <a:p>
            <a:r>
              <a:rPr lang="en-US" smtClean="0"/>
              <a:t>Querying the Getty Union List of Artist Names (ULAN) using the Getty Thesauri SPARQL endpoint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Steve Baskauf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741673" y="3243732"/>
            <a:ext cx="3209130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28" idx="2"/>
            <a:endCxn id="33" idx="6"/>
          </p:cNvCxnSpPr>
          <p:nvPr/>
        </p:nvCxnSpPr>
        <p:spPr>
          <a:xfrm flipH="1">
            <a:off x="3562088" y="3598957"/>
            <a:ext cx="2179585" cy="76630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31843" y="3556808"/>
            <a:ext cx="1590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5"/>
                </a:solidFill>
              </a:rPr>
              <a:t>a </a:t>
            </a:r>
            <a:r>
              <a:rPr lang="en-US" sz="1600" smtClean="0">
                <a:solidFill>
                  <a:schemeClr val="accent5"/>
                </a:solidFill>
              </a:rPr>
              <a:t>schema:Person</a:t>
            </a:r>
            <a:endParaRPr lang="en-US" sz="1600" dirty="0" smtClean="0">
              <a:solidFill>
                <a:schemeClr val="accent5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935708" y="564849"/>
            <a:ext cx="3860878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302786" y="852984"/>
            <a:ext cx="314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5"/>
                </a:solidFill>
              </a:rPr>
              <a:t>a </a:t>
            </a:r>
            <a:r>
              <a:rPr lang="en-US" sz="1600" smtClean="0">
                <a:solidFill>
                  <a:schemeClr val="accent5"/>
                </a:solidFill>
              </a:rPr>
              <a:t>skos:Concept; gvp:PersonConcept</a:t>
            </a:r>
            <a:endParaRPr lang="en-US" sz="1600" dirty="0" smtClean="0">
              <a:solidFill>
                <a:schemeClr val="accent5"/>
              </a:solidFill>
            </a:endParaRPr>
          </a:p>
        </p:txBody>
      </p:sp>
      <p:cxnSp>
        <p:nvCxnSpPr>
          <p:cNvPr id="57" name="Straight Arrow Connector 56"/>
          <p:cNvCxnSpPr>
            <a:stCxn id="52" idx="4"/>
            <a:endCxn id="28" idx="0"/>
          </p:cNvCxnSpPr>
          <p:nvPr/>
        </p:nvCxnSpPr>
        <p:spPr>
          <a:xfrm>
            <a:off x="4866147" y="1275299"/>
            <a:ext cx="2480091" cy="19684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57094" y="2037989"/>
            <a:ext cx="111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foaf:focus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69769" y="1244873"/>
            <a:ext cx="3136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rdfs:l</a:t>
            </a:r>
            <a:r>
              <a:rPr lang="en-US" smtClean="0"/>
              <a:t>abel </a:t>
            </a:r>
            <a:r>
              <a:rPr lang="en-US"/>
              <a:t>"Charles L</a:t>
            </a:r>
            <a:r>
              <a:rPr lang="en-US"/>
              <a:t>. </a:t>
            </a:r>
            <a:r>
              <a:rPr lang="en-US" smtClean="0"/>
              <a:t>Ritzmann"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74177" y="4010039"/>
            <a:ext cx="3087911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44164" y="4036820"/>
            <a:ext cx="15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gvp:biography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67956" y="3335666"/>
            <a:ext cx="2307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ulan:</a:t>
            </a:r>
            <a:r>
              <a:rPr lang="en-US"/>
              <a:t>500036763</a:t>
            </a:r>
            <a:r>
              <a:rPr lang="en-US"/>
              <a:t>-agent</a:t>
            </a:r>
            <a:endParaRPr lang="en-US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974063" y="4083026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ulan_bio:4000218804</a:t>
            </a:r>
            <a:endParaRPr lang="en-US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1237962" y="4346724"/>
            <a:ext cx="15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5"/>
                </a:solidFill>
              </a:rPr>
              <a:t>a </a:t>
            </a:r>
            <a:r>
              <a:rPr lang="en-US" sz="1600" smtClean="0">
                <a:solidFill>
                  <a:schemeClr val="accent5"/>
                </a:solidFill>
              </a:rPr>
              <a:t>gvp:Biography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951479" y="60308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ulan:500036763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1181959" y="2248479"/>
            <a:ext cx="3704754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354061" y="2559532"/>
            <a:ext cx="1312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5"/>
                </a:solidFill>
              </a:rPr>
              <a:t>a </a:t>
            </a:r>
            <a:r>
              <a:rPr lang="en-US" sz="1600" smtClean="0">
                <a:solidFill>
                  <a:schemeClr val="accent5"/>
                </a:solidFill>
              </a:rPr>
              <a:t>skosxl:Label</a:t>
            </a:r>
            <a:endParaRPr lang="en-US" sz="1600" dirty="0" smtClean="0">
              <a:solidFill>
                <a:schemeClr val="accent5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37181" y="2358061"/>
            <a:ext cx="2394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ulan_term:1500100766</a:t>
            </a:r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575569" y="2916384"/>
            <a:ext cx="4328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skosxl:literalForm "</a:t>
            </a:r>
            <a:r>
              <a:rPr lang="en-US" smtClean="0"/>
              <a:t>Ritzmann, Charles L.</a:t>
            </a:r>
            <a:r>
              <a:rPr lang="en-US" smtClean="0"/>
              <a:t>"</a:t>
            </a:r>
          </a:p>
          <a:p>
            <a:r>
              <a:rPr lang="en-US" b="1" smtClean="0">
                <a:solidFill>
                  <a:srgbClr val="FF0000"/>
                </a:solidFill>
              </a:rPr>
              <a:t>stuff like contributor, source, display order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52" idx="4"/>
            <a:endCxn id="29" idx="7"/>
          </p:cNvCxnSpPr>
          <p:nvPr/>
        </p:nvCxnSpPr>
        <p:spPr>
          <a:xfrm flipH="1">
            <a:off x="4344164" y="1275299"/>
            <a:ext cx="521983" cy="107722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20276" y="1520039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skosxl:prefLabel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285743" y="4685278"/>
            <a:ext cx="3087911" cy="71045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85629" y="4758265"/>
            <a:ext cx="2000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ulan_event:105719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049528" y="5021963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5"/>
                </a:solidFill>
              </a:rPr>
              <a:t>a </a:t>
            </a:r>
            <a:r>
              <a:rPr lang="en-US" sz="1600" smtClean="0">
                <a:solidFill>
                  <a:schemeClr val="accent5"/>
                </a:solidFill>
              </a:rPr>
              <a:t>schema:Event</a:t>
            </a:r>
            <a:endParaRPr lang="en-US" sz="1600" dirty="0">
              <a:solidFill>
                <a:schemeClr val="accent5"/>
              </a:solidFill>
            </a:endParaRPr>
          </a:p>
        </p:txBody>
      </p: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829699" y="3954182"/>
            <a:ext cx="516539" cy="73109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4"/>
            <a:endCxn id="55" idx="0"/>
          </p:cNvCxnSpPr>
          <p:nvPr/>
        </p:nvCxnSpPr>
        <p:spPr>
          <a:xfrm flipH="1">
            <a:off x="1151289" y="4720489"/>
            <a:ext cx="866844" cy="110355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51356" y="4217880"/>
            <a:ext cx="1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gvp:eventPreferred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901" y="4901371"/>
            <a:ext cx="130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gvp:estStart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3824" y="5924924"/>
            <a:ext cx="1990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"</a:t>
            </a:r>
            <a:r>
              <a:rPr lang="en-US" smtClean="0"/>
              <a:t>1850</a:t>
            </a:r>
            <a:r>
              <a:rPr lang="en-US" smtClean="0"/>
              <a:t>"^^xsd:gYear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13823" y="5824045"/>
            <a:ext cx="1874931" cy="61802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71" idx="2"/>
            <a:endCxn id="63" idx="0"/>
          </p:cNvCxnSpPr>
          <p:nvPr/>
        </p:nvCxnSpPr>
        <p:spPr>
          <a:xfrm>
            <a:off x="1994740" y="4685278"/>
            <a:ext cx="1215833" cy="113876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7290" y="4851889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gvp:estEnd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73108" y="5924924"/>
            <a:ext cx="1990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"</a:t>
            </a:r>
            <a:r>
              <a:rPr lang="en-US" smtClean="0"/>
              <a:t>1950</a:t>
            </a:r>
            <a:r>
              <a:rPr lang="en-US" smtClean="0"/>
              <a:t>"^^xsd:gYear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273107" y="5824045"/>
            <a:ext cx="1874931" cy="61802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36" idx="4"/>
            <a:endCxn id="74" idx="0"/>
          </p:cNvCxnSpPr>
          <p:nvPr/>
        </p:nvCxnSpPr>
        <p:spPr>
          <a:xfrm flipH="1">
            <a:off x="5841765" y="5395728"/>
            <a:ext cx="987934" cy="70480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47697" y="5439549"/>
            <a:ext cx="130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gvp:estStart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04300" y="6201409"/>
            <a:ext cx="1990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"</a:t>
            </a:r>
            <a:r>
              <a:rPr lang="en-US" smtClean="0"/>
              <a:t>1885</a:t>
            </a:r>
            <a:r>
              <a:rPr lang="en-US" smtClean="0"/>
              <a:t>"^^xsd:gYear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904299" y="6100530"/>
            <a:ext cx="1874931" cy="61802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36" idx="4"/>
            <a:endCxn id="78" idx="0"/>
          </p:cNvCxnSpPr>
          <p:nvPr/>
        </p:nvCxnSpPr>
        <p:spPr>
          <a:xfrm>
            <a:off x="6829699" y="5395728"/>
            <a:ext cx="1071350" cy="70480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65374" y="5390080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gvp:estEnd</a:t>
            </a:r>
            <a:endParaRPr lang="en-US" dirty="0" smtClean="0">
              <a:solidFill>
                <a:schemeClr val="accent5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963584" y="6201409"/>
            <a:ext cx="1990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"</a:t>
            </a:r>
            <a:r>
              <a:rPr lang="en-US" smtClean="0"/>
              <a:t>1905</a:t>
            </a:r>
            <a:r>
              <a:rPr lang="en-US" smtClean="0"/>
              <a:t>"^^xsd:gYear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963583" y="6100530"/>
            <a:ext cx="1874931" cy="61802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91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Semantic Web Working Group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Working Group</dc:title>
  <dc:creator>Baskauf, Steven James</dc:creator>
  <cp:lastModifiedBy>Steve Baskauf</cp:lastModifiedBy>
  <cp:revision>22</cp:revision>
  <dcterms:created xsi:type="dcterms:W3CDTF">2016-10-10T12:12:03Z</dcterms:created>
  <dcterms:modified xsi:type="dcterms:W3CDTF">2017-11-13T17:51:07Z</dcterms:modified>
</cp:coreProperties>
</file>