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7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9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42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74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03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28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13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5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9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6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7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3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3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1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5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1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тему «Знаки дорожного движения»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Дорожный знак — техническое средство безопасности дорожного движения, стандартизированный графический рисунок, устанавливаемый у дороги для сообщения определённой информации участникам дорожного движения</a:t>
            </a:r>
            <a:r>
              <a:rPr lang="ru-RU" dirty="0" smtClean="0"/>
              <a:t>.</a:t>
            </a:r>
          </a:p>
          <a:p>
            <a:r>
              <a:rPr lang="ru-RU" dirty="0"/>
              <a:t>Знаки дорожного движения служат для обеспечения безопасности и регулирования движения на дорогах. Они сообщают водителям и пешеходам о различных правилах, ограничениях и опасностях на дороге.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9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авторе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Всем привет меня зовут </a:t>
            </a:r>
            <a:r>
              <a:rPr lang="ru-RU" dirty="0" smtClean="0"/>
              <a:t>Адам</a:t>
            </a:r>
            <a:r>
              <a:rPr lang="ru-RU" dirty="0"/>
              <a:t>. Я студент 2 курса группы ПЗТ-38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Гродненского </a:t>
            </a:r>
            <a:r>
              <a:rPr lang="ru-RU" dirty="0"/>
              <a:t>государственного политехнического колледжа.</a:t>
            </a:r>
          </a:p>
          <a:p>
            <a:pPr marL="0" indent="0">
              <a:buNone/>
            </a:pPr>
            <a:r>
              <a:rPr lang="ru-RU" dirty="0"/>
              <a:t>И это мой  первый курсовой </a:t>
            </a:r>
            <a:r>
              <a:rPr lang="ru-RU" dirty="0" smtClean="0"/>
              <a:t>проект.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8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курсовое проектирование была поставлена задача, разработать программу на тему: «Знаки дорожного движения».</a:t>
            </a:r>
          </a:p>
          <a:p>
            <a:r>
              <a:rPr lang="ru-RU" dirty="0"/>
              <a:t>Цель курсового проекта заключается в знакомстве пользователя со знаками дорожного движения и их разновидностями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Создаваемая программа будет рассчитана на пользователей, которые интересуются ПДД, так и ученикам автошкол, которые собираются сдавать экзамены на права.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4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 и заставка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364" y="1936140"/>
            <a:ext cx="6053087" cy="3778714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907"/>
            <a:ext cx="6021272" cy="35799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36140"/>
            <a:ext cx="6021272" cy="377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Заставка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7179" y="1946371"/>
            <a:ext cx="6021272" cy="377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Главное Меню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32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 выбора информации по  </a:t>
            </a:r>
            <a:r>
              <a:rPr lang="ru-RU" dirty="0"/>
              <a:t>категории </a:t>
            </a:r>
            <a:r>
              <a:rPr lang="ru-RU" dirty="0" smtClean="0"/>
              <a:t>знаков 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7" y="2460396"/>
            <a:ext cx="4807671" cy="4270342"/>
          </a:xfrm>
        </p:spPr>
      </p:pic>
      <p:sp>
        <p:nvSpPr>
          <p:cNvPr id="5" name="TextBox 4"/>
          <p:cNvSpPr txBox="1"/>
          <p:nvPr/>
        </p:nvSpPr>
        <p:spPr>
          <a:xfrm>
            <a:off x="273377" y="2091064"/>
            <a:ext cx="480767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Меню категорий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332" y="2460396"/>
            <a:ext cx="4807671" cy="4270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51331" y="2091064"/>
            <a:ext cx="480767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Выбранная категория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429839" y="4232635"/>
            <a:ext cx="1131217" cy="593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0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88" y="2336800"/>
            <a:ext cx="5886399" cy="3598863"/>
          </a:xfrm>
        </p:spPr>
      </p:pic>
    </p:spTree>
    <p:extLst>
      <p:ext uri="{BB962C8B-B14F-4D97-AF65-F5344CB8AC3E}">
        <p14:creationId xmlns:p14="http://schemas.microsoft.com/office/powerpoint/2010/main" val="13700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Верно/Неверно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74" y="2336800"/>
            <a:ext cx="3352828" cy="3598863"/>
          </a:xfrm>
        </p:spPr>
      </p:pic>
    </p:spTree>
    <p:extLst>
      <p:ext uri="{BB962C8B-B14F-4D97-AF65-F5344CB8AC3E}">
        <p14:creationId xmlns:p14="http://schemas.microsoft.com/office/powerpoint/2010/main" val="41823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188</TotalTime>
  <Words>162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Берлин</vt:lpstr>
      <vt:lpstr>Введение в тему «Знаки дорожного движения»</vt:lpstr>
      <vt:lpstr>Об авторе</vt:lpstr>
      <vt:lpstr>О проекте</vt:lpstr>
      <vt:lpstr>Главное меню и заставка</vt:lpstr>
      <vt:lpstr>Меню выбора информации по  категории знаков  </vt:lpstr>
      <vt:lpstr>Тест</vt:lpstr>
      <vt:lpstr>Верно/Неверно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 авторе</dc:title>
  <dc:creator>Adam</dc:creator>
  <cp:lastModifiedBy>Adam</cp:lastModifiedBy>
  <cp:revision>11</cp:revision>
  <dcterms:created xsi:type="dcterms:W3CDTF">2023-06-26T13:07:33Z</dcterms:created>
  <dcterms:modified xsi:type="dcterms:W3CDTF">2023-06-26T16:16:21Z</dcterms:modified>
</cp:coreProperties>
</file>