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8E4671-6EBB-4DA3-A76C-725731198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176" y="2742465"/>
            <a:ext cx="8144134" cy="1373070"/>
          </a:xfrm>
        </p:spPr>
        <p:txBody>
          <a:bodyPr/>
          <a:lstStyle/>
          <a:p>
            <a:r>
              <a:rPr lang="pl-PL" sz="3600" i="1" dirty="0"/>
              <a:t>Projekt elastycznej aplikacji do zarządzania urządzeniami </a:t>
            </a:r>
            <a:r>
              <a:rPr lang="pl-PL" sz="3600" i="1" dirty="0" err="1"/>
              <a:t>IoT</a:t>
            </a:r>
            <a:r>
              <a:rPr lang="pl-PL" sz="3600" i="1" dirty="0"/>
              <a:t> w oparciu o bibliotekę QT</a:t>
            </a:r>
            <a:endParaRPr lang="pl-PL" sz="36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0CD4743-DA0D-4BAB-A53D-74C4BAF36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176" y="4385801"/>
            <a:ext cx="8144134" cy="1117687"/>
          </a:xfrm>
        </p:spPr>
        <p:txBody>
          <a:bodyPr/>
          <a:lstStyle/>
          <a:p>
            <a:r>
              <a:rPr lang="pl-PL" dirty="0"/>
              <a:t>Projekt zgłoszony przez firmę </a:t>
            </a:r>
            <a:r>
              <a:rPr lang="pl-PL" dirty="0" err="1"/>
              <a:t>InterElecom</a:t>
            </a:r>
            <a:endParaRPr lang="pl-PL" dirty="0"/>
          </a:p>
          <a:p>
            <a:r>
              <a:rPr lang="pl-PL" dirty="0"/>
              <a:t>Prowadzący: Dr inż. Jan Nikodem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CC04C04-A738-448B-B7DB-CB3AC30A3680}"/>
              </a:ext>
            </a:extLst>
          </p:cNvPr>
          <p:cNvSpPr txBox="1"/>
          <p:nvPr/>
        </p:nvSpPr>
        <p:spPr>
          <a:xfrm>
            <a:off x="9185189" y="2967335"/>
            <a:ext cx="2594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Wykonał: Adam Krizar</a:t>
            </a:r>
          </a:p>
          <a:p>
            <a:r>
              <a:rPr lang="pl-PL" dirty="0"/>
              <a:t>Sprawdził:</a:t>
            </a:r>
          </a:p>
          <a:p>
            <a:r>
              <a:rPr lang="pl-PL" dirty="0"/>
              <a:t>Zatwierdził:</a:t>
            </a:r>
          </a:p>
        </p:txBody>
      </p:sp>
    </p:spTree>
    <p:extLst>
      <p:ext uri="{BB962C8B-B14F-4D97-AF65-F5344CB8AC3E}">
        <p14:creationId xmlns:p14="http://schemas.microsoft.com/office/powerpoint/2010/main" val="115723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EE09B4-6F21-4F6F-AF0C-ABEE66C5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Peryferia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849F78C-A2D8-4F29-A71C-980AF0C0F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017" y="2526248"/>
            <a:ext cx="2857500" cy="2857500"/>
          </a:xfrm>
        </p:spPr>
      </p:pic>
      <p:pic>
        <p:nvPicPr>
          <p:cNvPr id="7" name="Obraz 6" descr="Obraz zawierający sprzęt elektroniczny, obwód&#10;&#10;Opis wygenerowany automatycznie">
            <a:extLst>
              <a:ext uri="{FF2B5EF4-FFF2-40B4-BE49-F238E27FC236}">
                <a16:creationId xmlns:a16="http://schemas.microsoft.com/office/drawing/2014/main" id="{57F70319-A4BD-44D1-A153-CB9DD53F6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250" y="2526248"/>
            <a:ext cx="2857500" cy="28575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1C4697CE-9B18-4EFB-845D-991E52678A0F}"/>
              </a:ext>
            </a:extLst>
          </p:cNvPr>
          <p:cNvSpPr txBox="1"/>
          <p:nvPr/>
        </p:nvSpPr>
        <p:spPr>
          <a:xfrm>
            <a:off x="2866768" y="5552610"/>
            <a:ext cx="2100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DHT11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09AD15A-FDA6-47A1-9AAD-40CF6D5A4FF7}"/>
              </a:ext>
            </a:extLst>
          </p:cNvPr>
          <p:cNvSpPr txBox="1"/>
          <p:nvPr/>
        </p:nvSpPr>
        <p:spPr>
          <a:xfrm>
            <a:off x="7447005" y="5552610"/>
            <a:ext cx="1878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NRF24L01</a:t>
            </a:r>
          </a:p>
        </p:txBody>
      </p:sp>
    </p:spTree>
    <p:extLst>
      <p:ext uri="{BB962C8B-B14F-4D97-AF65-F5344CB8AC3E}">
        <p14:creationId xmlns:p14="http://schemas.microsoft.com/office/powerpoint/2010/main" val="377793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908A15-FB6D-45C6-BF94-D86BE52A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Członkowie grupy projektowej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2B6283-1560-4605-982E-3604E8D6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200" dirty="0"/>
              <a:t>Adam Krizar: Kierowanie zespołem, interfejs oraz funkcjonalność aplikacji i obsługa protokołu MQTT.</a:t>
            </a:r>
          </a:p>
          <a:p>
            <a:r>
              <a:rPr lang="pl-PL" sz="3200" dirty="0"/>
              <a:t>Katarzyna Czajkowska: Kontrola dokumentacji, Interfejs aplikacji oraz obsługa protokołu MQTT.</a:t>
            </a:r>
          </a:p>
          <a:p>
            <a:r>
              <a:rPr lang="pl-PL" sz="3200" dirty="0"/>
              <a:t>Mateusz </a:t>
            </a:r>
            <a:r>
              <a:rPr lang="pl-PL" sz="3200" dirty="0" err="1"/>
              <a:t>Gurski</a:t>
            </a:r>
            <a:r>
              <a:rPr lang="pl-PL" sz="3200" dirty="0"/>
              <a:t>: Obsługa protokołu HTTP, kontrola dokumentacji, oprogramowanie urządzeń </a:t>
            </a:r>
            <a:r>
              <a:rPr lang="pl-PL" sz="3200" dirty="0" err="1"/>
              <a:t>IoT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78514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43F4B7-11F3-4515-BAB1-8781C7C3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Członkowie grupy projektowej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3B1EC3-E40A-45C5-9459-A16870C3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Arkadiusz Cichy: Obsługa protokołu HTTP, Obsługa protokołu MQTT oraz oprogramowanie urządzenia </a:t>
            </a:r>
            <a:r>
              <a:rPr lang="pl-PL" sz="3200" dirty="0" err="1"/>
              <a:t>IoT</a:t>
            </a:r>
            <a:r>
              <a:rPr lang="pl-PL" sz="3200" dirty="0"/>
              <a:t>.</a:t>
            </a:r>
          </a:p>
          <a:p>
            <a:r>
              <a:rPr lang="pl-PL" sz="3200" dirty="0"/>
              <a:t>Szymon Cichy: Obsługa protokołu HTTP, Obsługa protokołu MQTT oraz oprogramowanie urządzenia </a:t>
            </a:r>
            <a:r>
              <a:rPr lang="pl-PL" sz="3200" dirty="0" err="1"/>
              <a:t>IoT</a:t>
            </a:r>
            <a:r>
              <a:rPr lang="pl-PL" sz="3200" dirty="0"/>
              <a:t>.</a:t>
            </a:r>
          </a:p>
          <a:p>
            <a:endParaRPr lang="pl-PL" sz="3200" b="1" dirty="0"/>
          </a:p>
        </p:txBody>
      </p:sp>
    </p:spTree>
    <p:extLst>
      <p:ext uri="{BB962C8B-B14F-4D97-AF65-F5344CB8AC3E}">
        <p14:creationId xmlns:p14="http://schemas.microsoft.com/office/powerpoint/2010/main" val="138652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94BD86-C7CC-47E5-9CA5-8D232644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12E436-6E04-4B2A-BEDC-227BFFF1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800" dirty="0"/>
              <a:t>Stworzenie przyjaznej dla użytkownika aplikacji do komunikacji z urządzeniami </a:t>
            </a:r>
            <a:r>
              <a:rPr lang="pl-PL" sz="2800" dirty="0" err="1"/>
              <a:t>IoT</a:t>
            </a:r>
            <a:endParaRPr lang="pl-PL" sz="2800" dirty="0"/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Zapewnienie łatwego przenoszenia kodu między platformami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Przeprowadzenie testów sprawdzających stabilność aplikacji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Stworzenie przykładowej sieci urządzeń </a:t>
            </a:r>
            <a:r>
              <a:rPr lang="pl-PL" sz="2800" dirty="0" err="1"/>
              <a:t>IoT</a:t>
            </a:r>
            <a:r>
              <a:rPr lang="pl-PL" sz="2800" dirty="0"/>
              <a:t> w celu prezentacji możliwości naszej aplikacji</a:t>
            </a:r>
          </a:p>
        </p:txBody>
      </p:sp>
    </p:spTree>
    <p:extLst>
      <p:ext uri="{BB962C8B-B14F-4D97-AF65-F5344CB8AC3E}">
        <p14:creationId xmlns:p14="http://schemas.microsoft.com/office/powerpoint/2010/main" val="75893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F4C84B-0955-4630-8756-24C6D0CD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środowiska</a:t>
            </a:r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775EE8FD-62DB-4BFA-9121-D6120FA49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783" y="2443932"/>
            <a:ext cx="5007042" cy="3169014"/>
          </a:xfrm>
        </p:spPr>
      </p:pic>
      <p:pic>
        <p:nvPicPr>
          <p:cNvPr id="7" name="Obraz 6" descr="Obraz zawierający zrzut ekranu, monitor, telefon, ekran&#10;&#10;Opis wygenerowany automatycznie">
            <a:extLst>
              <a:ext uri="{FF2B5EF4-FFF2-40B4-BE49-F238E27FC236}">
                <a16:creationId xmlns:a16="http://schemas.microsoft.com/office/drawing/2014/main" id="{8FAEA2A5-D556-4CB1-B340-48B4710A4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355" y="2785620"/>
            <a:ext cx="4835010" cy="271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0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7502D6-B33D-4D9A-846D-E22E3303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QT </a:t>
            </a:r>
            <a:r>
              <a:rPr lang="pl-PL" dirty="0" err="1"/>
              <a:t>Creator</a:t>
            </a:r>
            <a:endParaRPr lang="pl-PL" dirty="0"/>
          </a:p>
        </p:txBody>
      </p:sp>
      <p:pic>
        <p:nvPicPr>
          <p:cNvPr id="5" name="Symbol zastępczy zawartości 4" descr="Obraz zawierający zrzut ekranu, monitor, komputer, ekran&#10;&#10;Opis wygenerowany automatycznie">
            <a:extLst>
              <a:ext uri="{FF2B5EF4-FFF2-40B4-BE49-F238E27FC236}">
                <a16:creationId xmlns:a16="http://schemas.microsoft.com/office/drawing/2014/main" id="{9A9998A1-144C-4AF8-8F08-5FC643020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509" y="2064426"/>
            <a:ext cx="8234982" cy="4705704"/>
          </a:xfrm>
        </p:spPr>
      </p:pic>
    </p:spTree>
    <p:extLst>
      <p:ext uri="{BB962C8B-B14F-4D97-AF65-F5344CB8AC3E}">
        <p14:creationId xmlns:p14="http://schemas.microsoft.com/office/powerpoint/2010/main" val="100449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781182-2684-4A1A-ACBA-A4FC4E1A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Qt</a:t>
            </a:r>
            <a:r>
              <a:rPr lang="pl-PL" dirty="0"/>
              <a:t> Designer</a:t>
            </a:r>
          </a:p>
        </p:txBody>
      </p:sp>
      <p:pic>
        <p:nvPicPr>
          <p:cNvPr id="5" name="Symbol zastępczy zawartości 4" descr="Obraz zawierający zrzut ekranu, monitor, sprzęt elektroniczny, ekran&#10;&#10;Opis wygenerowany automatycznie">
            <a:extLst>
              <a:ext uri="{FF2B5EF4-FFF2-40B4-BE49-F238E27FC236}">
                <a16:creationId xmlns:a16="http://schemas.microsoft.com/office/drawing/2014/main" id="{36DD2F8B-AE72-411F-9A84-7A5984C17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107" y="2076168"/>
            <a:ext cx="8091785" cy="4623877"/>
          </a:xfrm>
        </p:spPr>
      </p:pic>
    </p:spTree>
    <p:extLst>
      <p:ext uri="{BB962C8B-B14F-4D97-AF65-F5344CB8AC3E}">
        <p14:creationId xmlns:p14="http://schemas.microsoft.com/office/powerpoint/2010/main" val="157173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A9AA28-20D1-451F-A6A0-BE007C54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Arduino</a:t>
            </a:r>
            <a:r>
              <a:rPr lang="pl-PL" dirty="0"/>
              <a:t> IDE</a:t>
            </a:r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C5F2B9F7-F41F-4080-BFBD-FB7B723FC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216" y="2147415"/>
            <a:ext cx="7967568" cy="4552896"/>
          </a:xfrm>
        </p:spPr>
      </p:pic>
    </p:spTree>
    <p:extLst>
      <p:ext uri="{BB962C8B-B14F-4D97-AF65-F5344CB8AC3E}">
        <p14:creationId xmlns:p14="http://schemas.microsoft.com/office/powerpoint/2010/main" val="209003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48F54A-88BE-4C0B-86A5-79F390D3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Sprzęt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FBB798-A2A5-4BB5-B904-30A7CBA0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660" y="5239977"/>
            <a:ext cx="5644361" cy="467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Arduino</a:t>
            </a:r>
            <a:r>
              <a:rPr lang="pl-PL" dirty="0"/>
              <a:t> Nano</a:t>
            </a:r>
          </a:p>
        </p:txBody>
      </p:sp>
      <p:pic>
        <p:nvPicPr>
          <p:cNvPr id="5" name="Obraz 4" descr="Obraz zawierający sprzęt elektroniczny, obwód&#10;&#10;Opis wygenerowany automatycznie">
            <a:extLst>
              <a:ext uri="{FF2B5EF4-FFF2-40B4-BE49-F238E27FC236}">
                <a16:creationId xmlns:a16="http://schemas.microsoft.com/office/drawing/2014/main" id="{158BBD3C-613E-41CE-ACE0-56142B500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36" y="2223293"/>
            <a:ext cx="2856473" cy="2856473"/>
          </a:xfrm>
          <a:prstGeom prst="rect">
            <a:avLst/>
          </a:prstGeom>
        </p:spPr>
      </p:pic>
      <p:pic>
        <p:nvPicPr>
          <p:cNvPr id="7" name="Obraz 6" descr="Obraz zawierający obwód, sprzęt elektroniczny&#10;&#10;Opis wygenerowany automatycznie">
            <a:extLst>
              <a:ext uri="{FF2B5EF4-FFF2-40B4-BE49-F238E27FC236}">
                <a16:creationId xmlns:a16="http://schemas.microsoft.com/office/drawing/2014/main" id="{FE7F094A-8CA4-4D45-972B-46AEC2695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918" y="2223292"/>
            <a:ext cx="3810351" cy="2857763"/>
          </a:xfrm>
          <a:prstGeom prst="rect">
            <a:avLst/>
          </a:prstGeom>
        </p:spPr>
      </p:pic>
      <p:pic>
        <p:nvPicPr>
          <p:cNvPr id="9" name="Obraz 8" descr="Obraz zawierający sprzęt elektroniczny, obwód&#10;&#10;Opis wygenerowany automatycznie">
            <a:extLst>
              <a:ext uri="{FF2B5EF4-FFF2-40B4-BE49-F238E27FC236}">
                <a16:creationId xmlns:a16="http://schemas.microsoft.com/office/drawing/2014/main" id="{88B1E253-985E-4761-BA84-725C24DA4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5945" y="2223292"/>
            <a:ext cx="2856473" cy="2856473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4773E44A-ECA2-4D9B-980B-18E791F51DB0}"/>
              </a:ext>
            </a:extLst>
          </p:cNvPr>
          <p:cNvSpPr txBox="1"/>
          <p:nvPr/>
        </p:nvSpPr>
        <p:spPr>
          <a:xfrm>
            <a:off x="955829" y="5284225"/>
            <a:ext cx="1583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ESP8266</a:t>
            </a:r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E84C6E6-5555-4A7D-9C42-913EB51D4941}"/>
              </a:ext>
            </a:extLst>
          </p:cNvPr>
          <p:cNvSpPr txBox="1"/>
          <p:nvPr/>
        </p:nvSpPr>
        <p:spPr>
          <a:xfrm>
            <a:off x="9214116" y="5184055"/>
            <a:ext cx="2160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/>
              <a:t>Arduino</a:t>
            </a:r>
            <a:r>
              <a:rPr lang="pl-PL" sz="2800" dirty="0"/>
              <a:t> Uno</a:t>
            </a:r>
          </a:p>
        </p:txBody>
      </p:sp>
    </p:spTree>
    <p:extLst>
      <p:ext uri="{BB962C8B-B14F-4D97-AF65-F5344CB8AC3E}">
        <p14:creationId xmlns:p14="http://schemas.microsoft.com/office/powerpoint/2010/main" val="21750863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{87BD4D80-8360-43EB-BBA4-9EC3D44865E8}tf04033917</Template>
  <TotalTime>42</TotalTime>
  <Words>160</Words>
  <Application>Microsoft Office PowerPoint</Application>
  <PresentationFormat>Panoramiczny</PresentationFormat>
  <Paragraphs>29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Projekt elastycznej aplikacji do zarządzania urządzeniami IoT w oparciu o bibliotekę QT</vt:lpstr>
      <vt:lpstr>Członkowie grupy projektowej</vt:lpstr>
      <vt:lpstr>Członkowie grupy projektowej</vt:lpstr>
      <vt:lpstr>Cele projektu</vt:lpstr>
      <vt:lpstr>Wybrane środowiska</vt:lpstr>
      <vt:lpstr>QT Creator</vt:lpstr>
      <vt:lpstr>Qt Designer</vt:lpstr>
      <vt:lpstr>Arduino IDE</vt:lpstr>
      <vt:lpstr>Sprzęt</vt:lpstr>
      <vt:lpstr>Peryferia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elastycznej aplikacji do zarządzania urządzeniami IoT w oparciu o bibliotekę QT</dc:title>
  <dc:creator>Adam Krizar</dc:creator>
  <cp:lastModifiedBy>Adam Krizar</cp:lastModifiedBy>
  <cp:revision>7</cp:revision>
  <dcterms:created xsi:type="dcterms:W3CDTF">2020-03-09T20:21:31Z</dcterms:created>
  <dcterms:modified xsi:type="dcterms:W3CDTF">2020-03-09T21:18:26Z</dcterms:modified>
</cp:coreProperties>
</file>