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 Mateusz </a:t>
            </a:r>
            <a:r>
              <a:rPr lang="pl-PL" sz="1400"/>
              <a:t>Gurrski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Peryferia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526248"/>
            <a:ext cx="2857500" cy="2857500"/>
          </a:xfrm>
        </p:spPr>
      </p:pic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7F70319-A4BD-44D1-A153-CB9DD53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50" y="2526248"/>
            <a:ext cx="2857500" cy="2857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2866768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7447005" y="5552610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NRF24L01</a:t>
            </a:r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B8F4B-9F20-45EE-A788-685583A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976626B-4FFF-43FD-8F10-FEA17270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1" y="2151974"/>
            <a:ext cx="7597917" cy="4271743"/>
          </a:xfrm>
        </p:spPr>
      </p:pic>
    </p:spTree>
    <p:extLst>
      <p:ext uri="{BB962C8B-B14F-4D97-AF65-F5344CB8AC3E}">
        <p14:creationId xmlns:p14="http://schemas.microsoft.com/office/powerpoint/2010/main" val="423801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Adam Krizar: Kierowanie zespołem, interfejs oraz funkcjonalność aplikacji i obsługa protokołu MQTT.</a:t>
            </a:r>
          </a:p>
          <a:p>
            <a:r>
              <a:rPr lang="pl-PL" sz="3200" dirty="0"/>
              <a:t>Katarzyna Czajkowska: Kontrola dokumentacji, Interfejs aplikacji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kontrola dokumentacji, oprogramowanie urządzeń </a:t>
            </a:r>
            <a:r>
              <a:rPr lang="pl-PL" sz="3200" dirty="0" err="1"/>
              <a:t>IoT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przyjaznej dla użytkownika aplikacji do komunikacji z urządzeniami </a:t>
            </a:r>
            <a:r>
              <a:rPr lang="pl-PL" sz="2800" dirty="0" err="1"/>
              <a:t>IoT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Zapewnienie łatwego przenoszenia kodu między platformami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Przeprowadzenie testów sprawdzających stabilność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przykładowej sieci urządzeń </a:t>
            </a:r>
            <a:r>
              <a:rPr lang="pl-PL" sz="2800" dirty="0" err="1"/>
              <a:t>IoT</a:t>
            </a:r>
            <a:r>
              <a:rPr lang="pl-PL" sz="2800" dirty="0"/>
              <a:t> w celu prezentacji możliwości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251" y="5294686"/>
            <a:ext cx="5644361" cy="467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158BBD3C-613E-41CE-ACE0-56142B50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2223293"/>
            <a:ext cx="2856473" cy="2856473"/>
          </a:xfrm>
          <a:prstGeom prst="rect">
            <a:avLst/>
          </a:prstGeom>
        </p:spPr>
      </p:pic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63" y="222200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5" y="2223292"/>
            <a:ext cx="2856473" cy="285647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73E44A-ECA2-4D9B-980B-18E791F51DB0}"/>
              </a:ext>
            </a:extLst>
          </p:cNvPr>
          <p:cNvSpPr txBox="1"/>
          <p:nvPr/>
        </p:nvSpPr>
        <p:spPr>
          <a:xfrm>
            <a:off x="1411242" y="5184055"/>
            <a:ext cx="15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ESP8266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9214116" y="5184055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C2838A4-DBBF-450D-BEA2-A7980C49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8" y="2222002"/>
            <a:ext cx="3962118" cy="28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96</TotalTime>
  <Words>168</Words>
  <Application>Microsoft Office PowerPoint</Application>
  <PresentationFormat>Panoramiczny</PresentationFormat>
  <Paragraphs>31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QT Creator</vt:lpstr>
      <vt:lpstr>Qt Designer</vt:lpstr>
      <vt:lpstr>Arduino IDE</vt:lpstr>
      <vt:lpstr>Sprzęt</vt:lpstr>
      <vt:lpstr>Peryferia</vt:lpstr>
      <vt:lpstr>Interfejs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13</cp:revision>
  <dcterms:created xsi:type="dcterms:W3CDTF">2020-03-09T20:21:31Z</dcterms:created>
  <dcterms:modified xsi:type="dcterms:W3CDTF">2020-03-11T13:11:13Z</dcterms:modified>
</cp:coreProperties>
</file>