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8" r:id="rId3"/>
    <p:sldId id="260" r:id="rId4"/>
    <p:sldId id="261" r:id="rId5"/>
    <p:sldId id="264" r:id="rId6"/>
    <p:sldId id="259" r:id="rId7"/>
    <p:sldId id="262"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E50"/>
    <a:srgbClr val="0BB5DD"/>
    <a:srgbClr val="00C2A7"/>
    <a:srgbClr val="00B4DB"/>
    <a:srgbClr val="1FC2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p:scale>
          <a:sx n="66" d="100"/>
          <a:sy n="66" d="100"/>
        </p:scale>
        <p:origin x="404"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B9F49-6D1E-C70C-8849-4FB61658ED8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2579E17-EEC9-D766-FC18-BB3F96237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3019BA0-9D16-F9E0-542D-9F8574D59F83}"/>
              </a:ext>
            </a:extLst>
          </p:cNvPr>
          <p:cNvSpPr>
            <a:spLocks noGrp="1"/>
          </p:cNvSpPr>
          <p:nvPr>
            <p:ph type="dt" sz="half" idx="10"/>
          </p:nvPr>
        </p:nvSpPr>
        <p:spPr/>
        <p:txBody>
          <a:bodyPr/>
          <a:lstStyle/>
          <a:p>
            <a:fld id="{CA766E2E-F16D-48EA-A5D3-F0D10FA9C07B}" type="datetimeFigureOut">
              <a:rPr lang="de-DE" smtClean="0"/>
              <a:t>08.12.2022</a:t>
            </a:fld>
            <a:endParaRPr lang="de-DE"/>
          </a:p>
        </p:txBody>
      </p:sp>
      <p:sp>
        <p:nvSpPr>
          <p:cNvPr id="5" name="Fußzeilenplatzhalter 4">
            <a:extLst>
              <a:ext uri="{FF2B5EF4-FFF2-40B4-BE49-F238E27FC236}">
                <a16:creationId xmlns:a16="http://schemas.microsoft.com/office/drawing/2014/main" id="{B4FC2116-B2C6-ECB4-9DC5-852E8CF5092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7325127-3C29-3EF0-16ED-574CE1CAB064}"/>
              </a:ext>
            </a:extLst>
          </p:cNvPr>
          <p:cNvSpPr>
            <a:spLocks noGrp="1"/>
          </p:cNvSpPr>
          <p:nvPr>
            <p:ph type="sldNum" sz="quarter" idx="12"/>
          </p:nvPr>
        </p:nvSpPr>
        <p:spPr/>
        <p:txBody>
          <a:bodyPr/>
          <a:lstStyle/>
          <a:p>
            <a:fld id="{477156B3-8DFA-44E5-8F68-0577DA075FE8}" type="slidenum">
              <a:rPr lang="de-DE" smtClean="0"/>
              <a:t>‹#›</a:t>
            </a:fld>
            <a:endParaRPr lang="de-DE"/>
          </a:p>
        </p:txBody>
      </p:sp>
    </p:spTree>
    <p:extLst>
      <p:ext uri="{BB962C8B-B14F-4D97-AF65-F5344CB8AC3E}">
        <p14:creationId xmlns:p14="http://schemas.microsoft.com/office/powerpoint/2010/main" val="60155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E11AB7-C709-1C4A-4FFB-2336CDE9FF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D195A22B-DFA8-D92B-60C0-EDFA527810A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1D014E7-0EFF-6104-F6CC-22D112F77588}"/>
              </a:ext>
            </a:extLst>
          </p:cNvPr>
          <p:cNvSpPr>
            <a:spLocks noGrp="1"/>
          </p:cNvSpPr>
          <p:nvPr>
            <p:ph type="dt" sz="half" idx="10"/>
          </p:nvPr>
        </p:nvSpPr>
        <p:spPr/>
        <p:txBody>
          <a:bodyPr/>
          <a:lstStyle/>
          <a:p>
            <a:fld id="{CA766E2E-F16D-48EA-A5D3-F0D10FA9C07B}" type="datetimeFigureOut">
              <a:rPr lang="de-DE" smtClean="0"/>
              <a:t>08.12.2022</a:t>
            </a:fld>
            <a:endParaRPr lang="de-DE"/>
          </a:p>
        </p:txBody>
      </p:sp>
      <p:sp>
        <p:nvSpPr>
          <p:cNvPr id="5" name="Fußzeilenplatzhalter 4">
            <a:extLst>
              <a:ext uri="{FF2B5EF4-FFF2-40B4-BE49-F238E27FC236}">
                <a16:creationId xmlns:a16="http://schemas.microsoft.com/office/drawing/2014/main" id="{C6CDE1BC-3B76-845B-3B45-8FC9A2F1007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3B19B68-BDB5-B46E-7C24-4CD08C35949B}"/>
              </a:ext>
            </a:extLst>
          </p:cNvPr>
          <p:cNvSpPr>
            <a:spLocks noGrp="1"/>
          </p:cNvSpPr>
          <p:nvPr>
            <p:ph type="sldNum" sz="quarter" idx="12"/>
          </p:nvPr>
        </p:nvSpPr>
        <p:spPr/>
        <p:txBody>
          <a:bodyPr/>
          <a:lstStyle/>
          <a:p>
            <a:fld id="{477156B3-8DFA-44E5-8F68-0577DA075FE8}" type="slidenum">
              <a:rPr lang="de-DE" smtClean="0"/>
              <a:t>‹#›</a:t>
            </a:fld>
            <a:endParaRPr lang="de-DE"/>
          </a:p>
        </p:txBody>
      </p:sp>
    </p:spTree>
    <p:extLst>
      <p:ext uri="{BB962C8B-B14F-4D97-AF65-F5344CB8AC3E}">
        <p14:creationId xmlns:p14="http://schemas.microsoft.com/office/powerpoint/2010/main" val="2409479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3A95719-2542-10B6-CD71-6FE5BDBB5CC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90D1C38-C21D-2259-F3EA-2CF0A4B1775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1C5E7D9-EA57-5010-AB48-9C4134E24BD2}"/>
              </a:ext>
            </a:extLst>
          </p:cNvPr>
          <p:cNvSpPr>
            <a:spLocks noGrp="1"/>
          </p:cNvSpPr>
          <p:nvPr>
            <p:ph type="dt" sz="half" idx="10"/>
          </p:nvPr>
        </p:nvSpPr>
        <p:spPr/>
        <p:txBody>
          <a:bodyPr/>
          <a:lstStyle/>
          <a:p>
            <a:fld id="{CA766E2E-F16D-48EA-A5D3-F0D10FA9C07B}" type="datetimeFigureOut">
              <a:rPr lang="de-DE" smtClean="0"/>
              <a:t>08.12.2022</a:t>
            </a:fld>
            <a:endParaRPr lang="de-DE"/>
          </a:p>
        </p:txBody>
      </p:sp>
      <p:sp>
        <p:nvSpPr>
          <p:cNvPr id="5" name="Fußzeilenplatzhalter 4">
            <a:extLst>
              <a:ext uri="{FF2B5EF4-FFF2-40B4-BE49-F238E27FC236}">
                <a16:creationId xmlns:a16="http://schemas.microsoft.com/office/drawing/2014/main" id="{822CAB1E-EA04-5452-28E5-CC339AEAF2B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79B3E2A-568C-A48B-BC80-6AE076DE906E}"/>
              </a:ext>
            </a:extLst>
          </p:cNvPr>
          <p:cNvSpPr>
            <a:spLocks noGrp="1"/>
          </p:cNvSpPr>
          <p:nvPr>
            <p:ph type="sldNum" sz="quarter" idx="12"/>
          </p:nvPr>
        </p:nvSpPr>
        <p:spPr/>
        <p:txBody>
          <a:bodyPr/>
          <a:lstStyle/>
          <a:p>
            <a:fld id="{477156B3-8DFA-44E5-8F68-0577DA075FE8}" type="slidenum">
              <a:rPr lang="de-DE" smtClean="0"/>
              <a:t>‹#›</a:t>
            </a:fld>
            <a:endParaRPr lang="de-DE"/>
          </a:p>
        </p:txBody>
      </p:sp>
    </p:spTree>
    <p:extLst>
      <p:ext uri="{BB962C8B-B14F-4D97-AF65-F5344CB8AC3E}">
        <p14:creationId xmlns:p14="http://schemas.microsoft.com/office/powerpoint/2010/main" val="271162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F5781-4BA9-2211-CD77-1A0653E9CC3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A35E702-6380-AE1C-D713-D0AC8CC4D28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536C811-69EC-92E2-A8ED-618AE2EB8119}"/>
              </a:ext>
            </a:extLst>
          </p:cNvPr>
          <p:cNvSpPr>
            <a:spLocks noGrp="1"/>
          </p:cNvSpPr>
          <p:nvPr>
            <p:ph type="dt" sz="half" idx="10"/>
          </p:nvPr>
        </p:nvSpPr>
        <p:spPr/>
        <p:txBody>
          <a:bodyPr/>
          <a:lstStyle/>
          <a:p>
            <a:fld id="{CA766E2E-F16D-48EA-A5D3-F0D10FA9C07B}" type="datetimeFigureOut">
              <a:rPr lang="de-DE" smtClean="0"/>
              <a:t>08.12.2022</a:t>
            </a:fld>
            <a:endParaRPr lang="de-DE"/>
          </a:p>
        </p:txBody>
      </p:sp>
      <p:sp>
        <p:nvSpPr>
          <p:cNvPr id="5" name="Fußzeilenplatzhalter 4">
            <a:extLst>
              <a:ext uri="{FF2B5EF4-FFF2-40B4-BE49-F238E27FC236}">
                <a16:creationId xmlns:a16="http://schemas.microsoft.com/office/drawing/2014/main" id="{6EFDFA18-CFA6-3540-D660-0F3A5169F02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8FED42-F56D-ACC6-FDAC-0635CC7CFD01}"/>
              </a:ext>
            </a:extLst>
          </p:cNvPr>
          <p:cNvSpPr>
            <a:spLocks noGrp="1"/>
          </p:cNvSpPr>
          <p:nvPr>
            <p:ph type="sldNum" sz="quarter" idx="12"/>
          </p:nvPr>
        </p:nvSpPr>
        <p:spPr/>
        <p:txBody>
          <a:bodyPr/>
          <a:lstStyle/>
          <a:p>
            <a:fld id="{477156B3-8DFA-44E5-8F68-0577DA075FE8}" type="slidenum">
              <a:rPr lang="de-DE" smtClean="0"/>
              <a:t>‹#›</a:t>
            </a:fld>
            <a:endParaRPr lang="de-DE"/>
          </a:p>
        </p:txBody>
      </p:sp>
    </p:spTree>
    <p:extLst>
      <p:ext uri="{BB962C8B-B14F-4D97-AF65-F5344CB8AC3E}">
        <p14:creationId xmlns:p14="http://schemas.microsoft.com/office/powerpoint/2010/main" val="1064408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AEC263-5AA3-A1E2-8B91-634FD2E7DEC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6664669-0692-DE45-4F3C-6406592893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EB8A04B-9482-711F-492C-CFE61733CC1F}"/>
              </a:ext>
            </a:extLst>
          </p:cNvPr>
          <p:cNvSpPr>
            <a:spLocks noGrp="1"/>
          </p:cNvSpPr>
          <p:nvPr>
            <p:ph type="dt" sz="half" idx="10"/>
          </p:nvPr>
        </p:nvSpPr>
        <p:spPr/>
        <p:txBody>
          <a:bodyPr/>
          <a:lstStyle/>
          <a:p>
            <a:fld id="{CA766E2E-F16D-48EA-A5D3-F0D10FA9C07B}" type="datetimeFigureOut">
              <a:rPr lang="de-DE" smtClean="0"/>
              <a:t>08.12.2022</a:t>
            </a:fld>
            <a:endParaRPr lang="de-DE"/>
          </a:p>
        </p:txBody>
      </p:sp>
      <p:sp>
        <p:nvSpPr>
          <p:cNvPr id="5" name="Fußzeilenplatzhalter 4">
            <a:extLst>
              <a:ext uri="{FF2B5EF4-FFF2-40B4-BE49-F238E27FC236}">
                <a16:creationId xmlns:a16="http://schemas.microsoft.com/office/drawing/2014/main" id="{7E20C079-041A-80BD-B6E7-5758083469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C10AD9D-C66B-717A-D77E-BADBC1BDFA97}"/>
              </a:ext>
            </a:extLst>
          </p:cNvPr>
          <p:cNvSpPr>
            <a:spLocks noGrp="1"/>
          </p:cNvSpPr>
          <p:nvPr>
            <p:ph type="sldNum" sz="quarter" idx="12"/>
          </p:nvPr>
        </p:nvSpPr>
        <p:spPr/>
        <p:txBody>
          <a:bodyPr/>
          <a:lstStyle/>
          <a:p>
            <a:fld id="{477156B3-8DFA-44E5-8F68-0577DA075FE8}" type="slidenum">
              <a:rPr lang="de-DE" smtClean="0"/>
              <a:t>‹#›</a:t>
            </a:fld>
            <a:endParaRPr lang="de-DE"/>
          </a:p>
        </p:txBody>
      </p:sp>
    </p:spTree>
    <p:extLst>
      <p:ext uri="{BB962C8B-B14F-4D97-AF65-F5344CB8AC3E}">
        <p14:creationId xmlns:p14="http://schemas.microsoft.com/office/powerpoint/2010/main" val="302409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B5B659-3E59-84B4-A732-FA441A48CFE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64EAA73-392C-463F-C387-F245F34D167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D5D0AAD-EDF6-5BBA-6051-C567E5263CF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47BC1EC0-B864-C141-372A-51CEB6716C9E}"/>
              </a:ext>
            </a:extLst>
          </p:cNvPr>
          <p:cNvSpPr>
            <a:spLocks noGrp="1"/>
          </p:cNvSpPr>
          <p:nvPr>
            <p:ph type="dt" sz="half" idx="10"/>
          </p:nvPr>
        </p:nvSpPr>
        <p:spPr/>
        <p:txBody>
          <a:bodyPr/>
          <a:lstStyle/>
          <a:p>
            <a:fld id="{CA766E2E-F16D-48EA-A5D3-F0D10FA9C07B}" type="datetimeFigureOut">
              <a:rPr lang="de-DE" smtClean="0"/>
              <a:t>08.12.2022</a:t>
            </a:fld>
            <a:endParaRPr lang="de-DE"/>
          </a:p>
        </p:txBody>
      </p:sp>
      <p:sp>
        <p:nvSpPr>
          <p:cNvPr id="6" name="Fußzeilenplatzhalter 5">
            <a:extLst>
              <a:ext uri="{FF2B5EF4-FFF2-40B4-BE49-F238E27FC236}">
                <a16:creationId xmlns:a16="http://schemas.microsoft.com/office/drawing/2014/main" id="{ABAF99E8-79CC-40B4-F91E-6E56ED58AD4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AAA59E9-58D5-9D02-47F6-B355015232CE}"/>
              </a:ext>
            </a:extLst>
          </p:cNvPr>
          <p:cNvSpPr>
            <a:spLocks noGrp="1"/>
          </p:cNvSpPr>
          <p:nvPr>
            <p:ph type="sldNum" sz="quarter" idx="12"/>
          </p:nvPr>
        </p:nvSpPr>
        <p:spPr/>
        <p:txBody>
          <a:bodyPr/>
          <a:lstStyle/>
          <a:p>
            <a:fld id="{477156B3-8DFA-44E5-8F68-0577DA075FE8}" type="slidenum">
              <a:rPr lang="de-DE" smtClean="0"/>
              <a:t>‹#›</a:t>
            </a:fld>
            <a:endParaRPr lang="de-DE"/>
          </a:p>
        </p:txBody>
      </p:sp>
    </p:spTree>
    <p:extLst>
      <p:ext uri="{BB962C8B-B14F-4D97-AF65-F5344CB8AC3E}">
        <p14:creationId xmlns:p14="http://schemas.microsoft.com/office/powerpoint/2010/main" val="155522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6A7F02-BBBA-67B3-7546-81043067B112}"/>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E4AACA8-B304-32C8-9AEE-4C48F96A93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AEDB0E3-7DC4-2C48-102D-749F96B93FE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7F6D2085-5722-F86D-4B1D-2CA2C7092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BCB707B-580D-2A54-D182-DF2797B06A4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07F0DA3-0245-C1C3-33B7-F38B3231B1E6}"/>
              </a:ext>
            </a:extLst>
          </p:cNvPr>
          <p:cNvSpPr>
            <a:spLocks noGrp="1"/>
          </p:cNvSpPr>
          <p:nvPr>
            <p:ph type="dt" sz="half" idx="10"/>
          </p:nvPr>
        </p:nvSpPr>
        <p:spPr/>
        <p:txBody>
          <a:bodyPr/>
          <a:lstStyle/>
          <a:p>
            <a:fld id="{CA766E2E-F16D-48EA-A5D3-F0D10FA9C07B}" type="datetimeFigureOut">
              <a:rPr lang="de-DE" smtClean="0"/>
              <a:t>08.12.2022</a:t>
            </a:fld>
            <a:endParaRPr lang="de-DE"/>
          </a:p>
        </p:txBody>
      </p:sp>
      <p:sp>
        <p:nvSpPr>
          <p:cNvPr id="8" name="Fußzeilenplatzhalter 7">
            <a:extLst>
              <a:ext uri="{FF2B5EF4-FFF2-40B4-BE49-F238E27FC236}">
                <a16:creationId xmlns:a16="http://schemas.microsoft.com/office/drawing/2014/main" id="{BF9A160E-3F18-1961-C11F-4DC390B666C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7551FB4-4948-2ED5-3F9B-8D0873EFCBD2}"/>
              </a:ext>
            </a:extLst>
          </p:cNvPr>
          <p:cNvSpPr>
            <a:spLocks noGrp="1"/>
          </p:cNvSpPr>
          <p:nvPr>
            <p:ph type="sldNum" sz="quarter" idx="12"/>
          </p:nvPr>
        </p:nvSpPr>
        <p:spPr/>
        <p:txBody>
          <a:bodyPr/>
          <a:lstStyle/>
          <a:p>
            <a:fld id="{477156B3-8DFA-44E5-8F68-0577DA075FE8}" type="slidenum">
              <a:rPr lang="de-DE" smtClean="0"/>
              <a:t>‹#›</a:t>
            </a:fld>
            <a:endParaRPr lang="de-DE"/>
          </a:p>
        </p:txBody>
      </p:sp>
    </p:spTree>
    <p:extLst>
      <p:ext uri="{BB962C8B-B14F-4D97-AF65-F5344CB8AC3E}">
        <p14:creationId xmlns:p14="http://schemas.microsoft.com/office/powerpoint/2010/main" val="271645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5AAF0-34B4-36AB-2B8C-365C8030F00C}"/>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4EEF419-4294-6019-AF68-D39B3406245B}"/>
              </a:ext>
            </a:extLst>
          </p:cNvPr>
          <p:cNvSpPr>
            <a:spLocks noGrp="1"/>
          </p:cNvSpPr>
          <p:nvPr>
            <p:ph type="dt" sz="half" idx="10"/>
          </p:nvPr>
        </p:nvSpPr>
        <p:spPr/>
        <p:txBody>
          <a:bodyPr/>
          <a:lstStyle/>
          <a:p>
            <a:fld id="{CA766E2E-F16D-48EA-A5D3-F0D10FA9C07B}" type="datetimeFigureOut">
              <a:rPr lang="de-DE" smtClean="0"/>
              <a:t>08.12.2022</a:t>
            </a:fld>
            <a:endParaRPr lang="de-DE"/>
          </a:p>
        </p:txBody>
      </p:sp>
      <p:sp>
        <p:nvSpPr>
          <p:cNvPr id="4" name="Fußzeilenplatzhalter 3">
            <a:extLst>
              <a:ext uri="{FF2B5EF4-FFF2-40B4-BE49-F238E27FC236}">
                <a16:creationId xmlns:a16="http://schemas.microsoft.com/office/drawing/2014/main" id="{525D8E71-46BD-490F-E7DC-0F24683E157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D7C289A-7A38-C0C4-6B14-3710923A708D}"/>
              </a:ext>
            </a:extLst>
          </p:cNvPr>
          <p:cNvSpPr>
            <a:spLocks noGrp="1"/>
          </p:cNvSpPr>
          <p:nvPr>
            <p:ph type="sldNum" sz="quarter" idx="12"/>
          </p:nvPr>
        </p:nvSpPr>
        <p:spPr/>
        <p:txBody>
          <a:bodyPr/>
          <a:lstStyle/>
          <a:p>
            <a:fld id="{477156B3-8DFA-44E5-8F68-0577DA075FE8}" type="slidenum">
              <a:rPr lang="de-DE" smtClean="0"/>
              <a:t>‹#›</a:t>
            </a:fld>
            <a:endParaRPr lang="de-DE"/>
          </a:p>
        </p:txBody>
      </p:sp>
    </p:spTree>
    <p:extLst>
      <p:ext uri="{BB962C8B-B14F-4D97-AF65-F5344CB8AC3E}">
        <p14:creationId xmlns:p14="http://schemas.microsoft.com/office/powerpoint/2010/main" val="41238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C97F254-6C00-9441-EDFC-05700B81DFBB}"/>
              </a:ext>
            </a:extLst>
          </p:cNvPr>
          <p:cNvSpPr>
            <a:spLocks noGrp="1"/>
          </p:cNvSpPr>
          <p:nvPr>
            <p:ph type="dt" sz="half" idx="10"/>
          </p:nvPr>
        </p:nvSpPr>
        <p:spPr/>
        <p:txBody>
          <a:bodyPr/>
          <a:lstStyle/>
          <a:p>
            <a:fld id="{CA766E2E-F16D-48EA-A5D3-F0D10FA9C07B}" type="datetimeFigureOut">
              <a:rPr lang="de-DE" smtClean="0"/>
              <a:t>08.12.2022</a:t>
            </a:fld>
            <a:endParaRPr lang="de-DE"/>
          </a:p>
        </p:txBody>
      </p:sp>
      <p:sp>
        <p:nvSpPr>
          <p:cNvPr id="3" name="Fußzeilenplatzhalter 2">
            <a:extLst>
              <a:ext uri="{FF2B5EF4-FFF2-40B4-BE49-F238E27FC236}">
                <a16:creationId xmlns:a16="http://schemas.microsoft.com/office/drawing/2014/main" id="{B0D31047-D26A-366D-F818-13540861FC2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30FA2D6-5ECB-7DC5-CB19-4270EA2B0E5E}"/>
              </a:ext>
            </a:extLst>
          </p:cNvPr>
          <p:cNvSpPr>
            <a:spLocks noGrp="1"/>
          </p:cNvSpPr>
          <p:nvPr>
            <p:ph type="sldNum" sz="quarter" idx="12"/>
          </p:nvPr>
        </p:nvSpPr>
        <p:spPr/>
        <p:txBody>
          <a:bodyPr/>
          <a:lstStyle/>
          <a:p>
            <a:fld id="{477156B3-8DFA-44E5-8F68-0577DA075FE8}" type="slidenum">
              <a:rPr lang="de-DE" smtClean="0"/>
              <a:t>‹#›</a:t>
            </a:fld>
            <a:endParaRPr lang="de-DE"/>
          </a:p>
        </p:txBody>
      </p:sp>
    </p:spTree>
    <p:extLst>
      <p:ext uri="{BB962C8B-B14F-4D97-AF65-F5344CB8AC3E}">
        <p14:creationId xmlns:p14="http://schemas.microsoft.com/office/powerpoint/2010/main" val="551728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6C3ECA-0003-05D4-F014-B51524B7ED1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C6117CF-FF59-FE64-27C2-8B1C934977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434ACD1-6273-C60C-7462-3C46AD534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2E52030-BB81-F6B2-578C-6B6F99D27D07}"/>
              </a:ext>
            </a:extLst>
          </p:cNvPr>
          <p:cNvSpPr>
            <a:spLocks noGrp="1"/>
          </p:cNvSpPr>
          <p:nvPr>
            <p:ph type="dt" sz="half" idx="10"/>
          </p:nvPr>
        </p:nvSpPr>
        <p:spPr/>
        <p:txBody>
          <a:bodyPr/>
          <a:lstStyle/>
          <a:p>
            <a:fld id="{CA766E2E-F16D-48EA-A5D3-F0D10FA9C07B}" type="datetimeFigureOut">
              <a:rPr lang="de-DE" smtClean="0"/>
              <a:t>08.12.2022</a:t>
            </a:fld>
            <a:endParaRPr lang="de-DE"/>
          </a:p>
        </p:txBody>
      </p:sp>
      <p:sp>
        <p:nvSpPr>
          <p:cNvPr id="6" name="Fußzeilenplatzhalter 5">
            <a:extLst>
              <a:ext uri="{FF2B5EF4-FFF2-40B4-BE49-F238E27FC236}">
                <a16:creationId xmlns:a16="http://schemas.microsoft.com/office/drawing/2014/main" id="{623A476B-E76A-8D5A-23DD-9817CA29DE1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F81CE88-F595-A6B9-95F8-8F11F51C0558}"/>
              </a:ext>
            </a:extLst>
          </p:cNvPr>
          <p:cNvSpPr>
            <a:spLocks noGrp="1"/>
          </p:cNvSpPr>
          <p:nvPr>
            <p:ph type="sldNum" sz="quarter" idx="12"/>
          </p:nvPr>
        </p:nvSpPr>
        <p:spPr/>
        <p:txBody>
          <a:bodyPr/>
          <a:lstStyle/>
          <a:p>
            <a:fld id="{477156B3-8DFA-44E5-8F68-0577DA075FE8}" type="slidenum">
              <a:rPr lang="de-DE" smtClean="0"/>
              <a:t>‹#›</a:t>
            </a:fld>
            <a:endParaRPr lang="de-DE"/>
          </a:p>
        </p:txBody>
      </p:sp>
    </p:spTree>
    <p:extLst>
      <p:ext uri="{BB962C8B-B14F-4D97-AF65-F5344CB8AC3E}">
        <p14:creationId xmlns:p14="http://schemas.microsoft.com/office/powerpoint/2010/main" val="326559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C1E7D8-92CD-A0AA-E76A-AF548D37928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2D16988-8FEE-EA50-1708-5BC65E00E2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A3F1716-B23D-558F-DD83-3C6C3AD8B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2FB1B07-DA2D-8CAD-D3F7-F8BF8AB30B0A}"/>
              </a:ext>
            </a:extLst>
          </p:cNvPr>
          <p:cNvSpPr>
            <a:spLocks noGrp="1"/>
          </p:cNvSpPr>
          <p:nvPr>
            <p:ph type="dt" sz="half" idx="10"/>
          </p:nvPr>
        </p:nvSpPr>
        <p:spPr/>
        <p:txBody>
          <a:bodyPr/>
          <a:lstStyle/>
          <a:p>
            <a:fld id="{CA766E2E-F16D-48EA-A5D3-F0D10FA9C07B}" type="datetimeFigureOut">
              <a:rPr lang="de-DE" smtClean="0"/>
              <a:t>08.12.2022</a:t>
            </a:fld>
            <a:endParaRPr lang="de-DE"/>
          </a:p>
        </p:txBody>
      </p:sp>
      <p:sp>
        <p:nvSpPr>
          <p:cNvPr id="6" name="Fußzeilenplatzhalter 5">
            <a:extLst>
              <a:ext uri="{FF2B5EF4-FFF2-40B4-BE49-F238E27FC236}">
                <a16:creationId xmlns:a16="http://schemas.microsoft.com/office/drawing/2014/main" id="{803C97E1-F534-4C4A-4328-2D0C4558440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D53A6D0-77C6-029D-7901-DDF1852770BC}"/>
              </a:ext>
            </a:extLst>
          </p:cNvPr>
          <p:cNvSpPr>
            <a:spLocks noGrp="1"/>
          </p:cNvSpPr>
          <p:nvPr>
            <p:ph type="sldNum" sz="quarter" idx="12"/>
          </p:nvPr>
        </p:nvSpPr>
        <p:spPr/>
        <p:txBody>
          <a:bodyPr/>
          <a:lstStyle/>
          <a:p>
            <a:fld id="{477156B3-8DFA-44E5-8F68-0577DA075FE8}" type="slidenum">
              <a:rPr lang="de-DE" smtClean="0"/>
              <a:t>‹#›</a:t>
            </a:fld>
            <a:endParaRPr lang="de-DE"/>
          </a:p>
        </p:txBody>
      </p:sp>
    </p:spTree>
    <p:extLst>
      <p:ext uri="{BB962C8B-B14F-4D97-AF65-F5344CB8AC3E}">
        <p14:creationId xmlns:p14="http://schemas.microsoft.com/office/powerpoint/2010/main" val="249040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8960D24-FCFE-2B37-99E9-AA8F73DD66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704FCA7-781E-54E5-7112-4F83251376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41C1359-F173-5A7D-09E7-B6673B6F8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66E2E-F16D-48EA-A5D3-F0D10FA9C07B}" type="datetimeFigureOut">
              <a:rPr lang="de-DE" smtClean="0"/>
              <a:t>08.12.2022</a:t>
            </a:fld>
            <a:endParaRPr lang="de-DE"/>
          </a:p>
        </p:txBody>
      </p:sp>
      <p:sp>
        <p:nvSpPr>
          <p:cNvPr id="5" name="Fußzeilenplatzhalter 4">
            <a:extLst>
              <a:ext uri="{FF2B5EF4-FFF2-40B4-BE49-F238E27FC236}">
                <a16:creationId xmlns:a16="http://schemas.microsoft.com/office/drawing/2014/main" id="{2F4EA544-06B7-594E-C4BD-58ACE37CB4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CFD19E7-6457-D0AA-4943-F12197DF48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156B3-8DFA-44E5-8F68-0577DA075FE8}" type="slidenum">
              <a:rPr lang="de-DE" smtClean="0"/>
              <a:t>‹#›</a:t>
            </a:fld>
            <a:endParaRPr lang="de-DE"/>
          </a:p>
        </p:txBody>
      </p:sp>
    </p:spTree>
    <p:extLst>
      <p:ext uri="{BB962C8B-B14F-4D97-AF65-F5344CB8AC3E}">
        <p14:creationId xmlns:p14="http://schemas.microsoft.com/office/powerpoint/2010/main" val="3293718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8C5159-9CE6-4322-9DA1-1A762D70BE3A}"/>
              </a:ext>
            </a:extLst>
          </p:cNvPr>
          <p:cNvSpPr/>
          <p:nvPr/>
        </p:nvSpPr>
        <p:spPr>
          <a:xfrm>
            <a:off x="-11995" y="0"/>
            <a:ext cx="12203995" cy="6858000"/>
          </a:xfrm>
          <a:prstGeom prst="rect">
            <a:avLst/>
          </a:prstGeom>
          <a:solidFill>
            <a:srgbClr val="0BB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feld 204">
            <a:extLst>
              <a:ext uri="{FF2B5EF4-FFF2-40B4-BE49-F238E27FC236}">
                <a16:creationId xmlns:a16="http://schemas.microsoft.com/office/drawing/2014/main" id="{4E36265A-4028-CC5E-5B0E-FD70E4F68902}"/>
              </a:ext>
            </a:extLst>
          </p:cNvPr>
          <p:cNvSpPr txBox="1"/>
          <p:nvPr/>
        </p:nvSpPr>
        <p:spPr>
          <a:xfrm>
            <a:off x="9251964" y="956776"/>
            <a:ext cx="2940036" cy="390043"/>
          </a:xfrm>
          <a:prstGeom prst="rect">
            <a:avLst/>
          </a:prstGeom>
          <a:noFill/>
        </p:spPr>
        <p:txBody>
          <a:bodyPr wrap="square" rtlCol="0">
            <a:spAutoFit/>
          </a:bodyPr>
          <a:lstStyle/>
          <a:p>
            <a:pPr algn="ctr">
              <a:lnSpc>
                <a:spcPct val="80000"/>
              </a:lnSpc>
            </a:pPr>
            <a:r>
              <a:rPr lang="de-DE" sz="2400" b="1" dirty="0">
                <a:solidFill>
                  <a:schemeClr val="bg1"/>
                </a:solidFill>
                <a:latin typeface="Avenir Next LT Pro Demi" panose="020B0604020202020204" pitchFamily="34" charset="0"/>
                <a:cs typeface="Arial" panose="020B0604020202020204" pitchFamily="34" charset="0"/>
              </a:rPr>
              <a:t>And </a:t>
            </a:r>
            <a:r>
              <a:rPr lang="de-DE" sz="2400" b="1" dirty="0" err="1">
                <a:solidFill>
                  <a:schemeClr val="bg1"/>
                </a:solidFill>
                <a:latin typeface="Avenir Next LT Pro Demi" panose="020B0604020202020204" pitchFamily="34" charset="0"/>
                <a:cs typeface="Arial" panose="020B0604020202020204" pitchFamily="34" charset="0"/>
              </a:rPr>
              <a:t>continues</a:t>
            </a:r>
            <a:r>
              <a:rPr lang="de-DE" sz="2400" b="1" dirty="0">
                <a:solidFill>
                  <a:schemeClr val="bg1"/>
                </a:solidFill>
                <a:latin typeface="Avenir Next LT Pro Demi" panose="020B0604020202020204" pitchFamily="34" charset="0"/>
                <a:cs typeface="Arial" panose="020B0604020202020204" pitchFamily="34" charset="0"/>
              </a:rPr>
              <a:t> </a:t>
            </a:r>
            <a:r>
              <a:rPr lang="de-DE" sz="2400" b="1" dirty="0" err="1">
                <a:solidFill>
                  <a:schemeClr val="bg1"/>
                </a:solidFill>
                <a:latin typeface="Avenir Next LT Pro Demi" panose="020B0604020202020204" pitchFamily="34" charset="0"/>
                <a:cs typeface="Arial" panose="020B0604020202020204" pitchFamily="34" charset="0"/>
              </a:rPr>
              <a:t>here</a:t>
            </a:r>
            <a:endParaRPr lang="de-DE" sz="2400" b="1" dirty="0">
              <a:solidFill>
                <a:schemeClr val="bg1"/>
              </a:solidFill>
              <a:latin typeface="Avenir Next LT Pro Demi" panose="020B0604020202020204" pitchFamily="34" charset="0"/>
              <a:cs typeface="Arial" panose="020B0604020202020204" pitchFamily="34" charset="0"/>
            </a:endParaRPr>
          </a:p>
        </p:txBody>
      </p:sp>
      <p:sp>
        <p:nvSpPr>
          <p:cNvPr id="206" name="Textfeld 205">
            <a:extLst>
              <a:ext uri="{FF2B5EF4-FFF2-40B4-BE49-F238E27FC236}">
                <a16:creationId xmlns:a16="http://schemas.microsoft.com/office/drawing/2014/main" id="{EB9F60CC-B38B-9B43-6EA1-7E2F5BF8EA9E}"/>
              </a:ext>
            </a:extLst>
          </p:cNvPr>
          <p:cNvSpPr txBox="1"/>
          <p:nvPr/>
        </p:nvSpPr>
        <p:spPr>
          <a:xfrm>
            <a:off x="6252827" y="5276623"/>
            <a:ext cx="3924409" cy="390043"/>
          </a:xfrm>
          <a:prstGeom prst="rect">
            <a:avLst/>
          </a:prstGeom>
          <a:noFill/>
        </p:spPr>
        <p:txBody>
          <a:bodyPr wrap="square" rtlCol="0">
            <a:spAutoFit/>
          </a:bodyPr>
          <a:lstStyle/>
          <a:p>
            <a:pPr algn="ctr">
              <a:lnSpc>
                <a:spcPct val="80000"/>
              </a:lnSpc>
            </a:pPr>
            <a:r>
              <a:rPr lang="de-DE" sz="2400" b="1" dirty="0">
                <a:solidFill>
                  <a:schemeClr val="bg1"/>
                </a:solidFill>
                <a:latin typeface="Avenir Next LT Pro Demi" panose="020B0604020202020204" pitchFamily="34" charset="0"/>
                <a:cs typeface="Arial" panose="020B0604020202020204" pitchFamily="34" charset="0"/>
              </a:rPr>
              <a:t>Workflow </a:t>
            </a:r>
            <a:r>
              <a:rPr lang="de-DE" sz="2400" b="1" dirty="0" err="1">
                <a:solidFill>
                  <a:schemeClr val="bg1"/>
                </a:solidFill>
                <a:latin typeface="Avenir Next LT Pro Demi" panose="020B0604020202020204" pitchFamily="34" charset="0"/>
                <a:cs typeface="Arial" panose="020B0604020202020204" pitchFamily="34" charset="0"/>
              </a:rPr>
              <a:t>starts</a:t>
            </a:r>
            <a:r>
              <a:rPr lang="de-DE" sz="2400" b="1" dirty="0">
                <a:solidFill>
                  <a:schemeClr val="bg1"/>
                </a:solidFill>
                <a:latin typeface="Avenir Next LT Pro Demi" panose="020B0604020202020204" pitchFamily="34" charset="0"/>
                <a:cs typeface="Arial" panose="020B0604020202020204" pitchFamily="34" charset="0"/>
              </a:rPr>
              <a:t> </a:t>
            </a:r>
            <a:r>
              <a:rPr lang="de-DE" sz="2400" b="1" dirty="0" err="1">
                <a:solidFill>
                  <a:schemeClr val="bg1"/>
                </a:solidFill>
                <a:latin typeface="Avenir Next LT Pro Demi" panose="020B0604020202020204" pitchFamily="34" charset="0"/>
                <a:cs typeface="Arial" panose="020B0604020202020204" pitchFamily="34" charset="0"/>
              </a:rPr>
              <a:t>with</a:t>
            </a:r>
            <a:r>
              <a:rPr lang="de-DE" sz="2400" b="1" dirty="0">
                <a:solidFill>
                  <a:schemeClr val="bg1"/>
                </a:solidFill>
                <a:latin typeface="Avenir Next LT Pro Demi" panose="020B0604020202020204" pitchFamily="34" charset="0"/>
                <a:cs typeface="Arial" panose="020B0604020202020204" pitchFamily="34" charset="0"/>
              </a:rPr>
              <a:t> </a:t>
            </a:r>
            <a:r>
              <a:rPr lang="de-DE" sz="2400" b="1" dirty="0" err="1">
                <a:solidFill>
                  <a:schemeClr val="bg1"/>
                </a:solidFill>
                <a:latin typeface="Avenir Next LT Pro Demi" panose="020B0604020202020204" pitchFamily="34" charset="0"/>
                <a:cs typeface="Arial" panose="020B0604020202020204" pitchFamily="34" charset="0"/>
              </a:rPr>
              <a:t>these</a:t>
            </a:r>
            <a:endParaRPr lang="de-DE" sz="2400" b="1" dirty="0">
              <a:solidFill>
                <a:schemeClr val="bg1"/>
              </a:solidFill>
              <a:latin typeface="Avenir Next LT Pro Demi" panose="020B0604020202020204" pitchFamily="34" charset="0"/>
              <a:cs typeface="Arial" panose="020B0604020202020204" pitchFamily="34" charset="0"/>
            </a:endParaRPr>
          </a:p>
        </p:txBody>
      </p:sp>
      <p:sp>
        <p:nvSpPr>
          <p:cNvPr id="201" name="Textfeld 200">
            <a:extLst>
              <a:ext uri="{FF2B5EF4-FFF2-40B4-BE49-F238E27FC236}">
                <a16:creationId xmlns:a16="http://schemas.microsoft.com/office/drawing/2014/main" id="{1C487772-F0C6-9959-0955-06C88E8F8F99}"/>
              </a:ext>
            </a:extLst>
          </p:cNvPr>
          <p:cNvSpPr txBox="1"/>
          <p:nvPr/>
        </p:nvSpPr>
        <p:spPr>
          <a:xfrm>
            <a:off x="8583950" y="2703829"/>
            <a:ext cx="3202031" cy="1278683"/>
          </a:xfrm>
          <a:prstGeom prst="rect">
            <a:avLst/>
          </a:prstGeom>
          <a:noFill/>
        </p:spPr>
        <p:txBody>
          <a:bodyPr wrap="square" rtlCol="0">
            <a:spAutoFit/>
          </a:bodyPr>
          <a:lstStyle/>
          <a:p>
            <a:pPr algn="ctr">
              <a:lnSpc>
                <a:spcPct val="80000"/>
              </a:lnSpc>
            </a:pPr>
            <a:r>
              <a:rPr lang="de-DE" sz="4800" b="1" dirty="0" err="1">
                <a:solidFill>
                  <a:schemeClr val="bg1"/>
                </a:solidFill>
                <a:latin typeface="Avenir Next LT Pro Demi" panose="020B0604020202020204" pitchFamily="34" charset="0"/>
                <a:cs typeface="Arial" panose="020B0604020202020204" pitchFamily="34" charset="0"/>
              </a:rPr>
              <a:t>Annotated</a:t>
            </a:r>
            <a:endParaRPr lang="de-DE" sz="4800" b="1" dirty="0">
              <a:solidFill>
                <a:schemeClr val="bg1"/>
              </a:solidFill>
              <a:latin typeface="Avenir Next LT Pro Demi" panose="020B0604020202020204" pitchFamily="34" charset="0"/>
              <a:cs typeface="Arial" panose="020B0604020202020204" pitchFamily="34" charset="0"/>
            </a:endParaRPr>
          </a:p>
          <a:p>
            <a:pPr algn="ctr">
              <a:lnSpc>
                <a:spcPct val="80000"/>
              </a:lnSpc>
            </a:pPr>
            <a:r>
              <a:rPr lang="de-DE" sz="4800" b="1" dirty="0" err="1">
                <a:solidFill>
                  <a:schemeClr val="bg1"/>
                </a:solidFill>
                <a:latin typeface="Avenir Next LT Pro Demi" panose="020B0604020202020204" pitchFamily="34" charset="0"/>
                <a:cs typeface="Arial" panose="020B0604020202020204" pitchFamily="34" charset="0"/>
              </a:rPr>
              <a:t>workflow</a:t>
            </a:r>
            <a:endParaRPr lang="de-DE" sz="4800" b="1" dirty="0">
              <a:solidFill>
                <a:schemeClr val="bg1"/>
              </a:solidFill>
              <a:latin typeface="Avenir Next LT Pro Demi" panose="020B0604020202020204" pitchFamily="34" charset="0"/>
              <a:cs typeface="Arial" panose="020B0604020202020204" pitchFamily="34" charset="0"/>
            </a:endParaRPr>
          </a:p>
        </p:txBody>
      </p:sp>
      <p:sp>
        <p:nvSpPr>
          <p:cNvPr id="202" name="Textfeld 201">
            <a:extLst>
              <a:ext uri="{FF2B5EF4-FFF2-40B4-BE49-F238E27FC236}">
                <a16:creationId xmlns:a16="http://schemas.microsoft.com/office/drawing/2014/main" id="{4C7A32A2-3596-C04B-9F39-861A970651C3}"/>
              </a:ext>
            </a:extLst>
          </p:cNvPr>
          <p:cNvSpPr txBox="1"/>
          <p:nvPr/>
        </p:nvSpPr>
        <p:spPr>
          <a:xfrm>
            <a:off x="768679" y="3461639"/>
            <a:ext cx="2452916" cy="769441"/>
          </a:xfrm>
          <a:prstGeom prst="rect">
            <a:avLst/>
          </a:prstGeom>
          <a:noFill/>
        </p:spPr>
        <p:txBody>
          <a:bodyPr wrap="square" rtlCol="0">
            <a:spAutoFit/>
          </a:bodyPr>
          <a:lstStyle/>
          <a:p>
            <a:r>
              <a:rPr lang="de-DE" sz="4400" dirty="0">
                <a:solidFill>
                  <a:schemeClr val="bg1"/>
                </a:solidFill>
                <a:latin typeface="Avenir Next LT Pro" panose="020B0504020202020204" pitchFamily="34" charset="0"/>
                <a:cs typeface="Arial" panose="020B0604020202020204" pitchFamily="34" charset="0"/>
              </a:rPr>
              <a:t>Sample1</a:t>
            </a:r>
          </a:p>
        </p:txBody>
      </p:sp>
      <p:sp>
        <p:nvSpPr>
          <p:cNvPr id="203" name="Textfeld 202">
            <a:extLst>
              <a:ext uri="{FF2B5EF4-FFF2-40B4-BE49-F238E27FC236}">
                <a16:creationId xmlns:a16="http://schemas.microsoft.com/office/drawing/2014/main" id="{A9CFD466-DBDF-8253-57ED-75DA1373E4F5}"/>
              </a:ext>
            </a:extLst>
          </p:cNvPr>
          <p:cNvSpPr txBox="1"/>
          <p:nvPr/>
        </p:nvSpPr>
        <p:spPr>
          <a:xfrm>
            <a:off x="75092" y="689805"/>
            <a:ext cx="3840090" cy="662938"/>
          </a:xfrm>
          <a:prstGeom prst="rect">
            <a:avLst/>
          </a:prstGeom>
          <a:noFill/>
        </p:spPr>
        <p:txBody>
          <a:bodyPr wrap="square" rtlCol="0">
            <a:spAutoFit/>
          </a:bodyPr>
          <a:lstStyle/>
          <a:p>
            <a:pPr algn="ctr">
              <a:lnSpc>
                <a:spcPct val="80000"/>
              </a:lnSpc>
            </a:pPr>
            <a:r>
              <a:rPr lang="de-DE" sz="4600" b="1" dirty="0">
                <a:solidFill>
                  <a:schemeClr val="bg1"/>
                </a:solidFill>
                <a:latin typeface="Avenir Next LT Pro Demi" panose="020B0604020202020204" pitchFamily="34" charset="0"/>
                <a:cs typeface="Arial" panose="020B0604020202020204" pitchFamily="34" charset="0"/>
              </a:rPr>
              <a:t>Source Name</a:t>
            </a:r>
          </a:p>
        </p:txBody>
      </p:sp>
      <p:sp>
        <p:nvSpPr>
          <p:cNvPr id="204" name="Textfeld 203">
            <a:extLst>
              <a:ext uri="{FF2B5EF4-FFF2-40B4-BE49-F238E27FC236}">
                <a16:creationId xmlns:a16="http://schemas.microsoft.com/office/drawing/2014/main" id="{DD39FEDA-5577-07A0-13E8-E7EB14F64D61}"/>
              </a:ext>
            </a:extLst>
          </p:cNvPr>
          <p:cNvSpPr txBox="1"/>
          <p:nvPr/>
        </p:nvSpPr>
        <p:spPr>
          <a:xfrm>
            <a:off x="1620676" y="5226527"/>
            <a:ext cx="748923" cy="638188"/>
          </a:xfrm>
          <a:prstGeom prst="rect">
            <a:avLst/>
          </a:prstGeom>
          <a:noFill/>
        </p:spPr>
        <p:txBody>
          <a:bodyPr wrap="square" rtlCol="0">
            <a:spAutoFit/>
          </a:bodyPr>
          <a:lstStyle/>
          <a:p>
            <a:pPr algn="ctr">
              <a:lnSpc>
                <a:spcPct val="80000"/>
              </a:lnSpc>
            </a:pPr>
            <a:r>
              <a:rPr lang="de-DE" sz="4400" b="1" dirty="0">
                <a:solidFill>
                  <a:schemeClr val="bg1"/>
                </a:solidFill>
                <a:latin typeface="Avenir Next LT Pro Demi" panose="020B0604020202020204" pitchFamily="34" charset="0"/>
                <a:cs typeface="Arial" panose="020B0604020202020204" pitchFamily="34" charset="0"/>
              </a:rPr>
              <a:t>…</a:t>
            </a:r>
          </a:p>
        </p:txBody>
      </p:sp>
      <p:sp>
        <p:nvSpPr>
          <p:cNvPr id="80" name="Freihandform: Form 79">
            <a:extLst>
              <a:ext uri="{FF2B5EF4-FFF2-40B4-BE49-F238E27FC236}">
                <a16:creationId xmlns:a16="http://schemas.microsoft.com/office/drawing/2014/main" id="{15A67F81-BB3D-2F69-24AE-0B6910C7D250}"/>
              </a:ext>
            </a:extLst>
          </p:cNvPr>
          <p:cNvSpPr/>
          <p:nvPr/>
        </p:nvSpPr>
        <p:spPr>
          <a:xfrm>
            <a:off x="-11928" y="612092"/>
            <a:ext cx="3955940" cy="5401529"/>
          </a:xfrm>
          <a:custGeom>
            <a:avLst/>
            <a:gdLst>
              <a:gd name="connsiteX0" fmla="*/ 10406 w 3955940"/>
              <a:gd name="connsiteY0" fmla="*/ -1413 h 5401529"/>
              <a:gd name="connsiteX1" fmla="*/ 2101 w 3955940"/>
              <a:gd name="connsiteY1" fmla="*/ 2033 h 5401529"/>
              <a:gd name="connsiteX2" fmla="*/ -1324 w 3955940"/>
              <a:gd name="connsiteY2" fmla="*/ 10304 h 5401529"/>
              <a:gd name="connsiteX3" fmla="*/ -1324 w 3955940"/>
              <a:gd name="connsiteY3" fmla="*/ 5131981 h 5401529"/>
              <a:gd name="connsiteX4" fmla="*/ 77215 w 3955940"/>
              <a:gd name="connsiteY4" fmla="*/ 5321553 h 5401529"/>
              <a:gd name="connsiteX5" fmla="*/ 266787 w 3955940"/>
              <a:gd name="connsiteY5" fmla="*/ 5400117 h 5401529"/>
              <a:gd name="connsiteX6" fmla="*/ 3954616 w 3955940"/>
              <a:gd name="connsiteY6" fmla="*/ 5400117 h 5401529"/>
              <a:gd name="connsiteX7" fmla="*/ 3954616 w 3955940"/>
              <a:gd name="connsiteY7" fmla="*/ 215885 h 5401529"/>
              <a:gd name="connsiteX8" fmla="*/ 3749234 w 3955940"/>
              <a:gd name="connsiteY8" fmla="*/ 9879 h 5401529"/>
              <a:gd name="connsiteX9" fmla="*/ 10406 w 3955940"/>
              <a:gd name="connsiteY9" fmla="*/ -1413 h 540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55940" h="5401529">
                <a:moveTo>
                  <a:pt x="10406" y="-1413"/>
                </a:moveTo>
                <a:cubicBezTo>
                  <a:pt x="7273" y="-1413"/>
                  <a:pt x="4286" y="-193"/>
                  <a:pt x="2101" y="2033"/>
                </a:cubicBezTo>
                <a:cubicBezTo>
                  <a:pt x="-85" y="4207"/>
                  <a:pt x="-1324" y="7175"/>
                  <a:pt x="-1324" y="10304"/>
                </a:cubicBezTo>
                <a:cubicBezTo>
                  <a:pt x="-1324" y="249601"/>
                  <a:pt x="-1324" y="4075923"/>
                  <a:pt x="-1324" y="5131981"/>
                </a:cubicBezTo>
                <a:cubicBezTo>
                  <a:pt x="-1324" y="5203071"/>
                  <a:pt x="26944" y="5271297"/>
                  <a:pt x="77215" y="5321553"/>
                </a:cubicBezTo>
                <a:cubicBezTo>
                  <a:pt x="127486" y="5371861"/>
                  <a:pt x="195679" y="5400117"/>
                  <a:pt x="266787" y="5400117"/>
                </a:cubicBezTo>
                <a:lnTo>
                  <a:pt x="3954616" y="5400117"/>
                </a:lnTo>
                <a:lnTo>
                  <a:pt x="3954616" y="215885"/>
                </a:lnTo>
                <a:cubicBezTo>
                  <a:pt x="3954616" y="102333"/>
                  <a:pt x="3862744" y="10251"/>
                  <a:pt x="3749234" y="9879"/>
                </a:cubicBezTo>
                <a:lnTo>
                  <a:pt x="10406" y="-1413"/>
                </a:lnTo>
                <a:close/>
              </a:path>
            </a:pathLst>
          </a:custGeom>
          <a:noFill/>
          <a:ln w="52928" cap="rnd">
            <a:solidFill>
              <a:srgbClr val="FFFFFF"/>
            </a:solidFill>
            <a:prstDash val="solid"/>
            <a:round/>
          </a:ln>
        </p:spPr>
        <p:txBody>
          <a:bodyPr rtlCol="0" anchor="ctr"/>
          <a:lstStyle/>
          <a:p>
            <a:endParaRPr lang="de-DE"/>
          </a:p>
        </p:txBody>
      </p:sp>
      <p:sp>
        <p:nvSpPr>
          <p:cNvPr id="81" name="Freihandform: Form 80">
            <a:extLst>
              <a:ext uri="{FF2B5EF4-FFF2-40B4-BE49-F238E27FC236}">
                <a16:creationId xmlns:a16="http://schemas.microsoft.com/office/drawing/2014/main" id="{F43EA205-95BC-A830-598F-5457CF3033AF}"/>
              </a:ext>
            </a:extLst>
          </p:cNvPr>
          <p:cNvSpPr/>
          <p:nvPr/>
        </p:nvSpPr>
        <p:spPr>
          <a:xfrm>
            <a:off x="-11962" y="1291916"/>
            <a:ext cx="3955941" cy="5146"/>
          </a:xfrm>
          <a:custGeom>
            <a:avLst/>
            <a:gdLst>
              <a:gd name="connsiteX0" fmla="*/ -1336 w 3955941"/>
              <a:gd name="connsiteY0" fmla="*/ -1417 h 5146"/>
              <a:gd name="connsiteX1" fmla="*/ 3954606 w 3955941"/>
              <a:gd name="connsiteY1" fmla="*/ -1417 h 5146"/>
            </a:gdLst>
            <a:ahLst/>
            <a:cxnLst>
              <a:cxn ang="0">
                <a:pos x="connsiteX0" y="connsiteY0"/>
              </a:cxn>
              <a:cxn ang="0">
                <a:pos x="connsiteX1" y="connsiteY1"/>
              </a:cxn>
            </a:cxnLst>
            <a:rect l="l" t="t" r="r" b="b"/>
            <a:pathLst>
              <a:path w="3955941" h="5146">
                <a:moveTo>
                  <a:pt x="-1336" y="-1417"/>
                </a:moveTo>
                <a:lnTo>
                  <a:pt x="3954606" y="-1417"/>
                </a:lnTo>
              </a:path>
            </a:pathLst>
          </a:custGeom>
          <a:noFill/>
          <a:ln w="53626" cap="rnd">
            <a:solidFill>
              <a:srgbClr val="FFFFFF"/>
            </a:solidFill>
            <a:prstDash val="solid"/>
            <a:round/>
          </a:ln>
        </p:spPr>
        <p:txBody>
          <a:bodyPr rtlCol="0" anchor="ctr"/>
          <a:lstStyle/>
          <a:p>
            <a:endParaRPr lang="de-DE"/>
          </a:p>
        </p:txBody>
      </p:sp>
      <p:grpSp>
        <p:nvGrpSpPr>
          <p:cNvPr id="82" name="Grafik 2">
            <a:extLst>
              <a:ext uri="{FF2B5EF4-FFF2-40B4-BE49-F238E27FC236}">
                <a16:creationId xmlns:a16="http://schemas.microsoft.com/office/drawing/2014/main" id="{9A08B202-7786-6AE6-24A0-0B9E8A90A099}"/>
              </a:ext>
            </a:extLst>
          </p:cNvPr>
          <p:cNvGrpSpPr/>
          <p:nvPr/>
        </p:nvGrpSpPr>
        <p:grpSpPr>
          <a:xfrm>
            <a:off x="4263088" y="1372517"/>
            <a:ext cx="2423996" cy="3733605"/>
            <a:chOff x="4301811" y="1488631"/>
            <a:chExt cx="2423996" cy="3733605"/>
          </a:xfrm>
        </p:grpSpPr>
        <p:grpSp>
          <p:nvGrpSpPr>
            <p:cNvPr id="83" name="Grafik 2">
              <a:extLst>
                <a:ext uri="{FF2B5EF4-FFF2-40B4-BE49-F238E27FC236}">
                  <a16:creationId xmlns:a16="http://schemas.microsoft.com/office/drawing/2014/main" id="{4B0B1754-32A4-159C-DDFC-6CBFABEF866A}"/>
                </a:ext>
              </a:extLst>
            </p:cNvPr>
            <p:cNvGrpSpPr/>
            <p:nvPr/>
          </p:nvGrpSpPr>
          <p:grpSpPr>
            <a:xfrm>
              <a:off x="4301811" y="1488631"/>
              <a:ext cx="2423996" cy="1875671"/>
              <a:chOff x="4301811" y="1488631"/>
              <a:chExt cx="2423996" cy="1875671"/>
            </a:xfrm>
            <a:noFill/>
          </p:grpSpPr>
          <p:sp>
            <p:nvSpPr>
              <p:cNvPr id="84" name="Freihandform: Form 83">
                <a:extLst>
                  <a:ext uri="{FF2B5EF4-FFF2-40B4-BE49-F238E27FC236}">
                    <a16:creationId xmlns:a16="http://schemas.microsoft.com/office/drawing/2014/main" id="{535DE598-B571-31D2-B0A5-9B0EC7F5373F}"/>
                  </a:ext>
                </a:extLst>
              </p:cNvPr>
              <p:cNvSpPr/>
              <p:nvPr/>
            </p:nvSpPr>
            <p:spPr>
              <a:xfrm rot="757641">
                <a:off x="4432825" y="1707555"/>
                <a:ext cx="2161968" cy="1437822"/>
              </a:xfrm>
              <a:custGeom>
                <a:avLst/>
                <a:gdLst>
                  <a:gd name="connsiteX0" fmla="*/ 294834 w 2161968"/>
                  <a:gd name="connsiteY0" fmla="*/ 1434326 h 1437822"/>
                  <a:gd name="connsiteX1" fmla="*/ 178444 w 2161968"/>
                  <a:gd name="connsiteY1" fmla="*/ 1432036 h 1437822"/>
                  <a:gd name="connsiteX2" fmla="*/ 20658 w 2161968"/>
                  <a:gd name="connsiteY2" fmla="*/ 1166313 h 1437822"/>
                  <a:gd name="connsiteX3" fmla="*/ 293362 w 2161968"/>
                  <a:gd name="connsiteY3" fmla="*/ 813543 h 1437822"/>
                  <a:gd name="connsiteX4" fmla="*/ 327068 w 2161968"/>
                  <a:gd name="connsiteY4" fmla="*/ 796144 h 1437822"/>
                  <a:gd name="connsiteX5" fmla="*/ 360719 w 2161968"/>
                  <a:gd name="connsiteY5" fmla="*/ 774655 h 1437822"/>
                  <a:gd name="connsiteX6" fmla="*/ 705745 w 2161968"/>
                  <a:gd name="connsiteY6" fmla="*/ 759602 h 1437822"/>
                  <a:gd name="connsiteX7" fmla="*/ 774575 w 2161968"/>
                  <a:gd name="connsiteY7" fmla="*/ 743840 h 1437822"/>
                  <a:gd name="connsiteX8" fmla="*/ 939779 w 2161968"/>
                  <a:gd name="connsiteY8" fmla="*/ 591453 h 1437822"/>
                  <a:gd name="connsiteX9" fmla="*/ 737487 w 2161968"/>
                  <a:gd name="connsiteY9" fmla="*/ 570018 h 1437822"/>
                  <a:gd name="connsiteX10" fmla="*/ 460420 w 2161968"/>
                  <a:gd name="connsiteY10" fmla="*/ 558565 h 1437822"/>
                  <a:gd name="connsiteX11" fmla="*/ 421369 w 2161968"/>
                  <a:gd name="connsiteY11" fmla="*/ 551093 h 1437822"/>
                  <a:gd name="connsiteX12" fmla="*/ 217604 w 2161968"/>
                  <a:gd name="connsiteY12" fmla="*/ 518368 h 1437822"/>
                  <a:gd name="connsiteX13" fmla="*/ 62872 w 2161968"/>
                  <a:gd name="connsiteY13" fmla="*/ 430666 h 1437822"/>
                  <a:gd name="connsiteX14" fmla="*/ 9149 w 2161968"/>
                  <a:gd name="connsiteY14" fmla="*/ 245228 h 1437822"/>
                  <a:gd name="connsiteX15" fmla="*/ 161864 w 2161968"/>
                  <a:gd name="connsiteY15" fmla="*/ 120820 h 1437822"/>
                  <a:gd name="connsiteX16" fmla="*/ 376973 w 2161968"/>
                  <a:gd name="connsiteY16" fmla="*/ 150763 h 1437822"/>
                  <a:gd name="connsiteX17" fmla="*/ 520579 w 2161968"/>
                  <a:gd name="connsiteY17" fmla="*/ 215939 h 1437822"/>
                  <a:gd name="connsiteX18" fmla="*/ 600481 w 2161968"/>
                  <a:gd name="connsiteY18" fmla="*/ 251173 h 1437822"/>
                  <a:gd name="connsiteX19" fmla="*/ 904437 w 2161968"/>
                  <a:gd name="connsiteY19" fmla="*/ 445774 h 1437822"/>
                  <a:gd name="connsiteX20" fmla="*/ 992466 w 2161968"/>
                  <a:gd name="connsiteY20" fmla="*/ 488643 h 1437822"/>
                  <a:gd name="connsiteX21" fmla="*/ 1030644 w 2161968"/>
                  <a:gd name="connsiteY21" fmla="*/ 483189 h 1437822"/>
                  <a:gd name="connsiteX22" fmla="*/ 1113601 w 2161968"/>
                  <a:gd name="connsiteY22" fmla="*/ 416922 h 1437822"/>
                  <a:gd name="connsiteX23" fmla="*/ 1130290 w 2161968"/>
                  <a:gd name="connsiteY23" fmla="*/ 389652 h 1437822"/>
                  <a:gd name="connsiteX24" fmla="*/ 1175723 w 2161968"/>
                  <a:gd name="connsiteY24" fmla="*/ 270426 h 1437822"/>
                  <a:gd name="connsiteX25" fmla="*/ 1213792 w 2161968"/>
                  <a:gd name="connsiteY25" fmla="*/ 215885 h 1437822"/>
                  <a:gd name="connsiteX26" fmla="*/ 1444882 w 2161968"/>
                  <a:gd name="connsiteY26" fmla="*/ 20956 h 1437822"/>
                  <a:gd name="connsiteX27" fmla="*/ 1553963 w 2161968"/>
                  <a:gd name="connsiteY27" fmla="*/ -261 h 1437822"/>
                  <a:gd name="connsiteX28" fmla="*/ 1688297 w 2161968"/>
                  <a:gd name="connsiteY28" fmla="*/ 174870 h 1437822"/>
                  <a:gd name="connsiteX29" fmla="*/ 1669481 w 2161968"/>
                  <a:gd name="connsiteY29" fmla="*/ 234047 h 1437822"/>
                  <a:gd name="connsiteX30" fmla="*/ 1660591 w 2161968"/>
                  <a:gd name="connsiteY30" fmla="*/ 256681 h 1437822"/>
                  <a:gd name="connsiteX31" fmla="*/ 1281750 w 2161968"/>
                  <a:gd name="connsiteY31" fmla="*/ 491534 h 1437822"/>
                  <a:gd name="connsiteX32" fmla="*/ 1189740 w 2161968"/>
                  <a:gd name="connsiteY32" fmla="*/ 486625 h 1437822"/>
                  <a:gd name="connsiteX33" fmla="*/ 1138526 w 2161968"/>
                  <a:gd name="connsiteY33" fmla="*/ 509151 h 1437822"/>
                  <a:gd name="connsiteX34" fmla="*/ 1272369 w 2161968"/>
                  <a:gd name="connsiteY34" fmla="*/ 521804 h 1437822"/>
                  <a:gd name="connsiteX35" fmla="*/ 1399613 w 2161968"/>
                  <a:gd name="connsiteY35" fmla="*/ 531840 h 1437822"/>
                  <a:gd name="connsiteX36" fmla="*/ 1444773 w 2161968"/>
                  <a:gd name="connsiteY36" fmla="*/ 514223 h 1437822"/>
                  <a:gd name="connsiteX37" fmla="*/ 1684371 w 2161968"/>
                  <a:gd name="connsiteY37" fmla="*/ 342965 h 1437822"/>
                  <a:gd name="connsiteX38" fmla="*/ 1921569 w 2161968"/>
                  <a:gd name="connsiteY38" fmla="*/ 335602 h 1437822"/>
                  <a:gd name="connsiteX39" fmla="*/ 1948839 w 2161968"/>
                  <a:gd name="connsiteY39" fmla="*/ 319621 h 1437822"/>
                  <a:gd name="connsiteX40" fmla="*/ 1957675 w 2161968"/>
                  <a:gd name="connsiteY40" fmla="*/ 312967 h 1437822"/>
                  <a:gd name="connsiteX41" fmla="*/ 1998035 w 2161968"/>
                  <a:gd name="connsiteY41" fmla="*/ 369744 h 1437822"/>
                  <a:gd name="connsiteX42" fmla="*/ 2102480 w 2161968"/>
                  <a:gd name="connsiteY42" fmla="*/ 436557 h 1437822"/>
                  <a:gd name="connsiteX43" fmla="*/ 2079737 w 2161968"/>
                  <a:gd name="connsiteY43" fmla="*/ 714279 h 1437822"/>
                  <a:gd name="connsiteX44" fmla="*/ 1936895 w 2161968"/>
                  <a:gd name="connsiteY44" fmla="*/ 770074 h 1437822"/>
                  <a:gd name="connsiteX45" fmla="*/ 1921405 w 2161968"/>
                  <a:gd name="connsiteY45" fmla="*/ 780491 h 1437822"/>
                  <a:gd name="connsiteX46" fmla="*/ 1763236 w 2161968"/>
                  <a:gd name="connsiteY46" fmla="*/ 781146 h 1437822"/>
                  <a:gd name="connsiteX47" fmla="*/ 1589033 w 2161968"/>
                  <a:gd name="connsiteY47" fmla="*/ 729605 h 1437822"/>
                  <a:gd name="connsiteX48" fmla="*/ 1462935 w 2161968"/>
                  <a:gd name="connsiteY48" fmla="*/ 649975 h 1437822"/>
                  <a:gd name="connsiteX49" fmla="*/ 1399122 w 2161968"/>
                  <a:gd name="connsiteY49" fmla="*/ 624177 h 1437822"/>
                  <a:gd name="connsiteX50" fmla="*/ 1310493 w 2161968"/>
                  <a:gd name="connsiteY50" fmla="*/ 616651 h 1437822"/>
                  <a:gd name="connsiteX51" fmla="*/ 1081258 w 2161968"/>
                  <a:gd name="connsiteY51" fmla="*/ 571065 h 1437822"/>
                  <a:gd name="connsiteX52" fmla="*/ 1115019 w 2161968"/>
                  <a:gd name="connsiteY52" fmla="*/ 689103 h 1437822"/>
                  <a:gd name="connsiteX53" fmla="*/ 1195739 w 2161968"/>
                  <a:gd name="connsiteY53" fmla="*/ 998818 h 1437822"/>
                  <a:gd name="connsiteX54" fmla="*/ 1141690 w 2161968"/>
                  <a:gd name="connsiteY54" fmla="*/ 1112918 h 1437822"/>
                  <a:gd name="connsiteX55" fmla="*/ 1036207 w 2161968"/>
                  <a:gd name="connsiteY55" fmla="*/ 1119135 h 1437822"/>
                  <a:gd name="connsiteX56" fmla="*/ 939398 w 2161968"/>
                  <a:gd name="connsiteY56" fmla="*/ 992055 h 1437822"/>
                  <a:gd name="connsiteX57" fmla="*/ 914418 w 2161968"/>
                  <a:gd name="connsiteY57" fmla="*/ 783218 h 1437822"/>
                  <a:gd name="connsiteX58" fmla="*/ 909455 w 2161968"/>
                  <a:gd name="connsiteY58" fmla="*/ 771274 h 1437822"/>
                  <a:gd name="connsiteX59" fmla="*/ 815154 w 2161968"/>
                  <a:gd name="connsiteY59" fmla="*/ 858975 h 1437822"/>
                  <a:gd name="connsiteX60" fmla="*/ 804246 w 2161968"/>
                  <a:gd name="connsiteY60" fmla="*/ 886628 h 1437822"/>
                  <a:gd name="connsiteX61" fmla="*/ 719980 w 2161968"/>
                  <a:gd name="connsiteY61" fmla="*/ 1112918 h 1437822"/>
                  <a:gd name="connsiteX62" fmla="*/ 457857 w 2161968"/>
                  <a:gd name="connsiteY62" fmla="*/ 1375913 h 1437822"/>
                  <a:gd name="connsiteX63" fmla="*/ 328268 w 2161968"/>
                  <a:gd name="connsiteY63" fmla="*/ 1431545 h 1437822"/>
                  <a:gd name="connsiteX64" fmla="*/ 298816 w 2161968"/>
                  <a:gd name="connsiteY64" fmla="*/ 1435036 h 1437822"/>
                  <a:gd name="connsiteX65" fmla="*/ 294834 w 2161968"/>
                  <a:gd name="connsiteY65" fmla="*/ 1434326 h 143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161968" h="1437822">
                    <a:moveTo>
                      <a:pt x="294834" y="1434326"/>
                    </a:moveTo>
                    <a:cubicBezTo>
                      <a:pt x="255947" y="1436999"/>
                      <a:pt x="217059" y="1440981"/>
                      <a:pt x="178444" y="1432036"/>
                    </a:cubicBezTo>
                    <a:cubicBezTo>
                      <a:pt x="57909" y="1404166"/>
                      <a:pt x="-8522" y="1294866"/>
                      <a:pt x="20658" y="1166313"/>
                    </a:cubicBezTo>
                    <a:cubicBezTo>
                      <a:pt x="56764" y="1007163"/>
                      <a:pt x="153192" y="893009"/>
                      <a:pt x="293362" y="813543"/>
                    </a:cubicBezTo>
                    <a:cubicBezTo>
                      <a:pt x="304270" y="807271"/>
                      <a:pt x="315832" y="801926"/>
                      <a:pt x="327068" y="796144"/>
                    </a:cubicBezTo>
                    <a:cubicBezTo>
                      <a:pt x="335194" y="784091"/>
                      <a:pt x="347739" y="779400"/>
                      <a:pt x="360719" y="774655"/>
                    </a:cubicBezTo>
                    <a:cubicBezTo>
                      <a:pt x="471143" y="732882"/>
                      <a:pt x="592103" y="727603"/>
                      <a:pt x="705745" y="759602"/>
                    </a:cubicBezTo>
                    <a:cubicBezTo>
                      <a:pt x="733397" y="767238"/>
                      <a:pt x="754177" y="763693"/>
                      <a:pt x="774575" y="743840"/>
                    </a:cubicBezTo>
                    <a:cubicBezTo>
                      <a:pt x="827753" y="692135"/>
                      <a:pt x="885075" y="644848"/>
                      <a:pt x="939779" y="591453"/>
                    </a:cubicBezTo>
                    <a:cubicBezTo>
                      <a:pt x="869476" y="592653"/>
                      <a:pt x="804027" y="576236"/>
                      <a:pt x="737487" y="570018"/>
                    </a:cubicBezTo>
                    <a:cubicBezTo>
                      <a:pt x="645401" y="561297"/>
                      <a:pt x="552916" y="557474"/>
                      <a:pt x="460420" y="558565"/>
                    </a:cubicBezTo>
                    <a:cubicBezTo>
                      <a:pt x="447058" y="558565"/>
                      <a:pt x="433150" y="561237"/>
                      <a:pt x="421369" y="551093"/>
                    </a:cubicBezTo>
                    <a:cubicBezTo>
                      <a:pt x="352920" y="543566"/>
                      <a:pt x="283981" y="539257"/>
                      <a:pt x="217604" y="518368"/>
                    </a:cubicBezTo>
                    <a:cubicBezTo>
                      <a:pt x="159737" y="500097"/>
                      <a:pt x="106014" y="474463"/>
                      <a:pt x="62872" y="430666"/>
                    </a:cubicBezTo>
                    <a:cubicBezTo>
                      <a:pt x="11713" y="378744"/>
                      <a:pt x="-14358" y="317712"/>
                      <a:pt x="9149" y="245228"/>
                    </a:cubicBezTo>
                    <a:cubicBezTo>
                      <a:pt x="32657" y="172743"/>
                      <a:pt x="90088" y="136146"/>
                      <a:pt x="161864" y="120820"/>
                    </a:cubicBezTo>
                    <a:cubicBezTo>
                      <a:pt x="236966" y="104458"/>
                      <a:pt x="307597" y="124147"/>
                      <a:pt x="376973" y="150763"/>
                    </a:cubicBezTo>
                    <a:cubicBezTo>
                      <a:pt x="426092" y="169623"/>
                      <a:pt x="474044" y="191390"/>
                      <a:pt x="520579" y="215939"/>
                    </a:cubicBezTo>
                    <a:cubicBezTo>
                      <a:pt x="548885" y="230883"/>
                      <a:pt x="606971" y="248991"/>
                      <a:pt x="600481" y="251173"/>
                    </a:cubicBezTo>
                    <a:cubicBezTo>
                      <a:pt x="708635" y="307241"/>
                      <a:pt x="801409" y="384416"/>
                      <a:pt x="904437" y="445774"/>
                    </a:cubicBezTo>
                    <a:cubicBezTo>
                      <a:pt x="932880" y="461837"/>
                      <a:pt x="962277" y="476153"/>
                      <a:pt x="992466" y="488643"/>
                    </a:cubicBezTo>
                    <a:cubicBezTo>
                      <a:pt x="1005076" y="494845"/>
                      <a:pt x="1020276" y="492674"/>
                      <a:pt x="1030644" y="483189"/>
                    </a:cubicBezTo>
                    <a:cubicBezTo>
                      <a:pt x="1058351" y="461155"/>
                      <a:pt x="1086003" y="439066"/>
                      <a:pt x="1113601" y="416922"/>
                    </a:cubicBezTo>
                    <a:cubicBezTo>
                      <a:pt x="1122109" y="410001"/>
                      <a:pt x="1128000" y="400375"/>
                      <a:pt x="1130290" y="389652"/>
                    </a:cubicBezTo>
                    <a:cubicBezTo>
                      <a:pt x="1139797" y="347983"/>
                      <a:pt x="1155090" y="307852"/>
                      <a:pt x="1175723" y="270426"/>
                    </a:cubicBezTo>
                    <a:cubicBezTo>
                      <a:pt x="1186140" y="251936"/>
                      <a:pt x="1206446" y="229345"/>
                      <a:pt x="1213792" y="215885"/>
                    </a:cubicBezTo>
                    <a:cubicBezTo>
                      <a:pt x="1271006" y="127692"/>
                      <a:pt x="1345399" y="59189"/>
                      <a:pt x="1444882" y="20956"/>
                    </a:cubicBezTo>
                    <a:cubicBezTo>
                      <a:pt x="1479630" y="7239"/>
                      <a:pt x="1516608" y="45"/>
                      <a:pt x="1553963" y="-261"/>
                    </a:cubicBezTo>
                    <a:cubicBezTo>
                      <a:pt x="1659718" y="-697"/>
                      <a:pt x="1715732" y="71842"/>
                      <a:pt x="1688297" y="174870"/>
                    </a:cubicBezTo>
                    <a:cubicBezTo>
                      <a:pt x="1682843" y="194832"/>
                      <a:pt x="1675808" y="214358"/>
                      <a:pt x="1669481" y="234047"/>
                    </a:cubicBezTo>
                    <a:cubicBezTo>
                      <a:pt x="1669481" y="242828"/>
                      <a:pt x="1664572" y="249536"/>
                      <a:pt x="1660591" y="256681"/>
                    </a:cubicBezTo>
                    <a:cubicBezTo>
                      <a:pt x="1569235" y="391288"/>
                      <a:pt x="1441991" y="468245"/>
                      <a:pt x="1281750" y="491534"/>
                    </a:cubicBezTo>
                    <a:cubicBezTo>
                      <a:pt x="1251049" y="495805"/>
                      <a:pt x="1219814" y="494136"/>
                      <a:pt x="1189740" y="486625"/>
                    </a:cubicBezTo>
                    <a:cubicBezTo>
                      <a:pt x="1167105" y="481171"/>
                      <a:pt x="1150689" y="486625"/>
                      <a:pt x="1138526" y="509151"/>
                    </a:cubicBezTo>
                    <a:cubicBezTo>
                      <a:pt x="1182922" y="519459"/>
                      <a:pt x="1228082" y="516895"/>
                      <a:pt x="1272369" y="521804"/>
                    </a:cubicBezTo>
                    <a:cubicBezTo>
                      <a:pt x="1314584" y="526549"/>
                      <a:pt x="1357344" y="526768"/>
                      <a:pt x="1399613" y="531840"/>
                    </a:cubicBezTo>
                    <a:cubicBezTo>
                      <a:pt x="1418430" y="534076"/>
                      <a:pt x="1433101" y="530258"/>
                      <a:pt x="1444773" y="514223"/>
                    </a:cubicBezTo>
                    <a:cubicBezTo>
                      <a:pt x="1505695" y="430830"/>
                      <a:pt x="1586579" y="375198"/>
                      <a:pt x="1684371" y="342965"/>
                    </a:cubicBezTo>
                    <a:cubicBezTo>
                      <a:pt x="1762800" y="318749"/>
                      <a:pt x="1841939" y="318912"/>
                      <a:pt x="1921569" y="335602"/>
                    </a:cubicBezTo>
                    <a:cubicBezTo>
                      <a:pt x="1936785" y="341056"/>
                      <a:pt x="1947584" y="338929"/>
                      <a:pt x="1948839" y="319621"/>
                    </a:cubicBezTo>
                    <a:cubicBezTo>
                      <a:pt x="1949112" y="315695"/>
                      <a:pt x="1951511" y="310895"/>
                      <a:pt x="1957675" y="312967"/>
                    </a:cubicBezTo>
                    <a:cubicBezTo>
                      <a:pt x="1952220" y="345692"/>
                      <a:pt x="1968255" y="359600"/>
                      <a:pt x="1998035" y="369744"/>
                    </a:cubicBezTo>
                    <a:cubicBezTo>
                      <a:pt x="2037457" y="383827"/>
                      <a:pt x="2073170" y="406674"/>
                      <a:pt x="2102480" y="436557"/>
                    </a:cubicBezTo>
                    <a:cubicBezTo>
                      <a:pt x="2190346" y="523277"/>
                      <a:pt x="2180583" y="643157"/>
                      <a:pt x="2079737" y="714279"/>
                    </a:cubicBezTo>
                    <a:cubicBezTo>
                      <a:pt x="2036813" y="744549"/>
                      <a:pt x="1988326" y="761293"/>
                      <a:pt x="1936895" y="770074"/>
                    </a:cubicBezTo>
                    <a:cubicBezTo>
                      <a:pt x="1932798" y="774917"/>
                      <a:pt x="1927432" y="778522"/>
                      <a:pt x="1921405" y="780491"/>
                    </a:cubicBezTo>
                    <a:cubicBezTo>
                      <a:pt x="1869040" y="788967"/>
                      <a:pt x="1815672" y="789191"/>
                      <a:pt x="1763236" y="781146"/>
                    </a:cubicBezTo>
                    <a:cubicBezTo>
                      <a:pt x="1703242" y="771001"/>
                      <a:pt x="1644556" y="755893"/>
                      <a:pt x="1589033" y="729605"/>
                    </a:cubicBezTo>
                    <a:cubicBezTo>
                      <a:pt x="1543655" y="708170"/>
                      <a:pt x="1500350" y="683299"/>
                      <a:pt x="1462935" y="649975"/>
                    </a:cubicBezTo>
                    <a:cubicBezTo>
                      <a:pt x="1445574" y="633809"/>
                      <a:pt x="1422836" y="624619"/>
                      <a:pt x="1399122" y="624177"/>
                    </a:cubicBezTo>
                    <a:cubicBezTo>
                      <a:pt x="1369452" y="623250"/>
                      <a:pt x="1339618" y="624613"/>
                      <a:pt x="1310493" y="616651"/>
                    </a:cubicBezTo>
                    <a:cubicBezTo>
                      <a:pt x="1306839" y="617141"/>
                      <a:pt x="1074811" y="565988"/>
                      <a:pt x="1081258" y="571065"/>
                    </a:cubicBezTo>
                    <a:cubicBezTo>
                      <a:pt x="1054893" y="608846"/>
                      <a:pt x="1084564" y="652735"/>
                      <a:pt x="1115019" y="689103"/>
                    </a:cubicBezTo>
                    <a:cubicBezTo>
                      <a:pt x="1151387" y="729626"/>
                      <a:pt x="1209505" y="915589"/>
                      <a:pt x="1195739" y="998818"/>
                    </a:cubicBezTo>
                    <a:cubicBezTo>
                      <a:pt x="1191512" y="1041960"/>
                      <a:pt x="1172396" y="1082315"/>
                      <a:pt x="1141690" y="1112918"/>
                    </a:cubicBezTo>
                    <a:cubicBezTo>
                      <a:pt x="1107820" y="1137188"/>
                      <a:pt x="1072532" y="1137134"/>
                      <a:pt x="1036207" y="1119135"/>
                    </a:cubicBezTo>
                    <a:cubicBezTo>
                      <a:pt x="986248" y="1090283"/>
                      <a:pt x="957178" y="1045069"/>
                      <a:pt x="939398" y="992055"/>
                    </a:cubicBezTo>
                    <a:cubicBezTo>
                      <a:pt x="916709" y="924315"/>
                      <a:pt x="902037" y="855321"/>
                      <a:pt x="914418" y="783218"/>
                    </a:cubicBezTo>
                    <a:cubicBezTo>
                      <a:pt x="915732" y="778582"/>
                      <a:pt x="913665" y="773614"/>
                      <a:pt x="909455" y="771274"/>
                    </a:cubicBezTo>
                    <a:cubicBezTo>
                      <a:pt x="878476" y="800399"/>
                      <a:pt x="843678" y="826196"/>
                      <a:pt x="815154" y="858975"/>
                    </a:cubicBezTo>
                    <a:cubicBezTo>
                      <a:pt x="809176" y="867086"/>
                      <a:pt x="805413" y="876619"/>
                      <a:pt x="804246" y="886628"/>
                    </a:cubicBezTo>
                    <a:cubicBezTo>
                      <a:pt x="787927" y="965930"/>
                      <a:pt x="759506" y="1042254"/>
                      <a:pt x="719980" y="1112918"/>
                    </a:cubicBezTo>
                    <a:cubicBezTo>
                      <a:pt x="654204" y="1221999"/>
                      <a:pt x="568302" y="1311337"/>
                      <a:pt x="457857" y="1375913"/>
                    </a:cubicBezTo>
                    <a:cubicBezTo>
                      <a:pt x="417491" y="1400457"/>
                      <a:pt x="373864" y="1419186"/>
                      <a:pt x="328268" y="1431545"/>
                    </a:cubicBezTo>
                    <a:cubicBezTo>
                      <a:pt x="318810" y="1434790"/>
                      <a:pt x="308769" y="1435979"/>
                      <a:pt x="298816" y="1435036"/>
                    </a:cubicBezTo>
                    <a:lnTo>
                      <a:pt x="294834" y="1434326"/>
                    </a:lnTo>
                    <a:close/>
                  </a:path>
                </a:pathLst>
              </a:custGeom>
              <a:noFill/>
              <a:ln w="29889" cap="flat">
                <a:solidFill>
                  <a:srgbClr val="FFFFFF"/>
                </a:solidFill>
                <a:prstDash val="solid"/>
                <a:round/>
              </a:ln>
            </p:spPr>
            <p:txBody>
              <a:bodyPr rtlCol="0" anchor="ctr"/>
              <a:lstStyle/>
              <a:p>
                <a:endParaRPr lang="de-DE"/>
              </a:p>
            </p:txBody>
          </p:sp>
          <p:sp>
            <p:nvSpPr>
              <p:cNvPr id="85" name="Freihandform: Form 84">
                <a:extLst>
                  <a:ext uri="{FF2B5EF4-FFF2-40B4-BE49-F238E27FC236}">
                    <a16:creationId xmlns:a16="http://schemas.microsoft.com/office/drawing/2014/main" id="{38AA70F7-9534-89D7-4CE8-5DD4180DE42B}"/>
                  </a:ext>
                </a:extLst>
              </p:cNvPr>
              <p:cNvSpPr/>
              <p:nvPr/>
            </p:nvSpPr>
            <p:spPr>
              <a:xfrm rot="757641">
                <a:off x="4565109" y="1672006"/>
                <a:ext cx="311050" cy="378071"/>
              </a:xfrm>
              <a:custGeom>
                <a:avLst/>
                <a:gdLst>
                  <a:gd name="connsiteX0" fmla="*/ 240367 w 311050"/>
                  <a:gd name="connsiteY0" fmla="*/ 274141 h 378071"/>
                  <a:gd name="connsiteX1" fmla="*/ 220841 w 311050"/>
                  <a:gd name="connsiteY1" fmla="*/ 340081 h 378071"/>
                  <a:gd name="connsiteX2" fmla="*/ 250839 w 311050"/>
                  <a:gd name="connsiteY2" fmla="*/ 290285 h 378071"/>
                  <a:gd name="connsiteX3" fmla="*/ 253129 w 311050"/>
                  <a:gd name="connsiteY3" fmla="*/ 288922 h 378071"/>
                  <a:gd name="connsiteX4" fmla="*/ 311052 w 311050"/>
                  <a:gd name="connsiteY4" fmla="*/ 377769 h 378071"/>
                  <a:gd name="connsiteX5" fmla="*/ 169245 w 311050"/>
                  <a:gd name="connsiteY5" fmla="*/ 345044 h 378071"/>
                  <a:gd name="connsiteX6" fmla="*/ 130031 w 311050"/>
                  <a:gd name="connsiteY6" fmla="*/ 277359 h 378071"/>
                  <a:gd name="connsiteX7" fmla="*/ 442 w 311050"/>
                  <a:gd name="connsiteY7" fmla="*/ 77685 h 378071"/>
                  <a:gd name="connsiteX8" fmla="*/ 76799 w 311050"/>
                  <a:gd name="connsiteY8" fmla="*/ 1328 h 378071"/>
                  <a:gd name="connsiteX9" fmla="*/ 105924 w 311050"/>
                  <a:gd name="connsiteY9" fmla="*/ 14309 h 378071"/>
                  <a:gd name="connsiteX10" fmla="*/ 180481 w 311050"/>
                  <a:gd name="connsiteY10" fmla="*/ 124427 h 378071"/>
                  <a:gd name="connsiteX11" fmla="*/ 165864 w 311050"/>
                  <a:gd name="connsiteY11" fmla="*/ 151315 h 378071"/>
                  <a:gd name="connsiteX12" fmla="*/ 120431 w 311050"/>
                  <a:gd name="connsiteY12" fmla="*/ 153824 h 378071"/>
                  <a:gd name="connsiteX13" fmla="*/ 87053 w 311050"/>
                  <a:gd name="connsiteY13" fmla="*/ 161133 h 378071"/>
                  <a:gd name="connsiteX14" fmla="*/ 169464 w 311050"/>
                  <a:gd name="connsiteY14" fmla="*/ 164842 h 378071"/>
                  <a:gd name="connsiteX15" fmla="*/ 240367 w 311050"/>
                  <a:gd name="connsiteY15" fmla="*/ 274141 h 378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1050" h="378071">
                    <a:moveTo>
                      <a:pt x="240367" y="274141"/>
                    </a:moveTo>
                    <a:cubicBezTo>
                      <a:pt x="230222" y="293722"/>
                      <a:pt x="218932" y="312920"/>
                      <a:pt x="220841" y="340081"/>
                    </a:cubicBezTo>
                    <a:cubicBezTo>
                      <a:pt x="239003" y="325464"/>
                      <a:pt x="236003" y="302393"/>
                      <a:pt x="250839" y="290285"/>
                    </a:cubicBezTo>
                    <a:cubicBezTo>
                      <a:pt x="251602" y="289849"/>
                      <a:pt x="252475" y="288813"/>
                      <a:pt x="253129" y="288922"/>
                    </a:cubicBezTo>
                    <a:cubicBezTo>
                      <a:pt x="277945" y="294376"/>
                      <a:pt x="316015" y="352626"/>
                      <a:pt x="311052" y="377769"/>
                    </a:cubicBezTo>
                    <a:cubicBezTo>
                      <a:pt x="261965" y="374496"/>
                      <a:pt x="214024" y="366370"/>
                      <a:pt x="169245" y="345044"/>
                    </a:cubicBezTo>
                    <a:cubicBezTo>
                      <a:pt x="159755" y="320392"/>
                      <a:pt x="144757" y="299121"/>
                      <a:pt x="130031" y="277359"/>
                    </a:cubicBezTo>
                    <a:cubicBezTo>
                      <a:pt x="85471" y="211910"/>
                      <a:pt x="40747" y="146134"/>
                      <a:pt x="442" y="77685"/>
                    </a:cubicBezTo>
                    <a:cubicBezTo>
                      <a:pt x="14350" y="40707"/>
                      <a:pt x="43529" y="18999"/>
                      <a:pt x="76799" y="1328"/>
                    </a:cubicBezTo>
                    <a:cubicBezTo>
                      <a:pt x="90925" y="-4126"/>
                      <a:pt x="98997" y="5091"/>
                      <a:pt x="105924" y="14309"/>
                    </a:cubicBezTo>
                    <a:cubicBezTo>
                      <a:pt x="132540" y="49760"/>
                      <a:pt x="156592" y="87121"/>
                      <a:pt x="180481" y="124427"/>
                    </a:cubicBezTo>
                    <a:cubicBezTo>
                      <a:pt x="193625" y="145043"/>
                      <a:pt x="189589" y="150334"/>
                      <a:pt x="165864" y="151315"/>
                    </a:cubicBezTo>
                    <a:cubicBezTo>
                      <a:pt x="150756" y="151915"/>
                      <a:pt x="135267" y="148152"/>
                      <a:pt x="120431" y="153824"/>
                    </a:cubicBezTo>
                    <a:cubicBezTo>
                      <a:pt x="110669" y="155460"/>
                      <a:pt x="99597" y="150770"/>
                      <a:pt x="87053" y="161133"/>
                    </a:cubicBezTo>
                    <a:cubicBezTo>
                      <a:pt x="116941" y="168278"/>
                      <a:pt x="143448" y="163096"/>
                      <a:pt x="169464" y="164842"/>
                    </a:cubicBezTo>
                    <a:cubicBezTo>
                      <a:pt x="193680" y="200948"/>
                      <a:pt x="218878" y="236344"/>
                      <a:pt x="240367" y="274141"/>
                    </a:cubicBezTo>
                    <a:close/>
                  </a:path>
                </a:pathLst>
              </a:custGeom>
              <a:noFill/>
              <a:ln w="29889" cap="flat">
                <a:solidFill>
                  <a:srgbClr val="FFFFFF"/>
                </a:solidFill>
                <a:prstDash val="solid"/>
                <a:round/>
              </a:ln>
            </p:spPr>
            <p:txBody>
              <a:bodyPr rtlCol="0" anchor="ctr"/>
              <a:lstStyle/>
              <a:p>
                <a:endParaRPr lang="de-DE"/>
              </a:p>
            </p:txBody>
          </p:sp>
          <p:sp>
            <p:nvSpPr>
              <p:cNvPr id="86" name="Freihandform: Form 85">
                <a:extLst>
                  <a:ext uri="{FF2B5EF4-FFF2-40B4-BE49-F238E27FC236}">
                    <a16:creationId xmlns:a16="http://schemas.microsoft.com/office/drawing/2014/main" id="{51DD58AE-77E3-1400-D4DE-7235776C405E}"/>
                  </a:ext>
                </a:extLst>
              </p:cNvPr>
              <p:cNvSpPr/>
              <p:nvPr/>
            </p:nvSpPr>
            <p:spPr>
              <a:xfrm rot="757641">
                <a:off x="4656319" y="2371900"/>
                <a:ext cx="547597" cy="132714"/>
              </a:xfrm>
              <a:custGeom>
                <a:avLst/>
                <a:gdLst>
                  <a:gd name="connsiteX0" fmla="*/ 422 w 547597"/>
                  <a:gd name="connsiteY0" fmla="*/ 70347 h 132714"/>
                  <a:gd name="connsiteX1" fmla="*/ 120412 w 547597"/>
                  <a:gd name="connsiteY1" fmla="*/ 4898 h 132714"/>
                  <a:gd name="connsiteX2" fmla="*/ 187224 w 547597"/>
                  <a:gd name="connsiteY2" fmla="*/ 4244 h 132714"/>
                  <a:gd name="connsiteX3" fmla="*/ 443021 w 547597"/>
                  <a:gd name="connsiteY3" fmla="*/ 40459 h 132714"/>
                  <a:gd name="connsiteX4" fmla="*/ 523414 w 547597"/>
                  <a:gd name="connsiteY4" fmla="*/ 53658 h 132714"/>
                  <a:gd name="connsiteX5" fmla="*/ 545721 w 547597"/>
                  <a:gd name="connsiteY5" fmla="*/ 81201 h 132714"/>
                  <a:gd name="connsiteX6" fmla="*/ 534813 w 547597"/>
                  <a:gd name="connsiteY6" fmla="*/ 130288 h 132714"/>
                  <a:gd name="connsiteX7" fmla="*/ 411278 w 547597"/>
                  <a:gd name="connsiteY7" fmla="*/ 106999 h 132714"/>
                  <a:gd name="connsiteX8" fmla="*/ 415586 w 547597"/>
                  <a:gd name="connsiteY8" fmla="*/ 92491 h 132714"/>
                  <a:gd name="connsiteX9" fmla="*/ 444438 w 547597"/>
                  <a:gd name="connsiteY9" fmla="*/ 80056 h 132714"/>
                  <a:gd name="connsiteX10" fmla="*/ 344247 w 547597"/>
                  <a:gd name="connsiteY10" fmla="*/ 123688 h 132714"/>
                  <a:gd name="connsiteX11" fmla="*/ 311195 w 547597"/>
                  <a:gd name="connsiteY11" fmla="*/ 130779 h 132714"/>
                  <a:gd name="connsiteX12" fmla="*/ 178661 w 547597"/>
                  <a:gd name="connsiteY12" fmla="*/ 105472 h 132714"/>
                  <a:gd name="connsiteX13" fmla="*/ 25947 w 547597"/>
                  <a:gd name="connsiteY13" fmla="*/ 82783 h 132714"/>
                  <a:gd name="connsiteX14" fmla="*/ 422 w 547597"/>
                  <a:gd name="connsiteY14" fmla="*/ 70347 h 132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7597" h="132714">
                    <a:moveTo>
                      <a:pt x="422" y="70347"/>
                    </a:moveTo>
                    <a:cubicBezTo>
                      <a:pt x="35546" y="39586"/>
                      <a:pt x="76779" y="19624"/>
                      <a:pt x="120412" y="4898"/>
                    </a:cubicBezTo>
                    <a:cubicBezTo>
                      <a:pt x="142610" y="-3719"/>
                      <a:pt x="164917" y="99"/>
                      <a:pt x="187224" y="4244"/>
                    </a:cubicBezTo>
                    <a:cubicBezTo>
                      <a:pt x="272035" y="19897"/>
                      <a:pt x="357828" y="28024"/>
                      <a:pt x="443021" y="40459"/>
                    </a:cubicBezTo>
                    <a:cubicBezTo>
                      <a:pt x="469909" y="44386"/>
                      <a:pt x="496471" y="50058"/>
                      <a:pt x="523414" y="53658"/>
                    </a:cubicBezTo>
                    <a:cubicBezTo>
                      <a:pt x="537158" y="55458"/>
                      <a:pt x="554284" y="59112"/>
                      <a:pt x="545721" y="81201"/>
                    </a:cubicBezTo>
                    <a:cubicBezTo>
                      <a:pt x="546948" y="98278"/>
                      <a:pt x="543157" y="115344"/>
                      <a:pt x="534813" y="130288"/>
                    </a:cubicBezTo>
                    <a:cubicBezTo>
                      <a:pt x="493307" y="124288"/>
                      <a:pt x="450165" y="126797"/>
                      <a:pt x="411278" y="106999"/>
                    </a:cubicBezTo>
                    <a:cubicBezTo>
                      <a:pt x="404842" y="99908"/>
                      <a:pt x="409642" y="95763"/>
                      <a:pt x="415586" y="92491"/>
                    </a:cubicBezTo>
                    <a:cubicBezTo>
                      <a:pt x="424891" y="87653"/>
                      <a:pt x="434534" y="83497"/>
                      <a:pt x="444438" y="80056"/>
                    </a:cubicBezTo>
                    <a:cubicBezTo>
                      <a:pt x="410787" y="94072"/>
                      <a:pt x="377299" y="108526"/>
                      <a:pt x="344247" y="123688"/>
                    </a:cubicBezTo>
                    <a:cubicBezTo>
                      <a:pt x="333830" y="128542"/>
                      <a:pt x="323794" y="135687"/>
                      <a:pt x="311195" y="130779"/>
                    </a:cubicBezTo>
                    <a:cubicBezTo>
                      <a:pt x="268653" y="113653"/>
                      <a:pt x="223275" y="111526"/>
                      <a:pt x="178661" y="105472"/>
                    </a:cubicBezTo>
                    <a:cubicBezTo>
                      <a:pt x="127665" y="98545"/>
                      <a:pt x="77052" y="89109"/>
                      <a:pt x="25947" y="82783"/>
                    </a:cubicBezTo>
                    <a:cubicBezTo>
                      <a:pt x="16239" y="81637"/>
                      <a:pt x="6367" y="79892"/>
                      <a:pt x="422" y="70347"/>
                    </a:cubicBezTo>
                    <a:close/>
                  </a:path>
                </a:pathLst>
              </a:custGeom>
              <a:noFill/>
              <a:ln w="29889" cap="flat">
                <a:solidFill>
                  <a:srgbClr val="FFFFFF"/>
                </a:solidFill>
                <a:prstDash val="solid"/>
                <a:round/>
              </a:ln>
            </p:spPr>
            <p:txBody>
              <a:bodyPr rtlCol="0" anchor="ctr"/>
              <a:lstStyle/>
              <a:p>
                <a:endParaRPr lang="de-DE"/>
              </a:p>
            </p:txBody>
          </p:sp>
          <p:sp>
            <p:nvSpPr>
              <p:cNvPr id="87" name="Freihandform: Form 86">
                <a:extLst>
                  <a:ext uri="{FF2B5EF4-FFF2-40B4-BE49-F238E27FC236}">
                    <a16:creationId xmlns:a16="http://schemas.microsoft.com/office/drawing/2014/main" id="{5722B09A-DAEB-E52A-E2A8-B38FD88F9CE3}"/>
                  </a:ext>
                </a:extLst>
              </p:cNvPr>
              <p:cNvSpPr/>
              <p:nvPr/>
            </p:nvSpPr>
            <p:spPr>
              <a:xfrm rot="757641">
                <a:off x="6250245" y="2337456"/>
                <a:ext cx="335943" cy="336814"/>
              </a:xfrm>
              <a:custGeom>
                <a:avLst/>
                <a:gdLst>
                  <a:gd name="connsiteX0" fmla="*/ 118495 w 335943"/>
                  <a:gd name="connsiteY0" fmla="*/ 328171 h 336814"/>
                  <a:gd name="connsiteX1" fmla="*/ 58500 w 335943"/>
                  <a:gd name="connsiteY1" fmla="*/ 333626 h 336814"/>
                  <a:gd name="connsiteX2" fmla="*/ 13340 w 335943"/>
                  <a:gd name="connsiteY2" fmla="*/ 336080 h 336814"/>
                  <a:gd name="connsiteX3" fmla="*/ 3087 w 335943"/>
                  <a:gd name="connsiteY3" fmla="*/ 320917 h 336814"/>
                  <a:gd name="connsiteX4" fmla="*/ 88934 w 335943"/>
                  <a:gd name="connsiteY4" fmla="*/ 239106 h 336814"/>
                  <a:gd name="connsiteX5" fmla="*/ 96351 w 335943"/>
                  <a:gd name="connsiteY5" fmla="*/ 250615 h 336814"/>
                  <a:gd name="connsiteX6" fmla="*/ 91661 w 335943"/>
                  <a:gd name="connsiteY6" fmla="*/ 213854 h 336814"/>
                  <a:gd name="connsiteX7" fmla="*/ 172599 w 335943"/>
                  <a:gd name="connsiteY7" fmla="*/ 124298 h 336814"/>
                  <a:gd name="connsiteX8" fmla="*/ 218577 w 335943"/>
                  <a:gd name="connsiteY8" fmla="*/ 130570 h 336814"/>
                  <a:gd name="connsiteX9" fmla="*/ 166927 w 335943"/>
                  <a:gd name="connsiteY9" fmla="*/ 111372 h 336814"/>
                  <a:gd name="connsiteX10" fmla="*/ 166436 w 335943"/>
                  <a:gd name="connsiteY10" fmla="*/ 103572 h 336814"/>
                  <a:gd name="connsiteX11" fmla="*/ 255283 w 335943"/>
                  <a:gd name="connsiteY11" fmla="*/ 1908 h 336814"/>
                  <a:gd name="connsiteX12" fmla="*/ 265755 w 335943"/>
                  <a:gd name="connsiteY12" fmla="*/ 927 h 336814"/>
                  <a:gd name="connsiteX13" fmla="*/ 336386 w 335943"/>
                  <a:gd name="connsiteY13" fmla="*/ 110008 h 336814"/>
                  <a:gd name="connsiteX14" fmla="*/ 301534 w 335943"/>
                  <a:gd name="connsiteY14" fmla="*/ 135315 h 336814"/>
                  <a:gd name="connsiteX15" fmla="*/ 134748 w 335943"/>
                  <a:gd name="connsiteY15" fmla="*/ 313718 h 336814"/>
                  <a:gd name="connsiteX16" fmla="*/ 118495 w 335943"/>
                  <a:gd name="connsiteY16" fmla="*/ 328171 h 336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5943" h="336814">
                    <a:moveTo>
                      <a:pt x="118495" y="328171"/>
                    </a:moveTo>
                    <a:cubicBezTo>
                      <a:pt x="98969" y="335262"/>
                      <a:pt x="78735" y="333626"/>
                      <a:pt x="58500" y="333626"/>
                    </a:cubicBezTo>
                    <a:cubicBezTo>
                      <a:pt x="43665" y="339080"/>
                      <a:pt x="28393" y="335153"/>
                      <a:pt x="13340" y="336080"/>
                    </a:cubicBezTo>
                    <a:cubicBezTo>
                      <a:pt x="1887" y="336734"/>
                      <a:pt x="-3022" y="328444"/>
                      <a:pt x="3087" y="320917"/>
                    </a:cubicBezTo>
                    <a:cubicBezTo>
                      <a:pt x="28503" y="290429"/>
                      <a:pt x="47047" y="252360"/>
                      <a:pt x="88934" y="239106"/>
                    </a:cubicBezTo>
                    <a:cubicBezTo>
                      <a:pt x="93188" y="240852"/>
                      <a:pt x="95370" y="244178"/>
                      <a:pt x="96351" y="250615"/>
                    </a:cubicBezTo>
                    <a:cubicBezTo>
                      <a:pt x="97878" y="236652"/>
                      <a:pt x="88170" y="226125"/>
                      <a:pt x="91661" y="213854"/>
                    </a:cubicBezTo>
                    <a:cubicBezTo>
                      <a:pt x="113913" y="179766"/>
                      <a:pt x="145820" y="154350"/>
                      <a:pt x="172599" y="124298"/>
                    </a:cubicBezTo>
                    <a:cubicBezTo>
                      <a:pt x="189343" y="120480"/>
                      <a:pt x="204342" y="128334"/>
                      <a:pt x="218577" y="130570"/>
                    </a:cubicBezTo>
                    <a:cubicBezTo>
                      <a:pt x="202979" y="123207"/>
                      <a:pt x="181489" y="126370"/>
                      <a:pt x="166927" y="111372"/>
                    </a:cubicBezTo>
                    <a:cubicBezTo>
                      <a:pt x="165509" y="109004"/>
                      <a:pt x="165329" y="106098"/>
                      <a:pt x="166436" y="103572"/>
                    </a:cubicBezTo>
                    <a:cubicBezTo>
                      <a:pt x="191089" y="65394"/>
                      <a:pt x="222341" y="32669"/>
                      <a:pt x="255283" y="1908"/>
                    </a:cubicBezTo>
                    <a:cubicBezTo>
                      <a:pt x="258239" y="-524"/>
                      <a:pt x="262401" y="-911"/>
                      <a:pt x="265755" y="927"/>
                    </a:cubicBezTo>
                    <a:cubicBezTo>
                      <a:pt x="301730" y="27521"/>
                      <a:pt x="326841" y="66299"/>
                      <a:pt x="336386" y="110008"/>
                    </a:cubicBezTo>
                    <a:cubicBezTo>
                      <a:pt x="322865" y="115451"/>
                      <a:pt x="310893" y="124145"/>
                      <a:pt x="301534" y="135315"/>
                    </a:cubicBezTo>
                    <a:cubicBezTo>
                      <a:pt x="248193" y="196892"/>
                      <a:pt x="186016" y="250233"/>
                      <a:pt x="134748" y="313718"/>
                    </a:cubicBezTo>
                    <a:cubicBezTo>
                      <a:pt x="130134" y="319368"/>
                      <a:pt x="124647" y="324245"/>
                      <a:pt x="118495" y="328171"/>
                    </a:cubicBezTo>
                    <a:close/>
                  </a:path>
                </a:pathLst>
              </a:custGeom>
              <a:noFill/>
              <a:ln w="29889" cap="flat">
                <a:solidFill>
                  <a:srgbClr val="FFFFFF"/>
                </a:solidFill>
                <a:prstDash val="solid"/>
                <a:round/>
              </a:ln>
            </p:spPr>
            <p:txBody>
              <a:bodyPr rtlCol="0" anchor="ctr"/>
              <a:lstStyle/>
              <a:p>
                <a:endParaRPr lang="de-DE"/>
              </a:p>
            </p:txBody>
          </p:sp>
          <p:sp>
            <p:nvSpPr>
              <p:cNvPr id="88" name="Freihandform: Form 87">
                <a:extLst>
                  <a:ext uri="{FF2B5EF4-FFF2-40B4-BE49-F238E27FC236}">
                    <a16:creationId xmlns:a16="http://schemas.microsoft.com/office/drawing/2014/main" id="{7B0AF59F-217B-0131-9175-F42085EA0E1F}"/>
                  </a:ext>
                </a:extLst>
              </p:cNvPr>
              <p:cNvSpPr/>
              <p:nvPr/>
            </p:nvSpPr>
            <p:spPr>
              <a:xfrm rot="757641">
                <a:off x="4351931" y="2797508"/>
                <a:ext cx="408837" cy="139330"/>
              </a:xfrm>
              <a:custGeom>
                <a:avLst/>
                <a:gdLst>
                  <a:gd name="connsiteX0" fmla="*/ 409237 w 408837"/>
                  <a:gd name="connsiteY0" fmla="*/ 69335 h 139330"/>
                  <a:gd name="connsiteX1" fmla="*/ 212508 w 408837"/>
                  <a:gd name="connsiteY1" fmla="*/ 138602 h 139330"/>
                  <a:gd name="connsiteX2" fmla="*/ 399 w 408837"/>
                  <a:gd name="connsiteY2" fmla="*/ 9450 h 139330"/>
                  <a:gd name="connsiteX3" fmla="*/ 29742 w 408837"/>
                  <a:gd name="connsiteY3" fmla="*/ 450 h 139330"/>
                  <a:gd name="connsiteX4" fmla="*/ 385130 w 408837"/>
                  <a:gd name="connsiteY4" fmla="*/ 52155 h 139330"/>
                  <a:gd name="connsiteX5" fmla="*/ 409237 w 408837"/>
                  <a:gd name="connsiteY5" fmla="*/ 69335 h 139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8837" h="139330">
                    <a:moveTo>
                      <a:pt x="409237" y="69335"/>
                    </a:moveTo>
                    <a:cubicBezTo>
                      <a:pt x="349242" y="108605"/>
                      <a:pt x="283793" y="134784"/>
                      <a:pt x="212508" y="138602"/>
                    </a:cubicBezTo>
                    <a:cubicBezTo>
                      <a:pt x="130260" y="143293"/>
                      <a:pt x="35905" y="110623"/>
                      <a:pt x="399" y="9450"/>
                    </a:cubicBezTo>
                    <a:cubicBezTo>
                      <a:pt x="7762" y="-1459"/>
                      <a:pt x="18779" y="-968"/>
                      <a:pt x="29742" y="450"/>
                    </a:cubicBezTo>
                    <a:cubicBezTo>
                      <a:pt x="148477" y="15722"/>
                      <a:pt x="267485" y="29248"/>
                      <a:pt x="385130" y="52155"/>
                    </a:cubicBezTo>
                    <a:cubicBezTo>
                      <a:pt x="395165" y="54064"/>
                      <a:pt x="407601" y="54773"/>
                      <a:pt x="409237" y="69335"/>
                    </a:cubicBezTo>
                    <a:close/>
                  </a:path>
                </a:pathLst>
              </a:custGeom>
              <a:noFill/>
              <a:ln w="29889" cap="flat">
                <a:solidFill>
                  <a:srgbClr val="FFFFFF"/>
                </a:solidFill>
                <a:prstDash val="solid"/>
                <a:round/>
              </a:ln>
            </p:spPr>
            <p:txBody>
              <a:bodyPr rtlCol="0" anchor="ctr"/>
              <a:lstStyle/>
              <a:p>
                <a:endParaRPr lang="de-DE"/>
              </a:p>
            </p:txBody>
          </p:sp>
          <p:sp>
            <p:nvSpPr>
              <p:cNvPr id="89" name="Freihandform: Form 88">
                <a:extLst>
                  <a:ext uri="{FF2B5EF4-FFF2-40B4-BE49-F238E27FC236}">
                    <a16:creationId xmlns:a16="http://schemas.microsoft.com/office/drawing/2014/main" id="{914FEEC1-2FD1-060C-DE12-EFD383436A66}"/>
                  </a:ext>
                </a:extLst>
              </p:cNvPr>
              <p:cNvSpPr/>
              <p:nvPr/>
            </p:nvSpPr>
            <p:spPr>
              <a:xfrm rot="757641">
                <a:off x="5872217" y="2167304"/>
                <a:ext cx="365480" cy="294629"/>
              </a:xfrm>
              <a:custGeom>
                <a:avLst/>
                <a:gdLst>
                  <a:gd name="connsiteX0" fmla="*/ 16863 w 365480"/>
                  <a:gd name="connsiteY0" fmla="*/ 261553 h 294629"/>
                  <a:gd name="connsiteX1" fmla="*/ 501 w 365480"/>
                  <a:gd name="connsiteY1" fmla="*/ 261553 h 294629"/>
                  <a:gd name="connsiteX2" fmla="*/ 38680 w 365480"/>
                  <a:gd name="connsiteY2" fmla="*/ 207013 h 294629"/>
                  <a:gd name="connsiteX3" fmla="*/ 200011 w 365480"/>
                  <a:gd name="connsiteY3" fmla="*/ 53807 h 294629"/>
                  <a:gd name="connsiteX4" fmla="*/ 365924 w 365480"/>
                  <a:gd name="connsiteY4" fmla="*/ -243 h 294629"/>
                  <a:gd name="connsiteX5" fmla="*/ 335109 w 365480"/>
                  <a:gd name="connsiteY5" fmla="*/ 42027 h 294629"/>
                  <a:gd name="connsiteX6" fmla="*/ 209992 w 365480"/>
                  <a:gd name="connsiteY6" fmla="*/ 172925 h 294629"/>
                  <a:gd name="connsiteX7" fmla="*/ 198429 w 365480"/>
                  <a:gd name="connsiteY7" fmla="*/ 198777 h 294629"/>
                  <a:gd name="connsiteX8" fmla="*/ 132108 w 365480"/>
                  <a:gd name="connsiteY8" fmla="*/ 224029 h 294629"/>
                  <a:gd name="connsiteX9" fmla="*/ 113073 w 365480"/>
                  <a:gd name="connsiteY9" fmla="*/ 241428 h 294629"/>
                  <a:gd name="connsiteX10" fmla="*/ 76858 w 365480"/>
                  <a:gd name="connsiteY10" fmla="*/ 294387 h 294629"/>
                  <a:gd name="connsiteX11" fmla="*/ 44134 w 365480"/>
                  <a:gd name="connsiteY11" fmla="*/ 267117 h 294629"/>
                  <a:gd name="connsiteX12" fmla="*/ 16863 w 365480"/>
                  <a:gd name="connsiteY12" fmla="*/ 261553 h 29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5480" h="294629">
                    <a:moveTo>
                      <a:pt x="16863" y="261553"/>
                    </a:moveTo>
                    <a:lnTo>
                      <a:pt x="501" y="261553"/>
                    </a:lnTo>
                    <a:cubicBezTo>
                      <a:pt x="-917" y="233519"/>
                      <a:pt x="24499" y="224193"/>
                      <a:pt x="38680" y="207013"/>
                    </a:cubicBezTo>
                    <a:cubicBezTo>
                      <a:pt x="82312" y="145000"/>
                      <a:pt x="132926" y="91059"/>
                      <a:pt x="200011" y="53807"/>
                    </a:cubicBezTo>
                    <a:cubicBezTo>
                      <a:pt x="251050" y="24666"/>
                      <a:pt x="307517" y="6269"/>
                      <a:pt x="365924" y="-243"/>
                    </a:cubicBezTo>
                    <a:cubicBezTo>
                      <a:pt x="361397" y="18028"/>
                      <a:pt x="347490" y="29700"/>
                      <a:pt x="335109" y="42027"/>
                    </a:cubicBezTo>
                    <a:cubicBezTo>
                      <a:pt x="292349" y="84568"/>
                      <a:pt x="250134" y="127656"/>
                      <a:pt x="209992" y="172925"/>
                    </a:cubicBezTo>
                    <a:cubicBezTo>
                      <a:pt x="203229" y="180560"/>
                      <a:pt x="196466" y="187541"/>
                      <a:pt x="198429" y="198777"/>
                    </a:cubicBezTo>
                    <a:cubicBezTo>
                      <a:pt x="180104" y="217102"/>
                      <a:pt x="153161" y="212848"/>
                      <a:pt x="132108" y="224029"/>
                    </a:cubicBezTo>
                    <a:cubicBezTo>
                      <a:pt x="124309" y="228174"/>
                      <a:pt x="110837" y="226211"/>
                      <a:pt x="113073" y="241428"/>
                    </a:cubicBezTo>
                    <a:cubicBezTo>
                      <a:pt x="110237" y="265371"/>
                      <a:pt x="87984" y="276061"/>
                      <a:pt x="76858" y="294387"/>
                    </a:cubicBezTo>
                    <a:cubicBezTo>
                      <a:pt x="65950" y="285115"/>
                      <a:pt x="52533" y="279225"/>
                      <a:pt x="44134" y="267117"/>
                    </a:cubicBezTo>
                    <a:cubicBezTo>
                      <a:pt x="35952" y="260244"/>
                      <a:pt x="24990" y="267880"/>
                      <a:pt x="16863" y="261553"/>
                    </a:cubicBezTo>
                    <a:close/>
                  </a:path>
                </a:pathLst>
              </a:custGeom>
              <a:noFill/>
              <a:ln w="29889" cap="flat">
                <a:solidFill>
                  <a:srgbClr val="FFFFFF"/>
                </a:solidFill>
                <a:prstDash val="solid"/>
                <a:round/>
              </a:ln>
            </p:spPr>
            <p:txBody>
              <a:bodyPr rtlCol="0" anchor="ctr"/>
              <a:lstStyle/>
              <a:p>
                <a:endParaRPr lang="de-DE"/>
              </a:p>
            </p:txBody>
          </p:sp>
          <p:sp>
            <p:nvSpPr>
              <p:cNvPr id="90" name="Freihandform: Form 89">
                <a:extLst>
                  <a:ext uri="{FF2B5EF4-FFF2-40B4-BE49-F238E27FC236}">
                    <a16:creationId xmlns:a16="http://schemas.microsoft.com/office/drawing/2014/main" id="{A29FDE5B-10BB-FE42-9481-1C2A5E0ADCF6}"/>
                  </a:ext>
                </a:extLst>
              </p:cNvPr>
              <p:cNvSpPr/>
              <p:nvPr/>
            </p:nvSpPr>
            <p:spPr>
              <a:xfrm rot="757641">
                <a:off x="4785503" y="2340959"/>
                <a:ext cx="531045" cy="138232"/>
              </a:xfrm>
              <a:custGeom>
                <a:avLst/>
                <a:gdLst>
                  <a:gd name="connsiteX0" fmla="*/ 425734 w 531045"/>
                  <a:gd name="connsiteY0" fmla="*/ 137951 h 138232"/>
                  <a:gd name="connsiteX1" fmla="*/ 384174 w 531045"/>
                  <a:gd name="connsiteY1" fmla="*/ 114935 h 138232"/>
                  <a:gd name="connsiteX2" fmla="*/ 222406 w 531045"/>
                  <a:gd name="connsiteY2" fmla="*/ 91155 h 138232"/>
                  <a:gd name="connsiteX3" fmla="*/ 425 w 531045"/>
                  <a:gd name="connsiteY3" fmla="*/ 61648 h 138232"/>
                  <a:gd name="connsiteX4" fmla="*/ 162411 w 531045"/>
                  <a:gd name="connsiteY4" fmla="*/ 24015 h 138232"/>
                  <a:gd name="connsiteX5" fmla="*/ 370484 w 531045"/>
                  <a:gd name="connsiteY5" fmla="*/ 51285 h 138232"/>
                  <a:gd name="connsiteX6" fmla="*/ 401845 w 531045"/>
                  <a:gd name="connsiteY6" fmla="*/ 44904 h 138232"/>
                  <a:gd name="connsiteX7" fmla="*/ 447550 w 531045"/>
                  <a:gd name="connsiteY7" fmla="*/ 6726 h 138232"/>
                  <a:gd name="connsiteX8" fmla="*/ 522435 w 531045"/>
                  <a:gd name="connsiteY8" fmla="*/ 11689 h 138232"/>
                  <a:gd name="connsiteX9" fmla="*/ 529307 w 531045"/>
                  <a:gd name="connsiteY9" fmla="*/ 28542 h 138232"/>
                  <a:gd name="connsiteX10" fmla="*/ 443405 w 531045"/>
                  <a:gd name="connsiteY10" fmla="*/ 105663 h 138232"/>
                  <a:gd name="connsiteX11" fmla="*/ 425734 w 531045"/>
                  <a:gd name="connsiteY11" fmla="*/ 137951 h 13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045" h="138232">
                    <a:moveTo>
                      <a:pt x="425734" y="137951"/>
                    </a:moveTo>
                    <a:cubicBezTo>
                      <a:pt x="422734" y="111008"/>
                      <a:pt x="399882" y="117553"/>
                      <a:pt x="384174" y="114935"/>
                    </a:cubicBezTo>
                    <a:cubicBezTo>
                      <a:pt x="330397" y="106045"/>
                      <a:pt x="276401" y="98573"/>
                      <a:pt x="222406" y="91155"/>
                    </a:cubicBezTo>
                    <a:cubicBezTo>
                      <a:pt x="148448" y="81010"/>
                      <a:pt x="74382" y="71466"/>
                      <a:pt x="425" y="61648"/>
                    </a:cubicBezTo>
                    <a:cubicBezTo>
                      <a:pt x="51584" y="37050"/>
                      <a:pt x="106834" y="28106"/>
                      <a:pt x="162411" y="24015"/>
                    </a:cubicBezTo>
                    <a:cubicBezTo>
                      <a:pt x="232905" y="18659"/>
                      <a:pt x="303748" y="27947"/>
                      <a:pt x="370484" y="51285"/>
                    </a:cubicBezTo>
                    <a:cubicBezTo>
                      <a:pt x="383465" y="55812"/>
                      <a:pt x="391919" y="54503"/>
                      <a:pt x="401845" y="44904"/>
                    </a:cubicBezTo>
                    <a:cubicBezTo>
                      <a:pt x="416080" y="31160"/>
                      <a:pt x="432224" y="19379"/>
                      <a:pt x="447550" y="6726"/>
                    </a:cubicBezTo>
                    <a:cubicBezTo>
                      <a:pt x="473512" y="-7728"/>
                      <a:pt x="498055" y="3344"/>
                      <a:pt x="522435" y="11689"/>
                    </a:cubicBezTo>
                    <a:cubicBezTo>
                      <a:pt x="529362" y="14034"/>
                      <a:pt x="534598" y="19870"/>
                      <a:pt x="529307" y="28542"/>
                    </a:cubicBezTo>
                    <a:cubicBezTo>
                      <a:pt x="500782" y="54394"/>
                      <a:pt x="472857" y="80901"/>
                      <a:pt x="443405" y="105663"/>
                    </a:cubicBezTo>
                    <a:cubicBezTo>
                      <a:pt x="432715" y="114880"/>
                      <a:pt x="433915" y="128461"/>
                      <a:pt x="425734" y="137951"/>
                    </a:cubicBezTo>
                    <a:close/>
                  </a:path>
                </a:pathLst>
              </a:custGeom>
              <a:noFill/>
              <a:ln w="29889" cap="flat">
                <a:solidFill>
                  <a:srgbClr val="FFFFFF"/>
                </a:solidFill>
                <a:prstDash val="solid"/>
                <a:round/>
              </a:ln>
            </p:spPr>
            <p:txBody>
              <a:bodyPr rtlCol="0" anchor="ctr"/>
              <a:lstStyle/>
              <a:p>
                <a:endParaRPr lang="de-DE"/>
              </a:p>
            </p:txBody>
          </p:sp>
          <p:sp>
            <p:nvSpPr>
              <p:cNvPr id="91" name="Freihandform: Form 90">
                <a:extLst>
                  <a:ext uri="{FF2B5EF4-FFF2-40B4-BE49-F238E27FC236}">
                    <a16:creationId xmlns:a16="http://schemas.microsoft.com/office/drawing/2014/main" id="{DE508BFC-0596-CE11-9E72-702E577D9C4E}"/>
                  </a:ext>
                </a:extLst>
              </p:cNvPr>
              <p:cNvSpPr/>
              <p:nvPr/>
            </p:nvSpPr>
            <p:spPr>
              <a:xfrm rot="757641">
                <a:off x="4547507" y="2404906"/>
                <a:ext cx="414291" cy="127195"/>
              </a:xfrm>
              <a:custGeom>
                <a:avLst/>
                <a:gdLst>
                  <a:gd name="connsiteX0" fmla="*/ 98373 w 414291"/>
                  <a:gd name="connsiteY0" fmla="*/ -292 h 127195"/>
                  <a:gd name="connsiteX1" fmla="*/ 276340 w 414291"/>
                  <a:gd name="connsiteY1" fmla="*/ 26978 h 127195"/>
                  <a:gd name="connsiteX2" fmla="*/ 393275 w 414291"/>
                  <a:gd name="connsiteY2" fmla="*/ 44595 h 127195"/>
                  <a:gd name="connsiteX3" fmla="*/ 414710 w 414291"/>
                  <a:gd name="connsiteY3" fmla="*/ 59703 h 127195"/>
                  <a:gd name="connsiteX4" fmla="*/ 116372 w 414291"/>
                  <a:gd name="connsiteY4" fmla="*/ 90736 h 127195"/>
                  <a:gd name="connsiteX5" fmla="*/ 110427 w 414291"/>
                  <a:gd name="connsiteY5" fmla="*/ 87682 h 127195"/>
                  <a:gd name="connsiteX6" fmla="*/ 115226 w 414291"/>
                  <a:gd name="connsiteY6" fmla="*/ 94063 h 127195"/>
                  <a:gd name="connsiteX7" fmla="*/ 110154 w 414291"/>
                  <a:gd name="connsiteY7" fmla="*/ 102408 h 127195"/>
                  <a:gd name="connsiteX8" fmla="*/ 418 w 414291"/>
                  <a:gd name="connsiteY8" fmla="*/ 87082 h 127195"/>
                  <a:gd name="connsiteX9" fmla="*/ 98373 w 414291"/>
                  <a:gd name="connsiteY9" fmla="*/ -292 h 12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4291" h="127195">
                    <a:moveTo>
                      <a:pt x="98373" y="-292"/>
                    </a:moveTo>
                    <a:cubicBezTo>
                      <a:pt x="157714" y="8800"/>
                      <a:pt x="217037" y="17886"/>
                      <a:pt x="276340" y="26978"/>
                    </a:cubicBezTo>
                    <a:cubicBezTo>
                      <a:pt x="315337" y="32869"/>
                      <a:pt x="354388" y="37886"/>
                      <a:pt x="393275" y="44595"/>
                    </a:cubicBezTo>
                    <a:cubicBezTo>
                      <a:pt x="402547" y="45566"/>
                      <a:pt x="410674" y="51298"/>
                      <a:pt x="414710" y="59703"/>
                    </a:cubicBezTo>
                    <a:cubicBezTo>
                      <a:pt x="327990" y="137641"/>
                      <a:pt x="210782" y="147513"/>
                      <a:pt x="116372" y="90736"/>
                    </a:cubicBezTo>
                    <a:cubicBezTo>
                      <a:pt x="114517" y="89591"/>
                      <a:pt x="113099" y="87300"/>
                      <a:pt x="110427" y="87682"/>
                    </a:cubicBezTo>
                    <a:cubicBezTo>
                      <a:pt x="112559" y="89351"/>
                      <a:pt x="114217" y="91549"/>
                      <a:pt x="115226" y="94063"/>
                    </a:cubicBezTo>
                    <a:cubicBezTo>
                      <a:pt x="116699" y="98699"/>
                      <a:pt x="113099" y="100336"/>
                      <a:pt x="110154" y="102408"/>
                    </a:cubicBezTo>
                    <a:cubicBezTo>
                      <a:pt x="72303" y="106280"/>
                      <a:pt x="34724" y="108462"/>
                      <a:pt x="418" y="87082"/>
                    </a:cubicBezTo>
                    <a:cubicBezTo>
                      <a:pt x="27754" y="52498"/>
                      <a:pt x="60904" y="22931"/>
                      <a:pt x="98373" y="-292"/>
                    </a:cubicBezTo>
                    <a:close/>
                  </a:path>
                </a:pathLst>
              </a:custGeom>
              <a:noFill/>
              <a:ln w="29889" cap="flat">
                <a:solidFill>
                  <a:srgbClr val="FFFFFF"/>
                </a:solidFill>
                <a:prstDash val="solid"/>
                <a:round/>
              </a:ln>
            </p:spPr>
            <p:txBody>
              <a:bodyPr rtlCol="0" anchor="ctr"/>
              <a:lstStyle/>
              <a:p>
                <a:endParaRPr lang="de-DE"/>
              </a:p>
            </p:txBody>
          </p:sp>
          <p:sp>
            <p:nvSpPr>
              <p:cNvPr id="92" name="Freihandform: Form 91">
                <a:extLst>
                  <a:ext uri="{FF2B5EF4-FFF2-40B4-BE49-F238E27FC236}">
                    <a16:creationId xmlns:a16="http://schemas.microsoft.com/office/drawing/2014/main" id="{5D8ABC6F-F54D-A75D-4217-F08265DF2F57}"/>
                  </a:ext>
                </a:extLst>
              </p:cNvPr>
              <p:cNvSpPr/>
              <p:nvPr/>
            </p:nvSpPr>
            <p:spPr>
              <a:xfrm rot="757641">
                <a:off x="4699546" y="2684515"/>
                <a:ext cx="297731" cy="162312"/>
              </a:xfrm>
              <a:custGeom>
                <a:avLst/>
                <a:gdLst>
                  <a:gd name="connsiteX0" fmla="*/ 298139 w 297731"/>
                  <a:gd name="connsiteY0" fmla="*/ 58674 h 162312"/>
                  <a:gd name="connsiteX1" fmla="*/ 205419 w 297731"/>
                  <a:gd name="connsiteY1" fmla="*/ 162029 h 162312"/>
                  <a:gd name="connsiteX2" fmla="*/ 22762 w 297731"/>
                  <a:gd name="connsiteY2" fmla="*/ 132958 h 162312"/>
                  <a:gd name="connsiteX3" fmla="*/ 6400 w 297731"/>
                  <a:gd name="connsiteY3" fmla="*/ 5115 h 162312"/>
                  <a:gd name="connsiteX4" fmla="*/ 26525 w 297731"/>
                  <a:gd name="connsiteY4" fmla="*/ 751 h 162312"/>
                  <a:gd name="connsiteX5" fmla="*/ 165441 w 297731"/>
                  <a:gd name="connsiteY5" fmla="*/ 19841 h 162312"/>
                  <a:gd name="connsiteX6" fmla="*/ 192220 w 297731"/>
                  <a:gd name="connsiteY6" fmla="*/ 51092 h 162312"/>
                  <a:gd name="connsiteX7" fmla="*/ 199311 w 297731"/>
                  <a:gd name="connsiteY7" fmla="*/ 46784 h 162312"/>
                  <a:gd name="connsiteX8" fmla="*/ 298139 w 297731"/>
                  <a:gd name="connsiteY8" fmla="*/ 58674 h 162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731" h="162312">
                    <a:moveTo>
                      <a:pt x="298139" y="58674"/>
                    </a:moveTo>
                    <a:cubicBezTo>
                      <a:pt x="273153" y="98008"/>
                      <a:pt x="241820" y="132937"/>
                      <a:pt x="205419" y="162029"/>
                    </a:cubicBezTo>
                    <a:cubicBezTo>
                      <a:pt x="144497" y="152647"/>
                      <a:pt x="83193" y="145666"/>
                      <a:pt x="22762" y="132958"/>
                    </a:cubicBezTo>
                    <a:cubicBezTo>
                      <a:pt x="-5599" y="93253"/>
                      <a:pt x="-1891" y="49511"/>
                      <a:pt x="6400" y="5115"/>
                    </a:cubicBezTo>
                    <a:cubicBezTo>
                      <a:pt x="11799" y="97"/>
                      <a:pt x="19533" y="-1583"/>
                      <a:pt x="26525" y="751"/>
                    </a:cubicBezTo>
                    <a:cubicBezTo>
                      <a:pt x="72449" y="10405"/>
                      <a:pt x="119572" y="10732"/>
                      <a:pt x="165441" y="19841"/>
                    </a:cubicBezTo>
                    <a:cubicBezTo>
                      <a:pt x="181258" y="24313"/>
                      <a:pt x="185566" y="38657"/>
                      <a:pt x="192220" y="51092"/>
                    </a:cubicBezTo>
                    <a:cubicBezTo>
                      <a:pt x="193311" y="53165"/>
                      <a:pt x="193475" y="53110"/>
                      <a:pt x="199311" y="46784"/>
                    </a:cubicBezTo>
                    <a:cubicBezTo>
                      <a:pt x="225218" y="31403"/>
                      <a:pt x="272614" y="37185"/>
                      <a:pt x="298139" y="58674"/>
                    </a:cubicBezTo>
                    <a:close/>
                  </a:path>
                </a:pathLst>
              </a:custGeom>
              <a:noFill/>
              <a:ln w="29889" cap="flat">
                <a:solidFill>
                  <a:srgbClr val="FFFFFF"/>
                </a:solidFill>
                <a:prstDash val="solid"/>
                <a:round/>
              </a:ln>
            </p:spPr>
            <p:txBody>
              <a:bodyPr rtlCol="0" anchor="ctr"/>
              <a:lstStyle/>
              <a:p>
                <a:endParaRPr lang="de-DE"/>
              </a:p>
            </p:txBody>
          </p:sp>
          <p:sp>
            <p:nvSpPr>
              <p:cNvPr id="93" name="Freihandform: Form 92">
                <a:extLst>
                  <a:ext uri="{FF2B5EF4-FFF2-40B4-BE49-F238E27FC236}">
                    <a16:creationId xmlns:a16="http://schemas.microsoft.com/office/drawing/2014/main" id="{010B7B11-13BA-187D-3BBD-46E61AF10A30}"/>
                  </a:ext>
                </a:extLst>
              </p:cNvPr>
              <p:cNvSpPr/>
              <p:nvPr/>
            </p:nvSpPr>
            <p:spPr>
              <a:xfrm rot="757641">
                <a:off x="5072234" y="1890562"/>
                <a:ext cx="292141" cy="308765"/>
              </a:xfrm>
              <a:custGeom>
                <a:avLst/>
                <a:gdLst>
                  <a:gd name="connsiteX0" fmla="*/ 266520 w 292141"/>
                  <a:gd name="connsiteY0" fmla="*/ 305203 h 308765"/>
                  <a:gd name="connsiteX1" fmla="*/ 141076 w 292141"/>
                  <a:gd name="connsiteY1" fmla="*/ 288841 h 308765"/>
                  <a:gd name="connsiteX2" fmla="*/ 148821 w 292141"/>
                  <a:gd name="connsiteY2" fmla="*/ 255134 h 308765"/>
                  <a:gd name="connsiteX3" fmla="*/ 123296 w 292141"/>
                  <a:gd name="connsiteY3" fmla="*/ 220774 h 308765"/>
                  <a:gd name="connsiteX4" fmla="*/ 113806 w 292141"/>
                  <a:gd name="connsiteY4" fmla="*/ 179759 h 308765"/>
                  <a:gd name="connsiteX5" fmla="*/ 156457 w 292141"/>
                  <a:gd name="connsiteY5" fmla="*/ 205066 h 308765"/>
                  <a:gd name="connsiteX6" fmla="*/ 160329 w 292141"/>
                  <a:gd name="connsiteY6" fmla="*/ 198848 h 308765"/>
                  <a:gd name="connsiteX7" fmla="*/ 86535 w 292141"/>
                  <a:gd name="connsiteY7" fmla="*/ 152434 h 308765"/>
                  <a:gd name="connsiteX8" fmla="*/ 12687 w 292141"/>
                  <a:gd name="connsiteY8" fmla="*/ 35935 h 308765"/>
                  <a:gd name="connsiteX9" fmla="*/ 4779 w 292141"/>
                  <a:gd name="connsiteY9" fmla="*/ -280 h 308765"/>
                  <a:gd name="connsiteX10" fmla="*/ 162947 w 292141"/>
                  <a:gd name="connsiteY10" fmla="*/ 92439 h 308765"/>
                  <a:gd name="connsiteX11" fmla="*/ 269465 w 292141"/>
                  <a:gd name="connsiteY11" fmla="*/ 251808 h 308765"/>
                  <a:gd name="connsiteX12" fmla="*/ 286646 w 292141"/>
                  <a:gd name="connsiteY12" fmla="*/ 279078 h 308765"/>
                  <a:gd name="connsiteX13" fmla="*/ 290464 w 292141"/>
                  <a:gd name="connsiteY13" fmla="*/ 301821 h 308765"/>
                  <a:gd name="connsiteX14" fmla="*/ 266520 w 292141"/>
                  <a:gd name="connsiteY14" fmla="*/ 305203 h 3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141" h="308765">
                    <a:moveTo>
                      <a:pt x="266520" y="305203"/>
                    </a:moveTo>
                    <a:cubicBezTo>
                      <a:pt x="224142" y="303839"/>
                      <a:pt x="182691" y="295822"/>
                      <a:pt x="141076" y="288841"/>
                    </a:cubicBezTo>
                    <a:cubicBezTo>
                      <a:pt x="158038" y="280932"/>
                      <a:pt x="159566" y="270133"/>
                      <a:pt x="148821" y="255134"/>
                    </a:cubicBezTo>
                    <a:cubicBezTo>
                      <a:pt x="140476" y="243572"/>
                      <a:pt x="130605" y="232936"/>
                      <a:pt x="123296" y="220774"/>
                    </a:cubicBezTo>
                    <a:cubicBezTo>
                      <a:pt x="115988" y="208611"/>
                      <a:pt x="102898" y="196612"/>
                      <a:pt x="113806" y="179759"/>
                    </a:cubicBezTo>
                    <a:lnTo>
                      <a:pt x="156457" y="205066"/>
                    </a:lnTo>
                    <a:lnTo>
                      <a:pt x="160329" y="198848"/>
                    </a:lnTo>
                    <a:cubicBezTo>
                      <a:pt x="140694" y="176268"/>
                      <a:pt x="109170" y="170760"/>
                      <a:pt x="86535" y="152434"/>
                    </a:cubicBezTo>
                    <a:cubicBezTo>
                      <a:pt x="64130" y="112243"/>
                      <a:pt x="39478" y="73350"/>
                      <a:pt x="12687" y="35935"/>
                    </a:cubicBezTo>
                    <a:cubicBezTo>
                      <a:pt x="5269" y="25027"/>
                      <a:pt x="-5748" y="14609"/>
                      <a:pt x="4779" y="-280"/>
                    </a:cubicBezTo>
                    <a:cubicBezTo>
                      <a:pt x="62756" y="21536"/>
                      <a:pt x="110861" y="60369"/>
                      <a:pt x="162947" y="92439"/>
                    </a:cubicBezTo>
                    <a:cubicBezTo>
                      <a:pt x="200689" y="144089"/>
                      <a:pt x="233850" y="198739"/>
                      <a:pt x="269465" y="251808"/>
                    </a:cubicBezTo>
                    <a:cubicBezTo>
                      <a:pt x="275519" y="260807"/>
                      <a:pt x="281464" y="269861"/>
                      <a:pt x="286646" y="279078"/>
                    </a:cubicBezTo>
                    <a:cubicBezTo>
                      <a:pt x="290518" y="286223"/>
                      <a:pt x="295481" y="294131"/>
                      <a:pt x="290464" y="301821"/>
                    </a:cubicBezTo>
                    <a:cubicBezTo>
                      <a:pt x="284410" y="311475"/>
                      <a:pt x="275138" y="308802"/>
                      <a:pt x="266520" y="305203"/>
                    </a:cubicBezTo>
                    <a:close/>
                  </a:path>
                </a:pathLst>
              </a:custGeom>
              <a:noFill/>
              <a:ln w="29889" cap="flat">
                <a:solidFill>
                  <a:srgbClr val="FFFFFF"/>
                </a:solidFill>
                <a:prstDash val="solid"/>
                <a:round/>
              </a:ln>
            </p:spPr>
            <p:txBody>
              <a:bodyPr rtlCol="0" anchor="ctr"/>
              <a:lstStyle/>
              <a:p>
                <a:endParaRPr lang="de-DE"/>
              </a:p>
            </p:txBody>
          </p:sp>
          <p:sp>
            <p:nvSpPr>
              <p:cNvPr id="94" name="Freihandform: Form 93">
                <a:extLst>
                  <a:ext uri="{FF2B5EF4-FFF2-40B4-BE49-F238E27FC236}">
                    <a16:creationId xmlns:a16="http://schemas.microsoft.com/office/drawing/2014/main" id="{6FCFD647-A2F9-523A-4EEB-0118CFCEA431}"/>
                  </a:ext>
                </a:extLst>
              </p:cNvPr>
              <p:cNvSpPr/>
              <p:nvPr/>
            </p:nvSpPr>
            <p:spPr>
              <a:xfrm rot="757641">
                <a:off x="4469506" y="2470362"/>
                <a:ext cx="355395" cy="135250"/>
              </a:xfrm>
              <a:custGeom>
                <a:avLst/>
                <a:gdLst>
                  <a:gd name="connsiteX0" fmla="*/ 60681 w 355395"/>
                  <a:gd name="connsiteY0" fmla="*/ -296 h 135250"/>
                  <a:gd name="connsiteX1" fmla="*/ 175217 w 355395"/>
                  <a:gd name="connsiteY1" fmla="*/ 10613 h 135250"/>
                  <a:gd name="connsiteX2" fmla="*/ 221085 w 355395"/>
                  <a:gd name="connsiteY2" fmla="*/ 23593 h 135250"/>
                  <a:gd name="connsiteX3" fmla="*/ 338348 w 355395"/>
                  <a:gd name="connsiteY3" fmla="*/ 36574 h 135250"/>
                  <a:gd name="connsiteX4" fmla="*/ 355038 w 355395"/>
                  <a:gd name="connsiteY4" fmla="*/ 39628 h 135250"/>
                  <a:gd name="connsiteX5" fmla="*/ 347675 w 355395"/>
                  <a:gd name="connsiteY5" fmla="*/ 55991 h 135250"/>
                  <a:gd name="connsiteX6" fmla="*/ 51845 w 355395"/>
                  <a:gd name="connsiteY6" fmla="*/ 99187 h 135250"/>
                  <a:gd name="connsiteX7" fmla="*/ 21521 w 355395"/>
                  <a:gd name="connsiteY7" fmla="*/ 91606 h 135250"/>
                  <a:gd name="connsiteX8" fmla="*/ 413 w 355395"/>
                  <a:gd name="connsiteY8" fmla="*/ 86970 h 135250"/>
                  <a:gd name="connsiteX9" fmla="*/ 60681 w 355395"/>
                  <a:gd name="connsiteY9" fmla="*/ -296 h 13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5395" h="135250">
                    <a:moveTo>
                      <a:pt x="60681" y="-296"/>
                    </a:moveTo>
                    <a:cubicBezTo>
                      <a:pt x="98369" y="7373"/>
                      <a:pt x="136760" y="11033"/>
                      <a:pt x="175217" y="10613"/>
                    </a:cubicBezTo>
                    <a:cubicBezTo>
                      <a:pt x="192724" y="6740"/>
                      <a:pt x="206141" y="18685"/>
                      <a:pt x="221085" y="23593"/>
                    </a:cubicBezTo>
                    <a:cubicBezTo>
                      <a:pt x="258801" y="36225"/>
                      <a:pt x="298784" y="40654"/>
                      <a:pt x="338348" y="36574"/>
                    </a:cubicBezTo>
                    <a:cubicBezTo>
                      <a:pt x="344512" y="35974"/>
                      <a:pt x="351711" y="31993"/>
                      <a:pt x="355038" y="39628"/>
                    </a:cubicBezTo>
                    <a:cubicBezTo>
                      <a:pt x="357874" y="46228"/>
                      <a:pt x="352311" y="51518"/>
                      <a:pt x="347675" y="55991"/>
                    </a:cubicBezTo>
                    <a:cubicBezTo>
                      <a:pt x="254083" y="142329"/>
                      <a:pt x="178598" y="159618"/>
                      <a:pt x="51845" y="99187"/>
                    </a:cubicBezTo>
                    <a:cubicBezTo>
                      <a:pt x="42192" y="94606"/>
                      <a:pt x="33465" y="86752"/>
                      <a:pt x="21521" y="91606"/>
                    </a:cubicBezTo>
                    <a:cubicBezTo>
                      <a:pt x="14174" y="94011"/>
                      <a:pt x="6075" y="92233"/>
                      <a:pt x="413" y="86970"/>
                    </a:cubicBezTo>
                    <a:cubicBezTo>
                      <a:pt x="14921" y="53754"/>
                      <a:pt x="38592" y="27248"/>
                      <a:pt x="60681" y="-296"/>
                    </a:cubicBezTo>
                    <a:close/>
                  </a:path>
                </a:pathLst>
              </a:custGeom>
              <a:noFill/>
              <a:ln w="29889" cap="flat">
                <a:solidFill>
                  <a:srgbClr val="FFFFFF"/>
                </a:solidFill>
                <a:prstDash val="solid"/>
                <a:round/>
              </a:ln>
            </p:spPr>
            <p:txBody>
              <a:bodyPr rtlCol="0" anchor="ctr"/>
              <a:lstStyle/>
              <a:p>
                <a:endParaRPr lang="de-DE"/>
              </a:p>
            </p:txBody>
          </p:sp>
          <p:sp>
            <p:nvSpPr>
              <p:cNvPr id="95" name="Freihandform: Form 94">
                <a:extLst>
                  <a:ext uri="{FF2B5EF4-FFF2-40B4-BE49-F238E27FC236}">
                    <a16:creationId xmlns:a16="http://schemas.microsoft.com/office/drawing/2014/main" id="{29283CA6-79E6-5589-3A20-605677CB5310}"/>
                  </a:ext>
                </a:extLst>
              </p:cNvPr>
              <p:cNvSpPr/>
              <p:nvPr/>
            </p:nvSpPr>
            <p:spPr>
              <a:xfrm rot="757641">
                <a:off x="4357407" y="2716473"/>
                <a:ext cx="475991" cy="157460"/>
              </a:xfrm>
              <a:custGeom>
                <a:avLst/>
                <a:gdLst>
                  <a:gd name="connsiteX0" fmla="*/ 420442 w 475991"/>
                  <a:gd name="connsiteY0" fmla="*/ 157167 h 157460"/>
                  <a:gd name="connsiteX1" fmla="*/ 297289 w 475991"/>
                  <a:gd name="connsiteY1" fmla="*/ 130879 h 157460"/>
                  <a:gd name="connsiteX2" fmla="*/ 37893 w 475991"/>
                  <a:gd name="connsiteY2" fmla="*/ 95536 h 157460"/>
                  <a:gd name="connsiteX3" fmla="*/ 11604 w 475991"/>
                  <a:gd name="connsiteY3" fmla="*/ 97282 h 157460"/>
                  <a:gd name="connsiteX4" fmla="*/ 696 w 475991"/>
                  <a:gd name="connsiteY4" fmla="*/ 4562 h 157460"/>
                  <a:gd name="connsiteX5" fmla="*/ 43238 w 475991"/>
                  <a:gd name="connsiteY5" fmla="*/ 2871 h 157460"/>
                  <a:gd name="connsiteX6" fmla="*/ 157337 w 475991"/>
                  <a:gd name="connsiteY6" fmla="*/ 23270 h 157460"/>
                  <a:gd name="connsiteX7" fmla="*/ 147138 w 475991"/>
                  <a:gd name="connsiteY7" fmla="*/ 61448 h 157460"/>
                  <a:gd name="connsiteX8" fmla="*/ 146811 w 475991"/>
                  <a:gd name="connsiteY8" fmla="*/ 63302 h 157460"/>
                  <a:gd name="connsiteX9" fmla="*/ 149265 w 475991"/>
                  <a:gd name="connsiteY9" fmla="*/ 62048 h 157460"/>
                  <a:gd name="connsiteX10" fmla="*/ 160173 w 475991"/>
                  <a:gd name="connsiteY10" fmla="*/ 60467 h 157460"/>
                  <a:gd name="connsiteX11" fmla="*/ 365083 w 475991"/>
                  <a:gd name="connsiteY11" fmla="*/ 89482 h 157460"/>
                  <a:gd name="connsiteX12" fmla="*/ 378991 w 475991"/>
                  <a:gd name="connsiteY12" fmla="*/ 89918 h 157460"/>
                  <a:gd name="connsiteX13" fmla="*/ 453657 w 475991"/>
                  <a:gd name="connsiteY13" fmla="*/ 101863 h 157460"/>
                  <a:gd name="connsiteX14" fmla="*/ 475474 w 475991"/>
                  <a:gd name="connsiteY14" fmla="*/ 124279 h 157460"/>
                  <a:gd name="connsiteX15" fmla="*/ 420442 w 475991"/>
                  <a:gd name="connsiteY15" fmla="*/ 157167 h 157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5991" h="157460">
                    <a:moveTo>
                      <a:pt x="420442" y="157167"/>
                    </a:moveTo>
                    <a:cubicBezTo>
                      <a:pt x="381445" y="138896"/>
                      <a:pt x="338631" y="137533"/>
                      <a:pt x="297289" y="130879"/>
                    </a:cubicBezTo>
                    <a:cubicBezTo>
                      <a:pt x="211169" y="116916"/>
                      <a:pt x="124285" y="107863"/>
                      <a:pt x="37893" y="95536"/>
                    </a:cubicBezTo>
                    <a:cubicBezTo>
                      <a:pt x="28239" y="94118"/>
                      <a:pt x="20331" y="96682"/>
                      <a:pt x="11604" y="97282"/>
                    </a:cubicBezTo>
                    <a:cubicBezTo>
                      <a:pt x="-2413" y="67611"/>
                      <a:pt x="696" y="35923"/>
                      <a:pt x="696" y="4562"/>
                    </a:cubicBezTo>
                    <a:cubicBezTo>
                      <a:pt x="14495" y="-3946"/>
                      <a:pt x="29602" y="908"/>
                      <a:pt x="43238" y="2871"/>
                    </a:cubicBezTo>
                    <a:cubicBezTo>
                      <a:pt x="81416" y="8326"/>
                      <a:pt x="121231" y="6035"/>
                      <a:pt x="157337" y="23270"/>
                    </a:cubicBezTo>
                    <a:cubicBezTo>
                      <a:pt x="166227" y="40068"/>
                      <a:pt x="151174" y="49504"/>
                      <a:pt x="147138" y="61448"/>
                    </a:cubicBezTo>
                    <a:cubicBezTo>
                      <a:pt x="141684" y="62212"/>
                      <a:pt x="148392" y="66575"/>
                      <a:pt x="146811" y="63302"/>
                    </a:cubicBezTo>
                    <a:cubicBezTo>
                      <a:pt x="146811" y="62921"/>
                      <a:pt x="147520" y="62703"/>
                      <a:pt x="149265" y="62048"/>
                    </a:cubicBezTo>
                    <a:cubicBezTo>
                      <a:pt x="152777" y="60870"/>
                      <a:pt x="156470" y="60336"/>
                      <a:pt x="160173" y="60467"/>
                    </a:cubicBezTo>
                    <a:cubicBezTo>
                      <a:pt x="228731" y="68593"/>
                      <a:pt x="296525" y="80756"/>
                      <a:pt x="365083" y="89482"/>
                    </a:cubicBezTo>
                    <a:cubicBezTo>
                      <a:pt x="369719" y="89482"/>
                      <a:pt x="374355" y="89482"/>
                      <a:pt x="378991" y="89918"/>
                    </a:cubicBezTo>
                    <a:cubicBezTo>
                      <a:pt x="404025" y="92918"/>
                      <a:pt x="428787" y="97772"/>
                      <a:pt x="453657" y="101863"/>
                    </a:cubicBezTo>
                    <a:cubicBezTo>
                      <a:pt x="464947" y="103663"/>
                      <a:pt x="480328" y="105136"/>
                      <a:pt x="475474" y="124279"/>
                    </a:cubicBezTo>
                    <a:lnTo>
                      <a:pt x="420442" y="157167"/>
                    </a:lnTo>
                    <a:close/>
                  </a:path>
                </a:pathLst>
              </a:custGeom>
              <a:noFill/>
              <a:ln w="29889" cap="flat">
                <a:solidFill>
                  <a:srgbClr val="FFFFFF"/>
                </a:solidFill>
                <a:prstDash val="solid"/>
                <a:round/>
              </a:ln>
            </p:spPr>
            <p:txBody>
              <a:bodyPr rtlCol="0" anchor="ctr"/>
              <a:lstStyle/>
              <a:p>
                <a:endParaRPr lang="de-DE"/>
              </a:p>
            </p:txBody>
          </p:sp>
          <p:sp>
            <p:nvSpPr>
              <p:cNvPr id="96" name="Freihandform: Form 95">
                <a:extLst>
                  <a:ext uri="{FF2B5EF4-FFF2-40B4-BE49-F238E27FC236}">
                    <a16:creationId xmlns:a16="http://schemas.microsoft.com/office/drawing/2014/main" id="{D7ADA037-F7DA-0E3F-5E57-BA9DCABCCB46}"/>
                  </a:ext>
                </a:extLst>
              </p:cNvPr>
              <p:cNvSpPr/>
              <p:nvPr/>
            </p:nvSpPr>
            <p:spPr>
              <a:xfrm rot="757641">
                <a:off x="6065273" y="2204771"/>
                <a:ext cx="326145" cy="198450"/>
              </a:xfrm>
              <a:custGeom>
                <a:avLst/>
                <a:gdLst>
                  <a:gd name="connsiteX0" fmla="*/ 10311 w 326145"/>
                  <a:gd name="connsiteY0" fmla="*/ 196292 h 198450"/>
                  <a:gd name="connsiteX1" fmla="*/ 9492 w 326145"/>
                  <a:gd name="connsiteY1" fmla="*/ 178184 h 198450"/>
                  <a:gd name="connsiteX2" fmla="*/ 127355 w 326145"/>
                  <a:gd name="connsiteY2" fmla="*/ 54650 h 198450"/>
                  <a:gd name="connsiteX3" fmla="*/ 179333 w 326145"/>
                  <a:gd name="connsiteY3" fmla="*/ 109 h 198450"/>
                  <a:gd name="connsiteX4" fmla="*/ 312031 w 326145"/>
                  <a:gd name="connsiteY4" fmla="*/ 5563 h 198450"/>
                  <a:gd name="connsiteX5" fmla="*/ 326593 w 326145"/>
                  <a:gd name="connsiteY5" fmla="*/ 11017 h 198450"/>
                  <a:gd name="connsiteX6" fmla="*/ 274015 w 326145"/>
                  <a:gd name="connsiteY6" fmla="*/ 64140 h 198450"/>
                  <a:gd name="connsiteX7" fmla="*/ 248490 w 326145"/>
                  <a:gd name="connsiteY7" fmla="*/ 70957 h 198450"/>
                  <a:gd name="connsiteX8" fmla="*/ 244454 w 326145"/>
                  <a:gd name="connsiteY8" fmla="*/ 64903 h 198450"/>
                  <a:gd name="connsiteX9" fmla="*/ 148299 w 326145"/>
                  <a:gd name="connsiteY9" fmla="*/ 171639 h 198450"/>
                  <a:gd name="connsiteX10" fmla="*/ 10311 w 326145"/>
                  <a:gd name="connsiteY10" fmla="*/ 196292 h 1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6145" h="198450">
                    <a:moveTo>
                      <a:pt x="10311" y="196292"/>
                    </a:moveTo>
                    <a:cubicBezTo>
                      <a:pt x="-8397" y="191165"/>
                      <a:pt x="4311" y="183693"/>
                      <a:pt x="9492" y="178184"/>
                    </a:cubicBezTo>
                    <a:cubicBezTo>
                      <a:pt x="48598" y="136842"/>
                      <a:pt x="88031" y="95828"/>
                      <a:pt x="127355" y="54650"/>
                    </a:cubicBezTo>
                    <a:cubicBezTo>
                      <a:pt x="144699" y="36471"/>
                      <a:pt x="162027" y="18287"/>
                      <a:pt x="179333" y="109"/>
                    </a:cubicBezTo>
                    <a:cubicBezTo>
                      <a:pt x="223565" y="1199"/>
                      <a:pt x="268016" y="-3709"/>
                      <a:pt x="312031" y="5563"/>
                    </a:cubicBezTo>
                    <a:cubicBezTo>
                      <a:pt x="317485" y="6653"/>
                      <a:pt x="322939" y="6108"/>
                      <a:pt x="326593" y="11017"/>
                    </a:cubicBezTo>
                    <a:cubicBezTo>
                      <a:pt x="310722" y="30324"/>
                      <a:pt x="291796" y="46686"/>
                      <a:pt x="274015" y="64140"/>
                    </a:cubicBezTo>
                    <a:cubicBezTo>
                      <a:pt x="267252" y="70739"/>
                      <a:pt x="259617" y="78647"/>
                      <a:pt x="248490" y="70957"/>
                    </a:cubicBezTo>
                    <a:cubicBezTo>
                      <a:pt x="245709" y="69757"/>
                      <a:pt x="245273" y="62831"/>
                      <a:pt x="244454" y="64903"/>
                    </a:cubicBezTo>
                    <a:cubicBezTo>
                      <a:pt x="227328" y="111508"/>
                      <a:pt x="192870" y="149758"/>
                      <a:pt x="148299" y="171639"/>
                    </a:cubicBezTo>
                    <a:cubicBezTo>
                      <a:pt x="105926" y="193816"/>
                      <a:pt x="57739" y="202422"/>
                      <a:pt x="10311" y="196292"/>
                    </a:cubicBezTo>
                    <a:close/>
                  </a:path>
                </a:pathLst>
              </a:custGeom>
              <a:noFill/>
              <a:ln w="29889" cap="flat">
                <a:solidFill>
                  <a:srgbClr val="FFFFFF"/>
                </a:solidFill>
                <a:prstDash val="solid"/>
                <a:round/>
              </a:ln>
            </p:spPr>
            <p:txBody>
              <a:bodyPr rtlCol="0" anchor="ctr"/>
              <a:lstStyle/>
              <a:p>
                <a:endParaRPr lang="de-DE"/>
              </a:p>
            </p:txBody>
          </p:sp>
          <p:sp>
            <p:nvSpPr>
              <p:cNvPr id="97" name="Freihandform: Form 96">
                <a:extLst>
                  <a:ext uri="{FF2B5EF4-FFF2-40B4-BE49-F238E27FC236}">
                    <a16:creationId xmlns:a16="http://schemas.microsoft.com/office/drawing/2014/main" id="{CA781980-3918-0815-26A8-AC204C115F8A}"/>
                  </a:ext>
                </a:extLst>
              </p:cNvPr>
              <p:cNvSpPr/>
              <p:nvPr/>
            </p:nvSpPr>
            <p:spPr>
              <a:xfrm rot="757641">
                <a:off x="5993361" y="1841277"/>
                <a:ext cx="196575" cy="392799"/>
              </a:xfrm>
              <a:custGeom>
                <a:avLst/>
                <a:gdLst>
                  <a:gd name="connsiteX0" fmla="*/ 98967 w 196575"/>
                  <a:gd name="connsiteY0" fmla="*/ 327105 h 392799"/>
                  <a:gd name="connsiteX1" fmla="*/ 6247 w 196575"/>
                  <a:gd name="connsiteY1" fmla="*/ 392554 h 392799"/>
                  <a:gd name="connsiteX2" fmla="*/ 466 w 196575"/>
                  <a:gd name="connsiteY2" fmla="*/ 380991 h 392799"/>
                  <a:gd name="connsiteX3" fmla="*/ 43771 w 196575"/>
                  <a:gd name="connsiteY3" fmla="*/ 266455 h 392799"/>
                  <a:gd name="connsiteX4" fmla="*/ 58879 w 196575"/>
                  <a:gd name="connsiteY4" fmla="*/ 274200 h 392799"/>
                  <a:gd name="connsiteX5" fmla="*/ 46826 w 196575"/>
                  <a:gd name="connsiteY5" fmla="*/ 242349 h 392799"/>
                  <a:gd name="connsiteX6" fmla="*/ 85004 w 196575"/>
                  <a:gd name="connsiteY6" fmla="*/ 141830 h 392799"/>
                  <a:gd name="connsiteX7" fmla="*/ 125146 w 196575"/>
                  <a:gd name="connsiteY7" fmla="*/ 125086 h 392799"/>
                  <a:gd name="connsiteX8" fmla="*/ 90622 w 196575"/>
                  <a:gd name="connsiteY8" fmla="*/ 124159 h 392799"/>
                  <a:gd name="connsiteX9" fmla="*/ 129673 w 196575"/>
                  <a:gd name="connsiteY9" fmla="*/ 1714 h 392799"/>
                  <a:gd name="connsiteX10" fmla="*/ 137036 w 196575"/>
                  <a:gd name="connsiteY10" fmla="*/ 242 h 392799"/>
                  <a:gd name="connsiteX11" fmla="*/ 197031 w 196575"/>
                  <a:gd name="connsiteY11" fmla="*/ 38420 h 392799"/>
                  <a:gd name="connsiteX12" fmla="*/ 112493 w 196575"/>
                  <a:gd name="connsiteY12" fmla="*/ 275673 h 392799"/>
                  <a:gd name="connsiteX13" fmla="*/ 98967 w 196575"/>
                  <a:gd name="connsiteY13" fmla="*/ 327105 h 392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575" h="392799">
                    <a:moveTo>
                      <a:pt x="98967" y="327105"/>
                    </a:moveTo>
                    <a:cubicBezTo>
                      <a:pt x="70333" y="352139"/>
                      <a:pt x="41426" y="376737"/>
                      <a:pt x="6247" y="392554"/>
                    </a:cubicBezTo>
                    <a:cubicBezTo>
                      <a:pt x="2473" y="389947"/>
                      <a:pt x="286" y="385578"/>
                      <a:pt x="466" y="380991"/>
                    </a:cubicBezTo>
                    <a:cubicBezTo>
                      <a:pt x="6793" y="339704"/>
                      <a:pt x="15028" y="299180"/>
                      <a:pt x="43771" y="266455"/>
                    </a:cubicBezTo>
                    <a:cubicBezTo>
                      <a:pt x="49662" y="264656"/>
                      <a:pt x="53916" y="267110"/>
                      <a:pt x="58879" y="274200"/>
                    </a:cubicBezTo>
                    <a:cubicBezTo>
                      <a:pt x="55334" y="261492"/>
                      <a:pt x="44971" y="254075"/>
                      <a:pt x="46826" y="242349"/>
                    </a:cubicBezTo>
                    <a:cubicBezTo>
                      <a:pt x="63188" y="210278"/>
                      <a:pt x="70387" y="174609"/>
                      <a:pt x="85004" y="141830"/>
                    </a:cubicBezTo>
                    <a:cubicBezTo>
                      <a:pt x="95978" y="131674"/>
                      <a:pt x="110207" y="125740"/>
                      <a:pt x="125146" y="125086"/>
                    </a:cubicBezTo>
                    <a:cubicBezTo>
                      <a:pt x="114511" y="121050"/>
                      <a:pt x="102185" y="136321"/>
                      <a:pt x="90622" y="124159"/>
                    </a:cubicBezTo>
                    <a:cubicBezTo>
                      <a:pt x="92149" y="79653"/>
                      <a:pt x="110093" y="40438"/>
                      <a:pt x="129673" y="1714"/>
                    </a:cubicBezTo>
                    <a:cubicBezTo>
                      <a:pt x="130928" y="-795"/>
                      <a:pt x="134309" y="-413"/>
                      <a:pt x="137036" y="242"/>
                    </a:cubicBezTo>
                    <a:cubicBezTo>
                      <a:pt x="163707" y="2423"/>
                      <a:pt x="182469" y="17149"/>
                      <a:pt x="197031" y="38420"/>
                    </a:cubicBezTo>
                    <a:cubicBezTo>
                      <a:pt x="163325" y="115541"/>
                      <a:pt x="140309" y="196589"/>
                      <a:pt x="112493" y="275673"/>
                    </a:cubicBezTo>
                    <a:cubicBezTo>
                      <a:pt x="106766" y="291981"/>
                      <a:pt x="95803" y="307743"/>
                      <a:pt x="98967" y="327105"/>
                    </a:cubicBezTo>
                    <a:close/>
                  </a:path>
                </a:pathLst>
              </a:custGeom>
              <a:noFill/>
              <a:ln w="29889" cap="flat">
                <a:solidFill>
                  <a:srgbClr val="FFFFFF"/>
                </a:solidFill>
                <a:prstDash val="solid"/>
                <a:round/>
              </a:ln>
            </p:spPr>
            <p:txBody>
              <a:bodyPr rtlCol="0" anchor="ctr"/>
              <a:lstStyle/>
              <a:p>
                <a:endParaRPr lang="de-DE"/>
              </a:p>
            </p:txBody>
          </p:sp>
          <p:sp>
            <p:nvSpPr>
              <p:cNvPr id="98" name="Freihandform: Form 97">
                <a:extLst>
                  <a:ext uri="{FF2B5EF4-FFF2-40B4-BE49-F238E27FC236}">
                    <a16:creationId xmlns:a16="http://schemas.microsoft.com/office/drawing/2014/main" id="{F657E6D0-A1C1-1CD7-33C9-FB752FB63BC8}"/>
                  </a:ext>
                </a:extLst>
              </p:cNvPr>
              <p:cNvSpPr/>
              <p:nvPr/>
            </p:nvSpPr>
            <p:spPr>
              <a:xfrm rot="757641">
                <a:off x="5219861" y="2014141"/>
                <a:ext cx="260242" cy="224040"/>
              </a:xfrm>
              <a:custGeom>
                <a:avLst/>
                <a:gdLst>
                  <a:gd name="connsiteX0" fmla="*/ 104322 w 260242"/>
                  <a:gd name="connsiteY0" fmla="*/ 212381 h 224040"/>
                  <a:gd name="connsiteX1" fmla="*/ 117466 w 260242"/>
                  <a:gd name="connsiteY1" fmla="*/ 188329 h 224040"/>
                  <a:gd name="connsiteX2" fmla="*/ 15803 w 260242"/>
                  <a:gd name="connsiteY2" fmla="*/ 33214 h 224040"/>
                  <a:gd name="connsiteX3" fmla="*/ 695 w 260242"/>
                  <a:gd name="connsiteY3" fmla="*/ -274 h 224040"/>
                  <a:gd name="connsiteX4" fmla="*/ 212531 w 260242"/>
                  <a:gd name="connsiteY4" fmla="*/ 136078 h 224040"/>
                  <a:gd name="connsiteX5" fmla="*/ 258618 w 260242"/>
                  <a:gd name="connsiteY5" fmla="*/ 194764 h 224040"/>
                  <a:gd name="connsiteX6" fmla="*/ 240565 w 260242"/>
                  <a:gd name="connsiteY6" fmla="*/ 221598 h 224040"/>
                  <a:gd name="connsiteX7" fmla="*/ 104322 w 260242"/>
                  <a:gd name="connsiteY7" fmla="*/ 212381 h 224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242" h="224040">
                    <a:moveTo>
                      <a:pt x="104322" y="212381"/>
                    </a:moveTo>
                    <a:cubicBezTo>
                      <a:pt x="125539" y="213526"/>
                      <a:pt x="130829" y="207963"/>
                      <a:pt x="117466" y="188329"/>
                    </a:cubicBezTo>
                    <a:cubicBezTo>
                      <a:pt x="82724" y="137169"/>
                      <a:pt x="49290" y="85192"/>
                      <a:pt x="15803" y="33214"/>
                    </a:cubicBezTo>
                    <a:cubicBezTo>
                      <a:pt x="9148" y="22961"/>
                      <a:pt x="-1323" y="14016"/>
                      <a:pt x="695" y="-274"/>
                    </a:cubicBezTo>
                    <a:cubicBezTo>
                      <a:pt x="70834" y="45868"/>
                      <a:pt x="137592" y="97300"/>
                      <a:pt x="212531" y="136078"/>
                    </a:cubicBezTo>
                    <a:cubicBezTo>
                      <a:pt x="235602" y="148077"/>
                      <a:pt x="248364" y="171530"/>
                      <a:pt x="258618" y="194764"/>
                    </a:cubicBezTo>
                    <a:cubicBezTo>
                      <a:pt x="265654" y="210799"/>
                      <a:pt x="253491" y="220507"/>
                      <a:pt x="240565" y="221598"/>
                    </a:cubicBezTo>
                    <a:cubicBezTo>
                      <a:pt x="194958" y="226371"/>
                      <a:pt x="148871" y="223251"/>
                      <a:pt x="104322" y="212381"/>
                    </a:cubicBezTo>
                    <a:close/>
                  </a:path>
                </a:pathLst>
              </a:custGeom>
              <a:noFill/>
              <a:ln w="29889" cap="flat">
                <a:solidFill>
                  <a:srgbClr val="FFFFFF"/>
                </a:solidFill>
                <a:prstDash val="solid"/>
                <a:round/>
              </a:ln>
            </p:spPr>
            <p:txBody>
              <a:bodyPr rtlCol="0" anchor="ctr"/>
              <a:lstStyle/>
              <a:p>
                <a:endParaRPr lang="de-DE"/>
              </a:p>
            </p:txBody>
          </p:sp>
          <p:sp>
            <p:nvSpPr>
              <p:cNvPr id="99" name="Freihandform: Form 98">
                <a:extLst>
                  <a:ext uri="{FF2B5EF4-FFF2-40B4-BE49-F238E27FC236}">
                    <a16:creationId xmlns:a16="http://schemas.microsoft.com/office/drawing/2014/main" id="{F7DE19F9-4C81-4DDE-1A64-870FF4C7E807}"/>
                  </a:ext>
                </a:extLst>
              </p:cNvPr>
              <p:cNvSpPr/>
              <p:nvPr/>
            </p:nvSpPr>
            <p:spPr>
              <a:xfrm rot="757641">
                <a:off x="4894170" y="2556942"/>
                <a:ext cx="236656" cy="130127"/>
              </a:xfrm>
              <a:custGeom>
                <a:avLst/>
                <a:gdLst>
                  <a:gd name="connsiteX0" fmla="*/ 237072 w 236656"/>
                  <a:gd name="connsiteY0" fmla="*/ 38663 h 130127"/>
                  <a:gd name="connsiteX1" fmla="*/ 198893 w 236656"/>
                  <a:gd name="connsiteY1" fmla="*/ 125928 h 130127"/>
                  <a:gd name="connsiteX2" fmla="*/ 183513 w 236656"/>
                  <a:gd name="connsiteY2" fmla="*/ 129582 h 130127"/>
                  <a:gd name="connsiteX3" fmla="*/ 34180 w 236656"/>
                  <a:gd name="connsiteY3" fmla="*/ 108584 h 130127"/>
                  <a:gd name="connsiteX4" fmla="*/ 5765 w 236656"/>
                  <a:gd name="connsiteY4" fmla="*/ 94185 h 130127"/>
                  <a:gd name="connsiteX5" fmla="*/ 15855 w 236656"/>
                  <a:gd name="connsiteY5" fmla="*/ 9429 h 130127"/>
                  <a:gd name="connsiteX6" fmla="*/ 50815 w 236656"/>
                  <a:gd name="connsiteY6" fmla="*/ 539 h 130127"/>
                  <a:gd name="connsiteX7" fmla="*/ 205766 w 236656"/>
                  <a:gd name="connsiteY7" fmla="*/ 21319 h 130127"/>
                  <a:gd name="connsiteX8" fmla="*/ 237072 w 236656"/>
                  <a:gd name="connsiteY8" fmla="*/ 38663 h 13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656" h="130127">
                    <a:moveTo>
                      <a:pt x="237072" y="38663"/>
                    </a:moveTo>
                    <a:cubicBezTo>
                      <a:pt x="227637" y="69205"/>
                      <a:pt x="218255" y="99748"/>
                      <a:pt x="198893" y="125928"/>
                    </a:cubicBezTo>
                    <a:cubicBezTo>
                      <a:pt x="194459" y="129146"/>
                      <a:pt x="188918" y="130460"/>
                      <a:pt x="183513" y="129582"/>
                    </a:cubicBezTo>
                    <a:cubicBezTo>
                      <a:pt x="133826" y="122055"/>
                      <a:pt x="83485" y="118674"/>
                      <a:pt x="34180" y="108584"/>
                    </a:cubicBezTo>
                    <a:cubicBezTo>
                      <a:pt x="23386" y="107035"/>
                      <a:pt x="13395" y="101974"/>
                      <a:pt x="5765" y="94185"/>
                    </a:cubicBezTo>
                    <a:cubicBezTo>
                      <a:pt x="-5144" y="64242"/>
                      <a:pt x="1837" y="36427"/>
                      <a:pt x="15855" y="9429"/>
                    </a:cubicBezTo>
                    <a:cubicBezTo>
                      <a:pt x="25617" y="-1097"/>
                      <a:pt x="37671" y="-1152"/>
                      <a:pt x="50815" y="539"/>
                    </a:cubicBezTo>
                    <a:cubicBezTo>
                      <a:pt x="102520" y="7193"/>
                      <a:pt x="153843" y="16574"/>
                      <a:pt x="205766" y="21319"/>
                    </a:cubicBezTo>
                    <a:cubicBezTo>
                      <a:pt x="218201" y="22300"/>
                      <a:pt x="231127" y="24809"/>
                      <a:pt x="237072" y="38663"/>
                    </a:cubicBezTo>
                    <a:close/>
                  </a:path>
                </a:pathLst>
              </a:custGeom>
              <a:noFill/>
              <a:ln w="29889" cap="flat">
                <a:solidFill>
                  <a:srgbClr val="FFFFFF"/>
                </a:solidFill>
                <a:prstDash val="solid"/>
                <a:round/>
              </a:ln>
            </p:spPr>
            <p:txBody>
              <a:bodyPr rtlCol="0" anchor="ctr"/>
              <a:lstStyle/>
              <a:p>
                <a:endParaRPr lang="de-DE"/>
              </a:p>
            </p:txBody>
          </p:sp>
          <p:sp>
            <p:nvSpPr>
              <p:cNvPr id="100" name="Freihandform: Form 99">
                <a:extLst>
                  <a:ext uri="{FF2B5EF4-FFF2-40B4-BE49-F238E27FC236}">
                    <a16:creationId xmlns:a16="http://schemas.microsoft.com/office/drawing/2014/main" id="{A84BD41E-D1F3-C8D8-8D0F-445212C968E7}"/>
                  </a:ext>
                </a:extLst>
              </p:cNvPr>
              <p:cNvSpPr/>
              <p:nvPr/>
            </p:nvSpPr>
            <p:spPr>
              <a:xfrm rot="757641">
                <a:off x="4667054" y="1657913"/>
                <a:ext cx="232071" cy="182493"/>
              </a:xfrm>
              <a:custGeom>
                <a:avLst/>
                <a:gdLst>
                  <a:gd name="connsiteX0" fmla="*/ 44080 w 232071"/>
                  <a:gd name="connsiteY0" fmla="*/ 179192 h 182493"/>
                  <a:gd name="connsiteX1" fmla="*/ 104838 w 232071"/>
                  <a:gd name="connsiteY1" fmla="*/ 172101 h 182493"/>
                  <a:gd name="connsiteX2" fmla="*/ 80949 w 232071"/>
                  <a:gd name="connsiteY2" fmla="*/ 128469 h 182493"/>
                  <a:gd name="connsiteX3" fmla="*/ 24009 w 232071"/>
                  <a:gd name="connsiteY3" fmla="*/ 43330 h 182493"/>
                  <a:gd name="connsiteX4" fmla="*/ 447 w 232071"/>
                  <a:gd name="connsiteY4" fmla="*/ 26968 h 182493"/>
                  <a:gd name="connsiteX5" fmla="*/ 114983 w 232071"/>
                  <a:gd name="connsiteY5" fmla="*/ -302 h 182493"/>
                  <a:gd name="connsiteX6" fmla="*/ 136799 w 232071"/>
                  <a:gd name="connsiteY6" fmla="*/ 10606 h 182493"/>
                  <a:gd name="connsiteX7" fmla="*/ 232518 w 232071"/>
                  <a:gd name="connsiteY7" fmla="*/ 182191 h 182493"/>
                  <a:gd name="connsiteX8" fmla="*/ 44080 w 232071"/>
                  <a:gd name="connsiteY8" fmla="*/ 179192 h 18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071" h="182493">
                    <a:moveTo>
                      <a:pt x="44080" y="179192"/>
                    </a:moveTo>
                    <a:cubicBezTo>
                      <a:pt x="63060" y="167356"/>
                      <a:pt x="84767" y="178373"/>
                      <a:pt x="104838" y="172101"/>
                    </a:cubicBezTo>
                    <a:cubicBezTo>
                      <a:pt x="105493" y="152739"/>
                      <a:pt x="89730" y="142159"/>
                      <a:pt x="80949" y="128469"/>
                    </a:cubicBezTo>
                    <a:cubicBezTo>
                      <a:pt x="62787" y="99562"/>
                      <a:pt x="43534" y="71310"/>
                      <a:pt x="24009" y="43330"/>
                    </a:cubicBezTo>
                    <a:cubicBezTo>
                      <a:pt x="18555" y="35368"/>
                      <a:pt x="11955" y="26968"/>
                      <a:pt x="447" y="26968"/>
                    </a:cubicBezTo>
                    <a:cubicBezTo>
                      <a:pt x="35953" y="6624"/>
                      <a:pt x="74677" y="-302"/>
                      <a:pt x="114983" y="-302"/>
                    </a:cubicBezTo>
                    <a:cubicBezTo>
                      <a:pt x="121637" y="4552"/>
                      <a:pt x="131345" y="2752"/>
                      <a:pt x="136799" y="10606"/>
                    </a:cubicBezTo>
                    <a:cubicBezTo>
                      <a:pt x="146017" y="79873"/>
                      <a:pt x="180432" y="135504"/>
                      <a:pt x="232518" y="182191"/>
                    </a:cubicBezTo>
                    <a:cubicBezTo>
                      <a:pt x="168487" y="175374"/>
                      <a:pt x="106311" y="180555"/>
                      <a:pt x="44080" y="179192"/>
                    </a:cubicBezTo>
                    <a:close/>
                  </a:path>
                </a:pathLst>
              </a:custGeom>
              <a:noFill/>
              <a:ln w="29889" cap="flat">
                <a:solidFill>
                  <a:srgbClr val="FFFFFF"/>
                </a:solidFill>
                <a:prstDash val="solid"/>
                <a:round/>
              </a:ln>
            </p:spPr>
            <p:txBody>
              <a:bodyPr rtlCol="0" anchor="ctr"/>
              <a:lstStyle/>
              <a:p>
                <a:endParaRPr lang="de-DE"/>
              </a:p>
            </p:txBody>
          </p:sp>
          <p:sp>
            <p:nvSpPr>
              <p:cNvPr id="101" name="Freihandform: Form 100">
                <a:extLst>
                  <a:ext uri="{FF2B5EF4-FFF2-40B4-BE49-F238E27FC236}">
                    <a16:creationId xmlns:a16="http://schemas.microsoft.com/office/drawing/2014/main" id="{399D4A67-1BAE-65A7-75D8-E5AD5E6E67DD}"/>
                  </a:ext>
                </a:extLst>
              </p:cNvPr>
              <p:cNvSpPr/>
              <p:nvPr/>
            </p:nvSpPr>
            <p:spPr>
              <a:xfrm rot="757641">
                <a:off x="4775964" y="1684049"/>
                <a:ext cx="249524" cy="207718"/>
              </a:xfrm>
              <a:custGeom>
                <a:avLst/>
                <a:gdLst>
                  <a:gd name="connsiteX0" fmla="*/ 22264 w 249524"/>
                  <a:gd name="connsiteY0" fmla="*/ 10638 h 207718"/>
                  <a:gd name="connsiteX1" fmla="*/ 447 w 249524"/>
                  <a:gd name="connsiteY1" fmla="*/ -270 h 207718"/>
                  <a:gd name="connsiteX2" fmla="*/ 140072 w 249524"/>
                  <a:gd name="connsiteY2" fmla="*/ 28909 h 207718"/>
                  <a:gd name="connsiteX3" fmla="*/ 160416 w 249524"/>
                  <a:gd name="connsiteY3" fmla="*/ 51816 h 207718"/>
                  <a:gd name="connsiteX4" fmla="*/ 249972 w 249524"/>
                  <a:gd name="connsiteY4" fmla="*/ 207421 h 207718"/>
                  <a:gd name="connsiteX5" fmla="*/ 38081 w 249524"/>
                  <a:gd name="connsiteY5" fmla="*/ 37745 h 207718"/>
                  <a:gd name="connsiteX6" fmla="*/ 22264 w 249524"/>
                  <a:gd name="connsiteY6" fmla="*/ 10638 h 207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524" h="207718">
                    <a:moveTo>
                      <a:pt x="22264" y="10638"/>
                    </a:moveTo>
                    <a:cubicBezTo>
                      <a:pt x="13788" y="10218"/>
                      <a:pt x="5869" y="6258"/>
                      <a:pt x="447" y="-270"/>
                    </a:cubicBezTo>
                    <a:cubicBezTo>
                      <a:pt x="49207" y="-1034"/>
                      <a:pt x="94421" y="14837"/>
                      <a:pt x="140072" y="28909"/>
                    </a:cubicBezTo>
                    <a:cubicBezTo>
                      <a:pt x="150822" y="31756"/>
                      <a:pt x="158861" y="40804"/>
                      <a:pt x="160416" y="51816"/>
                    </a:cubicBezTo>
                    <a:cubicBezTo>
                      <a:pt x="171089" y="112569"/>
                      <a:pt x="202805" y="167672"/>
                      <a:pt x="249972" y="207421"/>
                    </a:cubicBezTo>
                    <a:cubicBezTo>
                      <a:pt x="131836" y="206003"/>
                      <a:pt x="69987" y="136518"/>
                      <a:pt x="38081" y="37745"/>
                    </a:cubicBezTo>
                    <a:cubicBezTo>
                      <a:pt x="35190" y="28527"/>
                      <a:pt x="42935" y="10638"/>
                      <a:pt x="22264" y="10638"/>
                    </a:cubicBezTo>
                    <a:close/>
                  </a:path>
                </a:pathLst>
              </a:custGeom>
              <a:noFill/>
              <a:ln w="29889" cap="flat">
                <a:solidFill>
                  <a:srgbClr val="FFFFFF"/>
                </a:solidFill>
                <a:prstDash val="solid"/>
                <a:round/>
              </a:ln>
            </p:spPr>
            <p:txBody>
              <a:bodyPr rtlCol="0" anchor="ctr"/>
              <a:lstStyle/>
              <a:p>
                <a:endParaRPr lang="de-DE"/>
              </a:p>
            </p:txBody>
          </p:sp>
          <p:sp>
            <p:nvSpPr>
              <p:cNvPr id="102" name="Freihandform: Form 101">
                <a:extLst>
                  <a:ext uri="{FF2B5EF4-FFF2-40B4-BE49-F238E27FC236}">
                    <a16:creationId xmlns:a16="http://schemas.microsoft.com/office/drawing/2014/main" id="{63D0D73A-72E5-374E-F0F7-7CFB775C329B}"/>
                  </a:ext>
                </a:extLst>
              </p:cNvPr>
              <p:cNvSpPr/>
              <p:nvPr/>
            </p:nvSpPr>
            <p:spPr>
              <a:xfrm rot="757641">
                <a:off x="4544931" y="1732573"/>
                <a:ext cx="189871" cy="267413"/>
              </a:xfrm>
              <a:custGeom>
                <a:avLst/>
                <a:gdLst>
                  <a:gd name="connsiteX0" fmla="*/ 17138 w 189871"/>
                  <a:gd name="connsiteY0" fmla="*/ -306 h 267413"/>
                  <a:gd name="connsiteX1" fmla="*/ 46371 w 189871"/>
                  <a:gd name="connsiteY1" fmla="*/ 37872 h 267413"/>
                  <a:gd name="connsiteX2" fmla="*/ 180815 w 189871"/>
                  <a:gd name="connsiteY2" fmla="*/ 241146 h 267413"/>
                  <a:gd name="connsiteX3" fmla="*/ 185942 w 189871"/>
                  <a:gd name="connsiteY3" fmla="*/ 267108 h 267413"/>
                  <a:gd name="connsiteX4" fmla="*/ 503 w 189871"/>
                  <a:gd name="connsiteY4" fmla="*/ 62089 h 267413"/>
                  <a:gd name="connsiteX5" fmla="*/ 17138 w 189871"/>
                  <a:gd name="connsiteY5" fmla="*/ -306 h 267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871" h="267413">
                    <a:moveTo>
                      <a:pt x="17138" y="-306"/>
                    </a:moveTo>
                    <a:cubicBezTo>
                      <a:pt x="34045" y="6839"/>
                      <a:pt x="37481" y="24728"/>
                      <a:pt x="46371" y="37872"/>
                    </a:cubicBezTo>
                    <a:cubicBezTo>
                      <a:pt x="92077" y="105012"/>
                      <a:pt x="136691" y="172916"/>
                      <a:pt x="180815" y="241146"/>
                    </a:cubicBezTo>
                    <a:cubicBezTo>
                      <a:pt x="185232" y="247964"/>
                      <a:pt x="196468" y="256199"/>
                      <a:pt x="185942" y="267108"/>
                    </a:cubicBezTo>
                    <a:cubicBezTo>
                      <a:pt x="95458" y="242346"/>
                      <a:pt x="-2388" y="159989"/>
                      <a:pt x="503" y="62089"/>
                    </a:cubicBezTo>
                    <a:cubicBezTo>
                      <a:pt x="923" y="40250"/>
                      <a:pt x="6628" y="18838"/>
                      <a:pt x="17138" y="-306"/>
                    </a:cubicBezTo>
                    <a:close/>
                  </a:path>
                </a:pathLst>
              </a:custGeom>
              <a:noFill/>
              <a:ln w="29889" cap="flat">
                <a:solidFill>
                  <a:srgbClr val="FFFFFF"/>
                </a:solidFill>
                <a:prstDash val="solid"/>
                <a:round/>
              </a:ln>
            </p:spPr>
            <p:txBody>
              <a:bodyPr rtlCol="0" anchor="ctr"/>
              <a:lstStyle/>
              <a:p>
                <a:endParaRPr lang="de-DE"/>
              </a:p>
            </p:txBody>
          </p:sp>
          <p:sp>
            <p:nvSpPr>
              <p:cNvPr id="103" name="Freihandform: Form 102">
                <a:extLst>
                  <a:ext uri="{FF2B5EF4-FFF2-40B4-BE49-F238E27FC236}">
                    <a16:creationId xmlns:a16="http://schemas.microsoft.com/office/drawing/2014/main" id="{7531F1FE-FB79-9F30-739F-B416ACCAE926}"/>
                  </a:ext>
                </a:extLst>
              </p:cNvPr>
              <p:cNvSpPr/>
              <p:nvPr/>
            </p:nvSpPr>
            <p:spPr>
              <a:xfrm rot="757641">
                <a:off x="6356118" y="2455956"/>
                <a:ext cx="219766" cy="221818"/>
              </a:xfrm>
              <a:custGeom>
                <a:avLst/>
                <a:gdLst>
                  <a:gd name="connsiteX0" fmla="*/ 440 w 219766"/>
                  <a:gd name="connsiteY0" fmla="*/ 221596 h 221818"/>
                  <a:gd name="connsiteX1" fmla="*/ 43255 w 219766"/>
                  <a:gd name="connsiteY1" fmla="*/ 166183 h 221818"/>
                  <a:gd name="connsiteX2" fmla="*/ 191060 w 219766"/>
                  <a:gd name="connsiteY2" fmla="*/ 11941 h 221818"/>
                  <a:gd name="connsiteX3" fmla="*/ 218331 w 219766"/>
                  <a:gd name="connsiteY3" fmla="*/ 3488 h 221818"/>
                  <a:gd name="connsiteX4" fmla="*/ 71071 w 219766"/>
                  <a:gd name="connsiteY4" fmla="*/ 202889 h 221818"/>
                  <a:gd name="connsiteX5" fmla="*/ 440 w 219766"/>
                  <a:gd name="connsiteY5" fmla="*/ 221596 h 22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766" h="221818">
                    <a:moveTo>
                      <a:pt x="440" y="221596"/>
                    </a:moveTo>
                    <a:cubicBezTo>
                      <a:pt x="9658" y="199289"/>
                      <a:pt x="27711" y="183418"/>
                      <a:pt x="43255" y="166183"/>
                    </a:cubicBezTo>
                    <a:cubicBezTo>
                      <a:pt x="91251" y="113605"/>
                      <a:pt x="141428" y="63155"/>
                      <a:pt x="191060" y="11941"/>
                    </a:cubicBezTo>
                    <a:cubicBezTo>
                      <a:pt x="198533" y="4197"/>
                      <a:pt x="205459" y="-5730"/>
                      <a:pt x="218331" y="3488"/>
                    </a:cubicBezTo>
                    <a:cubicBezTo>
                      <a:pt x="233438" y="105861"/>
                      <a:pt x="154845" y="179545"/>
                      <a:pt x="71071" y="202889"/>
                    </a:cubicBezTo>
                    <a:cubicBezTo>
                      <a:pt x="47454" y="209270"/>
                      <a:pt x="24874" y="219087"/>
                      <a:pt x="440" y="221596"/>
                    </a:cubicBezTo>
                    <a:close/>
                  </a:path>
                </a:pathLst>
              </a:custGeom>
              <a:noFill/>
              <a:ln w="29889" cap="flat">
                <a:solidFill>
                  <a:srgbClr val="FFFFFF"/>
                </a:solidFill>
                <a:prstDash val="solid"/>
                <a:round/>
              </a:ln>
            </p:spPr>
            <p:txBody>
              <a:bodyPr rtlCol="0" anchor="ctr"/>
              <a:lstStyle/>
              <a:p>
                <a:endParaRPr lang="de-DE"/>
              </a:p>
            </p:txBody>
          </p:sp>
          <p:sp>
            <p:nvSpPr>
              <p:cNvPr id="104" name="Freihandform: Form 103">
                <a:extLst>
                  <a:ext uri="{FF2B5EF4-FFF2-40B4-BE49-F238E27FC236}">
                    <a16:creationId xmlns:a16="http://schemas.microsoft.com/office/drawing/2014/main" id="{7583D814-99AC-E29F-AFE7-1353254D1671}"/>
                  </a:ext>
                </a:extLst>
              </p:cNvPr>
              <p:cNvSpPr/>
              <p:nvPr/>
            </p:nvSpPr>
            <p:spPr>
              <a:xfrm rot="757641">
                <a:off x="4415705" y="2537702"/>
                <a:ext cx="278476" cy="123579"/>
              </a:xfrm>
              <a:custGeom>
                <a:avLst/>
                <a:gdLst>
                  <a:gd name="connsiteX0" fmla="*/ 38533 w 278476"/>
                  <a:gd name="connsiteY0" fmla="*/ 946 h 123579"/>
                  <a:gd name="connsiteX1" fmla="*/ 60350 w 278476"/>
                  <a:gd name="connsiteY1" fmla="*/ 946 h 123579"/>
                  <a:gd name="connsiteX2" fmla="*/ 84730 w 278476"/>
                  <a:gd name="connsiteY2" fmla="*/ 9072 h 123579"/>
                  <a:gd name="connsiteX3" fmla="*/ 259260 w 278476"/>
                  <a:gd name="connsiteY3" fmla="*/ 43106 h 123579"/>
                  <a:gd name="connsiteX4" fmla="*/ 276713 w 278476"/>
                  <a:gd name="connsiteY4" fmla="*/ 44578 h 123579"/>
                  <a:gd name="connsiteX5" fmla="*/ 271259 w 278476"/>
                  <a:gd name="connsiteY5" fmla="*/ 63286 h 123579"/>
                  <a:gd name="connsiteX6" fmla="*/ 200083 w 278476"/>
                  <a:gd name="connsiteY6" fmla="*/ 123281 h 123579"/>
                  <a:gd name="connsiteX7" fmla="*/ 28334 w 278476"/>
                  <a:gd name="connsiteY7" fmla="*/ 96010 h 123579"/>
                  <a:gd name="connsiteX8" fmla="*/ 410 w 278476"/>
                  <a:gd name="connsiteY8" fmla="*/ 82702 h 123579"/>
                  <a:gd name="connsiteX9" fmla="*/ 38533 w 278476"/>
                  <a:gd name="connsiteY9" fmla="*/ 946 h 123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8476" h="123579">
                    <a:moveTo>
                      <a:pt x="38533" y="946"/>
                    </a:moveTo>
                    <a:lnTo>
                      <a:pt x="60350" y="946"/>
                    </a:lnTo>
                    <a:cubicBezTo>
                      <a:pt x="70767" y="-3363"/>
                      <a:pt x="77421" y="4545"/>
                      <a:pt x="84730" y="9072"/>
                    </a:cubicBezTo>
                    <a:cubicBezTo>
                      <a:pt x="138670" y="42560"/>
                      <a:pt x="197847" y="49214"/>
                      <a:pt x="259260" y="43106"/>
                    </a:cubicBezTo>
                    <a:cubicBezTo>
                      <a:pt x="265478" y="42506"/>
                      <a:pt x="272186" y="38525"/>
                      <a:pt x="276713" y="44578"/>
                    </a:cubicBezTo>
                    <a:cubicBezTo>
                      <a:pt x="282167" y="52160"/>
                      <a:pt x="276222" y="59086"/>
                      <a:pt x="271259" y="63286"/>
                    </a:cubicBezTo>
                    <a:cubicBezTo>
                      <a:pt x="247643" y="83412"/>
                      <a:pt x="233081" y="114445"/>
                      <a:pt x="200083" y="123281"/>
                    </a:cubicBezTo>
                    <a:cubicBezTo>
                      <a:pt x="143416" y="110355"/>
                      <a:pt x="85548" y="103755"/>
                      <a:pt x="28334" y="96010"/>
                    </a:cubicBezTo>
                    <a:cubicBezTo>
                      <a:pt x="17426" y="94538"/>
                      <a:pt x="6245" y="94429"/>
                      <a:pt x="410" y="82702"/>
                    </a:cubicBezTo>
                    <a:cubicBezTo>
                      <a:pt x="11263" y="54341"/>
                      <a:pt x="20590" y="25489"/>
                      <a:pt x="38533" y="946"/>
                    </a:cubicBezTo>
                    <a:close/>
                  </a:path>
                </a:pathLst>
              </a:custGeom>
              <a:noFill/>
              <a:ln w="29889" cap="flat">
                <a:solidFill>
                  <a:srgbClr val="FFFFFF"/>
                </a:solidFill>
                <a:prstDash val="solid"/>
                <a:round/>
              </a:ln>
            </p:spPr>
            <p:txBody>
              <a:bodyPr rtlCol="0" anchor="ctr"/>
              <a:lstStyle/>
              <a:p>
                <a:endParaRPr lang="de-DE"/>
              </a:p>
            </p:txBody>
          </p:sp>
          <p:sp>
            <p:nvSpPr>
              <p:cNvPr id="105" name="Freihandform: Form 104">
                <a:extLst>
                  <a:ext uri="{FF2B5EF4-FFF2-40B4-BE49-F238E27FC236}">
                    <a16:creationId xmlns:a16="http://schemas.microsoft.com/office/drawing/2014/main" id="{B34DAF83-41B0-2910-5F3C-954467E3FC84}"/>
                  </a:ext>
                </a:extLst>
              </p:cNvPr>
              <p:cNvSpPr/>
              <p:nvPr/>
            </p:nvSpPr>
            <p:spPr>
              <a:xfrm rot="757641">
                <a:off x="5581983" y="1911085"/>
                <a:ext cx="198580" cy="356257"/>
              </a:xfrm>
              <a:custGeom>
                <a:avLst/>
                <a:gdLst>
                  <a:gd name="connsiteX0" fmla="*/ 123720 w 198580"/>
                  <a:gd name="connsiteY0" fmla="*/ 294259 h 356257"/>
                  <a:gd name="connsiteX1" fmla="*/ 30455 w 198580"/>
                  <a:gd name="connsiteY1" fmla="*/ 340837 h 356257"/>
                  <a:gd name="connsiteX2" fmla="*/ 7439 w 198580"/>
                  <a:gd name="connsiteY2" fmla="*/ 354254 h 356257"/>
                  <a:gd name="connsiteX3" fmla="*/ 6402 w 198580"/>
                  <a:gd name="connsiteY3" fmla="*/ 326002 h 356257"/>
                  <a:gd name="connsiteX4" fmla="*/ 57780 w 198580"/>
                  <a:gd name="connsiteY4" fmla="*/ 253354 h 356257"/>
                  <a:gd name="connsiteX5" fmla="*/ 75724 w 198580"/>
                  <a:gd name="connsiteY5" fmla="*/ 224338 h 356257"/>
                  <a:gd name="connsiteX6" fmla="*/ 169534 w 198580"/>
                  <a:gd name="connsiteY6" fmla="*/ 18337 h 356257"/>
                  <a:gd name="connsiteX7" fmla="*/ 189169 w 198580"/>
                  <a:gd name="connsiteY7" fmla="*/ -261 h 356257"/>
                  <a:gd name="connsiteX8" fmla="*/ 194023 w 198580"/>
                  <a:gd name="connsiteY8" fmla="*/ 25700 h 356257"/>
                  <a:gd name="connsiteX9" fmla="*/ 148318 w 198580"/>
                  <a:gd name="connsiteY9" fmla="*/ 162053 h 356257"/>
                  <a:gd name="connsiteX10" fmla="*/ 142100 w 198580"/>
                  <a:gd name="connsiteY10" fmla="*/ 198758 h 356257"/>
                  <a:gd name="connsiteX11" fmla="*/ 134464 w 198580"/>
                  <a:gd name="connsiteY11" fmla="*/ 236937 h 356257"/>
                  <a:gd name="connsiteX12" fmla="*/ 123720 w 198580"/>
                  <a:gd name="connsiteY12" fmla="*/ 294259 h 35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580" h="356257">
                    <a:moveTo>
                      <a:pt x="123720" y="294259"/>
                    </a:moveTo>
                    <a:cubicBezTo>
                      <a:pt x="75669" y="275988"/>
                      <a:pt x="57944" y="317821"/>
                      <a:pt x="30455" y="340837"/>
                    </a:cubicBezTo>
                    <a:cubicBezTo>
                      <a:pt x="23692" y="346291"/>
                      <a:pt x="19874" y="361017"/>
                      <a:pt x="7439" y="354254"/>
                    </a:cubicBezTo>
                    <a:cubicBezTo>
                      <a:pt x="-6742" y="346510"/>
                      <a:pt x="4766" y="335983"/>
                      <a:pt x="6402" y="326002"/>
                    </a:cubicBezTo>
                    <a:cubicBezTo>
                      <a:pt x="11856" y="292950"/>
                      <a:pt x="30891" y="271025"/>
                      <a:pt x="57780" y="253354"/>
                    </a:cubicBezTo>
                    <a:cubicBezTo>
                      <a:pt x="67521" y="246591"/>
                      <a:pt x="74022" y="236075"/>
                      <a:pt x="75724" y="224338"/>
                    </a:cubicBezTo>
                    <a:cubicBezTo>
                      <a:pt x="91104" y="148581"/>
                      <a:pt x="126829" y="81768"/>
                      <a:pt x="169534" y="18337"/>
                    </a:cubicBezTo>
                    <a:cubicBezTo>
                      <a:pt x="175364" y="11427"/>
                      <a:pt x="181953" y="5188"/>
                      <a:pt x="189169" y="-261"/>
                    </a:cubicBezTo>
                    <a:cubicBezTo>
                      <a:pt x="206458" y="5193"/>
                      <a:pt x="196204" y="17410"/>
                      <a:pt x="194023" y="25700"/>
                    </a:cubicBezTo>
                    <a:cubicBezTo>
                      <a:pt x="181969" y="72060"/>
                      <a:pt x="163371" y="116347"/>
                      <a:pt x="148318" y="162053"/>
                    </a:cubicBezTo>
                    <a:cubicBezTo>
                      <a:pt x="144336" y="174052"/>
                      <a:pt x="138718" y="185614"/>
                      <a:pt x="142100" y="198758"/>
                    </a:cubicBezTo>
                    <a:cubicBezTo>
                      <a:pt x="147281" y="213048"/>
                      <a:pt x="121429" y="221175"/>
                      <a:pt x="134464" y="236937"/>
                    </a:cubicBezTo>
                    <a:cubicBezTo>
                      <a:pt x="143300" y="258263"/>
                      <a:pt x="132119" y="275988"/>
                      <a:pt x="123720" y="294259"/>
                    </a:cubicBezTo>
                    <a:close/>
                  </a:path>
                </a:pathLst>
              </a:custGeom>
              <a:noFill/>
              <a:ln w="29889" cap="flat">
                <a:solidFill>
                  <a:srgbClr val="FFFFFF"/>
                </a:solidFill>
                <a:prstDash val="solid"/>
                <a:round/>
              </a:ln>
            </p:spPr>
            <p:txBody>
              <a:bodyPr rtlCol="0" anchor="ctr"/>
              <a:lstStyle/>
              <a:p>
                <a:endParaRPr lang="de-DE"/>
              </a:p>
            </p:txBody>
          </p:sp>
          <p:sp>
            <p:nvSpPr>
              <p:cNvPr id="106" name="Freihandform: Form 105">
                <a:extLst>
                  <a:ext uri="{FF2B5EF4-FFF2-40B4-BE49-F238E27FC236}">
                    <a16:creationId xmlns:a16="http://schemas.microsoft.com/office/drawing/2014/main" id="{1C40029F-0DFE-A6A5-AD5C-8D4EF996A5FE}"/>
                  </a:ext>
                </a:extLst>
              </p:cNvPr>
              <p:cNvSpPr/>
              <p:nvPr/>
            </p:nvSpPr>
            <p:spPr>
              <a:xfrm rot="757641">
                <a:off x="4787599" y="1916504"/>
                <a:ext cx="158939" cy="177790"/>
              </a:xfrm>
              <a:custGeom>
                <a:avLst/>
                <a:gdLst>
                  <a:gd name="connsiteX0" fmla="*/ 60433 w 158939"/>
                  <a:gd name="connsiteY0" fmla="*/ 168782 h 177790"/>
                  <a:gd name="connsiteX1" fmla="*/ 438 w 158939"/>
                  <a:gd name="connsiteY1" fmla="*/ 81516 h 177790"/>
                  <a:gd name="connsiteX2" fmla="*/ 76795 w 158939"/>
                  <a:gd name="connsiteY2" fmla="*/ -295 h 177790"/>
                  <a:gd name="connsiteX3" fmla="*/ 101011 w 158939"/>
                  <a:gd name="connsiteY3" fmla="*/ 19558 h 177790"/>
                  <a:gd name="connsiteX4" fmla="*/ 155225 w 158939"/>
                  <a:gd name="connsiteY4" fmla="*/ 99406 h 177790"/>
                  <a:gd name="connsiteX5" fmla="*/ 158606 w 158939"/>
                  <a:gd name="connsiteY5" fmla="*/ 114241 h 177790"/>
                  <a:gd name="connsiteX6" fmla="*/ 137227 w 158939"/>
                  <a:gd name="connsiteY6" fmla="*/ 169218 h 177790"/>
                  <a:gd name="connsiteX7" fmla="*/ 128500 w 158939"/>
                  <a:gd name="connsiteY7" fmla="*/ 177072 h 177790"/>
                  <a:gd name="connsiteX8" fmla="*/ 60433 w 158939"/>
                  <a:gd name="connsiteY8" fmla="*/ 168782 h 177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939" h="177790">
                    <a:moveTo>
                      <a:pt x="60433" y="168782"/>
                    </a:moveTo>
                    <a:cubicBezTo>
                      <a:pt x="49956" y="134186"/>
                      <a:pt x="28990" y="103687"/>
                      <a:pt x="438" y="81516"/>
                    </a:cubicBezTo>
                    <a:cubicBezTo>
                      <a:pt x="13746" y="42792"/>
                      <a:pt x="42544" y="18631"/>
                      <a:pt x="76795" y="-295"/>
                    </a:cubicBezTo>
                    <a:cubicBezTo>
                      <a:pt x="88358" y="1996"/>
                      <a:pt x="94903" y="10613"/>
                      <a:pt x="101011" y="19558"/>
                    </a:cubicBezTo>
                    <a:cubicBezTo>
                      <a:pt x="119664" y="45792"/>
                      <a:pt x="136626" y="73117"/>
                      <a:pt x="155225" y="99406"/>
                    </a:cubicBezTo>
                    <a:cubicBezTo>
                      <a:pt x="159059" y="103311"/>
                      <a:pt x="160368" y="109059"/>
                      <a:pt x="158606" y="114241"/>
                    </a:cubicBezTo>
                    <a:cubicBezTo>
                      <a:pt x="151462" y="132566"/>
                      <a:pt x="144262" y="150838"/>
                      <a:pt x="137227" y="169218"/>
                    </a:cubicBezTo>
                    <a:cubicBezTo>
                      <a:pt x="135590" y="173472"/>
                      <a:pt x="133845" y="179090"/>
                      <a:pt x="128500" y="177072"/>
                    </a:cubicBezTo>
                    <a:cubicBezTo>
                      <a:pt x="106575" y="168782"/>
                      <a:pt x="82249" y="181326"/>
                      <a:pt x="60433" y="168782"/>
                    </a:cubicBezTo>
                    <a:close/>
                  </a:path>
                </a:pathLst>
              </a:custGeom>
              <a:noFill/>
              <a:ln w="29889" cap="flat">
                <a:solidFill>
                  <a:srgbClr val="FFFFFF"/>
                </a:solidFill>
                <a:prstDash val="solid"/>
                <a:round/>
              </a:ln>
            </p:spPr>
            <p:txBody>
              <a:bodyPr rtlCol="0" anchor="ctr"/>
              <a:lstStyle/>
              <a:p>
                <a:endParaRPr lang="de-DE"/>
              </a:p>
            </p:txBody>
          </p:sp>
          <p:sp>
            <p:nvSpPr>
              <p:cNvPr id="107" name="Freihandform: Form 106">
                <a:extLst>
                  <a:ext uri="{FF2B5EF4-FFF2-40B4-BE49-F238E27FC236}">
                    <a16:creationId xmlns:a16="http://schemas.microsoft.com/office/drawing/2014/main" id="{1A7B26E7-FC15-F643-1278-0FD8E88C8B05}"/>
                  </a:ext>
                </a:extLst>
              </p:cNvPr>
              <p:cNvSpPr/>
              <p:nvPr/>
            </p:nvSpPr>
            <p:spPr>
              <a:xfrm rot="757641">
                <a:off x="4382833" y="2608649"/>
                <a:ext cx="218791" cy="114099"/>
              </a:xfrm>
              <a:custGeom>
                <a:avLst/>
                <a:gdLst>
                  <a:gd name="connsiteX0" fmla="*/ 17560 w 218791"/>
                  <a:gd name="connsiteY0" fmla="*/ -300 h 114099"/>
                  <a:gd name="connsiteX1" fmla="*/ 160893 w 218791"/>
                  <a:gd name="connsiteY1" fmla="*/ 21517 h 114099"/>
                  <a:gd name="connsiteX2" fmla="*/ 219197 w 218791"/>
                  <a:gd name="connsiteY2" fmla="*/ 37879 h 114099"/>
                  <a:gd name="connsiteX3" fmla="*/ 159202 w 218791"/>
                  <a:gd name="connsiteY3" fmla="*/ 113800 h 114099"/>
                  <a:gd name="connsiteX4" fmla="*/ 126968 w 218791"/>
                  <a:gd name="connsiteY4" fmla="*/ 102891 h 114099"/>
                  <a:gd name="connsiteX5" fmla="*/ 870 w 218791"/>
                  <a:gd name="connsiteY5" fmla="*/ 86966 h 114099"/>
                  <a:gd name="connsiteX6" fmla="*/ 17560 w 218791"/>
                  <a:gd name="connsiteY6" fmla="*/ -300 h 114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791" h="114099">
                    <a:moveTo>
                      <a:pt x="17560" y="-300"/>
                    </a:moveTo>
                    <a:cubicBezTo>
                      <a:pt x="65337" y="6954"/>
                      <a:pt x="113170" y="14044"/>
                      <a:pt x="160893" y="21517"/>
                    </a:cubicBezTo>
                    <a:cubicBezTo>
                      <a:pt x="180909" y="24680"/>
                      <a:pt x="202507" y="22716"/>
                      <a:pt x="219197" y="37879"/>
                    </a:cubicBezTo>
                    <a:cubicBezTo>
                      <a:pt x="208780" y="69463"/>
                      <a:pt x="187520" y="96363"/>
                      <a:pt x="159202" y="113800"/>
                    </a:cubicBezTo>
                    <a:cubicBezTo>
                      <a:pt x="150585" y="103873"/>
                      <a:pt x="138858" y="104255"/>
                      <a:pt x="126968" y="102891"/>
                    </a:cubicBezTo>
                    <a:cubicBezTo>
                      <a:pt x="84863" y="97874"/>
                      <a:pt x="42976" y="92420"/>
                      <a:pt x="870" y="86966"/>
                    </a:cubicBezTo>
                    <a:cubicBezTo>
                      <a:pt x="-2075" y="56041"/>
                      <a:pt x="9651" y="28170"/>
                      <a:pt x="17560" y="-300"/>
                    </a:cubicBezTo>
                    <a:close/>
                  </a:path>
                </a:pathLst>
              </a:custGeom>
              <a:noFill/>
              <a:ln w="29889" cap="flat">
                <a:solidFill>
                  <a:srgbClr val="FFFFFF"/>
                </a:solidFill>
                <a:prstDash val="solid"/>
                <a:round/>
              </a:ln>
            </p:spPr>
            <p:txBody>
              <a:bodyPr rtlCol="0" anchor="ctr"/>
              <a:lstStyle/>
              <a:p>
                <a:endParaRPr lang="de-DE"/>
              </a:p>
            </p:txBody>
          </p:sp>
          <p:sp>
            <p:nvSpPr>
              <p:cNvPr id="108" name="Freihandform: Form 107">
                <a:extLst>
                  <a:ext uri="{FF2B5EF4-FFF2-40B4-BE49-F238E27FC236}">
                    <a16:creationId xmlns:a16="http://schemas.microsoft.com/office/drawing/2014/main" id="{D039D371-36F9-6E6D-CC5B-6EBD32A098AA}"/>
                  </a:ext>
                </a:extLst>
              </p:cNvPr>
              <p:cNvSpPr/>
              <p:nvPr/>
            </p:nvSpPr>
            <p:spPr>
              <a:xfrm rot="757641">
                <a:off x="6219720" y="2240868"/>
                <a:ext cx="241109" cy="170812"/>
              </a:xfrm>
              <a:custGeom>
                <a:avLst/>
                <a:gdLst>
                  <a:gd name="connsiteX0" fmla="*/ 93681 w 241109"/>
                  <a:gd name="connsiteY0" fmla="*/ 59764 h 170812"/>
                  <a:gd name="connsiteX1" fmla="*/ 134750 w 241109"/>
                  <a:gd name="connsiteY1" fmla="*/ 27039 h 170812"/>
                  <a:gd name="connsiteX2" fmla="*/ 170147 w 241109"/>
                  <a:gd name="connsiteY2" fmla="*/ -231 h 170812"/>
                  <a:gd name="connsiteX3" fmla="*/ 241050 w 241109"/>
                  <a:gd name="connsiteY3" fmla="*/ 21585 h 170812"/>
                  <a:gd name="connsiteX4" fmla="*/ 225942 w 241109"/>
                  <a:gd name="connsiteY4" fmla="*/ 41002 h 170812"/>
                  <a:gd name="connsiteX5" fmla="*/ 206035 w 241109"/>
                  <a:gd name="connsiteY5" fmla="*/ 68981 h 170812"/>
                  <a:gd name="connsiteX6" fmla="*/ 143695 w 241109"/>
                  <a:gd name="connsiteY6" fmla="*/ 143266 h 170812"/>
                  <a:gd name="connsiteX7" fmla="*/ 14051 w 241109"/>
                  <a:gd name="connsiteY7" fmla="*/ 168846 h 170812"/>
                  <a:gd name="connsiteX8" fmla="*/ 6797 w 241109"/>
                  <a:gd name="connsiteY8" fmla="*/ 152483 h 170812"/>
                  <a:gd name="connsiteX9" fmla="*/ 86318 w 241109"/>
                  <a:gd name="connsiteY9" fmla="*/ 61237 h 170812"/>
                  <a:gd name="connsiteX10" fmla="*/ 93681 w 241109"/>
                  <a:gd name="connsiteY10" fmla="*/ 59764 h 17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1109" h="170812">
                    <a:moveTo>
                      <a:pt x="93681" y="59764"/>
                    </a:moveTo>
                    <a:cubicBezTo>
                      <a:pt x="113370" y="56273"/>
                      <a:pt x="120951" y="37511"/>
                      <a:pt x="134750" y="27039"/>
                    </a:cubicBezTo>
                    <a:cubicBezTo>
                      <a:pt x="146640" y="18095"/>
                      <a:pt x="152967" y="1951"/>
                      <a:pt x="170147" y="-231"/>
                    </a:cubicBezTo>
                    <a:cubicBezTo>
                      <a:pt x="194936" y="2556"/>
                      <a:pt x="218983" y="9952"/>
                      <a:pt x="241050" y="21585"/>
                    </a:cubicBezTo>
                    <a:cubicBezTo>
                      <a:pt x="243832" y="34130"/>
                      <a:pt x="234669" y="37402"/>
                      <a:pt x="225942" y="41002"/>
                    </a:cubicBezTo>
                    <a:cubicBezTo>
                      <a:pt x="213289" y="46020"/>
                      <a:pt x="211435" y="58946"/>
                      <a:pt x="206035" y="68981"/>
                    </a:cubicBezTo>
                    <a:cubicBezTo>
                      <a:pt x="190464" y="97686"/>
                      <a:pt x="169263" y="122950"/>
                      <a:pt x="143695" y="143266"/>
                    </a:cubicBezTo>
                    <a:cubicBezTo>
                      <a:pt x="104207" y="175445"/>
                      <a:pt x="59320" y="171518"/>
                      <a:pt x="14051" y="168846"/>
                    </a:cubicBezTo>
                    <a:cubicBezTo>
                      <a:pt x="4725" y="168300"/>
                      <a:pt x="-7056" y="162083"/>
                      <a:pt x="6797" y="152483"/>
                    </a:cubicBezTo>
                    <a:cubicBezTo>
                      <a:pt x="41213" y="128540"/>
                      <a:pt x="65865" y="96906"/>
                      <a:pt x="86318" y="61237"/>
                    </a:cubicBezTo>
                    <a:cubicBezTo>
                      <a:pt x="87354" y="58837"/>
                      <a:pt x="90736" y="58946"/>
                      <a:pt x="93681" y="59764"/>
                    </a:cubicBezTo>
                    <a:close/>
                  </a:path>
                </a:pathLst>
              </a:custGeom>
              <a:noFill/>
              <a:ln w="29889" cap="flat">
                <a:solidFill>
                  <a:srgbClr val="FFFFFF"/>
                </a:solidFill>
                <a:prstDash val="solid"/>
                <a:round/>
              </a:ln>
            </p:spPr>
            <p:txBody>
              <a:bodyPr rtlCol="0" anchor="ctr"/>
              <a:lstStyle/>
              <a:p>
                <a:endParaRPr lang="de-DE"/>
              </a:p>
            </p:txBody>
          </p:sp>
          <p:sp>
            <p:nvSpPr>
              <p:cNvPr id="109" name="Freihandform: Form 108">
                <a:extLst>
                  <a:ext uri="{FF2B5EF4-FFF2-40B4-BE49-F238E27FC236}">
                    <a16:creationId xmlns:a16="http://schemas.microsoft.com/office/drawing/2014/main" id="{D70B40AE-195F-1C77-D6E4-02C97CB126E6}"/>
                  </a:ext>
                </a:extLst>
              </p:cNvPr>
              <p:cNvSpPr/>
              <p:nvPr/>
            </p:nvSpPr>
            <p:spPr>
              <a:xfrm rot="757641">
                <a:off x="6326904" y="2284734"/>
                <a:ext cx="219003" cy="168633"/>
              </a:xfrm>
              <a:custGeom>
                <a:avLst/>
                <a:gdLst>
                  <a:gd name="connsiteX0" fmla="*/ 110369 w 219003"/>
                  <a:gd name="connsiteY0" fmla="*/ 16136 h 168633"/>
                  <a:gd name="connsiteX1" fmla="*/ 126731 w 219003"/>
                  <a:gd name="connsiteY1" fmla="*/ -226 h 168633"/>
                  <a:gd name="connsiteX2" fmla="*/ 219451 w 219003"/>
                  <a:gd name="connsiteY2" fmla="*/ 54314 h 168633"/>
                  <a:gd name="connsiteX3" fmla="*/ 121277 w 219003"/>
                  <a:gd name="connsiteY3" fmla="*/ 163396 h 168633"/>
                  <a:gd name="connsiteX4" fmla="*/ 87517 w 219003"/>
                  <a:gd name="connsiteY4" fmla="*/ 164705 h 168633"/>
                  <a:gd name="connsiteX5" fmla="*/ 15250 w 219003"/>
                  <a:gd name="connsiteY5" fmla="*/ 153252 h 168633"/>
                  <a:gd name="connsiteX6" fmla="*/ 6305 w 219003"/>
                  <a:gd name="connsiteY6" fmla="*/ 137489 h 168633"/>
                  <a:gd name="connsiteX7" fmla="*/ 110369 w 219003"/>
                  <a:gd name="connsiteY7" fmla="*/ 16136 h 168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03" h="168633">
                    <a:moveTo>
                      <a:pt x="110369" y="16136"/>
                    </a:moveTo>
                    <a:cubicBezTo>
                      <a:pt x="117519" y="12694"/>
                      <a:pt x="123290" y="6924"/>
                      <a:pt x="126731" y="-226"/>
                    </a:cubicBezTo>
                    <a:cubicBezTo>
                      <a:pt x="161311" y="10829"/>
                      <a:pt x="192988" y="29465"/>
                      <a:pt x="219451" y="54314"/>
                    </a:cubicBezTo>
                    <a:cubicBezTo>
                      <a:pt x="181872" y="86221"/>
                      <a:pt x="151875" y="125217"/>
                      <a:pt x="121277" y="163396"/>
                    </a:cubicBezTo>
                    <a:cubicBezTo>
                      <a:pt x="110369" y="173159"/>
                      <a:pt x="98589" y="165850"/>
                      <a:pt x="87517" y="164705"/>
                    </a:cubicBezTo>
                    <a:cubicBezTo>
                      <a:pt x="63300" y="162142"/>
                      <a:pt x="39412" y="156688"/>
                      <a:pt x="15250" y="153252"/>
                    </a:cubicBezTo>
                    <a:cubicBezTo>
                      <a:pt x="6742" y="152051"/>
                      <a:pt x="-7712" y="145725"/>
                      <a:pt x="6305" y="137489"/>
                    </a:cubicBezTo>
                    <a:cubicBezTo>
                      <a:pt x="55174" y="108473"/>
                      <a:pt x="81790" y="61786"/>
                      <a:pt x="110369" y="16136"/>
                    </a:cubicBezTo>
                    <a:close/>
                  </a:path>
                </a:pathLst>
              </a:custGeom>
              <a:noFill/>
              <a:ln w="29889" cap="flat">
                <a:solidFill>
                  <a:srgbClr val="FFFFFF"/>
                </a:solidFill>
                <a:prstDash val="solid"/>
                <a:round/>
              </a:ln>
            </p:spPr>
            <p:txBody>
              <a:bodyPr rtlCol="0" anchor="ctr"/>
              <a:lstStyle/>
              <a:p>
                <a:endParaRPr lang="de-DE"/>
              </a:p>
            </p:txBody>
          </p:sp>
          <p:sp>
            <p:nvSpPr>
              <p:cNvPr id="110" name="Freihandform: Form 109">
                <a:extLst>
                  <a:ext uri="{FF2B5EF4-FFF2-40B4-BE49-F238E27FC236}">
                    <a16:creationId xmlns:a16="http://schemas.microsoft.com/office/drawing/2014/main" id="{572E574B-1D14-5BC2-7F3B-09E5147DDE0B}"/>
                  </a:ext>
                </a:extLst>
              </p:cNvPr>
              <p:cNvSpPr/>
              <p:nvPr/>
            </p:nvSpPr>
            <p:spPr>
              <a:xfrm rot="757641">
                <a:off x="4875180" y="2644087"/>
                <a:ext cx="197891" cy="125443"/>
              </a:xfrm>
              <a:custGeom>
                <a:avLst/>
                <a:gdLst>
                  <a:gd name="connsiteX0" fmla="*/ 7520 w 197891"/>
                  <a:gd name="connsiteY0" fmla="*/ -280 h 125443"/>
                  <a:gd name="connsiteX1" fmla="*/ 169233 w 197891"/>
                  <a:gd name="connsiteY1" fmla="*/ 26991 h 125443"/>
                  <a:gd name="connsiteX2" fmla="*/ 198303 w 197891"/>
                  <a:gd name="connsiteY2" fmla="*/ 32445 h 125443"/>
                  <a:gd name="connsiteX3" fmla="*/ 138309 w 197891"/>
                  <a:gd name="connsiteY3" fmla="*/ 125164 h 125443"/>
                  <a:gd name="connsiteX4" fmla="*/ 63370 w 197891"/>
                  <a:gd name="connsiteY4" fmla="*/ 110165 h 125443"/>
                  <a:gd name="connsiteX5" fmla="*/ 40244 w 197891"/>
                  <a:gd name="connsiteY5" fmla="*/ 119710 h 125443"/>
                  <a:gd name="connsiteX6" fmla="*/ 15865 w 197891"/>
                  <a:gd name="connsiteY6" fmla="*/ 84531 h 125443"/>
                  <a:gd name="connsiteX7" fmla="*/ 7520 w 197891"/>
                  <a:gd name="connsiteY7" fmla="*/ -280 h 12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891" h="125443">
                    <a:moveTo>
                      <a:pt x="7520" y="-280"/>
                    </a:moveTo>
                    <a:cubicBezTo>
                      <a:pt x="59933" y="17610"/>
                      <a:pt x="115565" y="16464"/>
                      <a:pt x="169233" y="26991"/>
                    </a:cubicBezTo>
                    <a:cubicBezTo>
                      <a:pt x="178887" y="28899"/>
                      <a:pt x="188595" y="30699"/>
                      <a:pt x="198303" y="32445"/>
                    </a:cubicBezTo>
                    <a:cubicBezTo>
                      <a:pt x="181941" y="65714"/>
                      <a:pt x="164161" y="97894"/>
                      <a:pt x="138309" y="125164"/>
                    </a:cubicBezTo>
                    <a:cubicBezTo>
                      <a:pt x="114365" y="115074"/>
                      <a:pt x="88295" y="115619"/>
                      <a:pt x="63370" y="110165"/>
                    </a:cubicBezTo>
                    <a:cubicBezTo>
                      <a:pt x="54485" y="108644"/>
                      <a:pt x="45469" y="112363"/>
                      <a:pt x="40244" y="119710"/>
                    </a:cubicBezTo>
                    <a:cubicBezTo>
                      <a:pt x="22137" y="115074"/>
                      <a:pt x="20391" y="97294"/>
                      <a:pt x="15865" y="84531"/>
                    </a:cubicBezTo>
                    <a:cubicBezTo>
                      <a:pt x="6374" y="57261"/>
                      <a:pt x="-8570" y="29554"/>
                      <a:pt x="7520" y="-280"/>
                    </a:cubicBezTo>
                    <a:close/>
                  </a:path>
                </a:pathLst>
              </a:custGeom>
              <a:noFill/>
              <a:ln w="29889" cap="flat">
                <a:solidFill>
                  <a:srgbClr val="FFFFFF"/>
                </a:solidFill>
                <a:prstDash val="solid"/>
                <a:round/>
              </a:ln>
            </p:spPr>
            <p:txBody>
              <a:bodyPr rtlCol="0" anchor="ctr"/>
              <a:lstStyle/>
              <a:p>
                <a:endParaRPr lang="de-DE"/>
              </a:p>
            </p:txBody>
          </p:sp>
          <p:sp>
            <p:nvSpPr>
              <p:cNvPr id="111" name="Freihandform: Form 110">
                <a:extLst>
                  <a:ext uri="{FF2B5EF4-FFF2-40B4-BE49-F238E27FC236}">
                    <a16:creationId xmlns:a16="http://schemas.microsoft.com/office/drawing/2014/main" id="{694AEB50-B4FF-E559-047A-F901F69FAFDC}"/>
                  </a:ext>
                </a:extLst>
              </p:cNvPr>
              <p:cNvSpPr/>
              <p:nvPr/>
            </p:nvSpPr>
            <p:spPr>
              <a:xfrm rot="757641">
                <a:off x="5033457" y="2003185"/>
                <a:ext cx="195642" cy="158813"/>
              </a:xfrm>
              <a:custGeom>
                <a:avLst/>
                <a:gdLst>
                  <a:gd name="connsiteX0" fmla="*/ 142245 w 195642"/>
                  <a:gd name="connsiteY0" fmla="*/ 49019 h 158813"/>
                  <a:gd name="connsiteX1" fmla="*/ 163407 w 195642"/>
                  <a:gd name="connsiteY1" fmla="*/ 94888 h 158813"/>
                  <a:gd name="connsiteX2" fmla="*/ 186860 w 195642"/>
                  <a:gd name="connsiteY2" fmla="*/ 127994 h 158813"/>
                  <a:gd name="connsiteX3" fmla="*/ 169516 w 195642"/>
                  <a:gd name="connsiteY3" fmla="*/ 158046 h 158813"/>
                  <a:gd name="connsiteX4" fmla="*/ 80342 w 195642"/>
                  <a:gd name="connsiteY4" fmla="*/ 158046 h 158813"/>
                  <a:gd name="connsiteX5" fmla="*/ 54980 w 195642"/>
                  <a:gd name="connsiteY5" fmla="*/ 152592 h 158813"/>
                  <a:gd name="connsiteX6" fmla="*/ 65888 w 195642"/>
                  <a:gd name="connsiteY6" fmla="*/ 118777 h 158813"/>
                  <a:gd name="connsiteX7" fmla="*/ 439 w 195642"/>
                  <a:gd name="connsiteY7" fmla="*/ 16185 h 158813"/>
                  <a:gd name="connsiteX8" fmla="*/ 61907 w 195642"/>
                  <a:gd name="connsiteY8" fmla="*/ 8713 h 158813"/>
                  <a:gd name="connsiteX9" fmla="*/ 142245 w 195642"/>
                  <a:gd name="connsiteY9" fmla="*/ 49019 h 15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642" h="158813">
                    <a:moveTo>
                      <a:pt x="142245" y="49019"/>
                    </a:moveTo>
                    <a:cubicBezTo>
                      <a:pt x="142791" y="67345"/>
                      <a:pt x="152226" y="81307"/>
                      <a:pt x="163407" y="94888"/>
                    </a:cubicBezTo>
                    <a:cubicBezTo>
                      <a:pt x="172112" y="105267"/>
                      <a:pt x="179955" y="116339"/>
                      <a:pt x="186860" y="127994"/>
                    </a:cubicBezTo>
                    <a:cubicBezTo>
                      <a:pt x="201967" y="154228"/>
                      <a:pt x="200058" y="157064"/>
                      <a:pt x="169516" y="158046"/>
                    </a:cubicBezTo>
                    <a:lnTo>
                      <a:pt x="80342" y="158046"/>
                    </a:lnTo>
                    <a:cubicBezTo>
                      <a:pt x="71669" y="158046"/>
                      <a:pt x="62070" y="160937"/>
                      <a:pt x="54980" y="152592"/>
                    </a:cubicBezTo>
                    <a:cubicBezTo>
                      <a:pt x="74287" y="146265"/>
                      <a:pt x="77942" y="137975"/>
                      <a:pt x="65888" y="118777"/>
                    </a:cubicBezTo>
                    <a:cubicBezTo>
                      <a:pt x="44072" y="84743"/>
                      <a:pt x="21928" y="50710"/>
                      <a:pt x="439" y="16185"/>
                    </a:cubicBezTo>
                    <a:cubicBezTo>
                      <a:pt x="18547" y="-5631"/>
                      <a:pt x="39218" y="-3231"/>
                      <a:pt x="61907" y="8713"/>
                    </a:cubicBezTo>
                    <a:cubicBezTo>
                      <a:pt x="88413" y="22730"/>
                      <a:pt x="115466" y="35657"/>
                      <a:pt x="142245" y="49019"/>
                    </a:cubicBezTo>
                    <a:close/>
                  </a:path>
                </a:pathLst>
              </a:custGeom>
              <a:noFill/>
              <a:ln w="29889" cap="flat">
                <a:solidFill>
                  <a:srgbClr val="FFFFFF"/>
                </a:solidFill>
                <a:prstDash val="solid"/>
                <a:round/>
              </a:ln>
            </p:spPr>
            <p:txBody>
              <a:bodyPr rtlCol="0" anchor="ctr"/>
              <a:lstStyle/>
              <a:p>
                <a:endParaRPr lang="de-DE"/>
              </a:p>
            </p:txBody>
          </p:sp>
          <p:sp>
            <p:nvSpPr>
              <p:cNvPr id="112" name="Freihandform: Form 111">
                <a:extLst>
                  <a:ext uri="{FF2B5EF4-FFF2-40B4-BE49-F238E27FC236}">
                    <a16:creationId xmlns:a16="http://schemas.microsoft.com/office/drawing/2014/main" id="{1A9631FD-E655-F1BE-610A-0D1949BBFF5A}"/>
                  </a:ext>
                </a:extLst>
              </p:cNvPr>
              <p:cNvSpPr/>
              <p:nvPr/>
            </p:nvSpPr>
            <p:spPr>
              <a:xfrm rot="757641">
                <a:off x="6083194" y="1892388"/>
                <a:ext cx="133935" cy="289011"/>
              </a:xfrm>
              <a:custGeom>
                <a:avLst/>
                <a:gdLst>
                  <a:gd name="connsiteX0" fmla="*/ 10721 w 133935"/>
                  <a:gd name="connsiteY0" fmla="*/ 288769 h 289011"/>
                  <a:gd name="connsiteX1" fmla="*/ 2103 w 133935"/>
                  <a:gd name="connsiteY1" fmla="*/ 269134 h 289011"/>
                  <a:gd name="connsiteX2" fmla="*/ 91878 w 133935"/>
                  <a:gd name="connsiteY2" fmla="*/ 21246 h 289011"/>
                  <a:gd name="connsiteX3" fmla="*/ 109112 w 133935"/>
                  <a:gd name="connsiteY3" fmla="*/ -243 h 289011"/>
                  <a:gd name="connsiteX4" fmla="*/ 127984 w 133935"/>
                  <a:gd name="connsiteY4" fmla="*/ 113965 h 289011"/>
                  <a:gd name="connsiteX5" fmla="*/ 10721 w 133935"/>
                  <a:gd name="connsiteY5" fmla="*/ 288769 h 28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935" h="289011">
                    <a:moveTo>
                      <a:pt x="10721" y="288769"/>
                    </a:moveTo>
                    <a:cubicBezTo>
                      <a:pt x="2540" y="284569"/>
                      <a:pt x="-2260" y="278679"/>
                      <a:pt x="2103" y="269134"/>
                    </a:cubicBezTo>
                    <a:cubicBezTo>
                      <a:pt x="38755" y="188959"/>
                      <a:pt x="58880" y="102785"/>
                      <a:pt x="91878" y="21246"/>
                    </a:cubicBezTo>
                    <a:cubicBezTo>
                      <a:pt x="95532" y="12247"/>
                      <a:pt x="96186" y="1230"/>
                      <a:pt x="109112" y="-243"/>
                    </a:cubicBezTo>
                    <a:cubicBezTo>
                      <a:pt x="139928" y="33790"/>
                      <a:pt x="137637" y="73769"/>
                      <a:pt x="127984" y="113965"/>
                    </a:cubicBezTo>
                    <a:cubicBezTo>
                      <a:pt x="110312" y="186286"/>
                      <a:pt x="66680" y="241809"/>
                      <a:pt x="10721" y="288769"/>
                    </a:cubicBezTo>
                    <a:close/>
                  </a:path>
                </a:pathLst>
              </a:custGeom>
              <a:noFill/>
              <a:ln w="29889" cap="flat">
                <a:solidFill>
                  <a:srgbClr val="FFFFFF"/>
                </a:solidFill>
                <a:prstDash val="solid"/>
                <a:round/>
              </a:ln>
            </p:spPr>
            <p:txBody>
              <a:bodyPr rtlCol="0" anchor="ctr"/>
              <a:lstStyle/>
              <a:p>
                <a:endParaRPr lang="de-DE"/>
              </a:p>
            </p:txBody>
          </p:sp>
          <p:sp>
            <p:nvSpPr>
              <p:cNvPr id="113" name="Freihandform: Form 112">
                <a:extLst>
                  <a:ext uri="{FF2B5EF4-FFF2-40B4-BE49-F238E27FC236}">
                    <a16:creationId xmlns:a16="http://schemas.microsoft.com/office/drawing/2014/main" id="{1687FD1E-DCE4-99F0-4388-4AAA5F1E7655}"/>
                  </a:ext>
                </a:extLst>
              </p:cNvPr>
              <p:cNvSpPr/>
              <p:nvPr/>
            </p:nvSpPr>
            <p:spPr>
              <a:xfrm rot="757641">
                <a:off x="4917183" y="2499319"/>
                <a:ext cx="251869" cy="101519"/>
              </a:xfrm>
              <a:custGeom>
                <a:avLst/>
                <a:gdLst>
                  <a:gd name="connsiteX0" fmla="*/ 230527 w 251869"/>
                  <a:gd name="connsiteY0" fmla="*/ 101240 h 101519"/>
                  <a:gd name="connsiteX1" fmla="*/ 106992 w 251869"/>
                  <a:gd name="connsiteY1" fmla="*/ 79805 h 101519"/>
                  <a:gd name="connsiteX2" fmla="*/ 40997 w 251869"/>
                  <a:gd name="connsiteY2" fmla="*/ 69606 h 101519"/>
                  <a:gd name="connsiteX3" fmla="*/ 12473 w 251869"/>
                  <a:gd name="connsiteY3" fmla="*/ 73969 h 101519"/>
                  <a:gd name="connsiteX4" fmla="*/ 419 w 251869"/>
                  <a:gd name="connsiteY4" fmla="*/ 59080 h 101519"/>
                  <a:gd name="connsiteX5" fmla="*/ 29980 w 251869"/>
                  <a:gd name="connsiteY5" fmla="*/ 37263 h 101519"/>
                  <a:gd name="connsiteX6" fmla="*/ 101701 w 251869"/>
                  <a:gd name="connsiteY6" fmla="*/ 5466 h 101519"/>
                  <a:gd name="connsiteX7" fmla="*/ 126845 w 251869"/>
                  <a:gd name="connsiteY7" fmla="*/ 3175 h 101519"/>
                  <a:gd name="connsiteX8" fmla="*/ 226218 w 251869"/>
                  <a:gd name="connsiteY8" fmla="*/ 19538 h 101519"/>
                  <a:gd name="connsiteX9" fmla="*/ 252288 w 251869"/>
                  <a:gd name="connsiteY9" fmla="*/ 30446 h 101519"/>
                  <a:gd name="connsiteX10" fmla="*/ 230527 w 251869"/>
                  <a:gd name="connsiteY10" fmla="*/ 101240 h 10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869" h="101519">
                    <a:moveTo>
                      <a:pt x="230527" y="101240"/>
                    </a:moveTo>
                    <a:cubicBezTo>
                      <a:pt x="191148" y="83950"/>
                      <a:pt x="147734" y="89840"/>
                      <a:pt x="106992" y="79805"/>
                    </a:cubicBezTo>
                    <a:cubicBezTo>
                      <a:pt x="85175" y="74351"/>
                      <a:pt x="62978" y="73315"/>
                      <a:pt x="40997" y="69606"/>
                    </a:cubicBezTo>
                    <a:cubicBezTo>
                      <a:pt x="31278" y="67533"/>
                      <a:pt x="21128" y="69082"/>
                      <a:pt x="12473" y="73969"/>
                    </a:cubicBezTo>
                    <a:cubicBezTo>
                      <a:pt x="5944" y="71728"/>
                      <a:pt x="1254" y="65930"/>
                      <a:pt x="419" y="59080"/>
                    </a:cubicBezTo>
                    <a:cubicBezTo>
                      <a:pt x="5873" y="46044"/>
                      <a:pt x="18690" y="42063"/>
                      <a:pt x="29980" y="37263"/>
                    </a:cubicBezTo>
                    <a:cubicBezTo>
                      <a:pt x="53924" y="26791"/>
                      <a:pt x="77049" y="14302"/>
                      <a:pt x="101701" y="5466"/>
                    </a:cubicBezTo>
                    <a:cubicBezTo>
                      <a:pt x="109610" y="2630"/>
                      <a:pt x="117736" y="-4515"/>
                      <a:pt x="126845" y="3175"/>
                    </a:cubicBezTo>
                    <a:cubicBezTo>
                      <a:pt x="159253" y="12322"/>
                      <a:pt x="192588" y="17809"/>
                      <a:pt x="226218" y="19538"/>
                    </a:cubicBezTo>
                    <a:cubicBezTo>
                      <a:pt x="236095" y="19096"/>
                      <a:pt x="245667" y="23099"/>
                      <a:pt x="252288" y="30446"/>
                    </a:cubicBezTo>
                    <a:cubicBezTo>
                      <a:pt x="250292" y="55349"/>
                      <a:pt x="242864" y="79516"/>
                      <a:pt x="230527" y="101240"/>
                    </a:cubicBezTo>
                    <a:close/>
                  </a:path>
                </a:pathLst>
              </a:custGeom>
              <a:noFill/>
              <a:ln w="29889" cap="flat">
                <a:solidFill>
                  <a:srgbClr val="FFFFFF"/>
                </a:solidFill>
                <a:prstDash val="solid"/>
                <a:round/>
              </a:ln>
            </p:spPr>
            <p:txBody>
              <a:bodyPr rtlCol="0" anchor="ctr"/>
              <a:lstStyle/>
              <a:p>
                <a:endParaRPr lang="de-DE"/>
              </a:p>
            </p:txBody>
          </p:sp>
          <p:sp>
            <p:nvSpPr>
              <p:cNvPr id="114" name="Freihandform: Form 113">
                <a:extLst>
                  <a:ext uri="{FF2B5EF4-FFF2-40B4-BE49-F238E27FC236}">
                    <a16:creationId xmlns:a16="http://schemas.microsoft.com/office/drawing/2014/main" id="{0EEF9CB2-D6AA-9BD6-0D2F-A57A14212F56}"/>
                  </a:ext>
                </a:extLst>
              </p:cNvPr>
              <p:cNvSpPr/>
              <p:nvPr/>
            </p:nvSpPr>
            <p:spPr>
              <a:xfrm rot="757641">
                <a:off x="6105165" y="2407251"/>
                <a:ext cx="203982" cy="212648"/>
              </a:xfrm>
              <a:custGeom>
                <a:avLst/>
                <a:gdLst>
                  <a:gd name="connsiteX0" fmla="*/ 60433 w 203982"/>
                  <a:gd name="connsiteY0" fmla="*/ 212415 h 212648"/>
                  <a:gd name="connsiteX1" fmla="*/ 438 w 203982"/>
                  <a:gd name="connsiteY1" fmla="*/ 196053 h 212648"/>
                  <a:gd name="connsiteX2" fmla="*/ 71778 w 203982"/>
                  <a:gd name="connsiteY2" fmla="*/ 128913 h 212648"/>
                  <a:gd name="connsiteX3" fmla="*/ 78541 w 203982"/>
                  <a:gd name="connsiteY3" fmla="*/ 143366 h 212648"/>
                  <a:gd name="connsiteX4" fmla="*/ 75923 w 203982"/>
                  <a:gd name="connsiteY4" fmla="*/ 128422 h 212648"/>
                  <a:gd name="connsiteX5" fmla="*/ 62506 w 203982"/>
                  <a:gd name="connsiteY5" fmla="*/ 76499 h 212648"/>
                  <a:gd name="connsiteX6" fmla="*/ 127300 w 203982"/>
                  <a:gd name="connsiteY6" fmla="*/ 4942 h 212648"/>
                  <a:gd name="connsiteX7" fmla="*/ 147808 w 203982"/>
                  <a:gd name="connsiteY7" fmla="*/ 524 h 212648"/>
                  <a:gd name="connsiteX8" fmla="*/ 204421 w 203982"/>
                  <a:gd name="connsiteY8" fmla="*/ 64664 h 212648"/>
                  <a:gd name="connsiteX9" fmla="*/ 107120 w 203982"/>
                  <a:gd name="connsiteY9" fmla="*/ 164092 h 212648"/>
                  <a:gd name="connsiteX10" fmla="*/ 60433 w 203982"/>
                  <a:gd name="connsiteY10" fmla="*/ 212415 h 2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982" h="212648">
                    <a:moveTo>
                      <a:pt x="60433" y="212415"/>
                    </a:moveTo>
                    <a:cubicBezTo>
                      <a:pt x="40472" y="206961"/>
                      <a:pt x="19146" y="206361"/>
                      <a:pt x="438" y="196053"/>
                    </a:cubicBezTo>
                    <a:cubicBezTo>
                      <a:pt x="9547" y="161528"/>
                      <a:pt x="45980" y="127277"/>
                      <a:pt x="71778" y="128913"/>
                    </a:cubicBezTo>
                    <a:cubicBezTo>
                      <a:pt x="76359" y="132622"/>
                      <a:pt x="75868" y="138730"/>
                      <a:pt x="78541" y="143366"/>
                    </a:cubicBezTo>
                    <a:cubicBezTo>
                      <a:pt x="77177" y="138457"/>
                      <a:pt x="77450" y="133276"/>
                      <a:pt x="75923" y="128422"/>
                    </a:cubicBezTo>
                    <a:cubicBezTo>
                      <a:pt x="70469" y="111405"/>
                      <a:pt x="61033" y="95370"/>
                      <a:pt x="62506" y="76499"/>
                    </a:cubicBezTo>
                    <a:cubicBezTo>
                      <a:pt x="76686" y="45956"/>
                      <a:pt x="103521" y="26812"/>
                      <a:pt x="127300" y="4942"/>
                    </a:cubicBezTo>
                    <a:cubicBezTo>
                      <a:pt x="133038" y="294"/>
                      <a:pt x="140663" y="-1347"/>
                      <a:pt x="147808" y="524"/>
                    </a:cubicBezTo>
                    <a:cubicBezTo>
                      <a:pt x="174533" y="14922"/>
                      <a:pt x="198585" y="31776"/>
                      <a:pt x="204421" y="64664"/>
                    </a:cubicBezTo>
                    <a:cubicBezTo>
                      <a:pt x="168724" y="94443"/>
                      <a:pt x="136120" y="127757"/>
                      <a:pt x="107120" y="164092"/>
                    </a:cubicBezTo>
                    <a:cubicBezTo>
                      <a:pt x="93158" y="181218"/>
                      <a:pt x="73632" y="193817"/>
                      <a:pt x="60433" y="212415"/>
                    </a:cubicBezTo>
                    <a:close/>
                  </a:path>
                </a:pathLst>
              </a:custGeom>
              <a:noFill/>
              <a:ln w="29889" cap="flat">
                <a:solidFill>
                  <a:srgbClr val="FFFFFF"/>
                </a:solidFill>
                <a:prstDash val="solid"/>
                <a:round/>
              </a:ln>
            </p:spPr>
            <p:txBody>
              <a:bodyPr rtlCol="0" anchor="ctr"/>
              <a:lstStyle/>
              <a:p>
                <a:endParaRPr lang="de-DE"/>
              </a:p>
            </p:txBody>
          </p:sp>
          <p:sp>
            <p:nvSpPr>
              <p:cNvPr id="115" name="Freihandform: Form 114">
                <a:extLst>
                  <a:ext uri="{FF2B5EF4-FFF2-40B4-BE49-F238E27FC236}">
                    <a16:creationId xmlns:a16="http://schemas.microsoft.com/office/drawing/2014/main" id="{71AD051A-2578-3292-E766-B13D7E43A825}"/>
                  </a:ext>
                </a:extLst>
              </p:cNvPr>
              <p:cNvSpPr/>
              <p:nvPr/>
            </p:nvSpPr>
            <p:spPr>
              <a:xfrm rot="757641">
                <a:off x="5874544" y="2027863"/>
                <a:ext cx="143213" cy="216401"/>
              </a:xfrm>
              <a:custGeom>
                <a:avLst/>
                <a:gdLst>
                  <a:gd name="connsiteX0" fmla="*/ 143663 w 143213"/>
                  <a:gd name="connsiteY0" fmla="*/ 51092 h 216401"/>
                  <a:gd name="connsiteX1" fmla="*/ 100030 w 143213"/>
                  <a:gd name="connsiteY1" fmla="*/ 176536 h 216401"/>
                  <a:gd name="connsiteX2" fmla="*/ 18219 w 143213"/>
                  <a:gd name="connsiteY2" fmla="*/ 214715 h 216401"/>
                  <a:gd name="connsiteX3" fmla="*/ 1038 w 143213"/>
                  <a:gd name="connsiteY3" fmla="*/ 200752 h 216401"/>
                  <a:gd name="connsiteX4" fmla="*/ 29618 w 143213"/>
                  <a:gd name="connsiteY4" fmla="*/ 142503 h 216401"/>
                  <a:gd name="connsiteX5" fmla="*/ 35563 w 143213"/>
                  <a:gd name="connsiteY5" fmla="*/ 134812 h 216401"/>
                  <a:gd name="connsiteX6" fmla="*/ 27654 w 143213"/>
                  <a:gd name="connsiteY6" fmla="*/ 107542 h 216401"/>
                  <a:gd name="connsiteX7" fmla="*/ 65833 w 143213"/>
                  <a:gd name="connsiteY7" fmla="*/ 969 h 216401"/>
                  <a:gd name="connsiteX8" fmla="*/ 143663 w 143213"/>
                  <a:gd name="connsiteY8" fmla="*/ 51092 h 216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213" h="216401">
                    <a:moveTo>
                      <a:pt x="143663" y="51092"/>
                    </a:moveTo>
                    <a:cubicBezTo>
                      <a:pt x="117696" y="88011"/>
                      <a:pt x="102577" y="131474"/>
                      <a:pt x="100030" y="176536"/>
                    </a:cubicBezTo>
                    <a:cubicBezTo>
                      <a:pt x="75377" y="194862"/>
                      <a:pt x="47289" y="205879"/>
                      <a:pt x="18219" y="214715"/>
                    </a:cubicBezTo>
                    <a:cubicBezTo>
                      <a:pt x="4911" y="219351"/>
                      <a:pt x="-1634" y="212260"/>
                      <a:pt x="1038" y="200752"/>
                    </a:cubicBezTo>
                    <a:cubicBezTo>
                      <a:pt x="5947" y="179427"/>
                      <a:pt x="8020" y="155865"/>
                      <a:pt x="29618" y="142503"/>
                    </a:cubicBezTo>
                    <a:cubicBezTo>
                      <a:pt x="33381" y="141412"/>
                      <a:pt x="41944" y="144357"/>
                      <a:pt x="35563" y="134812"/>
                    </a:cubicBezTo>
                    <a:cubicBezTo>
                      <a:pt x="30109" y="126740"/>
                      <a:pt x="24655" y="118450"/>
                      <a:pt x="27654" y="107542"/>
                    </a:cubicBezTo>
                    <a:cubicBezTo>
                      <a:pt x="43199" y="73018"/>
                      <a:pt x="50780" y="35657"/>
                      <a:pt x="65833" y="969"/>
                    </a:cubicBezTo>
                    <a:cubicBezTo>
                      <a:pt x="99539" y="-5848"/>
                      <a:pt x="134282" y="16623"/>
                      <a:pt x="143663" y="51092"/>
                    </a:cubicBezTo>
                    <a:close/>
                  </a:path>
                </a:pathLst>
              </a:custGeom>
              <a:noFill/>
              <a:ln w="29889" cap="flat">
                <a:solidFill>
                  <a:srgbClr val="FFFFFF"/>
                </a:solidFill>
                <a:prstDash val="solid"/>
                <a:round/>
              </a:ln>
            </p:spPr>
            <p:txBody>
              <a:bodyPr rtlCol="0" anchor="ctr"/>
              <a:lstStyle/>
              <a:p>
                <a:endParaRPr lang="de-DE"/>
              </a:p>
            </p:txBody>
          </p:sp>
          <p:sp>
            <p:nvSpPr>
              <p:cNvPr id="116" name="Freihandform: Form 115">
                <a:extLst>
                  <a:ext uri="{FF2B5EF4-FFF2-40B4-BE49-F238E27FC236}">
                    <a16:creationId xmlns:a16="http://schemas.microsoft.com/office/drawing/2014/main" id="{42E13230-96E6-19CA-B17F-57EB0C44A33E}"/>
                  </a:ext>
                </a:extLst>
              </p:cNvPr>
              <p:cNvSpPr/>
              <p:nvPr/>
            </p:nvSpPr>
            <p:spPr>
              <a:xfrm rot="757641">
                <a:off x="5737848" y="1850299"/>
                <a:ext cx="149984" cy="289066"/>
              </a:xfrm>
              <a:custGeom>
                <a:avLst/>
                <a:gdLst>
                  <a:gd name="connsiteX0" fmla="*/ 8038 w 149984"/>
                  <a:gd name="connsiteY0" fmla="*/ 288809 h 289066"/>
                  <a:gd name="connsiteX1" fmla="*/ 8038 w 149984"/>
                  <a:gd name="connsiteY1" fmla="*/ 250631 h 289066"/>
                  <a:gd name="connsiteX2" fmla="*/ 59415 w 149984"/>
                  <a:gd name="connsiteY2" fmla="*/ 99171 h 289066"/>
                  <a:gd name="connsiteX3" fmla="*/ 56907 w 149984"/>
                  <a:gd name="connsiteY3" fmla="*/ 87281 h 289066"/>
                  <a:gd name="connsiteX4" fmla="*/ 118592 w 149984"/>
                  <a:gd name="connsiteY4" fmla="*/ 18941 h 289066"/>
                  <a:gd name="connsiteX5" fmla="*/ 144390 w 149984"/>
                  <a:gd name="connsiteY5" fmla="*/ -257 h 289066"/>
                  <a:gd name="connsiteX6" fmla="*/ 147281 w 149984"/>
                  <a:gd name="connsiteY6" fmla="*/ 30013 h 289066"/>
                  <a:gd name="connsiteX7" fmla="*/ 98739 w 149984"/>
                  <a:gd name="connsiteY7" fmla="*/ 172637 h 289066"/>
                  <a:gd name="connsiteX8" fmla="*/ 92958 w 149984"/>
                  <a:gd name="connsiteY8" fmla="*/ 203998 h 289066"/>
                  <a:gd name="connsiteX9" fmla="*/ 75669 w 149984"/>
                  <a:gd name="connsiteY9" fmla="*/ 232959 h 289066"/>
                  <a:gd name="connsiteX10" fmla="*/ 8038 w 149984"/>
                  <a:gd name="connsiteY10" fmla="*/ 288809 h 289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984" h="289066">
                    <a:moveTo>
                      <a:pt x="8038" y="288809"/>
                    </a:moveTo>
                    <a:cubicBezTo>
                      <a:pt x="-6797" y="275938"/>
                      <a:pt x="4002" y="263120"/>
                      <a:pt x="8038" y="250631"/>
                    </a:cubicBezTo>
                    <a:cubicBezTo>
                      <a:pt x="24984" y="200055"/>
                      <a:pt x="42110" y="149566"/>
                      <a:pt x="59415" y="99171"/>
                    </a:cubicBezTo>
                    <a:cubicBezTo>
                      <a:pt x="61052" y="94317"/>
                      <a:pt x="61325" y="90499"/>
                      <a:pt x="56907" y="87281"/>
                    </a:cubicBezTo>
                    <a:cubicBezTo>
                      <a:pt x="69506" y="57393"/>
                      <a:pt x="97485" y="41194"/>
                      <a:pt x="118592" y="18941"/>
                    </a:cubicBezTo>
                    <a:cubicBezTo>
                      <a:pt x="126593" y="11774"/>
                      <a:pt x="135227" y="5344"/>
                      <a:pt x="144390" y="-257"/>
                    </a:cubicBezTo>
                    <a:cubicBezTo>
                      <a:pt x="153444" y="9069"/>
                      <a:pt x="150499" y="19650"/>
                      <a:pt x="147281" y="30013"/>
                    </a:cubicBezTo>
                    <a:cubicBezTo>
                      <a:pt x="132446" y="78009"/>
                      <a:pt x="118810" y="126441"/>
                      <a:pt x="98739" y="172637"/>
                    </a:cubicBezTo>
                    <a:cubicBezTo>
                      <a:pt x="94131" y="182416"/>
                      <a:pt x="92140" y="193221"/>
                      <a:pt x="92958" y="203998"/>
                    </a:cubicBezTo>
                    <a:cubicBezTo>
                      <a:pt x="92958" y="217142"/>
                      <a:pt x="83741" y="224778"/>
                      <a:pt x="75669" y="232959"/>
                    </a:cubicBezTo>
                    <a:cubicBezTo>
                      <a:pt x="55565" y="254345"/>
                      <a:pt x="32838" y="273112"/>
                      <a:pt x="8038" y="288809"/>
                    </a:cubicBezTo>
                    <a:close/>
                  </a:path>
                </a:pathLst>
              </a:custGeom>
              <a:noFill/>
              <a:ln w="29889" cap="flat">
                <a:solidFill>
                  <a:srgbClr val="FFFFFF"/>
                </a:solidFill>
                <a:prstDash val="solid"/>
                <a:round/>
              </a:ln>
            </p:spPr>
            <p:txBody>
              <a:bodyPr rtlCol="0" anchor="ctr"/>
              <a:lstStyle/>
              <a:p>
                <a:endParaRPr lang="de-DE"/>
              </a:p>
            </p:txBody>
          </p:sp>
          <p:sp>
            <p:nvSpPr>
              <p:cNvPr id="117" name="Freihandform: Form 116">
                <a:extLst>
                  <a:ext uri="{FF2B5EF4-FFF2-40B4-BE49-F238E27FC236}">
                    <a16:creationId xmlns:a16="http://schemas.microsoft.com/office/drawing/2014/main" id="{8F1241C3-CFD9-C50E-0F23-B9AD6565952E}"/>
                  </a:ext>
                </a:extLst>
              </p:cNvPr>
              <p:cNvSpPr/>
              <p:nvPr/>
            </p:nvSpPr>
            <p:spPr>
              <a:xfrm rot="757641">
                <a:off x="4978444" y="1792085"/>
                <a:ext cx="208382" cy="218108"/>
              </a:xfrm>
              <a:custGeom>
                <a:avLst/>
                <a:gdLst>
                  <a:gd name="connsiteX0" fmla="*/ 126674 w 208382"/>
                  <a:gd name="connsiteY0" fmla="*/ 65107 h 218108"/>
                  <a:gd name="connsiteX1" fmla="*/ 139000 w 208382"/>
                  <a:gd name="connsiteY1" fmla="*/ 96795 h 218108"/>
                  <a:gd name="connsiteX2" fmla="*/ 202376 w 208382"/>
                  <a:gd name="connsiteY2" fmla="*/ 189514 h 218108"/>
                  <a:gd name="connsiteX3" fmla="*/ 208485 w 208382"/>
                  <a:gd name="connsiteY3" fmla="*/ 217821 h 218108"/>
                  <a:gd name="connsiteX4" fmla="*/ 99403 w 208382"/>
                  <a:gd name="connsiteY4" fmla="*/ 168734 h 218108"/>
                  <a:gd name="connsiteX5" fmla="*/ 12738 w 208382"/>
                  <a:gd name="connsiteY5" fmla="*/ 28510 h 218108"/>
                  <a:gd name="connsiteX6" fmla="*/ 1230 w 208382"/>
                  <a:gd name="connsiteY6" fmla="*/ -288 h 218108"/>
                  <a:gd name="connsiteX7" fmla="*/ 126674 w 208382"/>
                  <a:gd name="connsiteY7" fmla="*/ 65107 h 21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382" h="218108">
                    <a:moveTo>
                      <a:pt x="126674" y="65107"/>
                    </a:moveTo>
                    <a:cubicBezTo>
                      <a:pt x="125965" y="77542"/>
                      <a:pt x="132128" y="86923"/>
                      <a:pt x="139000" y="96795"/>
                    </a:cubicBezTo>
                    <a:cubicBezTo>
                      <a:pt x="160816" y="127392"/>
                      <a:pt x="181378" y="158480"/>
                      <a:pt x="202376" y="189514"/>
                    </a:cubicBezTo>
                    <a:cubicBezTo>
                      <a:pt x="207574" y="197979"/>
                      <a:pt x="209729" y="207965"/>
                      <a:pt x="208485" y="217821"/>
                    </a:cubicBezTo>
                    <a:lnTo>
                      <a:pt x="99403" y="168734"/>
                    </a:lnTo>
                    <a:cubicBezTo>
                      <a:pt x="77260" y="117793"/>
                      <a:pt x="39954" y="76015"/>
                      <a:pt x="12738" y="28510"/>
                    </a:cubicBezTo>
                    <a:cubicBezTo>
                      <a:pt x="7284" y="19510"/>
                      <a:pt x="-2370" y="12147"/>
                      <a:pt x="1230" y="-288"/>
                    </a:cubicBezTo>
                    <a:cubicBezTo>
                      <a:pt x="44862" y="17820"/>
                      <a:pt x="88495" y="36745"/>
                      <a:pt x="126674" y="65107"/>
                    </a:cubicBezTo>
                    <a:close/>
                  </a:path>
                </a:pathLst>
              </a:custGeom>
              <a:noFill/>
              <a:ln w="29889" cap="flat">
                <a:solidFill>
                  <a:srgbClr val="FFFFFF"/>
                </a:solidFill>
                <a:prstDash val="solid"/>
                <a:round/>
              </a:ln>
            </p:spPr>
            <p:txBody>
              <a:bodyPr rtlCol="0" anchor="ctr"/>
              <a:lstStyle/>
              <a:p>
                <a:endParaRPr lang="de-DE"/>
              </a:p>
            </p:txBody>
          </p:sp>
          <p:sp>
            <p:nvSpPr>
              <p:cNvPr id="118" name="Freihandform: Form 117">
                <a:extLst>
                  <a:ext uri="{FF2B5EF4-FFF2-40B4-BE49-F238E27FC236}">
                    <a16:creationId xmlns:a16="http://schemas.microsoft.com/office/drawing/2014/main" id="{4F164046-9615-01FF-5522-7B9AB485E6CD}"/>
                  </a:ext>
                </a:extLst>
              </p:cNvPr>
              <p:cNvSpPr/>
              <p:nvPr/>
            </p:nvSpPr>
            <p:spPr>
              <a:xfrm rot="757641">
                <a:off x="5981827" y="2385658"/>
                <a:ext cx="179744" cy="170876"/>
              </a:xfrm>
              <a:custGeom>
                <a:avLst/>
                <a:gdLst>
                  <a:gd name="connsiteX0" fmla="*/ 80700 w 179744"/>
                  <a:gd name="connsiteY0" fmla="*/ 170637 h 170876"/>
                  <a:gd name="connsiteX1" fmla="*/ 4343 w 179744"/>
                  <a:gd name="connsiteY1" fmla="*/ 132458 h 170876"/>
                  <a:gd name="connsiteX2" fmla="*/ 8760 w 179744"/>
                  <a:gd name="connsiteY2" fmla="*/ 105897 h 170876"/>
                  <a:gd name="connsiteX3" fmla="*/ 112879 w 179744"/>
                  <a:gd name="connsiteY3" fmla="*/ -239 h 170876"/>
                  <a:gd name="connsiteX4" fmla="*/ 180182 w 179744"/>
                  <a:gd name="connsiteY4" fmla="*/ 66846 h 170876"/>
                  <a:gd name="connsiteX5" fmla="*/ 80700 w 179744"/>
                  <a:gd name="connsiteY5" fmla="*/ 170637 h 17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744" h="170876">
                    <a:moveTo>
                      <a:pt x="80700" y="170637"/>
                    </a:moveTo>
                    <a:cubicBezTo>
                      <a:pt x="53593" y="161534"/>
                      <a:pt x="27888" y="148684"/>
                      <a:pt x="4343" y="132458"/>
                    </a:cubicBezTo>
                    <a:cubicBezTo>
                      <a:pt x="-3293" y="122096"/>
                      <a:pt x="1398" y="113097"/>
                      <a:pt x="8760" y="105897"/>
                    </a:cubicBezTo>
                    <a:cubicBezTo>
                      <a:pt x="44157" y="71209"/>
                      <a:pt x="75028" y="32049"/>
                      <a:pt x="112879" y="-239"/>
                    </a:cubicBezTo>
                    <a:cubicBezTo>
                      <a:pt x="148276" y="9087"/>
                      <a:pt x="169219" y="32921"/>
                      <a:pt x="180182" y="66846"/>
                    </a:cubicBezTo>
                    <a:cubicBezTo>
                      <a:pt x="139549" y="94280"/>
                      <a:pt x="112661" y="134804"/>
                      <a:pt x="80700" y="170637"/>
                    </a:cubicBezTo>
                    <a:close/>
                  </a:path>
                </a:pathLst>
              </a:custGeom>
              <a:noFill/>
              <a:ln w="29889" cap="flat">
                <a:solidFill>
                  <a:srgbClr val="FFFFFF"/>
                </a:solidFill>
                <a:prstDash val="solid"/>
                <a:round/>
              </a:ln>
            </p:spPr>
            <p:txBody>
              <a:bodyPr rtlCol="0" anchor="ctr"/>
              <a:lstStyle/>
              <a:p>
                <a:endParaRPr lang="de-DE"/>
              </a:p>
            </p:txBody>
          </p:sp>
          <p:sp>
            <p:nvSpPr>
              <p:cNvPr id="119" name="Freihandform: Form 118">
                <a:extLst>
                  <a:ext uri="{FF2B5EF4-FFF2-40B4-BE49-F238E27FC236}">
                    <a16:creationId xmlns:a16="http://schemas.microsoft.com/office/drawing/2014/main" id="{E8A5D96D-DC96-F39D-5466-D5B1F174D19D}"/>
                  </a:ext>
                </a:extLst>
              </p:cNvPr>
              <p:cNvSpPr/>
              <p:nvPr/>
            </p:nvSpPr>
            <p:spPr>
              <a:xfrm rot="757641">
                <a:off x="4871176" y="1914504"/>
                <a:ext cx="197274" cy="138473"/>
              </a:xfrm>
              <a:custGeom>
                <a:avLst/>
                <a:gdLst>
                  <a:gd name="connsiteX0" fmla="*/ 82252 w 197274"/>
                  <a:gd name="connsiteY0" fmla="*/ 138182 h 138473"/>
                  <a:gd name="connsiteX1" fmla="*/ 441 w 197274"/>
                  <a:gd name="connsiteY1" fmla="*/ 23646 h 138473"/>
                  <a:gd name="connsiteX2" fmla="*/ 118903 w 197274"/>
                  <a:gd name="connsiteY2" fmla="*/ 15411 h 138473"/>
                  <a:gd name="connsiteX3" fmla="*/ 197715 w 197274"/>
                  <a:gd name="connsiteY3" fmla="*/ 42681 h 138473"/>
                  <a:gd name="connsiteX4" fmla="*/ 82252 w 197274"/>
                  <a:gd name="connsiteY4" fmla="*/ 138182 h 13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74" h="138473">
                    <a:moveTo>
                      <a:pt x="82252" y="138182"/>
                    </a:moveTo>
                    <a:lnTo>
                      <a:pt x="441" y="23646"/>
                    </a:lnTo>
                    <a:cubicBezTo>
                      <a:pt x="37092" y="-18077"/>
                      <a:pt x="78925" y="5321"/>
                      <a:pt x="118903" y="15411"/>
                    </a:cubicBezTo>
                    <a:cubicBezTo>
                      <a:pt x="144047" y="21738"/>
                      <a:pt x="167990" y="32209"/>
                      <a:pt x="197715" y="42681"/>
                    </a:cubicBezTo>
                    <a:cubicBezTo>
                      <a:pt x="146610" y="63788"/>
                      <a:pt x="112576" y="98804"/>
                      <a:pt x="82252" y="138182"/>
                    </a:cubicBezTo>
                    <a:close/>
                  </a:path>
                </a:pathLst>
              </a:custGeom>
              <a:noFill/>
              <a:ln w="29889" cap="flat">
                <a:solidFill>
                  <a:srgbClr val="FFFFFF"/>
                </a:solidFill>
                <a:prstDash val="solid"/>
                <a:round/>
              </a:ln>
            </p:spPr>
            <p:txBody>
              <a:bodyPr rtlCol="0" anchor="ctr"/>
              <a:lstStyle/>
              <a:p>
                <a:endParaRPr lang="de-DE"/>
              </a:p>
            </p:txBody>
          </p:sp>
          <p:sp>
            <p:nvSpPr>
              <p:cNvPr id="120" name="Freihandform: Form 119">
                <a:extLst>
                  <a:ext uri="{FF2B5EF4-FFF2-40B4-BE49-F238E27FC236}">
                    <a16:creationId xmlns:a16="http://schemas.microsoft.com/office/drawing/2014/main" id="{0A4643EC-DE41-A3CA-D733-A23BBC3EF2C2}"/>
                  </a:ext>
                </a:extLst>
              </p:cNvPr>
              <p:cNvSpPr/>
              <p:nvPr/>
            </p:nvSpPr>
            <p:spPr>
              <a:xfrm rot="757641">
                <a:off x="5693685" y="2061869"/>
                <a:ext cx="144850" cy="169933"/>
              </a:xfrm>
              <a:custGeom>
                <a:avLst/>
                <a:gdLst>
                  <a:gd name="connsiteX0" fmla="*/ 1472 w 144850"/>
                  <a:gd name="connsiteY0" fmla="*/ 163419 h 169933"/>
                  <a:gd name="connsiteX1" fmla="*/ 6926 w 144850"/>
                  <a:gd name="connsiteY1" fmla="*/ 103424 h 169933"/>
                  <a:gd name="connsiteX2" fmla="*/ 16471 w 144850"/>
                  <a:gd name="connsiteY2" fmla="*/ 83190 h 169933"/>
                  <a:gd name="connsiteX3" fmla="*/ 86829 w 144850"/>
                  <a:gd name="connsiteY3" fmla="*/ 12996 h 169933"/>
                  <a:gd name="connsiteX4" fmla="*/ 145296 w 144850"/>
                  <a:gd name="connsiteY4" fmla="*/ 15995 h 169933"/>
                  <a:gd name="connsiteX5" fmla="*/ 94192 w 144850"/>
                  <a:gd name="connsiteY5" fmla="*/ 163256 h 169933"/>
                  <a:gd name="connsiteX6" fmla="*/ 1472 w 144850"/>
                  <a:gd name="connsiteY6" fmla="*/ 163419 h 16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50" h="169933">
                    <a:moveTo>
                      <a:pt x="1472" y="163419"/>
                    </a:moveTo>
                    <a:cubicBezTo>
                      <a:pt x="-4473" y="142748"/>
                      <a:pt x="17835" y="124641"/>
                      <a:pt x="6926" y="103424"/>
                    </a:cubicBezTo>
                    <a:cubicBezTo>
                      <a:pt x="3163" y="93443"/>
                      <a:pt x="11562" y="89026"/>
                      <a:pt x="16471" y="83190"/>
                    </a:cubicBezTo>
                    <a:cubicBezTo>
                      <a:pt x="37851" y="57719"/>
                      <a:pt x="63594" y="36612"/>
                      <a:pt x="86829" y="12996"/>
                    </a:cubicBezTo>
                    <a:cubicBezTo>
                      <a:pt x="105264" y="-5821"/>
                      <a:pt x="123917" y="-4403"/>
                      <a:pt x="145296" y="15995"/>
                    </a:cubicBezTo>
                    <a:cubicBezTo>
                      <a:pt x="128171" y="65082"/>
                      <a:pt x="112190" y="114660"/>
                      <a:pt x="94192" y="163256"/>
                    </a:cubicBezTo>
                    <a:cubicBezTo>
                      <a:pt x="63267" y="176400"/>
                      <a:pt x="32397" y="165655"/>
                      <a:pt x="1472" y="163419"/>
                    </a:cubicBezTo>
                    <a:close/>
                  </a:path>
                </a:pathLst>
              </a:custGeom>
              <a:noFill/>
              <a:ln w="29889" cap="flat">
                <a:solidFill>
                  <a:srgbClr val="FFFFFF"/>
                </a:solidFill>
                <a:prstDash val="solid"/>
                <a:round/>
              </a:ln>
            </p:spPr>
            <p:txBody>
              <a:bodyPr rtlCol="0" anchor="ctr"/>
              <a:lstStyle/>
              <a:p>
                <a:endParaRPr lang="de-DE"/>
              </a:p>
            </p:txBody>
          </p:sp>
          <p:sp>
            <p:nvSpPr>
              <p:cNvPr id="121" name="Freihandform: Form 120">
                <a:extLst>
                  <a:ext uri="{FF2B5EF4-FFF2-40B4-BE49-F238E27FC236}">
                    <a16:creationId xmlns:a16="http://schemas.microsoft.com/office/drawing/2014/main" id="{765C10D1-D9E9-B63B-D37C-B3B08269305D}"/>
                  </a:ext>
                </a:extLst>
              </p:cNvPr>
              <p:cNvSpPr/>
              <p:nvPr/>
            </p:nvSpPr>
            <p:spPr>
              <a:xfrm rot="757641">
                <a:off x="5921969" y="2356859"/>
                <a:ext cx="183503" cy="147902"/>
              </a:xfrm>
              <a:custGeom>
                <a:avLst/>
                <a:gdLst>
                  <a:gd name="connsiteX0" fmla="*/ 180687 w 183503"/>
                  <a:gd name="connsiteY0" fmla="*/ 16708 h 147902"/>
                  <a:gd name="connsiteX1" fmla="*/ 87641 w 183503"/>
                  <a:gd name="connsiteY1" fmla="*/ 117935 h 147902"/>
                  <a:gd name="connsiteX2" fmla="*/ 71606 w 183503"/>
                  <a:gd name="connsiteY2" fmla="*/ 147660 h 147902"/>
                  <a:gd name="connsiteX3" fmla="*/ 703 w 183503"/>
                  <a:gd name="connsiteY3" fmla="*/ 98573 h 147902"/>
                  <a:gd name="connsiteX4" fmla="*/ 16029 w 183503"/>
                  <a:gd name="connsiteY4" fmla="*/ 69448 h 147902"/>
                  <a:gd name="connsiteX5" fmla="*/ 33427 w 183503"/>
                  <a:gd name="connsiteY5" fmla="*/ 43978 h 147902"/>
                  <a:gd name="connsiteX6" fmla="*/ 39972 w 183503"/>
                  <a:gd name="connsiteY6" fmla="*/ 33888 h 147902"/>
                  <a:gd name="connsiteX7" fmla="*/ 166125 w 183503"/>
                  <a:gd name="connsiteY7" fmla="*/ 345 h 147902"/>
                  <a:gd name="connsiteX8" fmla="*/ 180687 w 183503"/>
                  <a:gd name="connsiteY8" fmla="*/ 16708 h 14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03" h="147902">
                    <a:moveTo>
                      <a:pt x="180687" y="16708"/>
                    </a:moveTo>
                    <a:cubicBezTo>
                      <a:pt x="152817" y="53305"/>
                      <a:pt x="120092" y="85538"/>
                      <a:pt x="87641" y="117935"/>
                    </a:cubicBezTo>
                    <a:cubicBezTo>
                      <a:pt x="79296" y="126280"/>
                      <a:pt x="69588" y="133752"/>
                      <a:pt x="71606" y="147660"/>
                    </a:cubicBezTo>
                    <a:cubicBezTo>
                      <a:pt x="44717" y="135988"/>
                      <a:pt x="23010" y="116844"/>
                      <a:pt x="703" y="98573"/>
                    </a:cubicBezTo>
                    <a:cubicBezTo>
                      <a:pt x="-1261" y="85102"/>
                      <a:pt x="8120" y="77793"/>
                      <a:pt x="16029" y="69448"/>
                    </a:cubicBezTo>
                    <a:cubicBezTo>
                      <a:pt x="23937" y="61104"/>
                      <a:pt x="33427" y="56195"/>
                      <a:pt x="33427" y="43978"/>
                    </a:cubicBezTo>
                    <a:cubicBezTo>
                      <a:pt x="32516" y="39424"/>
                      <a:pt x="35445" y="34913"/>
                      <a:pt x="39972" y="33888"/>
                    </a:cubicBezTo>
                    <a:cubicBezTo>
                      <a:pt x="80447" y="17444"/>
                      <a:pt x="122831" y="6176"/>
                      <a:pt x="166125" y="345"/>
                    </a:cubicBezTo>
                    <a:cubicBezTo>
                      <a:pt x="177960" y="-1073"/>
                      <a:pt x="189850" y="-1345"/>
                      <a:pt x="180687" y="16708"/>
                    </a:cubicBezTo>
                    <a:close/>
                  </a:path>
                </a:pathLst>
              </a:custGeom>
              <a:noFill/>
              <a:ln w="29889" cap="flat">
                <a:solidFill>
                  <a:srgbClr val="FFFFFF"/>
                </a:solidFill>
                <a:prstDash val="solid"/>
                <a:round/>
              </a:ln>
            </p:spPr>
            <p:txBody>
              <a:bodyPr rtlCol="0" anchor="ctr"/>
              <a:lstStyle/>
              <a:p>
                <a:endParaRPr lang="de-DE"/>
              </a:p>
            </p:txBody>
          </p:sp>
          <p:sp>
            <p:nvSpPr>
              <p:cNvPr id="122" name="Freihandform: Form 121">
                <a:extLst>
                  <a:ext uri="{FF2B5EF4-FFF2-40B4-BE49-F238E27FC236}">
                    <a16:creationId xmlns:a16="http://schemas.microsoft.com/office/drawing/2014/main" id="{A4ABF352-E82A-A3F6-2B5E-687EC5E7C1E9}"/>
                  </a:ext>
                </a:extLst>
              </p:cNvPr>
              <p:cNvSpPr/>
              <p:nvPr/>
            </p:nvSpPr>
            <p:spPr>
              <a:xfrm rot="757641">
                <a:off x="5920430" y="1813388"/>
                <a:ext cx="160769" cy="226726"/>
              </a:xfrm>
              <a:custGeom>
                <a:avLst/>
                <a:gdLst>
                  <a:gd name="connsiteX0" fmla="*/ 63055 w 160769"/>
                  <a:gd name="connsiteY0" fmla="*/ 27020 h 226726"/>
                  <a:gd name="connsiteX1" fmla="*/ 161228 w 160769"/>
                  <a:gd name="connsiteY1" fmla="*/ -251 h 226726"/>
                  <a:gd name="connsiteX2" fmla="*/ 134994 w 160769"/>
                  <a:gd name="connsiteY2" fmla="*/ 39073 h 226726"/>
                  <a:gd name="connsiteX3" fmla="*/ 128667 w 160769"/>
                  <a:gd name="connsiteY3" fmla="*/ 60890 h 226726"/>
                  <a:gd name="connsiteX4" fmla="*/ 75108 w 160769"/>
                  <a:gd name="connsiteY4" fmla="*/ 184479 h 226726"/>
                  <a:gd name="connsiteX5" fmla="*/ 22967 w 160769"/>
                  <a:gd name="connsiteY5" fmla="*/ 222658 h 226726"/>
                  <a:gd name="connsiteX6" fmla="*/ 3114 w 160769"/>
                  <a:gd name="connsiteY6" fmla="*/ 222276 h 226726"/>
                  <a:gd name="connsiteX7" fmla="*/ 3987 w 160769"/>
                  <a:gd name="connsiteY7" fmla="*/ 204496 h 226726"/>
                  <a:gd name="connsiteX8" fmla="*/ 37257 w 160769"/>
                  <a:gd name="connsiteY8" fmla="*/ 82160 h 226726"/>
                  <a:gd name="connsiteX9" fmla="*/ 63055 w 160769"/>
                  <a:gd name="connsiteY9" fmla="*/ 27020 h 22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769" h="226726">
                    <a:moveTo>
                      <a:pt x="63055" y="27020"/>
                    </a:moveTo>
                    <a:cubicBezTo>
                      <a:pt x="94394" y="13521"/>
                      <a:pt x="127418" y="4347"/>
                      <a:pt x="161228" y="-251"/>
                    </a:cubicBezTo>
                    <a:cubicBezTo>
                      <a:pt x="158398" y="15953"/>
                      <a:pt x="148869" y="30238"/>
                      <a:pt x="134994" y="39073"/>
                    </a:cubicBezTo>
                    <a:cubicBezTo>
                      <a:pt x="124522" y="43764"/>
                      <a:pt x="130249" y="53690"/>
                      <a:pt x="128667" y="60890"/>
                    </a:cubicBezTo>
                    <a:cubicBezTo>
                      <a:pt x="119510" y="105329"/>
                      <a:pt x="101272" y="147408"/>
                      <a:pt x="75108" y="184479"/>
                    </a:cubicBezTo>
                    <a:cubicBezTo>
                      <a:pt x="61964" y="202914"/>
                      <a:pt x="41129" y="210931"/>
                      <a:pt x="22967" y="222658"/>
                    </a:cubicBezTo>
                    <a:cubicBezTo>
                      <a:pt x="16968" y="226476"/>
                      <a:pt x="9059" y="229039"/>
                      <a:pt x="3114" y="222276"/>
                    </a:cubicBezTo>
                    <a:cubicBezTo>
                      <a:pt x="-1849" y="216822"/>
                      <a:pt x="1151" y="210168"/>
                      <a:pt x="3987" y="204496"/>
                    </a:cubicBezTo>
                    <a:cubicBezTo>
                      <a:pt x="23240" y="165935"/>
                      <a:pt x="30603" y="124157"/>
                      <a:pt x="37257" y="82160"/>
                    </a:cubicBezTo>
                    <a:cubicBezTo>
                      <a:pt x="48765" y="65198"/>
                      <a:pt x="53728" y="45127"/>
                      <a:pt x="63055" y="27020"/>
                    </a:cubicBezTo>
                    <a:close/>
                  </a:path>
                </a:pathLst>
              </a:custGeom>
              <a:noFill/>
              <a:ln w="29889" cap="flat">
                <a:solidFill>
                  <a:srgbClr val="FFFFFF"/>
                </a:solidFill>
                <a:prstDash val="solid"/>
                <a:round/>
              </a:ln>
            </p:spPr>
            <p:txBody>
              <a:bodyPr rtlCol="0" anchor="ctr"/>
              <a:lstStyle/>
              <a:p>
                <a:endParaRPr lang="de-DE"/>
              </a:p>
            </p:txBody>
          </p:sp>
          <p:sp>
            <p:nvSpPr>
              <p:cNvPr id="123" name="Freihandform: Form 122">
                <a:extLst>
                  <a:ext uri="{FF2B5EF4-FFF2-40B4-BE49-F238E27FC236}">
                    <a16:creationId xmlns:a16="http://schemas.microsoft.com/office/drawing/2014/main" id="{5D2BB526-8ED4-314E-3E72-FC2FB04904F3}"/>
                  </a:ext>
                </a:extLst>
              </p:cNvPr>
              <p:cNvSpPr/>
              <p:nvPr/>
            </p:nvSpPr>
            <p:spPr>
              <a:xfrm rot="757641">
                <a:off x="5833730" y="1820218"/>
                <a:ext cx="142372" cy="256396"/>
              </a:xfrm>
              <a:custGeom>
                <a:avLst/>
                <a:gdLst>
                  <a:gd name="connsiteX0" fmla="*/ 142697 w 142372"/>
                  <a:gd name="connsiteY0" fmla="*/ -254 h 256396"/>
                  <a:gd name="connsiteX1" fmla="*/ 120881 w 142372"/>
                  <a:gd name="connsiteY1" fmla="*/ 54287 h 256396"/>
                  <a:gd name="connsiteX2" fmla="*/ 111009 w 142372"/>
                  <a:gd name="connsiteY2" fmla="*/ 92465 h 256396"/>
                  <a:gd name="connsiteX3" fmla="*/ 57941 w 142372"/>
                  <a:gd name="connsiteY3" fmla="*/ 221181 h 256396"/>
                  <a:gd name="connsiteX4" fmla="*/ 6399 w 142372"/>
                  <a:gd name="connsiteY4" fmla="*/ 256142 h 256396"/>
                  <a:gd name="connsiteX5" fmla="*/ 6399 w 142372"/>
                  <a:gd name="connsiteY5" fmla="*/ 223418 h 256396"/>
                  <a:gd name="connsiteX6" fmla="*/ 59904 w 142372"/>
                  <a:gd name="connsiteY6" fmla="*/ 70322 h 256396"/>
                  <a:gd name="connsiteX7" fmla="*/ 60995 w 142372"/>
                  <a:gd name="connsiteY7" fmla="*/ 48505 h 256396"/>
                  <a:gd name="connsiteX8" fmla="*/ 142697 w 142372"/>
                  <a:gd name="connsiteY8" fmla="*/ -254 h 25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372" h="256396">
                    <a:moveTo>
                      <a:pt x="142697" y="-254"/>
                    </a:moveTo>
                    <a:cubicBezTo>
                      <a:pt x="143733" y="21235"/>
                      <a:pt x="138879" y="40379"/>
                      <a:pt x="120881" y="54287"/>
                    </a:cubicBezTo>
                    <a:cubicBezTo>
                      <a:pt x="111227" y="65195"/>
                      <a:pt x="112427" y="80030"/>
                      <a:pt x="111009" y="92465"/>
                    </a:cubicBezTo>
                    <a:cubicBezTo>
                      <a:pt x="105555" y="140788"/>
                      <a:pt x="84502" y="182185"/>
                      <a:pt x="57941" y="221181"/>
                    </a:cubicBezTo>
                    <a:cubicBezTo>
                      <a:pt x="45887" y="238853"/>
                      <a:pt x="29743" y="253633"/>
                      <a:pt x="6399" y="256142"/>
                    </a:cubicBezTo>
                    <a:cubicBezTo>
                      <a:pt x="-3909" y="245234"/>
                      <a:pt x="1273" y="234326"/>
                      <a:pt x="6399" y="223418"/>
                    </a:cubicBezTo>
                    <a:cubicBezTo>
                      <a:pt x="29579" y="174331"/>
                      <a:pt x="41469" y="121154"/>
                      <a:pt x="59904" y="70322"/>
                    </a:cubicBezTo>
                    <a:cubicBezTo>
                      <a:pt x="62249" y="63831"/>
                      <a:pt x="60722" y="55977"/>
                      <a:pt x="60995" y="48505"/>
                    </a:cubicBezTo>
                    <a:cubicBezTo>
                      <a:pt x="84993" y="27343"/>
                      <a:pt x="113954" y="13817"/>
                      <a:pt x="142697" y="-254"/>
                    </a:cubicBezTo>
                    <a:close/>
                  </a:path>
                </a:pathLst>
              </a:custGeom>
              <a:noFill/>
              <a:ln w="29889" cap="flat">
                <a:solidFill>
                  <a:srgbClr val="FFFFFF"/>
                </a:solidFill>
                <a:prstDash val="solid"/>
                <a:round/>
              </a:ln>
            </p:spPr>
            <p:txBody>
              <a:bodyPr rtlCol="0" anchor="ctr"/>
              <a:lstStyle/>
              <a:p>
                <a:endParaRPr lang="de-DE"/>
              </a:p>
            </p:txBody>
          </p:sp>
          <p:sp>
            <p:nvSpPr>
              <p:cNvPr id="124" name="Freihandform: Form 123">
                <a:extLst>
                  <a:ext uri="{FF2B5EF4-FFF2-40B4-BE49-F238E27FC236}">
                    <a16:creationId xmlns:a16="http://schemas.microsoft.com/office/drawing/2014/main" id="{48C0C9BF-DB7B-1AEC-2D74-CF182093DDF2}"/>
                  </a:ext>
                </a:extLst>
              </p:cNvPr>
              <p:cNvSpPr/>
              <p:nvPr/>
            </p:nvSpPr>
            <p:spPr>
              <a:xfrm rot="757641">
                <a:off x="6155663" y="2481095"/>
                <a:ext cx="169915" cy="159254"/>
              </a:xfrm>
              <a:custGeom>
                <a:avLst/>
                <a:gdLst>
                  <a:gd name="connsiteX0" fmla="*/ 437 w 169915"/>
                  <a:gd name="connsiteY0" fmla="*/ 147029 h 159254"/>
                  <a:gd name="connsiteX1" fmla="*/ 68722 w 169915"/>
                  <a:gd name="connsiteY1" fmla="*/ 63036 h 159254"/>
                  <a:gd name="connsiteX2" fmla="*/ 115954 w 169915"/>
                  <a:gd name="connsiteY2" fmla="*/ 12695 h 159254"/>
                  <a:gd name="connsiteX3" fmla="*/ 142243 w 169915"/>
                  <a:gd name="connsiteY3" fmla="*/ -231 h 159254"/>
                  <a:gd name="connsiteX4" fmla="*/ 169514 w 169915"/>
                  <a:gd name="connsiteY4" fmla="*/ 59764 h 159254"/>
                  <a:gd name="connsiteX5" fmla="*/ 90811 w 169915"/>
                  <a:gd name="connsiteY5" fmla="*/ 136121 h 159254"/>
                  <a:gd name="connsiteX6" fmla="*/ 85357 w 169915"/>
                  <a:gd name="connsiteY6" fmla="*/ 147465 h 159254"/>
                  <a:gd name="connsiteX7" fmla="*/ 99374 w 169915"/>
                  <a:gd name="connsiteY7" fmla="*/ 152374 h 159254"/>
                  <a:gd name="connsiteX8" fmla="*/ 137225 w 169915"/>
                  <a:gd name="connsiteY8" fmla="*/ 152374 h 159254"/>
                  <a:gd name="connsiteX9" fmla="*/ 77231 w 169915"/>
                  <a:gd name="connsiteY9" fmla="*/ 156355 h 159254"/>
                  <a:gd name="connsiteX10" fmla="*/ 437 w 169915"/>
                  <a:gd name="connsiteY10" fmla="*/ 147029 h 15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915" h="159254">
                    <a:moveTo>
                      <a:pt x="437" y="147029"/>
                    </a:moveTo>
                    <a:cubicBezTo>
                      <a:pt x="10800" y="109396"/>
                      <a:pt x="47778" y="92870"/>
                      <a:pt x="68722" y="63036"/>
                    </a:cubicBezTo>
                    <a:cubicBezTo>
                      <a:pt x="82761" y="44732"/>
                      <a:pt x="98583" y="27868"/>
                      <a:pt x="115954" y="12695"/>
                    </a:cubicBezTo>
                    <a:cubicBezTo>
                      <a:pt x="123001" y="5539"/>
                      <a:pt x="132273" y="985"/>
                      <a:pt x="142243" y="-231"/>
                    </a:cubicBezTo>
                    <a:cubicBezTo>
                      <a:pt x="161769" y="15095"/>
                      <a:pt x="173713" y="33748"/>
                      <a:pt x="169514" y="59764"/>
                    </a:cubicBezTo>
                    <a:cubicBezTo>
                      <a:pt x="135371" y="76998"/>
                      <a:pt x="116936" y="110541"/>
                      <a:pt x="90811" y="136121"/>
                    </a:cubicBezTo>
                    <a:cubicBezTo>
                      <a:pt x="87648" y="139175"/>
                      <a:pt x="83503" y="142611"/>
                      <a:pt x="85357" y="147465"/>
                    </a:cubicBezTo>
                    <a:cubicBezTo>
                      <a:pt x="87812" y="154010"/>
                      <a:pt x="94302" y="152265"/>
                      <a:pt x="99374" y="152374"/>
                    </a:cubicBezTo>
                    <a:lnTo>
                      <a:pt x="137225" y="152374"/>
                    </a:lnTo>
                    <a:cubicBezTo>
                      <a:pt x="117864" y="163282"/>
                      <a:pt x="97138" y="157828"/>
                      <a:pt x="77231" y="156355"/>
                    </a:cubicBezTo>
                    <a:cubicBezTo>
                      <a:pt x="51215" y="154774"/>
                      <a:pt x="25799" y="150083"/>
                      <a:pt x="437" y="147029"/>
                    </a:cubicBezTo>
                    <a:close/>
                  </a:path>
                </a:pathLst>
              </a:custGeom>
              <a:noFill/>
              <a:ln w="29889" cap="flat">
                <a:solidFill>
                  <a:srgbClr val="FFFFFF"/>
                </a:solidFill>
                <a:prstDash val="solid"/>
                <a:round/>
              </a:ln>
            </p:spPr>
            <p:txBody>
              <a:bodyPr rtlCol="0" anchor="ctr"/>
              <a:lstStyle/>
              <a:p>
                <a:endParaRPr lang="de-DE"/>
              </a:p>
            </p:txBody>
          </p:sp>
          <p:sp>
            <p:nvSpPr>
              <p:cNvPr id="125" name="Freihandform: Form 124">
                <a:extLst>
                  <a:ext uri="{FF2B5EF4-FFF2-40B4-BE49-F238E27FC236}">
                    <a16:creationId xmlns:a16="http://schemas.microsoft.com/office/drawing/2014/main" id="{81DB09AB-E784-4D76-DC62-FB531B30C94B}"/>
                  </a:ext>
                </a:extLst>
              </p:cNvPr>
              <p:cNvSpPr/>
              <p:nvPr/>
            </p:nvSpPr>
            <p:spPr>
              <a:xfrm rot="757641">
                <a:off x="5254222" y="2255375"/>
                <a:ext cx="185658" cy="177857"/>
              </a:xfrm>
              <a:custGeom>
                <a:avLst/>
                <a:gdLst>
                  <a:gd name="connsiteX0" fmla="*/ 82189 w 185658"/>
                  <a:gd name="connsiteY0" fmla="*/ 177587 h 177857"/>
                  <a:gd name="connsiteX1" fmla="*/ 24757 w 185658"/>
                  <a:gd name="connsiteY1" fmla="*/ 156316 h 177857"/>
                  <a:gd name="connsiteX2" fmla="*/ 432 w 185658"/>
                  <a:gd name="connsiteY2" fmla="*/ 155771 h 177857"/>
                  <a:gd name="connsiteX3" fmla="*/ 96696 w 185658"/>
                  <a:gd name="connsiteY3" fmla="*/ 65342 h 177857"/>
                  <a:gd name="connsiteX4" fmla="*/ 157182 w 185658"/>
                  <a:gd name="connsiteY4" fmla="*/ 11728 h 177857"/>
                  <a:gd name="connsiteX5" fmla="*/ 176490 w 185658"/>
                  <a:gd name="connsiteY5" fmla="*/ 1529 h 177857"/>
                  <a:gd name="connsiteX6" fmla="*/ 183798 w 185658"/>
                  <a:gd name="connsiteY6" fmla="*/ 30981 h 177857"/>
                  <a:gd name="connsiteX7" fmla="*/ 82189 w 185658"/>
                  <a:gd name="connsiteY7" fmla="*/ 177587 h 17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658" h="177857">
                    <a:moveTo>
                      <a:pt x="82189" y="177587"/>
                    </a:moveTo>
                    <a:cubicBezTo>
                      <a:pt x="69208" y="154298"/>
                      <a:pt x="44010" y="163734"/>
                      <a:pt x="24757" y="156316"/>
                    </a:cubicBezTo>
                    <a:cubicBezTo>
                      <a:pt x="17667" y="153534"/>
                      <a:pt x="8395" y="155825"/>
                      <a:pt x="432" y="155771"/>
                    </a:cubicBezTo>
                    <a:cubicBezTo>
                      <a:pt x="27211" y="120101"/>
                      <a:pt x="64026" y="94739"/>
                      <a:pt x="96696" y="65342"/>
                    </a:cubicBezTo>
                    <a:cubicBezTo>
                      <a:pt x="116658" y="47398"/>
                      <a:pt x="132857" y="24763"/>
                      <a:pt x="157182" y="11728"/>
                    </a:cubicBezTo>
                    <a:cubicBezTo>
                      <a:pt x="163891" y="8128"/>
                      <a:pt x="169563" y="-5016"/>
                      <a:pt x="176490" y="1529"/>
                    </a:cubicBezTo>
                    <a:cubicBezTo>
                      <a:pt x="183416" y="8074"/>
                      <a:pt x="189579" y="24709"/>
                      <a:pt x="183798" y="30981"/>
                    </a:cubicBezTo>
                    <a:cubicBezTo>
                      <a:pt x="143056" y="75105"/>
                      <a:pt x="137929" y="143935"/>
                      <a:pt x="82189" y="177587"/>
                    </a:cubicBezTo>
                    <a:close/>
                  </a:path>
                </a:pathLst>
              </a:custGeom>
              <a:noFill/>
              <a:ln w="29889" cap="flat">
                <a:solidFill>
                  <a:srgbClr val="FFFFFF"/>
                </a:solidFill>
                <a:prstDash val="solid"/>
                <a:round/>
              </a:ln>
            </p:spPr>
            <p:txBody>
              <a:bodyPr rtlCol="0" anchor="ctr"/>
              <a:lstStyle/>
              <a:p>
                <a:endParaRPr lang="de-DE"/>
              </a:p>
            </p:txBody>
          </p:sp>
          <p:sp>
            <p:nvSpPr>
              <p:cNvPr id="126" name="Freihandform: Form 125">
                <a:extLst>
                  <a:ext uri="{FF2B5EF4-FFF2-40B4-BE49-F238E27FC236}">
                    <a16:creationId xmlns:a16="http://schemas.microsoft.com/office/drawing/2014/main" id="{FE1F6B34-9687-6B6B-FE29-EC7FEC630D7C}"/>
                  </a:ext>
                </a:extLst>
              </p:cNvPr>
              <p:cNvSpPr/>
              <p:nvPr/>
            </p:nvSpPr>
            <p:spPr>
              <a:xfrm rot="757641">
                <a:off x="4968850" y="2000472"/>
                <a:ext cx="151344" cy="137331"/>
              </a:xfrm>
              <a:custGeom>
                <a:avLst/>
                <a:gdLst>
                  <a:gd name="connsiteX0" fmla="*/ 65887 w 151344"/>
                  <a:gd name="connsiteY0" fmla="*/ -287 h 137331"/>
                  <a:gd name="connsiteX1" fmla="*/ 127137 w 151344"/>
                  <a:gd name="connsiteY1" fmla="*/ 84415 h 137331"/>
                  <a:gd name="connsiteX2" fmla="*/ 138045 w 151344"/>
                  <a:gd name="connsiteY2" fmla="*/ 102850 h 137331"/>
                  <a:gd name="connsiteX3" fmla="*/ 150262 w 151344"/>
                  <a:gd name="connsiteY3" fmla="*/ 130829 h 137331"/>
                  <a:gd name="connsiteX4" fmla="*/ 120155 w 151344"/>
                  <a:gd name="connsiteY4" fmla="*/ 136283 h 137331"/>
                  <a:gd name="connsiteX5" fmla="*/ 54979 w 151344"/>
                  <a:gd name="connsiteY5" fmla="*/ 136283 h 137331"/>
                  <a:gd name="connsiteX6" fmla="*/ 438 w 151344"/>
                  <a:gd name="connsiteY6" fmla="*/ 49018 h 137331"/>
                  <a:gd name="connsiteX7" fmla="*/ 65887 w 151344"/>
                  <a:gd name="connsiteY7" fmla="*/ -287 h 137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344" h="137331">
                    <a:moveTo>
                      <a:pt x="65887" y="-287"/>
                    </a:moveTo>
                    <a:cubicBezTo>
                      <a:pt x="95667" y="21148"/>
                      <a:pt x="107284" y="55781"/>
                      <a:pt x="127137" y="84415"/>
                    </a:cubicBezTo>
                    <a:cubicBezTo>
                      <a:pt x="131402" y="90164"/>
                      <a:pt x="135056" y="96343"/>
                      <a:pt x="138045" y="102850"/>
                    </a:cubicBezTo>
                    <a:cubicBezTo>
                      <a:pt x="142135" y="112394"/>
                      <a:pt x="156425" y="119594"/>
                      <a:pt x="150262" y="130829"/>
                    </a:cubicBezTo>
                    <a:cubicBezTo>
                      <a:pt x="144099" y="142065"/>
                      <a:pt x="130355" y="134211"/>
                      <a:pt x="120155" y="136283"/>
                    </a:cubicBezTo>
                    <a:lnTo>
                      <a:pt x="54979" y="136283"/>
                    </a:lnTo>
                    <a:cubicBezTo>
                      <a:pt x="34144" y="109013"/>
                      <a:pt x="19473" y="77652"/>
                      <a:pt x="438" y="49018"/>
                    </a:cubicBezTo>
                    <a:cubicBezTo>
                      <a:pt x="17728" y="26220"/>
                      <a:pt x="38617" y="8385"/>
                      <a:pt x="65887" y="-287"/>
                    </a:cubicBezTo>
                    <a:close/>
                  </a:path>
                </a:pathLst>
              </a:custGeom>
              <a:noFill/>
              <a:ln w="29889" cap="flat">
                <a:solidFill>
                  <a:srgbClr val="FFFFFF"/>
                </a:solidFill>
                <a:prstDash val="solid"/>
                <a:round/>
              </a:ln>
            </p:spPr>
            <p:txBody>
              <a:bodyPr rtlCol="0" anchor="ctr"/>
              <a:lstStyle/>
              <a:p>
                <a:endParaRPr lang="de-DE"/>
              </a:p>
            </p:txBody>
          </p:sp>
          <p:sp>
            <p:nvSpPr>
              <p:cNvPr id="127" name="Freihandform: Form 126">
                <a:extLst>
                  <a:ext uri="{FF2B5EF4-FFF2-40B4-BE49-F238E27FC236}">
                    <a16:creationId xmlns:a16="http://schemas.microsoft.com/office/drawing/2014/main" id="{08A3866B-7998-AA75-8EA0-4E48865EA9C3}"/>
                  </a:ext>
                </a:extLst>
              </p:cNvPr>
              <p:cNvSpPr/>
              <p:nvPr/>
            </p:nvSpPr>
            <p:spPr>
              <a:xfrm rot="757641">
                <a:off x="6011182" y="1830367"/>
                <a:ext cx="144698" cy="176504"/>
              </a:xfrm>
              <a:custGeom>
                <a:avLst/>
                <a:gdLst>
                  <a:gd name="connsiteX0" fmla="*/ 46986 w 144698"/>
                  <a:gd name="connsiteY0" fmla="*/ 38838 h 176504"/>
                  <a:gd name="connsiteX1" fmla="*/ 74256 w 144698"/>
                  <a:gd name="connsiteY1" fmla="*/ 659 h 176504"/>
                  <a:gd name="connsiteX2" fmla="*/ 145159 w 144698"/>
                  <a:gd name="connsiteY2" fmla="*/ 6113 h 176504"/>
                  <a:gd name="connsiteX3" fmla="*/ 101526 w 144698"/>
                  <a:gd name="connsiteY3" fmla="*/ 131557 h 176504"/>
                  <a:gd name="connsiteX4" fmla="*/ 85164 w 144698"/>
                  <a:gd name="connsiteY4" fmla="*/ 146556 h 176504"/>
                  <a:gd name="connsiteX5" fmla="*/ 17370 w 144698"/>
                  <a:gd name="connsiteY5" fmla="*/ 174753 h 176504"/>
                  <a:gd name="connsiteX6" fmla="*/ 2917 w 144698"/>
                  <a:gd name="connsiteY6" fmla="*/ 163136 h 176504"/>
                  <a:gd name="connsiteX7" fmla="*/ 46986 w 144698"/>
                  <a:gd name="connsiteY7" fmla="*/ 38838 h 176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98" h="176504">
                    <a:moveTo>
                      <a:pt x="46986" y="38838"/>
                    </a:moveTo>
                    <a:cubicBezTo>
                      <a:pt x="55221" y="25530"/>
                      <a:pt x="61221" y="10695"/>
                      <a:pt x="74256" y="659"/>
                    </a:cubicBezTo>
                    <a:cubicBezTo>
                      <a:pt x="97872" y="3277"/>
                      <a:pt x="122307" y="-5886"/>
                      <a:pt x="145159" y="6113"/>
                    </a:cubicBezTo>
                    <a:cubicBezTo>
                      <a:pt x="125601" y="46015"/>
                      <a:pt x="110951" y="88132"/>
                      <a:pt x="101526" y="131557"/>
                    </a:cubicBezTo>
                    <a:cubicBezTo>
                      <a:pt x="102454" y="143283"/>
                      <a:pt x="91927" y="143883"/>
                      <a:pt x="85164" y="146556"/>
                    </a:cubicBezTo>
                    <a:cubicBezTo>
                      <a:pt x="62530" y="155882"/>
                      <a:pt x="40550" y="166900"/>
                      <a:pt x="17370" y="174753"/>
                    </a:cubicBezTo>
                    <a:cubicBezTo>
                      <a:pt x="7716" y="178026"/>
                      <a:pt x="-4937" y="176717"/>
                      <a:pt x="2917" y="163136"/>
                    </a:cubicBezTo>
                    <a:cubicBezTo>
                      <a:pt x="25442" y="124249"/>
                      <a:pt x="34278" y="80998"/>
                      <a:pt x="46986" y="38838"/>
                    </a:cubicBezTo>
                    <a:close/>
                  </a:path>
                </a:pathLst>
              </a:custGeom>
              <a:noFill/>
              <a:ln w="29889" cap="flat">
                <a:solidFill>
                  <a:srgbClr val="FFFFFF"/>
                </a:solidFill>
                <a:prstDash val="solid"/>
                <a:round/>
              </a:ln>
            </p:spPr>
            <p:txBody>
              <a:bodyPr rtlCol="0" anchor="ctr"/>
              <a:lstStyle/>
              <a:p>
                <a:endParaRPr lang="de-DE"/>
              </a:p>
            </p:txBody>
          </p:sp>
          <p:sp>
            <p:nvSpPr>
              <p:cNvPr id="128" name="Freihandform: Form 127">
                <a:extLst>
                  <a:ext uri="{FF2B5EF4-FFF2-40B4-BE49-F238E27FC236}">
                    <a16:creationId xmlns:a16="http://schemas.microsoft.com/office/drawing/2014/main" id="{7746FA76-1974-19B4-B998-F3ABB26CD8F1}"/>
                  </a:ext>
                </a:extLst>
              </p:cNvPr>
              <p:cNvSpPr/>
              <p:nvPr/>
            </p:nvSpPr>
            <p:spPr>
              <a:xfrm rot="757641">
                <a:off x="5783759" y="2094986"/>
                <a:ext cx="115181" cy="147537"/>
              </a:xfrm>
              <a:custGeom>
                <a:avLst/>
                <a:gdLst>
                  <a:gd name="connsiteX0" fmla="*/ 1147 w 115181"/>
                  <a:gd name="connsiteY0" fmla="*/ 147285 h 147537"/>
                  <a:gd name="connsiteX1" fmla="*/ 16582 w 115181"/>
                  <a:gd name="connsiteY1" fmla="*/ 83799 h 147537"/>
                  <a:gd name="connsiteX2" fmla="*/ 50179 w 115181"/>
                  <a:gd name="connsiteY2" fmla="*/ 24 h 147537"/>
                  <a:gd name="connsiteX3" fmla="*/ 115628 w 115181"/>
                  <a:gd name="connsiteY3" fmla="*/ 54565 h 147537"/>
                  <a:gd name="connsiteX4" fmla="*/ 86667 w 115181"/>
                  <a:gd name="connsiteY4" fmla="*/ 115706 h 147537"/>
                  <a:gd name="connsiteX5" fmla="*/ 99320 w 115181"/>
                  <a:gd name="connsiteY5" fmla="*/ 125414 h 147537"/>
                  <a:gd name="connsiteX6" fmla="*/ 1147 w 115181"/>
                  <a:gd name="connsiteY6" fmla="*/ 147285 h 14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81" h="147537">
                    <a:moveTo>
                      <a:pt x="1147" y="147285"/>
                    </a:moveTo>
                    <a:cubicBezTo>
                      <a:pt x="-2562" y="124050"/>
                      <a:pt x="9328" y="104306"/>
                      <a:pt x="16582" y="83799"/>
                    </a:cubicBezTo>
                    <a:cubicBezTo>
                      <a:pt x="26617" y="55492"/>
                      <a:pt x="31144" y="24786"/>
                      <a:pt x="50179" y="24"/>
                    </a:cubicBezTo>
                    <a:cubicBezTo>
                      <a:pt x="81049" y="-3139"/>
                      <a:pt x="110174" y="21077"/>
                      <a:pt x="115628" y="54565"/>
                    </a:cubicBezTo>
                    <a:cubicBezTo>
                      <a:pt x="93811" y="69127"/>
                      <a:pt x="95502" y="94980"/>
                      <a:pt x="86667" y="115706"/>
                    </a:cubicBezTo>
                    <a:cubicBezTo>
                      <a:pt x="83667" y="122632"/>
                      <a:pt x="92884" y="124759"/>
                      <a:pt x="99320" y="125414"/>
                    </a:cubicBezTo>
                    <a:cubicBezTo>
                      <a:pt x="68472" y="139447"/>
                      <a:pt x="35033" y="146897"/>
                      <a:pt x="1147" y="147285"/>
                    </a:cubicBezTo>
                    <a:close/>
                  </a:path>
                </a:pathLst>
              </a:custGeom>
              <a:noFill/>
              <a:ln w="29889" cap="flat">
                <a:solidFill>
                  <a:srgbClr val="FFFFFF"/>
                </a:solidFill>
                <a:prstDash val="solid"/>
                <a:round/>
              </a:ln>
            </p:spPr>
            <p:txBody>
              <a:bodyPr rtlCol="0" anchor="ctr"/>
              <a:lstStyle/>
              <a:p>
                <a:endParaRPr lang="de-DE"/>
              </a:p>
            </p:txBody>
          </p:sp>
          <p:sp>
            <p:nvSpPr>
              <p:cNvPr id="129" name="Freihandform: Form 128">
                <a:extLst>
                  <a:ext uri="{FF2B5EF4-FFF2-40B4-BE49-F238E27FC236}">
                    <a16:creationId xmlns:a16="http://schemas.microsoft.com/office/drawing/2014/main" id="{7E027596-2149-CAB3-B153-BAE7A477269C}"/>
                  </a:ext>
                </a:extLst>
              </p:cNvPr>
              <p:cNvSpPr/>
              <p:nvPr/>
            </p:nvSpPr>
            <p:spPr>
              <a:xfrm rot="757641">
                <a:off x="4937742" y="1756256"/>
                <a:ext cx="152815" cy="188602"/>
              </a:xfrm>
              <a:custGeom>
                <a:avLst/>
                <a:gdLst>
                  <a:gd name="connsiteX0" fmla="*/ 51333 w 152815"/>
                  <a:gd name="connsiteY0" fmla="*/ 19289 h 188602"/>
                  <a:gd name="connsiteX1" fmla="*/ 141435 w 152815"/>
                  <a:gd name="connsiteY1" fmla="*/ 157550 h 188602"/>
                  <a:gd name="connsiteX2" fmla="*/ 149507 w 152815"/>
                  <a:gd name="connsiteY2" fmla="*/ 188311 h 188602"/>
                  <a:gd name="connsiteX3" fmla="*/ 61860 w 152815"/>
                  <a:gd name="connsiteY3" fmla="*/ 129952 h 188602"/>
                  <a:gd name="connsiteX4" fmla="*/ 447 w 152815"/>
                  <a:gd name="connsiteY4" fmla="*/ -291 h 188602"/>
                  <a:gd name="connsiteX5" fmla="*/ 51333 w 152815"/>
                  <a:gd name="connsiteY5" fmla="*/ 19289 h 18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815" h="188602">
                    <a:moveTo>
                      <a:pt x="51333" y="19289"/>
                    </a:moveTo>
                    <a:cubicBezTo>
                      <a:pt x="81549" y="65267"/>
                      <a:pt x="112201" y="110972"/>
                      <a:pt x="141435" y="157550"/>
                    </a:cubicBezTo>
                    <a:cubicBezTo>
                      <a:pt x="146889" y="166004"/>
                      <a:pt x="159542" y="174894"/>
                      <a:pt x="149507" y="188311"/>
                    </a:cubicBezTo>
                    <a:cubicBezTo>
                      <a:pt x="108874" y="186075"/>
                      <a:pt x="86567" y="155586"/>
                      <a:pt x="61860" y="129952"/>
                    </a:cubicBezTo>
                    <a:cubicBezTo>
                      <a:pt x="27008" y="94282"/>
                      <a:pt x="4701" y="51522"/>
                      <a:pt x="447" y="-291"/>
                    </a:cubicBezTo>
                    <a:cubicBezTo>
                      <a:pt x="20354" y="1345"/>
                      <a:pt x="35298" y="11926"/>
                      <a:pt x="51333" y="19289"/>
                    </a:cubicBezTo>
                    <a:close/>
                  </a:path>
                </a:pathLst>
              </a:custGeom>
              <a:noFill/>
              <a:ln w="29889" cap="flat">
                <a:solidFill>
                  <a:srgbClr val="FFFFFF"/>
                </a:solidFill>
                <a:prstDash val="solid"/>
                <a:round/>
              </a:ln>
            </p:spPr>
            <p:txBody>
              <a:bodyPr rtlCol="0" anchor="ctr"/>
              <a:lstStyle/>
              <a:p>
                <a:endParaRPr lang="de-DE"/>
              </a:p>
            </p:txBody>
          </p:sp>
          <p:sp>
            <p:nvSpPr>
              <p:cNvPr id="130" name="Freihandform: Form 129">
                <a:extLst>
                  <a:ext uri="{FF2B5EF4-FFF2-40B4-BE49-F238E27FC236}">
                    <a16:creationId xmlns:a16="http://schemas.microsoft.com/office/drawing/2014/main" id="{AEB4A010-653C-1CE4-76CE-BD2352EFC1C1}"/>
                  </a:ext>
                </a:extLst>
              </p:cNvPr>
              <p:cNvSpPr/>
              <p:nvPr/>
            </p:nvSpPr>
            <p:spPr>
              <a:xfrm rot="757641">
                <a:off x="4724816" y="1859822"/>
                <a:ext cx="188493" cy="109438"/>
              </a:xfrm>
              <a:custGeom>
                <a:avLst/>
                <a:gdLst>
                  <a:gd name="connsiteX0" fmla="*/ 71344 w 188493"/>
                  <a:gd name="connsiteY0" fmla="*/ 109141 h 109438"/>
                  <a:gd name="connsiteX1" fmla="*/ 441 w 188493"/>
                  <a:gd name="connsiteY1" fmla="*/ 59 h 109438"/>
                  <a:gd name="connsiteX2" fmla="*/ 188934 w 188493"/>
                  <a:gd name="connsiteY2" fmla="*/ 15385 h 109438"/>
                  <a:gd name="connsiteX3" fmla="*/ 71344 w 188493"/>
                  <a:gd name="connsiteY3" fmla="*/ 109141 h 109438"/>
                </a:gdLst>
                <a:ahLst/>
                <a:cxnLst>
                  <a:cxn ang="0">
                    <a:pos x="connsiteX0" y="connsiteY0"/>
                  </a:cxn>
                  <a:cxn ang="0">
                    <a:pos x="connsiteX1" y="connsiteY1"/>
                  </a:cxn>
                  <a:cxn ang="0">
                    <a:pos x="connsiteX2" y="connsiteY2"/>
                  </a:cxn>
                  <a:cxn ang="0">
                    <a:pos x="connsiteX3" y="connsiteY3"/>
                  </a:cxn>
                </a:cxnLst>
                <a:rect l="l" t="t" r="r" b="b"/>
                <a:pathLst>
                  <a:path w="188493" h="109438">
                    <a:moveTo>
                      <a:pt x="71344" y="109141"/>
                    </a:moveTo>
                    <a:cubicBezTo>
                      <a:pt x="40272" y="78194"/>
                      <a:pt x="16111" y="41019"/>
                      <a:pt x="441" y="59"/>
                    </a:cubicBezTo>
                    <a:cubicBezTo>
                      <a:pt x="61145" y="-1087"/>
                      <a:pt x="121685" y="-323"/>
                      <a:pt x="188934" y="15385"/>
                    </a:cubicBezTo>
                    <a:cubicBezTo>
                      <a:pt x="135266" y="35456"/>
                      <a:pt x="101505" y="70198"/>
                      <a:pt x="71344" y="109141"/>
                    </a:cubicBezTo>
                    <a:close/>
                  </a:path>
                </a:pathLst>
              </a:custGeom>
              <a:noFill/>
              <a:ln w="29889" cap="flat">
                <a:solidFill>
                  <a:srgbClr val="FFFFFF"/>
                </a:solidFill>
                <a:prstDash val="solid"/>
                <a:round/>
              </a:ln>
            </p:spPr>
            <p:txBody>
              <a:bodyPr rtlCol="0" anchor="ctr"/>
              <a:lstStyle/>
              <a:p>
                <a:endParaRPr lang="de-DE"/>
              </a:p>
            </p:txBody>
          </p:sp>
          <p:sp>
            <p:nvSpPr>
              <p:cNvPr id="131" name="Freihandform: Form 130">
                <a:extLst>
                  <a:ext uri="{FF2B5EF4-FFF2-40B4-BE49-F238E27FC236}">
                    <a16:creationId xmlns:a16="http://schemas.microsoft.com/office/drawing/2014/main" id="{F047BAA2-3B95-611C-D4E1-28ECAE705847}"/>
                  </a:ext>
                </a:extLst>
              </p:cNvPr>
              <p:cNvSpPr/>
              <p:nvPr/>
            </p:nvSpPr>
            <p:spPr>
              <a:xfrm rot="757641">
                <a:off x="5312291" y="2612918"/>
                <a:ext cx="161437" cy="188633"/>
              </a:xfrm>
              <a:custGeom>
                <a:avLst/>
                <a:gdLst>
                  <a:gd name="connsiteX0" fmla="*/ 158586 w 161437"/>
                  <a:gd name="connsiteY0" fmla="*/ 187556 h 188633"/>
                  <a:gd name="connsiteX1" fmla="*/ 51577 w 161437"/>
                  <a:gd name="connsiteY1" fmla="*/ 133397 h 188633"/>
                  <a:gd name="connsiteX2" fmla="*/ 418 w 161437"/>
                  <a:gd name="connsiteY2" fmla="*/ 13407 h 188633"/>
                  <a:gd name="connsiteX3" fmla="*/ 22234 w 161437"/>
                  <a:gd name="connsiteY3" fmla="*/ 7953 h 188633"/>
                  <a:gd name="connsiteX4" fmla="*/ 63467 w 161437"/>
                  <a:gd name="connsiteY4" fmla="*/ 54040 h 188633"/>
                  <a:gd name="connsiteX5" fmla="*/ 109391 w 161437"/>
                  <a:gd name="connsiteY5" fmla="*/ 106726 h 188633"/>
                  <a:gd name="connsiteX6" fmla="*/ 115826 w 161437"/>
                  <a:gd name="connsiteY6" fmla="*/ 121071 h 188633"/>
                  <a:gd name="connsiteX7" fmla="*/ 152641 w 161437"/>
                  <a:gd name="connsiteY7" fmla="*/ 160777 h 188633"/>
                  <a:gd name="connsiteX8" fmla="*/ 158586 w 161437"/>
                  <a:gd name="connsiteY8" fmla="*/ 187556 h 188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37" h="188633">
                    <a:moveTo>
                      <a:pt x="158586" y="187556"/>
                    </a:moveTo>
                    <a:cubicBezTo>
                      <a:pt x="111136" y="193010"/>
                      <a:pt x="77812" y="170648"/>
                      <a:pt x="51577" y="133397"/>
                    </a:cubicBezTo>
                    <a:cubicBezTo>
                      <a:pt x="25889" y="96964"/>
                      <a:pt x="5327" y="58567"/>
                      <a:pt x="418" y="13407"/>
                    </a:cubicBezTo>
                    <a:cubicBezTo>
                      <a:pt x="3800" y="-2628"/>
                      <a:pt x="9908" y="-4700"/>
                      <a:pt x="22234" y="7953"/>
                    </a:cubicBezTo>
                    <a:cubicBezTo>
                      <a:pt x="36524" y="22734"/>
                      <a:pt x="49505" y="38660"/>
                      <a:pt x="63467" y="54040"/>
                    </a:cubicBezTo>
                    <a:cubicBezTo>
                      <a:pt x="79011" y="71384"/>
                      <a:pt x="94392" y="88892"/>
                      <a:pt x="109391" y="106726"/>
                    </a:cubicBezTo>
                    <a:cubicBezTo>
                      <a:pt x="112281" y="111090"/>
                      <a:pt x="108954" y="118289"/>
                      <a:pt x="115826" y="121071"/>
                    </a:cubicBezTo>
                    <a:cubicBezTo>
                      <a:pt x="130880" y="131979"/>
                      <a:pt x="140970" y="147032"/>
                      <a:pt x="152641" y="160777"/>
                    </a:cubicBezTo>
                    <a:cubicBezTo>
                      <a:pt x="158914" y="168139"/>
                      <a:pt x="166222" y="176702"/>
                      <a:pt x="158586" y="187556"/>
                    </a:cubicBezTo>
                    <a:close/>
                  </a:path>
                </a:pathLst>
              </a:custGeom>
              <a:noFill/>
              <a:ln w="29889" cap="flat">
                <a:solidFill>
                  <a:srgbClr val="FFFFFF"/>
                </a:solidFill>
                <a:prstDash val="solid"/>
                <a:round/>
              </a:ln>
            </p:spPr>
            <p:txBody>
              <a:bodyPr rtlCol="0" anchor="ctr"/>
              <a:lstStyle/>
              <a:p>
                <a:endParaRPr lang="de-DE"/>
              </a:p>
            </p:txBody>
          </p:sp>
          <p:sp>
            <p:nvSpPr>
              <p:cNvPr id="132" name="Freihandform: Form 131">
                <a:extLst>
                  <a:ext uri="{FF2B5EF4-FFF2-40B4-BE49-F238E27FC236}">
                    <a16:creationId xmlns:a16="http://schemas.microsoft.com/office/drawing/2014/main" id="{D0FD900D-2A07-0C13-B8D8-D9612A51014D}"/>
                  </a:ext>
                </a:extLst>
              </p:cNvPr>
              <p:cNvSpPr/>
              <p:nvPr/>
            </p:nvSpPr>
            <p:spPr>
              <a:xfrm rot="757641">
                <a:off x="5336150" y="2429827"/>
                <a:ext cx="130486" cy="180984"/>
              </a:xfrm>
              <a:custGeom>
                <a:avLst/>
                <a:gdLst>
                  <a:gd name="connsiteX0" fmla="*/ 6723 w 130486"/>
                  <a:gd name="connsiteY0" fmla="*/ 128358 h 180984"/>
                  <a:gd name="connsiteX1" fmla="*/ 9832 w 130486"/>
                  <a:gd name="connsiteY1" fmla="*/ 18622 h 180984"/>
                  <a:gd name="connsiteX2" fmla="*/ 12341 w 130486"/>
                  <a:gd name="connsiteY2" fmla="*/ 2860 h 180984"/>
                  <a:gd name="connsiteX3" fmla="*/ 19594 w 130486"/>
                  <a:gd name="connsiteY3" fmla="*/ -266 h 180984"/>
                  <a:gd name="connsiteX4" fmla="*/ 26848 w 130486"/>
                  <a:gd name="connsiteY4" fmla="*/ 2860 h 180984"/>
                  <a:gd name="connsiteX5" fmla="*/ 79099 w 130486"/>
                  <a:gd name="connsiteY5" fmla="*/ 67981 h 180984"/>
                  <a:gd name="connsiteX6" fmla="*/ 53083 w 130486"/>
                  <a:gd name="connsiteY6" fmla="*/ 78890 h 180984"/>
                  <a:gd name="connsiteX7" fmla="*/ 68518 w 130486"/>
                  <a:gd name="connsiteY7" fmla="*/ 78344 h 180984"/>
                  <a:gd name="connsiteX8" fmla="*/ 130912 w 130486"/>
                  <a:gd name="connsiteY8" fmla="*/ 150611 h 180984"/>
                  <a:gd name="connsiteX9" fmla="*/ 84771 w 130486"/>
                  <a:gd name="connsiteY9" fmla="*/ 180499 h 180984"/>
                  <a:gd name="connsiteX10" fmla="*/ 16322 w 130486"/>
                  <a:gd name="connsiteY10" fmla="*/ 102451 h 180984"/>
                  <a:gd name="connsiteX11" fmla="*/ 6723 w 130486"/>
                  <a:gd name="connsiteY11" fmla="*/ 128358 h 180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486" h="180984">
                    <a:moveTo>
                      <a:pt x="6723" y="128358"/>
                    </a:moveTo>
                    <a:cubicBezTo>
                      <a:pt x="-6421" y="91379"/>
                      <a:pt x="4214" y="55055"/>
                      <a:pt x="9832" y="18622"/>
                    </a:cubicBezTo>
                    <a:cubicBezTo>
                      <a:pt x="10595" y="13168"/>
                      <a:pt x="11523" y="8150"/>
                      <a:pt x="12341" y="2860"/>
                    </a:cubicBezTo>
                    <a:cubicBezTo>
                      <a:pt x="14228" y="864"/>
                      <a:pt x="16851" y="-266"/>
                      <a:pt x="19594" y="-266"/>
                    </a:cubicBezTo>
                    <a:cubicBezTo>
                      <a:pt x="22338" y="-266"/>
                      <a:pt x="24961" y="864"/>
                      <a:pt x="26848" y="2860"/>
                    </a:cubicBezTo>
                    <a:cubicBezTo>
                      <a:pt x="45829" y="23203"/>
                      <a:pt x="70481" y="39129"/>
                      <a:pt x="79099" y="67981"/>
                    </a:cubicBezTo>
                    <a:cubicBezTo>
                      <a:pt x="72663" y="76544"/>
                      <a:pt x="62736" y="76653"/>
                      <a:pt x="53083" y="78890"/>
                    </a:cubicBezTo>
                    <a:cubicBezTo>
                      <a:pt x="58537" y="79653"/>
                      <a:pt x="63445" y="77962"/>
                      <a:pt x="68518" y="78344"/>
                    </a:cubicBezTo>
                    <a:cubicBezTo>
                      <a:pt x="101242" y="92197"/>
                      <a:pt x="119023" y="118868"/>
                      <a:pt x="130912" y="150611"/>
                    </a:cubicBezTo>
                    <a:cubicBezTo>
                      <a:pt x="121913" y="170463"/>
                      <a:pt x="107896" y="182517"/>
                      <a:pt x="84771" y="180499"/>
                    </a:cubicBezTo>
                    <a:cubicBezTo>
                      <a:pt x="62409" y="154810"/>
                      <a:pt x="45556" y="124268"/>
                      <a:pt x="16322" y="102451"/>
                    </a:cubicBezTo>
                    <a:cubicBezTo>
                      <a:pt x="10050" y="109869"/>
                      <a:pt x="15613" y="122250"/>
                      <a:pt x="6723" y="128358"/>
                    </a:cubicBezTo>
                    <a:close/>
                  </a:path>
                </a:pathLst>
              </a:custGeom>
              <a:noFill/>
              <a:ln w="29889" cap="flat">
                <a:solidFill>
                  <a:srgbClr val="FFFFFF"/>
                </a:solidFill>
                <a:prstDash val="solid"/>
                <a:round/>
              </a:ln>
            </p:spPr>
            <p:txBody>
              <a:bodyPr rtlCol="0" anchor="ctr"/>
              <a:lstStyle/>
              <a:p>
                <a:endParaRPr lang="de-DE"/>
              </a:p>
            </p:txBody>
          </p:sp>
          <p:sp>
            <p:nvSpPr>
              <p:cNvPr id="133" name="Freihandform: Form 132">
                <a:extLst>
                  <a:ext uri="{FF2B5EF4-FFF2-40B4-BE49-F238E27FC236}">
                    <a16:creationId xmlns:a16="http://schemas.microsoft.com/office/drawing/2014/main" id="{696163A8-6BF7-DFDC-2E38-BC8A6079FC7F}"/>
                  </a:ext>
                </a:extLst>
              </p:cNvPr>
              <p:cNvSpPr/>
              <p:nvPr/>
            </p:nvSpPr>
            <p:spPr>
              <a:xfrm rot="757641">
                <a:off x="4702387" y="2803941"/>
                <a:ext cx="183053" cy="81811"/>
              </a:xfrm>
              <a:custGeom>
                <a:avLst/>
                <a:gdLst>
                  <a:gd name="connsiteX0" fmla="*/ 123953 w 183053"/>
                  <a:gd name="connsiteY0" fmla="*/ 81526 h 81811"/>
                  <a:gd name="connsiteX1" fmla="*/ 91228 w 183053"/>
                  <a:gd name="connsiteY1" fmla="*/ 65164 h 81811"/>
                  <a:gd name="connsiteX2" fmla="*/ 25343 w 183053"/>
                  <a:gd name="connsiteY2" fmla="*/ 54256 h 81811"/>
                  <a:gd name="connsiteX3" fmla="*/ 3527 w 183053"/>
                  <a:gd name="connsiteY3" fmla="*/ -285 h 81811"/>
                  <a:gd name="connsiteX4" fmla="*/ 174076 w 183053"/>
                  <a:gd name="connsiteY4" fmla="*/ 23222 h 81811"/>
                  <a:gd name="connsiteX5" fmla="*/ 183457 w 183053"/>
                  <a:gd name="connsiteY5" fmla="*/ 32167 h 81811"/>
                  <a:gd name="connsiteX6" fmla="*/ 123953 w 183053"/>
                  <a:gd name="connsiteY6" fmla="*/ 81526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053" h="81811">
                    <a:moveTo>
                      <a:pt x="123953" y="81526"/>
                    </a:moveTo>
                    <a:cubicBezTo>
                      <a:pt x="119371" y="63582"/>
                      <a:pt x="104427" y="66909"/>
                      <a:pt x="91228" y="65164"/>
                    </a:cubicBezTo>
                    <a:cubicBezTo>
                      <a:pt x="69412" y="62164"/>
                      <a:pt x="47268" y="58074"/>
                      <a:pt x="25343" y="54256"/>
                    </a:cubicBezTo>
                    <a:cubicBezTo>
                      <a:pt x="11108" y="38930"/>
                      <a:pt x="-6945" y="25077"/>
                      <a:pt x="3527" y="-285"/>
                    </a:cubicBezTo>
                    <a:cubicBezTo>
                      <a:pt x="61013" y="2551"/>
                      <a:pt x="117026" y="16732"/>
                      <a:pt x="174076" y="23222"/>
                    </a:cubicBezTo>
                    <a:cubicBezTo>
                      <a:pt x="177512" y="23604"/>
                      <a:pt x="180348" y="29058"/>
                      <a:pt x="183457" y="32167"/>
                    </a:cubicBezTo>
                    <a:lnTo>
                      <a:pt x="123953" y="81526"/>
                    </a:lnTo>
                    <a:close/>
                  </a:path>
                </a:pathLst>
              </a:custGeom>
              <a:noFill/>
              <a:ln w="29889" cap="flat">
                <a:solidFill>
                  <a:srgbClr val="FFFFFF"/>
                </a:solidFill>
                <a:prstDash val="solid"/>
                <a:round/>
              </a:ln>
            </p:spPr>
            <p:txBody>
              <a:bodyPr rtlCol="0" anchor="ctr"/>
              <a:lstStyle/>
              <a:p>
                <a:endParaRPr lang="de-DE"/>
              </a:p>
            </p:txBody>
          </p:sp>
          <p:sp>
            <p:nvSpPr>
              <p:cNvPr id="134" name="Freihandform: Form 133">
                <a:extLst>
                  <a:ext uri="{FF2B5EF4-FFF2-40B4-BE49-F238E27FC236}">
                    <a16:creationId xmlns:a16="http://schemas.microsoft.com/office/drawing/2014/main" id="{776B956A-3637-3793-8CEA-005E4B0A549B}"/>
                  </a:ext>
                </a:extLst>
              </p:cNvPr>
              <p:cNvSpPr/>
              <p:nvPr/>
            </p:nvSpPr>
            <p:spPr>
              <a:xfrm rot="757641">
                <a:off x="5320736" y="2513935"/>
                <a:ext cx="131708" cy="207309"/>
              </a:xfrm>
              <a:custGeom>
                <a:avLst/>
                <a:gdLst>
                  <a:gd name="connsiteX0" fmla="*/ 510 w 131708"/>
                  <a:gd name="connsiteY0" fmla="*/ 43368 h 207309"/>
                  <a:gd name="connsiteX1" fmla="*/ 4492 w 131708"/>
                  <a:gd name="connsiteY1" fmla="*/ -265 h 207309"/>
                  <a:gd name="connsiteX2" fmla="*/ 76922 w 131708"/>
                  <a:gd name="connsiteY2" fmla="*/ 92455 h 207309"/>
                  <a:gd name="connsiteX3" fmla="*/ 56415 w 131708"/>
                  <a:gd name="connsiteY3" fmla="*/ 101836 h 207309"/>
                  <a:gd name="connsiteX4" fmla="*/ 89139 w 131708"/>
                  <a:gd name="connsiteY4" fmla="*/ 119125 h 207309"/>
                  <a:gd name="connsiteX5" fmla="*/ 131736 w 131708"/>
                  <a:gd name="connsiteY5" fmla="*/ 171157 h 207309"/>
                  <a:gd name="connsiteX6" fmla="*/ 120827 w 131708"/>
                  <a:gd name="connsiteY6" fmla="*/ 207045 h 207309"/>
                  <a:gd name="connsiteX7" fmla="*/ 37162 w 131708"/>
                  <a:gd name="connsiteY7" fmla="*/ 115962 h 207309"/>
                  <a:gd name="connsiteX8" fmla="*/ 11746 w 131708"/>
                  <a:gd name="connsiteY8" fmla="*/ 108981 h 207309"/>
                  <a:gd name="connsiteX9" fmla="*/ 510 w 131708"/>
                  <a:gd name="connsiteY9" fmla="*/ 43368 h 207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08" h="207309">
                    <a:moveTo>
                      <a:pt x="510" y="43368"/>
                    </a:moveTo>
                    <a:cubicBezTo>
                      <a:pt x="1819" y="30169"/>
                      <a:pt x="-1944" y="16534"/>
                      <a:pt x="4492" y="-265"/>
                    </a:cubicBezTo>
                    <a:cubicBezTo>
                      <a:pt x="31326" y="30442"/>
                      <a:pt x="64487" y="52695"/>
                      <a:pt x="76922" y="92455"/>
                    </a:cubicBezTo>
                    <a:cubicBezTo>
                      <a:pt x="72123" y="100363"/>
                      <a:pt x="61814" y="96109"/>
                      <a:pt x="56415" y="101836"/>
                    </a:cubicBezTo>
                    <a:cubicBezTo>
                      <a:pt x="69559" y="101574"/>
                      <a:pt x="81951" y="108119"/>
                      <a:pt x="89139" y="119125"/>
                    </a:cubicBezTo>
                    <a:cubicBezTo>
                      <a:pt x="101520" y="137942"/>
                      <a:pt x="122300" y="149886"/>
                      <a:pt x="131736" y="171157"/>
                    </a:cubicBezTo>
                    <a:cubicBezTo>
                      <a:pt x="132990" y="184683"/>
                      <a:pt x="131736" y="197282"/>
                      <a:pt x="120827" y="207045"/>
                    </a:cubicBezTo>
                    <a:cubicBezTo>
                      <a:pt x="88103" y="181084"/>
                      <a:pt x="64105" y="147050"/>
                      <a:pt x="37162" y="115962"/>
                    </a:cubicBezTo>
                    <a:cubicBezTo>
                      <a:pt x="24399" y="101127"/>
                      <a:pt x="21999" y="99600"/>
                      <a:pt x="11746" y="108981"/>
                    </a:cubicBezTo>
                    <a:cubicBezTo>
                      <a:pt x="1274" y="88037"/>
                      <a:pt x="19" y="65839"/>
                      <a:pt x="510" y="43368"/>
                    </a:cubicBezTo>
                    <a:close/>
                  </a:path>
                </a:pathLst>
              </a:custGeom>
              <a:noFill/>
              <a:ln w="29889" cap="flat">
                <a:solidFill>
                  <a:srgbClr val="FFFFFF"/>
                </a:solidFill>
                <a:prstDash val="solid"/>
                <a:round/>
              </a:ln>
            </p:spPr>
            <p:txBody>
              <a:bodyPr rtlCol="0" anchor="ctr"/>
              <a:lstStyle/>
              <a:p>
                <a:endParaRPr lang="de-DE"/>
              </a:p>
            </p:txBody>
          </p:sp>
          <p:sp>
            <p:nvSpPr>
              <p:cNvPr id="135" name="Freihandform: Form 134">
                <a:extLst>
                  <a:ext uri="{FF2B5EF4-FFF2-40B4-BE49-F238E27FC236}">
                    <a16:creationId xmlns:a16="http://schemas.microsoft.com/office/drawing/2014/main" id="{7690C3AA-EE9A-008F-5F2D-C4EDCB6A81EE}"/>
                  </a:ext>
                </a:extLst>
              </p:cNvPr>
              <p:cNvSpPr/>
              <p:nvPr/>
            </p:nvSpPr>
            <p:spPr>
              <a:xfrm rot="757641">
                <a:off x="5425737" y="2286800"/>
                <a:ext cx="163567" cy="227504"/>
              </a:xfrm>
              <a:custGeom>
                <a:avLst/>
                <a:gdLst>
                  <a:gd name="connsiteX0" fmla="*/ 432 w 163567"/>
                  <a:gd name="connsiteY0" fmla="*/ 62620 h 227504"/>
                  <a:gd name="connsiteX1" fmla="*/ 13249 w 163567"/>
                  <a:gd name="connsiteY1" fmla="*/ 11406 h 227504"/>
                  <a:gd name="connsiteX2" fmla="*/ 15922 w 163567"/>
                  <a:gd name="connsiteY2" fmla="*/ -47 h 227504"/>
                  <a:gd name="connsiteX3" fmla="*/ 25903 w 163567"/>
                  <a:gd name="connsiteY3" fmla="*/ 2134 h 227504"/>
                  <a:gd name="connsiteX4" fmla="*/ 37138 w 163567"/>
                  <a:gd name="connsiteY4" fmla="*/ 13042 h 227504"/>
                  <a:gd name="connsiteX5" fmla="*/ 100187 w 163567"/>
                  <a:gd name="connsiteY5" fmla="*/ 111216 h 227504"/>
                  <a:gd name="connsiteX6" fmla="*/ 164000 w 163567"/>
                  <a:gd name="connsiteY6" fmla="*/ 226461 h 227504"/>
                  <a:gd name="connsiteX7" fmla="*/ 130130 w 163567"/>
                  <a:gd name="connsiteY7" fmla="*/ 205626 h 227504"/>
                  <a:gd name="connsiteX8" fmla="*/ 78207 w 163567"/>
                  <a:gd name="connsiteY8" fmla="*/ 143232 h 227504"/>
                  <a:gd name="connsiteX9" fmla="*/ 58027 w 163567"/>
                  <a:gd name="connsiteY9" fmla="*/ 130632 h 227504"/>
                  <a:gd name="connsiteX10" fmla="*/ 29993 w 163567"/>
                  <a:gd name="connsiteY10" fmla="*/ 91199 h 227504"/>
                  <a:gd name="connsiteX11" fmla="*/ 432 w 163567"/>
                  <a:gd name="connsiteY11" fmla="*/ 62620 h 227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567" h="227504">
                    <a:moveTo>
                      <a:pt x="432" y="62620"/>
                    </a:moveTo>
                    <a:cubicBezTo>
                      <a:pt x="13576" y="47785"/>
                      <a:pt x="22739" y="32077"/>
                      <a:pt x="13249" y="11406"/>
                    </a:cubicBezTo>
                    <a:cubicBezTo>
                      <a:pt x="11395" y="7370"/>
                      <a:pt x="10631" y="1916"/>
                      <a:pt x="15922" y="-47"/>
                    </a:cubicBezTo>
                    <a:cubicBezTo>
                      <a:pt x="19407" y="-685"/>
                      <a:pt x="23001" y="106"/>
                      <a:pt x="25903" y="2134"/>
                    </a:cubicBezTo>
                    <a:cubicBezTo>
                      <a:pt x="30212" y="5025"/>
                      <a:pt x="36811" y="8898"/>
                      <a:pt x="37138" y="13042"/>
                    </a:cubicBezTo>
                    <a:cubicBezTo>
                      <a:pt x="40465" y="57330"/>
                      <a:pt x="78480" y="78982"/>
                      <a:pt x="100187" y="111216"/>
                    </a:cubicBezTo>
                    <a:cubicBezTo>
                      <a:pt x="124894" y="147758"/>
                      <a:pt x="150365" y="183810"/>
                      <a:pt x="164000" y="226461"/>
                    </a:cubicBezTo>
                    <a:cubicBezTo>
                      <a:pt x="145892" y="230606"/>
                      <a:pt x="137493" y="217462"/>
                      <a:pt x="130130" y="205626"/>
                    </a:cubicBezTo>
                    <a:cubicBezTo>
                      <a:pt x="115568" y="182337"/>
                      <a:pt x="93915" y="165321"/>
                      <a:pt x="78207" y="143232"/>
                    </a:cubicBezTo>
                    <a:cubicBezTo>
                      <a:pt x="73435" y="136507"/>
                      <a:pt x="66165" y="131969"/>
                      <a:pt x="58027" y="130632"/>
                    </a:cubicBezTo>
                    <a:cubicBezTo>
                      <a:pt x="41665" y="122233"/>
                      <a:pt x="48537" y="97908"/>
                      <a:pt x="29993" y="91199"/>
                    </a:cubicBezTo>
                    <a:cubicBezTo>
                      <a:pt x="16320" y="86662"/>
                      <a:pt x="5428" y="76135"/>
                      <a:pt x="432" y="62620"/>
                    </a:cubicBezTo>
                    <a:close/>
                  </a:path>
                </a:pathLst>
              </a:custGeom>
              <a:noFill/>
              <a:ln w="29889" cap="flat">
                <a:solidFill>
                  <a:srgbClr val="FFFFFF"/>
                </a:solidFill>
                <a:prstDash val="solid"/>
                <a:round/>
              </a:ln>
            </p:spPr>
            <p:txBody>
              <a:bodyPr rtlCol="0" anchor="ctr"/>
              <a:lstStyle/>
              <a:p>
                <a:endParaRPr lang="de-DE"/>
              </a:p>
            </p:txBody>
          </p:sp>
          <p:sp>
            <p:nvSpPr>
              <p:cNvPr id="136" name="Freihandform: Form 135">
                <a:extLst>
                  <a:ext uri="{FF2B5EF4-FFF2-40B4-BE49-F238E27FC236}">
                    <a16:creationId xmlns:a16="http://schemas.microsoft.com/office/drawing/2014/main" id="{B31FBD9B-310F-CD88-9253-695FF124A82E}"/>
                  </a:ext>
                </a:extLst>
              </p:cNvPr>
              <p:cNvSpPr/>
              <p:nvPr/>
            </p:nvSpPr>
            <p:spPr>
              <a:xfrm rot="757641">
                <a:off x="6051756" y="2462734"/>
                <a:ext cx="120543" cy="120176"/>
              </a:xfrm>
              <a:custGeom>
                <a:avLst/>
                <a:gdLst>
                  <a:gd name="connsiteX0" fmla="*/ 437 w 120543"/>
                  <a:gd name="connsiteY0" fmla="*/ 103632 h 120176"/>
                  <a:gd name="connsiteX1" fmla="*/ 69104 w 120543"/>
                  <a:gd name="connsiteY1" fmla="*/ 16366 h 120176"/>
                  <a:gd name="connsiteX2" fmla="*/ 98501 w 120543"/>
                  <a:gd name="connsiteY2" fmla="*/ 4 h 120176"/>
                  <a:gd name="connsiteX3" fmla="*/ 120317 w 120543"/>
                  <a:gd name="connsiteY3" fmla="*/ 54545 h 120176"/>
                  <a:gd name="connsiteX4" fmla="*/ 89120 w 120543"/>
                  <a:gd name="connsiteY4" fmla="*/ 72489 h 120176"/>
                  <a:gd name="connsiteX5" fmla="*/ 49523 w 120543"/>
                  <a:gd name="connsiteY5" fmla="*/ 119939 h 120176"/>
                  <a:gd name="connsiteX6" fmla="*/ 437 w 120543"/>
                  <a:gd name="connsiteY6" fmla="*/ 103632 h 12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543" h="120176">
                    <a:moveTo>
                      <a:pt x="437" y="103632"/>
                    </a:moveTo>
                    <a:cubicBezTo>
                      <a:pt x="12490" y="66053"/>
                      <a:pt x="45760" y="45000"/>
                      <a:pt x="69104" y="16366"/>
                    </a:cubicBezTo>
                    <a:cubicBezTo>
                      <a:pt x="76412" y="7313"/>
                      <a:pt x="84648" y="-1850"/>
                      <a:pt x="98501" y="4"/>
                    </a:cubicBezTo>
                    <a:cubicBezTo>
                      <a:pt x="116772" y="13749"/>
                      <a:pt x="123208" y="32238"/>
                      <a:pt x="120317" y="54545"/>
                    </a:cubicBezTo>
                    <a:cubicBezTo>
                      <a:pt x="105210" y="52363"/>
                      <a:pt x="97301" y="63271"/>
                      <a:pt x="89120" y="72489"/>
                    </a:cubicBezTo>
                    <a:cubicBezTo>
                      <a:pt x="75430" y="87924"/>
                      <a:pt x="62667" y="104123"/>
                      <a:pt x="49523" y="119939"/>
                    </a:cubicBezTo>
                    <a:cubicBezTo>
                      <a:pt x="32670" y="115631"/>
                      <a:pt x="15381" y="112958"/>
                      <a:pt x="437" y="103632"/>
                    </a:cubicBezTo>
                    <a:close/>
                  </a:path>
                </a:pathLst>
              </a:custGeom>
              <a:noFill/>
              <a:ln w="29889" cap="flat">
                <a:solidFill>
                  <a:srgbClr val="FFFFFF"/>
                </a:solidFill>
                <a:prstDash val="solid"/>
                <a:round/>
              </a:ln>
            </p:spPr>
            <p:txBody>
              <a:bodyPr rtlCol="0" anchor="ctr"/>
              <a:lstStyle/>
              <a:p>
                <a:endParaRPr lang="de-DE"/>
              </a:p>
            </p:txBody>
          </p:sp>
          <p:sp>
            <p:nvSpPr>
              <p:cNvPr id="137" name="Freihandform: Form 136">
                <a:extLst>
                  <a:ext uri="{FF2B5EF4-FFF2-40B4-BE49-F238E27FC236}">
                    <a16:creationId xmlns:a16="http://schemas.microsoft.com/office/drawing/2014/main" id="{298B9E0C-46ED-1A49-8641-059D46FB4FBC}"/>
                  </a:ext>
                </a:extLst>
              </p:cNvPr>
              <p:cNvSpPr/>
              <p:nvPr/>
            </p:nvSpPr>
            <p:spPr>
              <a:xfrm rot="757641">
                <a:off x="5456691" y="2489352"/>
                <a:ext cx="120712" cy="185020"/>
              </a:xfrm>
              <a:custGeom>
                <a:avLst/>
                <a:gdLst>
                  <a:gd name="connsiteX0" fmla="*/ 115504 w 120712"/>
                  <a:gd name="connsiteY0" fmla="*/ 111973 h 185020"/>
                  <a:gd name="connsiteX1" fmla="*/ 120958 w 120712"/>
                  <a:gd name="connsiteY1" fmla="*/ 182876 h 185020"/>
                  <a:gd name="connsiteX2" fmla="*/ 91233 w 120712"/>
                  <a:gd name="connsiteY2" fmla="*/ 163677 h 185020"/>
                  <a:gd name="connsiteX3" fmla="*/ 77435 w 120712"/>
                  <a:gd name="connsiteY3" fmla="*/ 141861 h 185020"/>
                  <a:gd name="connsiteX4" fmla="*/ 6532 w 120712"/>
                  <a:gd name="connsiteY4" fmla="*/ 41506 h 185020"/>
                  <a:gd name="connsiteX5" fmla="*/ 5059 w 120712"/>
                  <a:gd name="connsiteY5" fmla="*/ 2509 h 185020"/>
                  <a:gd name="connsiteX6" fmla="*/ 28730 w 120712"/>
                  <a:gd name="connsiteY6" fmla="*/ 8782 h 185020"/>
                  <a:gd name="connsiteX7" fmla="*/ 115504 w 120712"/>
                  <a:gd name="connsiteY7" fmla="*/ 111973 h 1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712" h="185020">
                    <a:moveTo>
                      <a:pt x="115504" y="111973"/>
                    </a:moveTo>
                    <a:cubicBezTo>
                      <a:pt x="123685" y="135098"/>
                      <a:pt x="120358" y="159151"/>
                      <a:pt x="120958" y="182876"/>
                    </a:cubicBezTo>
                    <a:cubicBezTo>
                      <a:pt x="102360" y="189803"/>
                      <a:pt x="97069" y="176331"/>
                      <a:pt x="91233" y="163677"/>
                    </a:cubicBezTo>
                    <a:cubicBezTo>
                      <a:pt x="91670" y="153260"/>
                      <a:pt x="85016" y="147315"/>
                      <a:pt x="77435" y="141861"/>
                    </a:cubicBezTo>
                    <a:cubicBezTo>
                      <a:pt x="41929" y="116772"/>
                      <a:pt x="22894" y="80066"/>
                      <a:pt x="6532" y="41506"/>
                    </a:cubicBezTo>
                    <a:cubicBezTo>
                      <a:pt x="1078" y="29180"/>
                      <a:pt x="-3231" y="15872"/>
                      <a:pt x="5059" y="2509"/>
                    </a:cubicBezTo>
                    <a:cubicBezTo>
                      <a:pt x="15149" y="-3872"/>
                      <a:pt x="23057" y="1855"/>
                      <a:pt x="28730" y="8782"/>
                    </a:cubicBezTo>
                    <a:cubicBezTo>
                      <a:pt x="56927" y="43524"/>
                      <a:pt x="91070" y="73794"/>
                      <a:pt x="115504" y="111973"/>
                    </a:cubicBezTo>
                    <a:close/>
                  </a:path>
                </a:pathLst>
              </a:custGeom>
              <a:noFill/>
              <a:ln w="29889" cap="flat">
                <a:solidFill>
                  <a:srgbClr val="FFFFFF"/>
                </a:solidFill>
                <a:prstDash val="solid"/>
                <a:round/>
              </a:ln>
            </p:spPr>
            <p:txBody>
              <a:bodyPr rtlCol="0" anchor="ctr"/>
              <a:lstStyle/>
              <a:p>
                <a:endParaRPr lang="de-DE"/>
              </a:p>
            </p:txBody>
          </p:sp>
          <p:sp>
            <p:nvSpPr>
              <p:cNvPr id="138" name="Freihandform: Form 137">
                <a:extLst>
                  <a:ext uri="{FF2B5EF4-FFF2-40B4-BE49-F238E27FC236}">
                    <a16:creationId xmlns:a16="http://schemas.microsoft.com/office/drawing/2014/main" id="{35566F79-6020-A230-5153-19FCB240E241}"/>
                  </a:ext>
                </a:extLst>
              </p:cNvPr>
              <p:cNvSpPr/>
              <p:nvPr/>
            </p:nvSpPr>
            <p:spPr>
              <a:xfrm rot="757641">
                <a:off x="5458537" y="2417002"/>
                <a:ext cx="129291" cy="184163"/>
              </a:xfrm>
              <a:custGeom>
                <a:avLst/>
                <a:gdLst>
                  <a:gd name="connsiteX0" fmla="*/ 129719 w 129291"/>
                  <a:gd name="connsiteY0" fmla="*/ 183902 h 184163"/>
                  <a:gd name="connsiteX1" fmla="*/ 47472 w 129291"/>
                  <a:gd name="connsiteY1" fmla="*/ 95383 h 184163"/>
                  <a:gd name="connsiteX2" fmla="*/ 20638 w 129291"/>
                  <a:gd name="connsiteY2" fmla="*/ 74875 h 184163"/>
                  <a:gd name="connsiteX3" fmla="*/ 4275 w 129291"/>
                  <a:gd name="connsiteY3" fmla="*/ 3972 h 184163"/>
                  <a:gd name="connsiteX4" fmla="*/ 21456 w 129291"/>
                  <a:gd name="connsiteY4" fmla="*/ 7844 h 184163"/>
                  <a:gd name="connsiteX5" fmla="*/ 75997 w 129291"/>
                  <a:gd name="connsiteY5" fmla="*/ 74221 h 184163"/>
                  <a:gd name="connsiteX6" fmla="*/ 107685 w 129291"/>
                  <a:gd name="connsiteY6" fmla="*/ 102091 h 184163"/>
                  <a:gd name="connsiteX7" fmla="*/ 129719 w 129291"/>
                  <a:gd name="connsiteY7" fmla="*/ 183902 h 18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291" h="184163">
                    <a:moveTo>
                      <a:pt x="129719" y="183902"/>
                    </a:moveTo>
                    <a:cubicBezTo>
                      <a:pt x="96995" y="159414"/>
                      <a:pt x="75178" y="124726"/>
                      <a:pt x="47472" y="95383"/>
                    </a:cubicBezTo>
                    <a:cubicBezTo>
                      <a:pt x="39509" y="86983"/>
                      <a:pt x="34109" y="75912"/>
                      <a:pt x="20638" y="74875"/>
                    </a:cubicBezTo>
                    <a:cubicBezTo>
                      <a:pt x="3839" y="53877"/>
                      <a:pt x="-5215" y="31243"/>
                      <a:pt x="4275" y="3972"/>
                    </a:cubicBezTo>
                    <a:cubicBezTo>
                      <a:pt x="12347" y="-5409"/>
                      <a:pt x="17365" y="3045"/>
                      <a:pt x="21456" y="7844"/>
                    </a:cubicBezTo>
                    <a:cubicBezTo>
                      <a:pt x="40163" y="29661"/>
                      <a:pt x="59253" y="51150"/>
                      <a:pt x="75997" y="74221"/>
                    </a:cubicBezTo>
                    <a:cubicBezTo>
                      <a:pt x="84832" y="86220"/>
                      <a:pt x="93504" y="96801"/>
                      <a:pt x="107685" y="102091"/>
                    </a:cubicBezTo>
                    <a:cubicBezTo>
                      <a:pt x="117993" y="128434"/>
                      <a:pt x="128574" y="154832"/>
                      <a:pt x="129719" y="183902"/>
                    </a:cubicBezTo>
                    <a:close/>
                  </a:path>
                </a:pathLst>
              </a:custGeom>
              <a:noFill/>
              <a:ln w="29889" cap="flat">
                <a:solidFill>
                  <a:srgbClr val="FFFFFF"/>
                </a:solidFill>
                <a:prstDash val="solid"/>
                <a:round/>
              </a:ln>
            </p:spPr>
            <p:txBody>
              <a:bodyPr rtlCol="0" anchor="ctr"/>
              <a:lstStyle/>
              <a:p>
                <a:endParaRPr lang="de-DE"/>
              </a:p>
            </p:txBody>
          </p:sp>
          <p:sp>
            <p:nvSpPr>
              <p:cNvPr id="139" name="Freihandform: Form 138">
                <a:extLst>
                  <a:ext uri="{FF2B5EF4-FFF2-40B4-BE49-F238E27FC236}">
                    <a16:creationId xmlns:a16="http://schemas.microsoft.com/office/drawing/2014/main" id="{C40EE23E-AFE4-3833-4245-1AF75EF649D1}"/>
                  </a:ext>
                </a:extLst>
              </p:cNvPr>
              <p:cNvSpPr/>
              <p:nvPr/>
            </p:nvSpPr>
            <p:spPr>
              <a:xfrm rot="757641">
                <a:off x="5745018" y="2318076"/>
                <a:ext cx="152385" cy="60743"/>
              </a:xfrm>
              <a:custGeom>
                <a:avLst/>
                <a:gdLst>
                  <a:gd name="connsiteX0" fmla="*/ 152825 w 152385"/>
                  <a:gd name="connsiteY0" fmla="*/ 5951 h 60743"/>
                  <a:gd name="connsiteX1" fmla="*/ 114646 w 152385"/>
                  <a:gd name="connsiteY1" fmla="*/ 60492 h 60743"/>
                  <a:gd name="connsiteX2" fmla="*/ 5565 w 152385"/>
                  <a:gd name="connsiteY2" fmla="*/ 55038 h 60743"/>
                  <a:gd name="connsiteX3" fmla="*/ 8619 w 152385"/>
                  <a:gd name="connsiteY3" fmla="*/ 26077 h 60743"/>
                  <a:gd name="connsiteX4" fmla="*/ 32780 w 152385"/>
                  <a:gd name="connsiteY4" fmla="*/ 552 h 60743"/>
                  <a:gd name="connsiteX5" fmla="*/ 152825 w 152385"/>
                  <a:gd name="connsiteY5" fmla="*/ 5951 h 6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385" h="60743">
                    <a:moveTo>
                      <a:pt x="152825" y="5951"/>
                    </a:moveTo>
                    <a:cubicBezTo>
                      <a:pt x="147698" y="29458"/>
                      <a:pt x="120100" y="37367"/>
                      <a:pt x="114646" y="60492"/>
                    </a:cubicBezTo>
                    <a:lnTo>
                      <a:pt x="5565" y="55038"/>
                    </a:lnTo>
                    <a:cubicBezTo>
                      <a:pt x="-3108" y="44130"/>
                      <a:pt x="110" y="34530"/>
                      <a:pt x="8619" y="26077"/>
                    </a:cubicBezTo>
                    <a:cubicBezTo>
                      <a:pt x="17127" y="17623"/>
                      <a:pt x="23127" y="7478"/>
                      <a:pt x="32780" y="552"/>
                    </a:cubicBezTo>
                    <a:cubicBezTo>
                      <a:pt x="73031" y="-3376"/>
                      <a:pt x="112574" y="8514"/>
                      <a:pt x="152825" y="5951"/>
                    </a:cubicBezTo>
                    <a:close/>
                  </a:path>
                </a:pathLst>
              </a:custGeom>
              <a:noFill/>
              <a:ln w="29889" cap="flat">
                <a:solidFill>
                  <a:srgbClr val="FFFFFF"/>
                </a:solidFill>
                <a:prstDash val="solid"/>
                <a:round/>
              </a:ln>
            </p:spPr>
            <p:txBody>
              <a:bodyPr rtlCol="0" anchor="ctr"/>
              <a:lstStyle/>
              <a:p>
                <a:endParaRPr lang="de-DE"/>
              </a:p>
            </p:txBody>
          </p:sp>
          <p:sp>
            <p:nvSpPr>
              <p:cNvPr id="140" name="Freihandform: Form 139">
                <a:extLst>
                  <a:ext uri="{FF2B5EF4-FFF2-40B4-BE49-F238E27FC236}">
                    <a16:creationId xmlns:a16="http://schemas.microsoft.com/office/drawing/2014/main" id="{03F5F7E9-0ACF-DF4F-B76F-39563F450E7A}"/>
                  </a:ext>
                </a:extLst>
              </p:cNvPr>
              <p:cNvSpPr/>
              <p:nvPr/>
            </p:nvSpPr>
            <p:spPr>
              <a:xfrm rot="757641">
                <a:off x="5366710" y="2372086"/>
                <a:ext cx="108154" cy="128676"/>
              </a:xfrm>
              <a:custGeom>
                <a:avLst/>
                <a:gdLst>
                  <a:gd name="connsiteX0" fmla="*/ 65878 w 108154"/>
                  <a:gd name="connsiteY0" fmla="*/ 128314 h 128676"/>
                  <a:gd name="connsiteX1" fmla="*/ 429 w 108154"/>
                  <a:gd name="connsiteY1" fmla="*/ 62865 h 128676"/>
                  <a:gd name="connsiteX2" fmla="*/ 22246 w 108154"/>
                  <a:gd name="connsiteY2" fmla="*/ 2870 h 128676"/>
                  <a:gd name="connsiteX3" fmla="*/ 30078 w 108154"/>
                  <a:gd name="connsiteY3" fmla="*/ -266 h 128676"/>
                  <a:gd name="connsiteX4" fmla="*/ 39208 w 108154"/>
                  <a:gd name="connsiteY4" fmla="*/ 4343 h 128676"/>
                  <a:gd name="connsiteX5" fmla="*/ 108584 w 108154"/>
                  <a:gd name="connsiteY5" fmla="*/ 96299 h 128676"/>
                  <a:gd name="connsiteX6" fmla="*/ 65878 w 108154"/>
                  <a:gd name="connsiteY6" fmla="*/ 128314 h 1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154" h="128676">
                    <a:moveTo>
                      <a:pt x="65878" y="128314"/>
                    </a:moveTo>
                    <a:cubicBezTo>
                      <a:pt x="44062" y="106498"/>
                      <a:pt x="30918" y="76228"/>
                      <a:pt x="429" y="62865"/>
                    </a:cubicBezTo>
                    <a:cubicBezTo>
                      <a:pt x="5153" y="42030"/>
                      <a:pt x="12483" y="21872"/>
                      <a:pt x="22246" y="2870"/>
                    </a:cubicBezTo>
                    <a:cubicBezTo>
                      <a:pt x="24357" y="857"/>
                      <a:pt x="27160" y="-266"/>
                      <a:pt x="30078" y="-266"/>
                    </a:cubicBezTo>
                    <a:cubicBezTo>
                      <a:pt x="33678" y="-266"/>
                      <a:pt x="37070" y="1447"/>
                      <a:pt x="39208" y="4343"/>
                    </a:cubicBezTo>
                    <a:cubicBezTo>
                      <a:pt x="63151" y="34395"/>
                      <a:pt x="93749" y="59320"/>
                      <a:pt x="108584" y="96299"/>
                    </a:cubicBezTo>
                    <a:cubicBezTo>
                      <a:pt x="104057" y="119533"/>
                      <a:pt x="89113" y="129514"/>
                      <a:pt x="65878" y="128314"/>
                    </a:cubicBezTo>
                    <a:close/>
                  </a:path>
                </a:pathLst>
              </a:custGeom>
              <a:noFill/>
              <a:ln w="29889" cap="flat">
                <a:solidFill>
                  <a:srgbClr val="FFFFFF"/>
                </a:solidFill>
                <a:prstDash val="solid"/>
                <a:round/>
              </a:ln>
            </p:spPr>
            <p:txBody>
              <a:bodyPr rtlCol="0" anchor="ctr"/>
              <a:lstStyle/>
              <a:p>
                <a:endParaRPr lang="de-DE"/>
              </a:p>
            </p:txBody>
          </p:sp>
          <p:sp>
            <p:nvSpPr>
              <p:cNvPr id="141" name="Freihandform: Form 140">
                <a:extLst>
                  <a:ext uri="{FF2B5EF4-FFF2-40B4-BE49-F238E27FC236}">
                    <a16:creationId xmlns:a16="http://schemas.microsoft.com/office/drawing/2014/main" id="{67DE20C7-CE91-C33F-E3EA-07981590DEB6}"/>
                  </a:ext>
                </a:extLst>
              </p:cNvPr>
              <p:cNvSpPr/>
              <p:nvPr/>
            </p:nvSpPr>
            <p:spPr>
              <a:xfrm rot="757641">
                <a:off x="5451319" y="2567373"/>
                <a:ext cx="110327" cy="169959"/>
              </a:xfrm>
              <a:custGeom>
                <a:avLst/>
                <a:gdLst>
                  <a:gd name="connsiteX0" fmla="*/ 83391 w 110327"/>
                  <a:gd name="connsiteY0" fmla="*/ 82435 h 169959"/>
                  <a:gd name="connsiteX1" fmla="*/ 110662 w 110327"/>
                  <a:gd name="connsiteY1" fmla="*/ 104251 h 169959"/>
                  <a:gd name="connsiteX2" fmla="*/ 99754 w 110327"/>
                  <a:gd name="connsiteY2" fmla="*/ 169700 h 169959"/>
                  <a:gd name="connsiteX3" fmla="*/ 95990 w 110327"/>
                  <a:gd name="connsiteY3" fmla="*/ 168064 h 169959"/>
                  <a:gd name="connsiteX4" fmla="*/ 7525 w 110327"/>
                  <a:gd name="connsiteY4" fmla="*/ 60564 h 169959"/>
                  <a:gd name="connsiteX5" fmla="*/ 2071 w 110327"/>
                  <a:gd name="connsiteY5" fmla="*/ 10277 h 169959"/>
                  <a:gd name="connsiteX6" fmla="*/ 13906 w 110327"/>
                  <a:gd name="connsiteY6" fmla="*/ 2860 h 169959"/>
                  <a:gd name="connsiteX7" fmla="*/ 83391 w 110327"/>
                  <a:gd name="connsiteY7" fmla="*/ 82435 h 169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327" h="169959">
                    <a:moveTo>
                      <a:pt x="83391" y="82435"/>
                    </a:moveTo>
                    <a:cubicBezTo>
                      <a:pt x="90154" y="92579"/>
                      <a:pt x="96809" y="102888"/>
                      <a:pt x="110662" y="104251"/>
                    </a:cubicBezTo>
                    <a:cubicBezTo>
                      <a:pt x="110662" y="126667"/>
                      <a:pt x="112462" y="149356"/>
                      <a:pt x="99754" y="169700"/>
                    </a:cubicBezTo>
                    <a:lnTo>
                      <a:pt x="95990" y="168064"/>
                    </a:lnTo>
                    <a:cubicBezTo>
                      <a:pt x="57812" y="139375"/>
                      <a:pt x="26560" y="105178"/>
                      <a:pt x="7525" y="60564"/>
                    </a:cubicBezTo>
                    <a:cubicBezTo>
                      <a:pt x="566" y="44769"/>
                      <a:pt x="-1338" y="27196"/>
                      <a:pt x="2071" y="10277"/>
                    </a:cubicBezTo>
                    <a:cubicBezTo>
                      <a:pt x="3162" y="4823"/>
                      <a:pt x="9052" y="-5430"/>
                      <a:pt x="13906" y="2860"/>
                    </a:cubicBezTo>
                    <a:cubicBezTo>
                      <a:pt x="32014" y="33839"/>
                      <a:pt x="62939" y="53364"/>
                      <a:pt x="83391" y="82435"/>
                    </a:cubicBezTo>
                    <a:close/>
                  </a:path>
                </a:pathLst>
              </a:custGeom>
              <a:noFill/>
              <a:ln w="29889" cap="flat">
                <a:solidFill>
                  <a:srgbClr val="FFFFFF"/>
                </a:solidFill>
                <a:prstDash val="solid"/>
                <a:round/>
              </a:ln>
            </p:spPr>
            <p:txBody>
              <a:bodyPr rtlCol="0" anchor="ctr"/>
              <a:lstStyle/>
              <a:p>
                <a:endParaRPr lang="de-DE"/>
              </a:p>
            </p:txBody>
          </p:sp>
          <p:sp>
            <p:nvSpPr>
              <p:cNvPr id="142" name="Freihandform: Form 141">
                <a:extLst>
                  <a:ext uri="{FF2B5EF4-FFF2-40B4-BE49-F238E27FC236}">
                    <a16:creationId xmlns:a16="http://schemas.microsoft.com/office/drawing/2014/main" id="{351B80DA-2305-762A-C314-B65DC41C267E}"/>
                  </a:ext>
                </a:extLst>
              </p:cNvPr>
              <p:cNvSpPr/>
              <p:nvPr/>
            </p:nvSpPr>
            <p:spPr>
              <a:xfrm rot="757641">
                <a:off x="4924514" y="2033942"/>
                <a:ext cx="95280" cy="87280"/>
              </a:xfrm>
              <a:custGeom>
                <a:avLst/>
                <a:gdLst>
                  <a:gd name="connsiteX0" fmla="*/ 41177 w 95280"/>
                  <a:gd name="connsiteY0" fmla="*/ -290 h 87280"/>
                  <a:gd name="connsiteX1" fmla="*/ 95718 w 95280"/>
                  <a:gd name="connsiteY1" fmla="*/ 86976 h 87280"/>
                  <a:gd name="connsiteX2" fmla="*/ 14888 w 95280"/>
                  <a:gd name="connsiteY2" fmla="*/ 86976 h 87280"/>
                  <a:gd name="connsiteX3" fmla="*/ 2344 w 95280"/>
                  <a:gd name="connsiteY3" fmla="*/ 69359 h 87280"/>
                  <a:gd name="connsiteX4" fmla="*/ 41177 w 95280"/>
                  <a:gd name="connsiteY4" fmla="*/ -290 h 8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80" h="87280">
                    <a:moveTo>
                      <a:pt x="41177" y="-290"/>
                    </a:moveTo>
                    <a:cubicBezTo>
                      <a:pt x="69538" y="22399"/>
                      <a:pt x="83282" y="54251"/>
                      <a:pt x="95718" y="86976"/>
                    </a:cubicBezTo>
                    <a:cubicBezTo>
                      <a:pt x="68775" y="86976"/>
                      <a:pt x="41831" y="86594"/>
                      <a:pt x="14888" y="86976"/>
                    </a:cubicBezTo>
                    <a:cubicBezTo>
                      <a:pt x="817" y="87303"/>
                      <a:pt x="-2074" y="82503"/>
                      <a:pt x="2344" y="69359"/>
                    </a:cubicBezTo>
                    <a:cubicBezTo>
                      <a:pt x="10585" y="43817"/>
                      <a:pt x="23778" y="20147"/>
                      <a:pt x="41177" y="-290"/>
                    </a:cubicBezTo>
                    <a:close/>
                  </a:path>
                </a:pathLst>
              </a:custGeom>
              <a:noFill/>
              <a:ln w="29889" cap="flat">
                <a:solidFill>
                  <a:srgbClr val="FFFFFF"/>
                </a:solidFill>
                <a:prstDash val="solid"/>
                <a:round/>
              </a:ln>
            </p:spPr>
            <p:txBody>
              <a:bodyPr rtlCol="0" anchor="ctr"/>
              <a:lstStyle/>
              <a:p>
                <a:endParaRPr lang="de-DE"/>
              </a:p>
            </p:txBody>
          </p:sp>
          <p:sp>
            <p:nvSpPr>
              <p:cNvPr id="143" name="Freihandform: Form 142">
                <a:extLst>
                  <a:ext uri="{FF2B5EF4-FFF2-40B4-BE49-F238E27FC236}">
                    <a16:creationId xmlns:a16="http://schemas.microsoft.com/office/drawing/2014/main" id="{756E2FBC-C19A-8C0A-1E9B-3B1D8211A19A}"/>
                  </a:ext>
                </a:extLst>
              </p:cNvPr>
              <p:cNvSpPr/>
              <p:nvPr/>
            </p:nvSpPr>
            <p:spPr>
              <a:xfrm rot="757641">
                <a:off x="5432530" y="2651582"/>
                <a:ext cx="102165" cy="142448"/>
              </a:xfrm>
              <a:custGeom>
                <a:avLst/>
                <a:gdLst>
                  <a:gd name="connsiteX0" fmla="*/ 102585 w 102165"/>
                  <a:gd name="connsiteY0" fmla="*/ 82195 h 142448"/>
                  <a:gd name="connsiteX1" fmla="*/ 75314 w 102165"/>
                  <a:gd name="connsiteY1" fmla="*/ 142190 h 142448"/>
                  <a:gd name="connsiteX2" fmla="*/ 20773 w 102165"/>
                  <a:gd name="connsiteY2" fmla="*/ 76741 h 142448"/>
                  <a:gd name="connsiteX3" fmla="*/ 1357 w 102165"/>
                  <a:gd name="connsiteY3" fmla="*/ 69105 h 142448"/>
                  <a:gd name="connsiteX4" fmla="*/ 4084 w 102165"/>
                  <a:gd name="connsiteY4" fmla="*/ 15764 h 142448"/>
                  <a:gd name="connsiteX5" fmla="*/ 16410 w 102165"/>
                  <a:gd name="connsiteY5" fmla="*/ -53 h 142448"/>
                  <a:gd name="connsiteX6" fmla="*/ 30863 w 102165"/>
                  <a:gd name="connsiteY6" fmla="*/ 10038 h 142448"/>
                  <a:gd name="connsiteX7" fmla="*/ 102367 w 102165"/>
                  <a:gd name="connsiteY7" fmla="*/ 82413 h 142448"/>
                  <a:gd name="connsiteX8" fmla="*/ 102585 w 102165"/>
                  <a:gd name="connsiteY8" fmla="*/ 82195 h 14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165" h="142448">
                    <a:moveTo>
                      <a:pt x="102585" y="82195"/>
                    </a:moveTo>
                    <a:cubicBezTo>
                      <a:pt x="101008" y="104818"/>
                      <a:pt x="91322" y="126127"/>
                      <a:pt x="75314" y="142190"/>
                    </a:cubicBezTo>
                    <a:cubicBezTo>
                      <a:pt x="56770" y="120701"/>
                      <a:pt x="41717" y="96485"/>
                      <a:pt x="20773" y="76741"/>
                    </a:cubicBezTo>
                    <a:cubicBezTo>
                      <a:pt x="14174" y="70360"/>
                      <a:pt x="7738" y="71723"/>
                      <a:pt x="1357" y="69105"/>
                    </a:cubicBezTo>
                    <a:cubicBezTo>
                      <a:pt x="-1697" y="51161"/>
                      <a:pt x="3647" y="33599"/>
                      <a:pt x="4084" y="15764"/>
                    </a:cubicBezTo>
                    <a:cubicBezTo>
                      <a:pt x="3789" y="8221"/>
                      <a:pt x="9025" y="1502"/>
                      <a:pt x="16410" y="-53"/>
                    </a:cubicBezTo>
                    <a:cubicBezTo>
                      <a:pt x="23828" y="-1471"/>
                      <a:pt x="27318" y="4692"/>
                      <a:pt x="30863" y="10038"/>
                    </a:cubicBezTo>
                    <a:cubicBezTo>
                      <a:pt x="49080" y="39762"/>
                      <a:pt x="75859" y="60924"/>
                      <a:pt x="102367" y="82413"/>
                    </a:cubicBezTo>
                    <a:lnTo>
                      <a:pt x="102585" y="82195"/>
                    </a:lnTo>
                    <a:close/>
                  </a:path>
                </a:pathLst>
              </a:custGeom>
              <a:noFill/>
              <a:ln w="29889" cap="flat">
                <a:solidFill>
                  <a:srgbClr val="FFFFFF"/>
                </a:solidFill>
                <a:prstDash val="solid"/>
                <a:round/>
              </a:ln>
            </p:spPr>
            <p:txBody>
              <a:bodyPr rtlCol="0" anchor="ctr"/>
              <a:lstStyle/>
              <a:p>
                <a:endParaRPr lang="de-DE"/>
              </a:p>
            </p:txBody>
          </p:sp>
          <p:sp>
            <p:nvSpPr>
              <p:cNvPr id="144" name="Freihandform: Form 143">
                <a:extLst>
                  <a:ext uri="{FF2B5EF4-FFF2-40B4-BE49-F238E27FC236}">
                    <a16:creationId xmlns:a16="http://schemas.microsoft.com/office/drawing/2014/main" id="{62AA4907-AE45-BE4E-57B4-58859C433064}"/>
                  </a:ext>
                </a:extLst>
              </p:cNvPr>
              <p:cNvSpPr/>
              <p:nvPr/>
            </p:nvSpPr>
            <p:spPr>
              <a:xfrm rot="757641">
                <a:off x="5638605" y="2285594"/>
                <a:ext cx="143005" cy="62721"/>
              </a:xfrm>
              <a:custGeom>
                <a:avLst/>
                <a:gdLst>
                  <a:gd name="connsiteX0" fmla="*/ 143444 w 143005"/>
                  <a:gd name="connsiteY0" fmla="*/ 7925 h 62721"/>
                  <a:gd name="connsiteX1" fmla="*/ 127682 w 143005"/>
                  <a:gd name="connsiteY1" fmla="*/ 34650 h 62721"/>
                  <a:gd name="connsiteX2" fmla="*/ 116174 w 143005"/>
                  <a:gd name="connsiteY2" fmla="*/ 62466 h 62721"/>
                  <a:gd name="connsiteX3" fmla="*/ 57652 w 143005"/>
                  <a:gd name="connsiteY3" fmla="*/ 36122 h 62721"/>
                  <a:gd name="connsiteX4" fmla="*/ 439 w 143005"/>
                  <a:gd name="connsiteY4" fmla="*/ -256 h 62721"/>
                  <a:gd name="connsiteX5" fmla="*/ 143444 w 143005"/>
                  <a:gd name="connsiteY5" fmla="*/ 7925 h 62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005" h="62721">
                    <a:moveTo>
                      <a:pt x="143444" y="7925"/>
                    </a:moveTo>
                    <a:cubicBezTo>
                      <a:pt x="141863" y="18833"/>
                      <a:pt x="137990" y="29359"/>
                      <a:pt x="127682" y="34650"/>
                    </a:cubicBezTo>
                    <a:cubicBezTo>
                      <a:pt x="115356" y="40649"/>
                      <a:pt x="116174" y="51557"/>
                      <a:pt x="116174" y="62466"/>
                    </a:cubicBezTo>
                    <a:cubicBezTo>
                      <a:pt x="93321" y="61157"/>
                      <a:pt x="76141" y="47249"/>
                      <a:pt x="57652" y="36122"/>
                    </a:cubicBezTo>
                    <a:cubicBezTo>
                      <a:pt x="37924" y="25062"/>
                      <a:pt x="18824" y="12921"/>
                      <a:pt x="439" y="-256"/>
                    </a:cubicBezTo>
                    <a:cubicBezTo>
                      <a:pt x="48489" y="398"/>
                      <a:pt x="96158" y="-638"/>
                      <a:pt x="143444" y="7925"/>
                    </a:cubicBezTo>
                    <a:close/>
                  </a:path>
                </a:pathLst>
              </a:custGeom>
              <a:noFill/>
              <a:ln w="29889" cap="flat">
                <a:solidFill>
                  <a:srgbClr val="FFFFFF"/>
                </a:solidFill>
                <a:prstDash val="solid"/>
                <a:round/>
              </a:ln>
            </p:spPr>
            <p:txBody>
              <a:bodyPr rtlCol="0" anchor="ctr"/>
              <a:lstStyle/>
              <a:p>
                <a:endParaRPr lang="de-DE"/>
              </a:p>
            </p:txBody>
          </p:sp>
          <p:sp>
            <p:nvSpPr>
              <p:cNvPr id="145" name="Freihandform: Form 144">
                <a:extLst>
                  <a:ext uri="{FF2B5EF4-FFF2-40B4-BE49-F238E27FC236}">
                    <a16:creationId xmlns:a16="http://schemas.microsoft.com/office/drawing/2014/main" id="{8AF42DE8-9C11-E331-56B7-9B2D75F7FD8D}"/>
                  </a:ext>
                </a:extLst>
              </p:cNvPr>
              <p:cNvSpPr/>
              <p:nvPr/>
            </p:nvSpPr>
            <p:spPr>
              <a:xfrm rot="757641">
                <a:off x="5396072" y="2335722"/>
                <a:ext cx="94321" cy="137338"/>
              </a:xfrm>
              <a:custGeom>
                <a:avLst/>
                <a:gdLst>
                  <a:gd name="connsiteX0" fmla="*/ 82242 w 94321"/>
                  <a:gd name="connsiteY0" fmla="*/ 136086 h 137338"/>
                  <a:gd name="connsiteX1" fmla="*/ 431 w 94321"/>
                  <a:gd name="connsiteY1" fmla="*/ 43367 h 137338"/>
                  <a:gd name="connsiteX2" fmla="*/ 27701 w 94321"/>
                  <a:gd name="connsiteY2" fmla="*/ -266 h 137338"/>
                  <a:gd name="connsiteX3" fmla="*/ 60426 w 94321"/>
                  <a:gd name="connsiteY3" fmla="*/ 21551 h 137338"/>
                  <a:gd name="connsiteX4" fmla="*/ 92714 w 94321"/>
                  <a:gd name="connsiteY4" fmla="*/ 120924 h 137338"/>
                  <a:gd name="connsiteX5" fmla="*/ 82242 w 94321"/>
                  <a:gd name="connsiteY5" fmla="*/ 136086 h 137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321" h="137338">
                    <a:moveTo>
                      <a:pt x="82242" y="136086"/>
                    </a:moveTo>
                    <a:cubicBezTo>
                      <a:pt x="56445" y="103907"/>
                      <a:pt x="36810" y="66274"/>
                      <a:pt x="431" y="43367"/>
                    </a:cubicBezTo>
                    <a:lnTo>
                      <a:pt x="27701" y="-266"/>
                    </a:lnTo>
                    <a:cubicBezTo>
                      <a:pt x="40137" y="4589"/>
                      <a:pt x="44827" y="21223"/>
                      <a:pt x="60426" y="21551"/>
                    </a:cubicBezTo>
                    <a:cubicBezTo>
                      <a:pt x="77552" y="52584"/>
                      <a:pt x="85569" y="86672"/>
                      <a:pt x="92714" y="120924"/>
                    </a:cubicBezTo>
                    <a:cubicBezTo>
                      <a:pt x="94132" y="127251"/>
                      <a:pt x="99913" y="140831"/>
                      <a:pt x="82242" y="136086"/>
                    </a:cubicBezTo>
                    <a:close/>
                  </a:path>
                </a:pathLst>
              </a:custGeom>
              <a:noFill/>
              <a:ln w="29889" cap="flat">
                <a:solidFill>
                  <a:srgbClr val="FFFFFF"/>
                </a:solidFill>
                <a:prstDash val="solid"/>
                <a:round/>
              </a:ln>
            </p:spPr>
            <p:txBody>
              <a:bodyPr rtlCol="0" anchor="ctr"/>
              <a:lstStyle/>
              <a:p>
                <a:endParaRPr lang="de-DE"/>
              </a:p>
            </p:txBody>
          </p:sp>
          <p:sp>
            <p:nvSpPr>
              <p:cNvPr id="146" name="Freihandform: Form 145">
                <a:extLst>
                  <a:ext uri="{FF2B5EF4-FFF2-40B4-BE49-F238E27FC236}">
                    <a16:creationId xmlns:a16="http://schemas.microsoft.com/office/drawing/2014/main" id="{C8EFFEC4-08CA-DBEA-6AF5-734FD657BB9A}"/>
                  </a:ext>
                </a:extLst>
              </p:cNvPr>
              <p:cNvSpPr/>
              <p:nvPr/>
            </p:nvSpPr>
            <p:spPr>
              <a:xfrm rot="757641">
                <a:off x="5410479" y="2710382"/>
                <a:ext cx="87265" cy="105389"/>
              </a:xfrm>
              <a:custGeom>
                <a:avLst/>
                <a:gdLst>
                  <a:gd name="connsiteX0" fmla="*/ 16943 w 87265"/>
                  <a:gd name="connsiteY0" fmla="*/ 7011 h 105389"/>
                  <a:gd name="connsiteX1" fmla="*/ 31832 w 87265"/>
                  <a:gd name="connsiteY1" fmla="*/ 2921 h 105389"/>
                  <a:gd name="connsiteX2" fmla="*/ 87682 w 87265"/>
                  <a:gd name="connsiteY2" fmla="*/ 77860 h 105389"/>
                  <a:gd name="connsiteX3" fmla="*/ 49504 w 87265"/>
                  <a:gd name="connsiteY3" fmla="*/ 105130 h 105389"/>
                  <a:gd name="connsiteX4" fmla="*/ 417 w 87265"/>
                  <a:gd name="connsiteY4" fmla="*/ 40118 h 105389"/>
                  <a:gd name="connsiteX5" fmla="*/ 16943 w 87265"/>
                  <a:gd name="connsiteY5" fmla="*/ 7011 h 105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265" h="105389">
                    <a:moveTo>
                      <a:pt x="16943" y="7011"/>
                    </a:moveTo>
                    <a:cubicBezTo>
                      <a:pt x="21742" y="5211"/>
                      <a:pt x="23924" y="-5478"/>
                      <a:pt x="31832" y="2921"/>
                    </a:cubicBezTo>
                    <a:cubicBezTo>
                      <a:pt x="53321" y="25773"/>
                      <a:pt x="79774" y="44917"/>
                      <a:pt x="87682" y="77860"/>
                    </a:cubicBezTo>
                    <a:cubicBezTo>
                      <a:pt x="78738" y="92259"/>
                      <a:pt x="66957" y="102676"/>
                      <a:pt x="49504" y="105130"/>
                    </a:cubicBezTo>
                    <a:cubicBezTo>
                      <a:pt x="42250" y="76605"/>
                      <a:pt x="18634" y="60407"/>
                      <a:pt x="417" y="40118"/>
                    </a:cubicBezTo>
                    <a:cubicBezTo>
                      <a:pt x="8980" y="30300"/>
                      <a:pt x="5707" y="14865"/>
                      <a:pt x="16943" y="7011"/>
                    </a:cubicBezTo>
                    <a:close/>
                  </a:path>
                </a:pathLst>
              </a:custGeom>
              <a:noFill/>
              <a:ln w="29889" cap="flat">
                <a:solidFill>
                  <a:srgbClr val="FFFFFF"/>
                </a:solidFill>
                <a:prstDash val="solid"/>
                <a:round/>
              </a:ln>
            </p:spPr>
            <p:txBody>
              <a:bodyPr rtlCol="0" anchor="ctr"/>
              <a:lstStyle/>
              <a:p>
                <a:endParaRPr lang="de-DE"/>
              </a:p>
            </p:txBody>
          </p:sp>
          <p:sp>
            <p:nvSpPr>
              <p:cNvPr id="147" name="Freihandform: Form 146">
                <a:extLst>
                  <a:ext uri="{FF2B5EF4-FFF2-40B4-BE49-F238E27FC236}">
                    <a16:creationId xmlns:a16="http://schemas.microsoft.com/office/drawing/2014/main" id="{FBB613C5-103B-9744-44A3-36DF163B7B7B}"/>
                  </a:ext>
                </a:extLst>
              </p:cNvPr>
              <p:cNvSpPr/>
              <p:nvPr/>
            </p:nvSpPr>
            <p:spPr>
              <a:xfrm rot="757641">
                <a:off x="5866720" y="2392667"/>
                <a:ext cx="27270" cy="5775"/>
              </a:xfrm>
              <a:custGeom>
                <a:avLst/>
                <a:gdLst>
                  <a:gd name="connsiteX0" fmla="*/ 438 w 27270"/>
                  <a:gd name="connsiteY0" fmla="*/ -26 h 5775"/>
                  <a:gd name="connsiteX1" fmla="*/ 27709 w 27270"/>
                  <a:gd name="connsiteY1" fmla="*/ 5428 h 5775"/>
                  <a:gd name="connsiteX2" fmla="*/ 438 w 27270"/>
                  <a:gd name="connsiteY2" fmla="*/ -26 h 5775"/>
                </a:gdLst>
                <a:ahLst/>
                <a:cxnLst>
                  <a:cxn ang="0">
                    <a:pos x="connsiteX0" y="connsiteY0"/>
                  </a:cxn>
                  <a:cxn ang="0">
                    <a:pos x="connsiteX1" y="connsiteY1"/>
                  </a:cxn>
                  <a:cxn ang="0">
                    <a:pos x="connsiteX2" y="connsiteY2"/>
                  </a:cxn>
                </a:cxnLst>
                <a:rect l="l" t="t" r="r" b="b"/>
                <a:pathLst>
                  <a:path w="27270" h="5775">
                    <a:moveTo>
                      <a:pt x="438" y="-26"/>
                    </a:moveTo>
                    <a:cubicBezTo>
                      <a:pt x="9601" y="1228"/>
                      <a:pt x="20073" y="-3681"/>
                      <a:pt x="27709" y="5428"/>
                    </a:cubicBezTo>
                    <a:cubicBezTo>
                      <a:pt x="18437" y="4010"/>
                      <a:pt x="8019" y="8918"/>
                      <a:pt x="438" y="-26"/>
                    </a:cubicBezTo>
                    <a:close/>
                  </a:path>
                </a:pathLst>
              </a:custGeom>
              <a:noFill/>
              <a:ln w="29889" cap="flat">
                <a:solidFill>
                  <a:srgbClr val="FFFFFF"/>
                </a:solidFill>
                <a:prstDash val="solid"/>
                <a:round/>
              </a:ln>
            </p:spPr>
            <p:txBody>
              <a:bodyPr rtlCol="0" anchor="ctr"/>
              <a:lstStyle/>
              <a:p>
                <a:endParaRPr lang="de-DE"/>
              </a:p>
            </p:txBody>
          </p:sp>
          <p:sp>
            <p:nvSpPr>
              <p:cNvPr id="148" name="Freihandform: Form 147">
                <a:extLst>
                  <a:ext uri="{FF2B5EF4-FFF2-40B4-BE49-F238E27FC236}">
                    <a16:creationId xmlns:a16="http://schemas.microsoft.com/office/drawing/2014/main" id="{063E7A41-5F06-0663-E601-E9FBB691E2F8}"/>
                  </a:ext>
                </a:extLst>
              </p:cNvPr>
              <p:cNvSpPr/>
              <p:nvPr/>
            </p:nvSpPr>
            <p:spPr>
              <a:xfrm rot="757641">
                <a:off x="4475650" y="2412047"/>
                <a:ext cx="602894" cy="424000"/>
              </a:xfrm>
              <a:custGeom>
                <a:avLst/>
                <a:gdLst>
                  <a:gd name="connsiteX0" fmla="*/ 545820 w 602894"/>
                  <a:gd name="connsiteY0" fmla="*/ 33963 h 424000"/>
                  <a:gd name="connsiteX1" fmla="*/ 420376 w 602894"/>
                  <a:gd name="connsiteY1" fmla="*/ 93958 h 424000"/>
                  <a:gd name="connsiteX2" fmla="*/ 418358 w 602894"/>
                  <a:gd name="connsiteY2" fmla="*/ 97230 h 424000"/>
                  <a:gd name="connsiteX3" fmla="*/ 373580 w 602894"/>
                  <a:gd name="connsiteY3" fmla="*/ 125482 h 424000"/>
                  <a:gd name="connsiteX4" fmla="*/ 268371 w 602894"/>
                  <a:gd name="connsiteY4" fmla="*/ 203367 h 424000"/>
                  <a:gd name="connsiteX5" fmla="*/ 262917 w 602894"/>
                  <a:gd name="connsiteY5" fmla="*/ 208439 h 424000"/>
                  <a:gd name="connsiteX6" fmla="*/ 119638 w 602894"/>
                  <a:gd name="connsiteY6" fmla="*/ 353245 h 424000"/>
                  <a:gd name="connsiteX7" fmla="*/ 76878 w 602894"/>
                  <a:gd name="connsiteY7" fmla="*/ 404622 h 424000"/>
                  <a:gd name="connsiteX8" fmla="*/ 55062 w 602894"/>
                  <a:gd name="connsiteY8" fmla="*/ 423712 h 424000"/>
                  <a:gd name="connsiteX9" fmla="*/ 82332 w 602894"/>
                  <a:gd name="connsiteY9" fmla="*/ 371734 h 424000"/>
                  <a:gd name="connsiteX10" fmla="*/ 142218 w 602894"/>
                  <a:gd name="connsiteY10" fmla="*/ 295759 h 424000"/>
                  <a:gd name="connsiteX11" fmla="*/ 216121 w 602894"/>
                  <a:gd name="connsiteY11" fmla="*/ 225237 h 424000"/>
                  <a:gd name="connsiteX12" fmla="*/ 412 w 602894"/>
                  <a:gd name="connsiteY12" fmla="*/ 175769 h 424000"/>
                  <a:gd name="connsiteX13" fmla="*/ 14920 w 602894"/>
                  <a:gd name="connsiteY13" fmla="*/ 170860 h 424000"/>
                  <a:gd name="connsiteX14" fmla="*/ 216721 w 602894"/>
                  <a:gd name="connsiteY14" fmla="*/ 209039 h 424000"/>
                  <a:gd name="connsiteX15" fmla="*/ 256972 w 602894"/>
                  <a:gd name="connsiteY15" fmla="*/ 189295 h 424000"/>
                  <a:gd name="connsiteX16" fmla="*/ 334256 w 602894"/>
                  <a:gd name="connsiteY16" fmla="*/ 127773 h 424000"/>
                  <a:gd name="connsiteX17" fmla="*/ 152854 w 602894"/>
                  <a:gd name="connsiteY17" fmla="*/ 99357 h 424000"/>
                  <a:gd name="connsiteX18" fmla="*/ 127492 w 602894"/>
                  <a:gd name="connsiteY18" fmla="*/ 77541 h 424000"/>
                  <a:gd name="connsiteX19" fmla="*/ 141564 w 602894"/>
                  <a:gd name="connsiteY19" fmla="*/ 77541 h 424000"/>
                  <a:gd name="connsiteX20" fmla="*/ 358200 w 602894"/>
                  <a:gd name="connsiteY20" fmla="*/ 111411 h 424000"/>
                  <a:gd name="connsiteX21" fmla="*/ 426158 w 602894"/>
                  <a:gd name="connsiteY21" fmla="*/ 73232 h 424000"/>
                  <a:gd name="connsiteX22" fmla="*/ 452773 w 602894"/>
                  <a:gd name="connsiteY22" fmla="*/ 60851 h 424000"/>
                  <a:gd name="connsiteX23" fmla="*/ 600034 w 602894"/>
                  <a:gd name="connsiteY23" fmla="*/ -289 h 424000"/>
                  <a:gd name="connsiteX24" fmla="*/ 603306 w 602894"/>
                  <a:gd name="connsiteY24" fmla="*/ 7074 h 424000"/>
                  <a:gd name="connsiteX25" fmla="*/ 545820 w 602894"/>
                  <a:gd name="connsiteY25" fmla="*/ 33963 h 4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2894" h="424000">
                    <a:moveTo>
                      <a:pt x="545820" y="33963"/>
                    </a:moveTo>
                    <a:cubicBezTo>
                      <a:pt x="502187" y="49561"/>
                      <a:pt x="457246" y="63633"/>
                      <a:pt x="420376" y="93958"/>
                    </a:cubicBezTo>
                    <a:lnTo>
                      <a:pt x="418358" y="97230"/>
                    </a:lnTo>
                    <a:cubicBezTo>
                      <a:pt x="404123" y="107757"/>
                      <a:pt x="387543" y="114574"/>
                      <a:pt x="373580" y="125482"/>
                    </a:cubicBezTo>
                    <a:cubicBezTo>
                      <a:pt x="337147" y="149644"/>
                      <a:pt x="300877" y="173914"/>
                      <a:pt x="268371" y="203367"/>
                    </a:cubicBezTo>
                    <a:cubicBezTo>
                      <a:pt x="266680" y="205188"/>
                      <a:pt x="264859" y="206885"/>
                      <a:pt x="262917" y="208439"/>
                    </a:cubicBezTo>
                    <a:cubicBezTo>
                      <a:pt x="210710" y="252099"/>
                      <a:pt x="162742" y="300580"/>
                      <a:pt x="119638" y="353245"/>
                    </a:cubicBezTo>
                    <a:cubicBezTo>
                      <a:pt x="105130" y="370152"/>
                      <a:pt x="95149" y="390878"/>
                      <a:pt x="76878" y="404622"/>
                    </a:cubicBezTo>
                    <a:lnTo>
                      <a:pt x="55062" y="423712"/>
                    </a:lnTo>
                    <a:cubicBezTo>
                      <a:pt x="61061" y="399604"/>
                      <a:pt x="73060" y="386351"/>
                      <a:pt x="82332" y="371734"/>
                    </a:cubicBezTo>
                    <a:lnTo>
                      <a:pt x="142218" y="295759"/>
                    </a:lnTo>
                    <a:lnTo>
                      <a:pt x="216121" y="225237"/>
                    </a:lnTo>
                    <a:cubicBezTo>
                      <a:pt x="137037" y="234564"/>
                      <a:pt x="65861" y="219402"/>
                      <a:pt x="412" y="175769"/>
                    </a:cubicBezTo>
                    <a:cubicBezTo>
                      <a:pt x="1830" y="163988"/>
                      <a:pt x="7066" y="165570"/>
                      <a:pt x="14920" y="170860"/>
                    </a:cubicBezTo>
                    <a:cubicBezTo>
                      <a:pt x="76715" y="212693"/>
                      <a:pt x="144345" y="222129"/>
                      <a:pt x="216721" y="209039"/>
                    </a:cubicBezTo>
                    <a:cubicBezTo>
                      <a:pt x="231730" y="206388"/>
                      <a:pt x="245687" y="199543"/>
                      <a:pt x="256972" y="189295"/>
                    </a:cubicBezTo>
                    <a:cubicBezTo>
                      <a:pt x="280643" y="169115"/>
                      <a:pt x="305622" y="150407"/>
                      <a:pt x="334256" y="127773"/>
                    </a:cubicBezTo>
                    <a:cubicBezTo>
                      <a:pt x="266462" y="139881"/>
                      <a:pt x="208812" y="125537"/>
                      <a:pt x="152854" y="99357"/>
                    </a:cubicBezTo>
                    <a:cubicBezTo>
                      <a:pt x="147018" y="89213"/>
                      <a:pt x="130219" y="91340"/>
                      <a:pt x="127492" y="77541"/>
                    </a:cubicBezTo>
                    <a:cubicBezTo>
                      <a:pt x="132619" y="70069"/>
                      <a:pt x="137855" y="75032"/>
                      <a:pt x="141564" y="77541"/>
                    </a:cubicBezTo>
                    <a:cubicBezTo>
                      <a:pt x="208376" y="123846"/>
                      <a:pt x="282333" y="129518"/>
                      <a:pt x="358200" y="111411"/>
                    </a:cubicBezTo>
                    <a:cubicBezTo>
                      <a:pt x="382525" y="105630"/>
                      <a:pt x="403905" y="86922"/>
                      <a:pt x="426158" y="73232"/>
                    </a:cubicBezTo>
                    <a:cubicBezTo>
                      <a:pt x="434720" y="68105"/>
                      <a:pt x="442520" y="61888"/>
                      <a:pt x="452773" y="60851"/>
                    </a:cubicBezTo>
                    <a:cubicBezTo>
                      <a:pt x="500879" y="37726"/>
                      <a:pt x="548438" y="13183"/>
                      <a:pt x="600034" y="-289"/>
                    </a:cubicBezTo>
                    <a:lnTo>
                      <a:pt x="603306" y="7074"/>
                    </a:lnTo>
                    <a:lnTo>
                      <a:pt x="545820" y="33963"/>
                    </a:lnTo>
                    <a:close/>
                  </a:path>
                </a:pathLst>
              </a:custGeom>
              <a:noFill/>
              <a:ln w="29889" cap="flat">
                <a:solidFill>
                  <a:srgbClr val="FFFFFF"/>
                </a:solidFill>
                <a:prstDash val="solid"/>
                <a:round/>
              </a:ln>
            </p:spPr>
            <p:txBody>
              <a:bodyPr rtlCol="0" anchor="ctr"/>
              <a:lstStyle/>
              <a:p>
                <a:endParaRPr lang="de-DE"/>
              </a:p>
            </p:txBody>
          </p:sp>
          <p:sp>
            <p:nvSpPr>
              <p:cNvPr id="149" name="Freihandform: Form 148">
                <a:extLst>
                  <a:ext uri="{FF2B5EF4-FFF2-40B4-BE49-F238E27FC236}">
                    <a16:creationId xmlns:a16="http://schemas.microsoft.com/office/drawing/2014/main" id="{BF74F06A-63F0-CC0B-4B2C-7C4AA38D3649}"/>
                  </a:ext>
                </a:extLst>
              </p:cNvPr>
              <p:cNvSpPr/>
              <p:nvPr/>
            </p:nvSpPr>
            <p:spPr>
              <a:xfrm rot="757641">
                <a:off x="5957851" y="2246021"/>
                <a:ext cx="550461" cy="327953"/>
              </a:xfrm>
              <a:custGeom>
                <a:avLst/>
                <a:gdLst>
                  <a:gd name="connsiteX0" fmla="*/ 241931 w 550461"/>
                  <a:gd name="connsiteY0" fmla="*/ 294996 h 327953"/>
                  <a:gd name="connsiteX1" fmla="*/ 220114 w 550461"/>
                  <a:gd name="connsiteY1" fmla="*/ 240455 h 327953"/>
                  <a:gd name="connsiteX2" fmla="*/ 154665 w 550461"/>
                  <a:gd name="connsiteY2" fmla="*/ 175006 h 327953"/>
                  <a:gd name="connsiteX3" fmla="*/ 140703 w 550461"/>
                  <a:gd name="connsiteY3" fmla="*/ 163552 h 327953"/>
                  <a:gd name="connsiteX4" fmla="*/ 7405 w 550461"/>
                  <a:gd name="connsiteY4" fmla="*/ 202276 h 327953"/>
                  <a:gd name="connsiteX5" fmla="*/ 11168 w 550461"/>
                  <a:gd name="connsiteY5" fmla="*/ 185914 h 327953"/>
                  <a:gd name="connsiteX6" fmla="*/ 94725 w 550461"/>
                  <a:gd name="connsiteY6" fmla="*/ 158643 h 327953"/>
                  <a:gd name="connsiteX7" fmla="*/ 283982 w 550461"/>
                  <a:gd name="connsiteY7" fmla="*/ 87031 h 327953"/>
                  <a:gd name="connsiteX8" fmla="*/ 334268 w 550461"/>
                  <a:gd name="connsiteY8" fmla="*/ -234 h 327953"/>
                  <a:gd name="connsiteX9" fmla="*/ 334541 w 550461"/>
                  <a:gd name="connsiteY9" fmla="*/ 32982 h 327953"/>
                  <a:gd name="connsiteX10" fmla="*/ 244494 w 550461"/>
                  <a:gd name="connsiteY10" fmla="*/ 133173 h 327953"/>
                  <a:gd name="connsiteX11" fmla="*/ 451749 w 550461"/>
                  <a:gd name="connsiteY11" fmla="*/ 18092 h 327953"/>
                  <a:gd name="connsiteX12" fmla="*/ 465602 w 550461"/>
                  <a:gd name="connsiteY12" fmla="*/ 11220 h 327953"/>
                  <a:gd name="connsiteX13" fmla="*/ 357612 w 550461"/>
                  <a:gd name="connsiteY13" fmla="*/ 139009 h 327953"/>
                  <a:gd name="connsiteX14" fmla="*/ 476456 w 550461"/>
                  <a:gd name="connsiteY14" fmla="*/ 158643 h 327953"/>
                  <a:gd name="connsiteX15" fmla="*/ 550904 w 550461"/>
                  <a:gd name="connsiteY15" fmla="*/ 182969 h 327953"/>
                  <a:gd name="connsiteX16" fmla="*/ 549214 w 550461"/>
                  <a:gd name="connsiteY16" fmla="*/ 189513 h 327953"/>
                  <a:gd name="connsiteX17" fmla="*/ 481910 w 550461"/>
                  <a:gd name="connsiteY17" fmla="*/ 175006 h 327953"/>
                  <a:gd name="connsiteX18" fmla="*/ 396118 w 550461"/>
                  <a:gd name="connsiteY18" fmla="*/ 164643 h 327953"/>
                  <a:gd name="connsiteX19" fmla="*/ 347467 w 550461"/>
                  <a:gd name="connsiteY19" fmla="*/ 160771 h 327953"/>
                  <a:gd name="connsiteX20" fmla="*/ 173809 w 550461"/>
                  <a:gd name="connsiteY20" fmla="*/ 163552 h 327953"/>
                  <a:gd name="connsiteX21" fmla="*/ 236476 w 550461"/>
                  <a:gd name="connsiteY21" fmla="*/ 240455 h 327953"/>
                  <a:gd name="connsiteX22" fmla="*/ 257475 w 550461"/>
                  <a:gd name="connsiteY22" fmla="*/ 327720 h 327953"/>
                  <a:gd name="connsiteX23" fmla="*/ 241931 w 550461"/>
                  <a:gd name="connsiteY23" fmla="*/ 294996 h 327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0461" h="327953">
                    <a:moveTo>
                      <a:pt x="241931" y="294996"/>
                    </a:moveTo>
                    <a:cubicBezTo>
                      <a:pt x="238549" y="275252"/>
                      <a:pt x="229114" y="257962"/>
                      <a:pt x="220114" y="240455"/>
                    </a:cubicBezTo>
                    <a:cubicBezTo>
                      <a:pt x="203152" y="213784"/>
                      <a:pt x="183844" y="189513"/>
                      <a:pt x="154665" y="175006"/>
                    </a:cubicBezTo>
                    <a:cubicBezTo>
                      <a:pt x="155865" y="164098"/>
                      <a:pt x="151720" y="161807"/>
                      <a:pt x="140703" y="163552"/>
                    </a:cubicBezTo>
                    <a:cubicBezTo>
                      <a:pt x="94632" y="169955"/>
                      <a:pt x="49734" y="182996"/>
                      <a:pt x="7405" y="202276"/>
                    </a:cubicBezTo>
                    <a:cubicBezTo>
                      <a:pt x="-2303" y="191368"/>
                      <a:pt x="-2576" y="190659"/>
                      <a:pt x="11168" y="185914"/>
                    </a:cubicBezTo>
                    <a:cubicBezTo>
                      <a:pt x="38821" y="176315"/>
                      <a:pt x="66855" y="167697"/>
                      <a:pt x="94725" y="158643"/>
                    </a:cubicBezTo>
                    <a:cubicBezTo>
                      <a:pt x="163446" y="149753"/>
                      <a:pt x="233095" y="144190"/>
                      <a:pt x="283982" y="87031"/>
                    </a:cubicBezTo>
                    <a:cubicBezTo>
                      <a:pt x="306289" y="61943"/>
                      <a:pt x="319106" y="31781"/>
                      <a:pt x="334268" y="-234"/>
                    </a:cubicBezTo>
                    <a:cubicBezTo>
                      <a:pt x="344031" y="13347"/>
                      <a:pt x="331323" y="22946"/>
                      <a:pt x="334541" y="32982"/>
                    </a:cubicBezTo>
                    <a:cubicBezTo>
                      <a:pt x="311197" y="71160"/>
                      <a:pt x="287145" y="109339"/>
                      <a:pt x="244494" y="133173"/>
                    </a:cubicBezTo>
                    <a:cubicBezTo>
                      <a:pt x="348121" y="151226"/>
                      <a:pt x="405826" y="115065"/>
                      <a:pt x="451749" y="18092"/>
                    </a:cubicBezTo>
                    <a:cubicBezTo>
                      <a:pt x="452840" y="15856"/>
                      <a:pt x="450113" y="-9942"/>
                      <a:pt x="465602" y="11220"/>
                    </a:cubicBezTo>
                    <a:cubicBezTo>
                      <a:pt x="446568" y="66197"/>
                      <a:pt x="411443" y="108084"/>
                      <a:pt x="357612" y="139009"/>
                    </a:cubicBezTo>
                    <a:lnTo>
                      <a:pt x="476456" y="158643"/>
                    </a:lnTo>
                    <a:cubicBezTo>
                      <a:pt x="501217" y="166988"/>
                      <a:pt x="527888" y="170097"/>
                      <a:pt x="550904" y="182969"/>
                    </a:cubicBezTo>
                    <a:lnTo>
                      <a:pt x="549214" y="189513"/>
                    </a:lnTo>
                    <a:lnTo>
                      <a:pt x="481910" y="175006"/>
                    </a:lnTo>
                    <a:cubicBezTo>
                      <a:pt x="452349" y="179969"/>
                      <a:pt x="424915" y="166715"/>
                      <a:pt x="396118" y="164643"/>
                    </a:cubicBezTo>
                    <a:cubicBezTo>
                      <a:pt x="379755" y="163443"/>
                      <a:pt x="363775" y="160880"/>
                      <a:pt x="347467" y="160771"/>
                    </a:cubicBezTo>
                    <a:cubicBezTo>
                      <a:pt x="288018" y="145772"/>
                      <a:pt x="228732" y="165461"/>
                      <a:pt x="173809" y="163552"/>
                    </a:cubicBezTo>
                    <a:cubicBezTo>
                      <a:pt x="198298" y="181823"/>
                      <a:pt x="225023" y="204621"/>
                      <a:pt x="236476" y="240455"/>
                    </a:cubicBezTo>
                    <a:cubicBezTo>
                      <a:pt x="242912" y="268270"/>
                      <a:pt x="257638" y="294396"/>
                      <a:pt x="257475" y="327720"/>
                    </a:cubicBezTo>
                    <a:cubicBezTo>
                      <a:pt x="240458" y="318230"/>
                      <a:pt x="241931" y="305904"/>
                      <a:pt x="241931" y="294996"/>
                    </a:cubicBezTo>
                    <a:close/>
                  </a:path>
                </a:pathLst>
              </a:custGeom>
              <a:noFill/>
              <a:ln w="29889" cap="flat">
                <a:solidFill>
                  <a:srgbClr val="FFFFFF"/>
                </a:solidFill>
                <a:prstDash val="solid"/>
                <a:round/>
              </a:ln>
            </p:spPr>
            <p:txBody>
              <a:bodyPr rtlCol="0" anchor="ctr"/>
              <a:lstStyle/>
              <a:p>
                <a:endParaRPr lang="de-DE"/>
              </a:p>
            </p:txBody>
          </p:sp>
          <p:sp>
            <p:nvSpPr>
              <p:cNvPr id="150" name="Freihandform: Form 149">
                <a:extLst>
                  <a:ext uri="{FF2B5EF4-FFF2-40B4-BE49-F238E27FC236}">
                    <a16:creationId xmlns:a16="http://schemas.microsoft.com/office/drawing/2014/main" id="{FB70D748-4A66-6AAD-6A84-10BAC93EAFD3}"/>
                  </a:ext>
                </a:extLst>
              </p:cNvPr>
              <p:cNvSpPr/>
              <p:nvPr/>
            </p:nvSpPr>
            <p:spPr>
              <a:xfrm rot="757641">
                <a:off x="6280569" y="2427517"/>
                <a:ext cx="145841" cy="109690"/>
              </a:xfrm>
              <a:custGeom>
                <a:avLst/>
                <a:gdLst>
                  <a:gd name="connsiteX0" fmla="*/ 9932 w 145841"/>
                  <a:gd name="connsiteY0" fmla="*/ -228 h 109690"/>
                  <a:gd name="connsiteX1" fmla="*/ 146284 w 145841"/>
                  <a:gd name="connsiteY1" fmla="*/ 21588 h 109690"/>
                  <a:gd name="connsiteX2" fmla="*/ 82035 w 145841"/>
                  <a:gd name="connsiteY2" fmla="*/ 94891 h 109690"/>
                  <a:gd name="connsiteX3" fmla="*/ 69927 w 145841"/>
                  <a:gd name="connsiteY3" fmla="*/ 108908 h 109690"/>
                  <a:gd name="connsiteX4" fmla="*/ 58309 w 145841"/>
                  <a:gd name="connsiteY4" fmla="*/ 100782 h 109690"/>
                  <a:gd name="connsiteX5" fmla="*/ 878 w 145841"/>
                  <a:gd name="connsiteY5" fmla="*/ 16789 h 109690"/>
                  <a:gd name="connsiteX6" fmla="*/ 9932 w 145841"/>
                  <a:gd name="connsiteY6" fmla="*/ -228 h 109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41" h="109690">
                    <a:moveTo>
                      <a:pt x="9932" y="-228"/>
                    </a:moveTo>
                    <a:cubicBezTo>
                      <a:pt x="56221" y="159"/>
                      <a:pt x="102187" y="7511"/>
                      <a:pt x="146284" y="21588"/>
                    </a:cubicBezTo>
                    <a:cubicBezTo>
                      <a:pt x="132485" y="52677"/>
                      <a:pt x="102651" y="69693"/>
                      <a:pt x="82035" y="94891"/>
                    </a:cubicBezTo>
                    <a:cubicBezTo>
                      <a:pt x="78162" y="99691"/>
                      <a:pt x="73963" y="104272"/>
                      <a:pt x="69927" y="108908"/>
                    </a:cubicBezTo>
                    <a:cubicBezTo>
                      <a:pt x="62509" y="111308"/>
                      <a:pt x="60218" y="105418"/>
                      <a:pt x="58309" y="100782"/>
                    </a:cubicBezTo>
                    <a:cubicBezTo>
                      <a:pt x="45329" y="68548"/>
                      <a:pt x="23076" y="42750"/>
                      <a:pt x="878" y="16789"/>
                    </a:cubicBezTo>
                    <a:cubicBezTo>
                      <a:pt x="-976" y="8444"/>
                      <a:pt x="3278" y="3481"/>
                      <a:pt x="9932" y="-228"/>
                    </a:cubicBezTo>
                    <a:close/>
                  </a:path>
                </a:pathLst>
              </a:custGeom>
              <a:noFill/>
              <a:ln w="29889" cap="flat">
                <a:solidFill>
                  <a:srgbClr val="FFFFFF"/>
                </a:solidFill>
                <a:prstDash val="solid"/>
                <a:round/>
              </a:ln>
            </p:spPr>
            <p:txBody>
              <a:bodyPr rtlCol="0" anchor="ctr"/>
              <a:lstStyle/>
              <a:p>
                <a:endParaRPr lang="de-DE"/>
              </a:p>
            </p:txBody>
          </p:sp>
          <p:sp>
            <p:nvSpPr>
              <p:cNvPr id="151" name="Freihandform: Form 150">
                <a:extLst>
                  <a:ext uri="{FF2B5EF4-FFF2-40B4-BE49-F238E27FC236}">
                    <a16:creationId xmlns:a16="http://schemas.microsoft.com/office/drawing/2014/main" id="{B9172EFD-64A9-A13F-5C36-0E5B5C5D66A5}"/>
                  </a:ext>
                </a:extLst>
              </p:cNvPr>
              <p:cNvSpPr/>
              <p:nvPr/>
            </p:nvSpPr>
            <p:spPr>
              <a:xfrm rot="757641">
                <a:off x="6246542" y="2415431"/>
                <a:ext cx="109175" cy="163104"/>
              </a:xfrm>
              <a:custGeom>
                <a:avLst/>
                <a:gdLst>
                  <a:gd name="connsiteX0" fmla="*/ 34041 w 109175"/>
                  <a:gd name="connsiteY0" fmla="*/ 17126 h 163104"/>
                  <a:gd name="connsiteX1" fmla="*/ 99490 w 109175"/>
                  <a:gd name="connsiteY1" fmla="*/ 109845 h 163104"/>
                  <a:gd name="connsiteX2" fmla="*/ 107289 w 109175"/>
                  <a:gd name="connsiteY2" fmla="*/ 146769 h 163104"/>
                  <a:gd name="connsiteX3" fmla="*/ 104180 w 109175"/>
                  <a:gd name="connsiteY3" fmla="*/ 162477 h 163104"/>
                  <a:gd name="connsiteX4" fmla="*/ 94199 w 109175"/>
                  <a:gd name="connsiteY4" fmla="*/ 147969 h 163104"/>
                  <a:gd name="connsiteX5" fmla="*/ 93818 w 109175"/>
                  <a:gd name="connsiteY5" fmla="*/ 137061 h 163104"/>
                  <a:gd name="connsiteX6" fmla="*/ 66547 w 109175"/>
                  <a:gd name="connsiteY6" fmla="*/ 77066 h 163104"/>
                  <a:gd name="connsiteX7" fmla="*/ 12006 w 109175"/>
                  <a:gd name="connsiteY7" fmla="*/ 17071 h 163104"/>
                  <a:gd name="connsiteX8" fmla="*/ 1098 w 109175"/>
                  <a:gd name="connsiteY8" fmla="*/ 5672 h 163104"/>
                  <a:gd name="connsiteX9" fmla="*/ 16697 w 109175"/>
                  <a:gd name="connsiteY9" fmla="*/ 1200 h 163104"/>
                  <a:gd name="connsiteX10" fmla="*/ 34041 w 109175"/>
                  <a:gd name="connsiteY10" fmla="*/ 17126 h 16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175" h="163104">
                    <a:moveTo>
                      <a:pt x="34041" y="17126"/>
                    </a:moveTo>
                    <a:cubicBezTo>
                      <a:pt x="64365" y="42051"/>
                      <a:pt x="82418" y="75593"/>
                      <a:pt x="99490" y="109845"/>
                    </a:cubicBezTo>
                    <a:cubicBezTo>
                      <a:pt x="102053" y="122171"/>
                      <a:pt x="104453" y="134498"/>
                      <a:pt x="107289" y="146769"/>
                    </a:cubicBezTo>
                    <a:cubicBezTo>
                      <a:pt x="108652" y="152714"/>
                      <a:pt x="113125" y="160513"/>
                      <a:pt x="104180" y="162477"/>
                    </a:cubicBezTo>
                    <a:cubicBezTo>
                      <a:pt x="92508" y="165040"/>
                      <a:pt x="94963" y="154623"/>
                      <a:pt x="94199" y="147969"/>
                    </a:cubicBezTo>
                    <a:cubicBezTo>
                      <a:pt x="93763" y="144424"/>
                      <a:pt x="94199" y="140770"/>
                      <a:pt x="93818" y="137061"/>
                    </a:cubicBezTo>
                    <a:cubicBezTo>
                      <a:pt x="91418" y="114045"/>
                      <a:pt x="75055" y="97355"/>
                      <a:pt x="66547" y="77066"/>
                    </a:cubicBezTo>
                    <a:cubicBezTo>
                      <a:pt x="55966" y="50232"/>
                      <a:pt x="34477" y="33433"/>
                      <a:pt x="12006" y="17071"/>
                    </a:cubicBezTo>
                    <a:cubicBezTo>
                      <a:pt x="9006" y="12653"/>
                      <a:pt x="-2393" y="15653"/>
                      <a:pt x="1098" y="5672"/>
                    </a:cubicBezTo>
                    <a:cubicBezTo>
                      <a:pt x="3989" y="-2127"/>
                      <a:pt x="10534" y="-545"/>
                      <a:pt x="16697" y="1200"/>
                    </a:cubicBezTo>
                    <a:cubicBezTo>
                      <a:pt x="25369" y="3545"/>
                      <a:pt x="29623" y="10254"/>
                      <a:pt x="34041" y="17126"/>
                    </a:cubicBezTo>
                    <a:close/>
                  </a:path>
                </a:pathLst>
              </a:custGeom>
              <a:noFill/>
              <a:ln w="29889" cap="flat">
                <a:solidFill>
                  <a:srgbClr val="FFFFFF"/>
                </a:solidFill>
                <a:prstDash val="solid"/>
                <a:round/>
              </a:ln>
            </p:spPr>
            <p:txBody>
              <a:bodyPr rtlCol="0" anchor="ctr"/>
              <a:lstStyle/>
              <a:p>
                <a:endParaRPr lang="de-DE"/>
              </a:p>
            </p:txBody>
          </p:sp>
          <p:sp>
            <p:nvSpPr>
              <p:cNvPr id="152" name="Freihandform: Form 151">
                <a:extLst>
                  <a:ext uri="{FF2B5EF4-FFF2-40B4-BE49-F238E27FC236}">
                    <a16:creationId xmlns:a16="http://schemas.microsoft.com/office/drawing/2014/main" id="{D0964AB6-570D-8565-86D2-3E561820A5D4}"/>
                  </a:ext>
                </a:extLst>
              </p:cNvPr>
              <p:cNvSpPr/>
              <p:nvPr/>
            </p:nvSpPr>
            <p:spPr>
              <a:xfrm rot="757641">
                <a:off x="4735381" y="2539673"/>
                <a:ext cx="170079" cy="161442"/>
              </a:xfrm>
              <a:custGeom>
                <a:avLst/>
                <a:gdLst>
                  <a:gd name="connsiteX0" fmla="*/ 4325 w 170079"/>
                  <a:gd name="connsiteY0" fmla="*/ 84798 h 161442"/>
                  <a:gd name="connsiteX1" fmla="*/ 113406 w 170079"/>
                  <a:gd name="connsiteY1" fmla="*/ 2987 h 161442"/>
                  <a:gd name="connsiteX2" fmla="*/ 156548 w 170079"/>
                  <a:gd name="connsiteY2" fmla="*/ 20440 h 161442"/>
                  <a:gd name="connsiteX3" fmla="*/ 170020 w 170079"/>
                  <a:gd name="connsiteY3" fmla="*/ 151338 h 161442"/>
                  <a:gd name="connsiteX4" fmla="*/ 167947 w 170079"/>
                  <a:gd name="connsiteY4" fmla="*/ 161155 h 161442"/>
                  <a:gd name="connsiteX5" fmla="*/ 4652 w 170079"/>
                  <a:gd name="connsiteY5" fmla="*/ 139339 h 161442"/>
                  <a:gd name="connsiteX6" fmla="*/ 4325 w 170079"/>
                  <a:gd name="connsiteY6" fmla="*/ 84798 h 16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079" h="161442">
                    <a:moveTo>
                      <a:pt x="4325" y="84798"/>
                    </a:moveTo>
                    <a:cubicBezTo>
                      <a:pt x="35359" y="50437"/>
                      <a:pt x="74355" y="26658"/>
                      <a:pt x="113406" y="2987"/>
                    </a:cubicBezTo>
                    <a:cubicBezTo>
                      <a:pt x="133041" y="-4104"/>
                      <a:pt x="148204" y="-286"/>
                      <a:pt x="156548" y="20440"/>
                    </a:cubicBezTo>
                    <a:cubicBezTo>
                      <a:pt x="157421" y="64345"/>
                      <a:pt x="153767" y="108741"/>
                      <a:pt x="170020" y="151338"/>
                    </a:cubicBezTo>
                    <a:cubicBezTo>
                      <a:pt x="171094" y="154741"/>
                      <a:pt x="170309" y="158477"/>
                      <a:pt x="167947" y="161155"/>
                    </a:cubicBezTo>
                    <a:cubicBezTo>
                      <a:pt x="113406" y="156519"/>
                      <a:pt x="58266" y="152865"/>
                      <a:pt x="4652" y="139339"/>
                    </a:cubicBezTo>
                    <a:cubicBezTo>
                      <a:pt x="-7783" y="121013"/>
                      <a:pt x="11851" y="102796"/>
                      <a:pt x="4325" y="84798"/>
                    </a:cubicBezTo>
                    <a:close/>
                  </a:path>
                </a:pathLst>
              </a:custGeom>
              <a:noFill/>
              <a:ln w="29889" cap="flat">
                <a:solidFill>
                  <a:srgbClr val="FFFFFF"/>
                </a:solidFill>
                <a:prstDash val="solid"/>
                <a:round/>
              </a:ln>
            </p:spPr>
            <p:txBody>
              <a:bodyPr rtlCol="0" anchor="ctr"/>
              <a:lstStyle/>
              <a:p>
                <a:endParaRPr lang="de-DE"/>
              </a:p>
            </p:txBody>
          </p:sp>
          <p:sp>
            <p:nvSpPr>
              <p:cNvPr id="153" name="Freihandform: Form 152">
                <a:extLst>
                  <a:ext uri="{FF2B5EF4-FFF2-40B4-BE49-F238E27FC236}">
                    <a16:creationId xmlns:a16="http://schemas.microsoft.com/office/drawing/2014/main" id="{B9A66686-26E0-D0D0-7332-2EB9DB4DF7BC}"/>
                  </a:ext>
                </a:extLst>
              </p:cNvPr>
              <p:cNvSpPr/>
              <p:nvPr/>
            </p:nvSpPr>
            <p:spPr>
              <a:xfrm rot="757641">
                <a:off x="4691478" y="2605728"/>
                <a:ext cx="61075" cy="234525"/>
              </a:xfrm>
              <a:custGeom>
                <a:avLst/>
                <a:gdLst>
                  <a:gd name="connsiteX0" fmla="*/ 23413 w 61075"/>
                  <a:gd name="connsiteY0" fmla="*/ -290 h 234525"/>
                  <a:gd name="connsiteX1" fmla="*/ 32304 w 61075"/>
                  <a:gd name="connsiteY1" fmla="*/ 14873 h 234525"/>
                  <a:gd name="connsiteX2" fmla="*/ 23577 w 61075"/>
                  <a:gd name="connsiteY2" fmla="*/ 54251 h 234525"/>
                  <a:gd name="connsiteX3" fmla="*/ 39667 w 61075"/>
                  <a:gd name="connsiteY3" fmla="*/ 179695 h 234525"/>
                  <a:gd name="connsiteX4" fmla="*/ 61483 w 61075"/>
                  <a:gd name="connsiteY4" fmla="*/ 234236 h 234525"/>
                  <a:gd name="connsiteX5" fmla="*/ 50575 w 61075"/>
                  <a:gd name="connsiteY5" fmla="*/ 234236 h 234525"/>
                  <a:gd name="connsiteX6" fmla="*/ 11742 w 61075"/>
                  <a:gd name="connsiteY6" fmla="*/ 164805 h 234525"/>
                  <a:gd name="connsiteX7" fmla="*/ 5251 w 61075"/>
                  <a:gd name="connsiteY7" fmla="*/ 41380 h 234525"/>
                  <a:gd name="connsiteX8" fmla="*/ 23304 w 61075"/>
                  <a:gd name="connsiteY8" fmla="*/ -290 h 234525"/>
                  <a:gd name="connsiteX9" fmla="*/ 23413 w 61075"/>
                  <a:gd name="connsiteY9" fmla="*/ -290 h 23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075" h="234525">
                    <a:moveTo>
                      <a:pt x="23413" y="-290"/>
                    </a:moveTo>
                    <a:cubicBezTo>
                      <a:pt x="33285" y="692"/>
                      <a:pt x="34649" y="6037"/>
                      <a:pt x="32304" y="14873"/>
                    </a:cubicBezTo>
                    <a:cubicBezTo>
                      <a:pt x="28813" y="27853"/>
                      <a:pt x="26413" y="41107"/>
                      <a:pt x="23577" y="54251"/>
                    </a:cubicBezTo>
                    <a:cubicBezTo>
                      <a:pt x="24886" y="96520"/>
                      <a:pt x="16378" y="140153"/>
                      <a:pt x="39667" y="179695"/>
                    </a:cubicBezTo>
                    <a:cubicBezTo>
                      <a:pt x="38194" y="201511"/>
                      <a:pt x="57392" y="214656"/>
                      <a:pt x="61483" y="234236"/>
                    </a:cubicBezTo>
                    <a:lnTo>
                      <a:pt x="50575" y="234236"/>
                    </a:lnTo>
                    <a:cubicBezTo>
                      <a:pt x="27395" y="216783"/>
                      <a:pt x="21995" y="189458"/>
                      <a:pt x="11742" y="164805"/>
                    </a:cubicBezTo>
                    <a:cubicBezTo>
                      <a:pt x="2143" y="124063"/>
                      <a:pt x="-4621" y="83321"/>
                      <a:pt x="5251" y="41380"/>
                    </a:cubicBezTo>
                    <a:cubicBezTo>
                      <a:pt x="8851" y="26162"/>
                      <a:pt x="12887" y="11709"/>
                      <a:pt x="23304" y="-290"/>
                    </a:cubicBezTo>
                    <a:lnTo>
                      <a:pt x="23413" y="-290"/>
                    </a:lnTo>
                    <a:close/>
                  </a:path>
                </a:pathLst>
              </a:custGeom>
              <a:noFill/>
              <a:ln w="29889" cap="flat">
                <a:solidFill>
                  <a:srgbClr val="FFFFFF"/>
                </a:solidFill>
                <a:prstDash val="solid"/>
                <a:round/>
              </a:ln>
            </p:spPr>
            <p:txBody>
              <a:bodyPr rtlCol="0" anchor="ctr"/>
              <a:lstStyle/>
              <a:p>
                <a:endParaRPr lang="de-DE"/>
              </a:p>
            </p:txBody>
          </p:sp>
          <p:sp>
            <p:nvSpPr>
              <p:cNvPr id="154" name="Freihandform: Form 153">
                <a:extLst>
                  <a:ext uri="{FF2B5EF4-FFF2-40B4-BE49-F238E27FC236}">
                    <a16:creationId xmlns:a16="http://schemas.microsoft.com/office/drawing/2014/main" id="{91B3A96B-450E-FA93-0858-9E65FC3566DD}"/>
                  </a:ext>
                </a:extLst>
              </p:cNvPr>
              <p:cNvSpPr/>
              <p:nvPr/>
            </p:nvSpPr>
            <p:spPr>
              <a:xfrm rot="757641">
                <a:off x="4881214" y="2534996"/>
                <a:ext cx="48604" cy="233642"/>
              </a:xfrm>
              <a:custGeom>
                <a:avLst/>
                <a:gdLst>
                  <a:gd name="connsiteX0" fmla="*/ 17303 w 48604"/>
                  <a:gd name="connsiteY0" fmla="*/ 185199 h 233642"/>
                  <a:gd name="connsiteX1" fmla="*/ 940 w 48604"/>
                  <a:gd name="connsiteY1" fmla="*/ 43393 h 233642"/>
                  <a:gd name="connsiteX2" fmla="*/ 11849 w 48604"/>
                  <a:gd name="connsiteY2" fmla="*/ -240 h 233642"/>
                  <a:gd name="connsiteX3" fmla="*/ 12765 w 48604"/>
                  <a:gd name="connsiteY3" fmla="*/ -283 h 233642"/>
                  <a:gd name="connsiteX4" fmla="*/ 22800 w 48604"/>
                  <a:gd name="connsiteY4" fmla="*/ 9752 h 233642"/>
                  <a:gd name="connsiteX5" fmla="*/ 22757 w 48604"/>
                  <a:gd name="connsiteY5" fmla="*/ 10668 h 233642"/>
                  <a:gd name="connsiteX6" fmla="*/ 11849 w 48604"/>
                  <a:gd name="connsiteY6" fmla="*/ 92480 h 233642"/>
                  <a:gd name="connsiteX7" fmla="*/ 44573 w 48604"/>
                  <a:gd name="connsiteY7" fmla="*/ 212469 h 233642"/>
                  <a:gd name="connsiteX8" fmla="*/ 44573 w 48604"/>
                  <a:gd name="connsiteY8" fmla="*/ 233359 h 233642"/>
                  <a:gd name="connsiteX9" fmla="*/ 17303 w 48604"/>
                  <a:gd name="connsiteY9" fmla="*/ 185199 h 23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04" h="233642">
                    <a:moveTo>
                      <a:pt x="17303" y="185199"/>
                    </a:moveTo>
                    <a:cubicBezTo>
                      <a:pt x="-805" y="139439"/>
                      <a:pt x="-314" y="91498"/>
                      <a:pt x="940" y="43393"/>
                    </a:cubicBezTo>
                    <a:cubicBezTo>
                      <a:pt x="940" y="27903"/>
                      <a:pt x="-1187" y="11923"/>
                      <a:pt x="11849" y="-240"/>
                    </a:cubicBezTo>
                    <a:cubicBezTo>
                      <a:pt x="12154" y="-267"/>
                      <a:pt x="12459" y="-283"/>
                      <a:pt x="12765" y="-283"/>
                    </a:cubicBezTo>
                    <a:cubicBezTo>
                      <a:pt x="18268" y="-283"/>
                      <a:pt x="22800" y="4249"/>
                      <a:pt x="22800" y="9752"/>
                    </a:cubicBezTo>
                    <a:cubicBezTo>
                      <a:pt x="22800" y="10057"/>
                      <a:pt x="22784" y="10363"/>
                      <a:pt x="22757" y="10668"/>
                    </a:cubicBezTo>
                    <a:cubicBezTo>
                      <a:pt x="13839" y="36968"/>
                      <a:pt x="10136" y="64762"/>
                      <a:pt x="11849" y="92480"/>
                    </a:cubicBezTo>
                    <a:cubicBezTo>
                      <a:pt x="11849" y="135349"/>
                      <a:pt x="19812" y="176200"/>
                      <a:pt x="44573" y="212469"/>
                    </a:cubicBezTo>
                    <a:cubicBezTo>
                      <a:pt x="46428" y="218796"/>
                      <a:pt x="53572" y="224741"/>
                      <a:pt x="44573" y="233359"/>
                    </a:cubicBezTo>
                    <a:cubicBezTo>
                      <a:pt x="31265" y="219232"/>
                      <a:pt x="26629" y="200634"/>
                      <a:pt x="17303" y="185199"/>
                    </a:cubicBezTo>
                    <a:close/>
                  </a:path>
                </a:pathLst>
              </a:custGeom>
              <a:noFill/>
              <a:ln w="29889" cap="flat">
                <a:solidFill>
                  <a:srgbClr val="FFFFFF"/>
                </a:solidFill>
                <a:prstDash val="solid"/>
                <a:round/>
              </a:ln>
            </p:spPr>
            <p:txBody>
              <a:bodyPr rtlCol="0" anchor="ctr"/>
              <a:lstStyle/>
              <a:p>
                <a:endParaRPr lang="de-DE"/>
              </a:p>
            </p:txBody>
          </p:sp>
          <p:sp>
            <p:nvSpPr>
              <p:cNvPr id="155" name="Freihandform: Form 154">
                <a:extLst>
                  <a:ext uri="{FF2B5EF4-FFF2-40B4-BE49-F238E27FC236}">
                    <a16:creationId xmlns:a16="http://schemas.microsoft.com/office/drawing/2014/main" id="{E4C87C06-BD46-1FE6-1C3D-52E5E4C65DDA}"/>
                  </a:ext>
                </a:extLst>
              </p:cNvPr>
              <p:cNvSpPr/>
              <p:nvPr/>
            </p:nvSpPr>
            <p:spPr>
              <a:xfrm rot="757641">
                <a:off x="4515310" y="2732331"/>
                <a:ext cx="212709" cy="87265"/>
              </a:xfrm>
              <a:custGeom>
                <a:avLst/>
                <a:gdLst>
                  <a:gd name="connsiteX0" fmla="*/ 180388 w 212709"/>
                  <a:gd name="connsiteY0" fmla="*/ 21523 h 87265"/>
                  <a:gd name="connsiteX1" fmla="*/ 213113 w 212709"/>
                  <a:gd name="connsiteY1" fmla="*/ 86972 h 87265"/>
                  <a:gd name="connsiteX2" fmla="*/ 403 w 212709"/>
                  <a:gd name="connsiteY2" fmla="*/ 54248 h 87265"/>
                  <a:gd name="connsiteX3" fmla="*/ 38909 w 212709"/>
                  <a:gd name="connsiteY3" fmla="*/ -293 h 87265"/>
                  <a:gd name="connsiteX4" fmla="*/ 180388 w 212709"/>
                  <a:gd name="connsiteY4" fmla="*/ 21523 h 87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09" h="87265">
                    <a:moveTo>
                      <a:pt x="180388" y="21523"/>
                    </a:moveTo>
                    <a:lnTo>
                      <a:pt x="213113" y="86972"/>
                    </a:lnTo>
                    <a:cubicBezTo>
                      <a:pt x="142210" y="76773"/>
                      <a:pt x="70543" y="69192"/>
                      <a:pt x="403" y="54248"/>
                    </a:cubicBezTo>
                    <a:cubicBezTo>
                      <a:pt x="8639" y="32868"/>
                      <a:pt x="25165" y="17378"/>
                      <a:pt x="38909" y="-293"/>
                    </a:cubicBezTo>
                    <a:cubicBezTo>
                      <a:pt x="86742" y="907"/>
                      <a:pt x="134629" y="4016"/>
                      <a:pt x="180388" y="21523"/>
                    </a:cubicBezTo>
                    <a:close/>
                  </a:path>
                </a:pathLst>
              </a:custGeom>
              <a:noFill/>
              <a:ln w="29889" cap="flat">
                <a:solidFill>
                  <a:srgbClr val="FFFFFF"/>
                </a:solidFill>
                <a:prstDash val="solid"/>
                <a:round/>
              </a:ln>
            </p:spPr>
            <p:txBody>
              <a:bodyPr rtlCol="0" anchor="ctr"/>
              <a:lstStyle/>
              <a:p>
                <a:endParaRPr lang="de-DE"/>
              </a:p>
            </p:txBody>
          </p:sp>
          <p:sp>
            <p:nvSpPr>
              <p:cNvPr id="156" name="Freihandform: Form 155">
                <a:extLst>
                  <a:ext uri="{FF2B5EF4-FFF2-40B4-BE49-F238E27FC236}">
                    <a16:creationId xmlns:a16="http://schemas.microsoft.com/office/drawing/2014/main" id="{731FE89E-A186-E9F7-2200-119EF39B10AB}"/>
                  </a:ext>
                </a:extLst>
              </p:cNvPr>
              <p:cNvSpPr/>
              <p:nvPr/>
            </p:nvSpPr>
            <p:spPr>
              <a:xfrm rot="757641">
                <a:off x="5725128" y="1819264"/>
                <a:ext cx="422683" cy="380203"/>
              </a:xfrm>
              <a:custGeom>
                <a:avLst/>
                <a:gdLst>
                  <a:gd name="connsiteX0" fmla="*/ 211465 w 422683"/>
                  <a:gd name="connsiteY0" fmla="*/ 347227 h 380203"/>
                  <a:gd name="connsiteX1" fmla="*/ 146016 w 422683"/>
                  <a:gd name="connsiteY1" fmla="*/ 292687 h 380203"/>
                  <a:gd name="connsiteX2" fmla="*/ 82585 w 422683"/>
                  <a:gd name="connsiteY2" fmla="*/ 303595 h 380203"/>
                  <a:gd name="connsiteX3" fmla="*/ 9718 w 422683"/>
                  <a:gd name="connsiteY3" fmla="*/ 379952 h 380203"/>
                  <a:gd name="connsiteX4" fmla="*/ 3337 w 422683"/>
                  <a:gd name="connsiteY4" fmla="*/ 367844 h 380203"/>
                  <a:gd name="connsiteX5" fmla="*/ 20572 w 422683"/>
                  <a:gd name="connsiteY5" fmla="*/ 347227 h 380203"/>
                  <a:gd name="connsiteX6" fmla="*/ 102383 w 422683"/>
                  <a:gd name="connsiteY6" fmla="*/ 265416 h 380203"/>
                  <a:gd name="connsiteX7" fmla="*/ 206011 w 422683"/>
                  <a:gd name="connsiteY7" fmla="*/ 75614 h 380203"/>
                  <a:gd name="connsiteX8" fmla="*/ 216919 w 422683"/>
                  <a:gd name="connsiteY8" fmla="*/ 63670 h 380203"/>
                  <a:gd name="connsiteX9" fmla="*/ 177704 w 422683"/>
                  <a:gd name="connsiteY9" fmla="*/ 205094 h 380203"/>
                  <a:gd name="connsiteX10" fmla="*/ 270042 w 422683"/>
                  <a:gd name="connsiteY10" fmla="*/ 121865 h 380203"/>
                  <a:gd name="connsiteX11" fmla="*/ 300421 w 422683"/>
                  <a:gd name="connsiteY11" fmla="*/ -252 h 380203"/>
                  <a:gd name="connsiteX12" fmla="*/ 309748 w 422683"/>
                  <a:gd name="connsiteY12" fmla="*/ 20092 h 380203"/>
                  <a:gd name="connsiteX13" fmla="*/ 264860 w 422683"/>
                  <a:gd name="connsiteY13" fmla="*/ 155626 h 380203"/>
                  <a:gd name="connsiteX14" fmla="*/ 364179 w 422683"/>
                  <a:gd name="connsiteY14" fmla="*/ 112702 h 380203"/>
                  <a:gd name="connsiteX15" fmla="*/ 423138 w 422683"/>
                  <a:gd name="connsiteY15" fmla="*/ 103157 h 380203"/>
                  <a:gd name="connsiteX16" fmla="*/ 358780 w 422683"/>
                  <a:gd name="connsiteY16" fmla="*/ 129173 h 380203"/>
                  <a:gd name="connsiteX17" fmla="*/ 250407 w 422683"/>
                  <a:gd name="connsiteY17" fmla="*/ 185950 h 380203"/>
                  <a:gd name="connsiteX18" fmla="*/ 320601 w 422683"/>
                  <a:gd name="connsiteY18" fmla="*/ 232637 h 380203"/>
                  <a:gd name="connsiteX19" fmla="*/ 340618 w 422683"/>
                  <a:gd name="connsiteY19" fmla="*/ 274143 h 380203"/>
                  <a:gd name="connsiteX20" fmla="*/ 320383 w 422683"/>
                  <a:gd name="connsiteY20" fmla="*/ 254454 h 380203"/>
                  <a:gd name="connsiteX21" fmla="*/ 244026 w 422683"/>
                  <a:gd name="connsiteY21" fmla="*/ 205367 h 380203"/>
                  <a:gd name="connsiteX22" fmla="*/ 136362 w 422683"/>
                  <a:gd name="connsiteY22" fmla="*/ 264162 h 380203"/>
                  <a:gd name="connsiteX23" fmla="*/ 205793 w 422683"/>
                  <a:gd name="connsiteY23" fmla="*/ 314448 h 380203"/>
                  <a:gd name="connsiteX24" fmla="*/ 223246 w 422683"/>
                  <a:gd name="connsiteY24" fmla="*/ 344337 h 380203"/>
                  <a:gd name="connsiteX25" fmla="*/ 220846 w 422683"/>
                  <a:gd name="connsiteY25" fmla="*/ 356827 h 380203"/>
                  <a:gd name="connsiteX26" fmla="*/ 211465 w 422683"/>
                  <a:gd name="connsiteY26" fmla="*/ 347227 h 38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22683" h="380203">
                    <a:moveTo>
                      <a:pt x="211465" y="347227"/>
                    </a:moveTo>
                    <a:cubicBezTo>
                      <a:pt x="197830" y="319248"/>
                      <a:pt x="176832" y="300159"/>
                      <a:pt x="146016" y="292687"/>
                    </a:cubicBezTo>
                    <a:cubicBezTo>
                      <a:pt x="122236" y="280306"/>
                      <a:pt x="102383" y="279270"/>
                      <a:pt x="82585" y="303595"/>
                    </a:cubicBezTo>
                    <a:cubicBezTo>
                      <a:pt x="60441" y="330865"/>
                      <a:pt x="34153" y="354863"/>
                      <a:pt x="9718" y="379952"/>
                    </a:cubicBezTo>
                    <a:cubicBezTo>
                      <a:pt x="1865" y="378916"/>
                      <a:pt x="-2935" y="375971"/>
                      <a:pt x="3337" y="367844"/>
                    </a:cubicBezTo>
                    <a:cubicBezTo>
                      <a:pt x="8791" y="360754"/>
                      <a:pt x="14791" y="354100"/>
                      <a:pt x="20572" y="347227"/>
                    </a:cubicBezTo>
                    <a:cubicBezTo>
                      <a:pt x="42934" y="315048"/>
                      <a:pt x="81167" y="298741"/>
                      <a:pt x="102383" y="265416"/>
                    </a:cubicBezTo>
                    <a:cubicBezTo>
                      <a:pt x="172414" y="221511"/>
                      <a:pt x="195703" y="152135"/>
                      <a:pt x="206011" y="75614"/>
                    </a:cubicBezTo>
                    <a:cubicBezTo>
                      <a:pt x="207265" y="66397"/>
                      <a:pt x="207265" y="66397"/>
                      <a:pt x="216919" y="63670"/>
                    </a:cubicBezTo>
                    <a:cubicBezTo>
                      <a:pt x="216919" y="112757"/>
                      <a:pt x="202084" y="157535"/>
                      <a:pt x="177704" y="205094"/>
                    </a:cubicBezTo>
                    <a:cubicBezTo>
                      <a:pt x="223955" y="189550"/>
                      <a:pt x="251116" y="161134"/>
                      <a:pt x="270042" y="121865"/>
                    </a:cubicBezTo>
                    <a:cubicBezTo>
                      <a:pt x="288891" y="83839"/>
                      <a:pt x="299259" y="42170"/>
                      <a:pt x="300421" y="-252"/>
                    </a:cubicBezTo>
                    <a:cubicBezTo>
                      <a:pt x="313074" y="5202"/>
                      <a:pt x="308111" y="13819"/>
                      <a:pt x="309748" y="20092"/>
                    </a:cubicBezTo>
                    <a:cubicBezTo>
                      <a:pt x="308329" y="67706"/>
                      <a:pt x="290604" y="110193"/>
                      <a:pt x="264860" y="155626"/>
                    </a:cubicBezTo>
                    <a:lnTo>
                      <a:pt x="364179" y="112702"/>
                    </a:lnTo>
                    <a:cubicBezTo>
                      <a:pt x="381196" y="109539"/>
                      <a:pt x="397449" y="101521"/>
                      <a:pt x="423138" y="103157"/>
                    </a:cubicBezTo>
                    <a:cubicBezTo>
                      <a:pt x="399140" y="119520"/>
                      <a:pt x="377433" y="120719"/>
                      <a:pt x="358780" y="129173"/>
                    </a:cubicBezTo>
                    <a:cubicBezTo>
                      <a:pt x="325401" y="155626"/>
                      <a:pt x="283022" y="163916"/>
                      <a:pt x="250407" y="185950"/>
                    </a:cubicBezTo>
                    <a:cubicBezTo>
                      <a:pt x="276041" y="193204"/>
                      <a:pt x="305875" y="201331"/>
                      <a:pt x="320601" y="232637"/>
                    </a:cubicBezTo>
                    <a:cubicBezTo>
                      <a:pt x="328073" y="245454"/>
                      <a:pt x="339091" y="256690"/>
                      <a:pt x="340618" y="274143"/>
                    </a:cubicBezTo>
                    <a:cubicBezTo>
                      <a:pt x="326164" y="273652"/>
                      <a:pt x="325673" y="261653"/>
                      <a:pt x="320383" y="254454"/>
                    </a:cubicBezTo>
                    <a:cubicBezTo>
                      <a:pt x="301512" y="228056"/>
                      <a:pt x="279041" y="207112"/>
                      <a:pt x="244026" y="205367"/>
                    </a:cubicBezTo>
                    <a:cubicBezTo>
                      <a:pt x="197121" y="203349"/>
                      <a:pt x="172468" y="240436"/>
                      <a:pt x="136362" y="264162"/>
                    </a:cubicBezTo>
                    <a:cubicBezTo>
                      <a:pt x="162214" y="280851"/>
                      <a:pt x="193030" y="285978"/>
                      <a:pt x="205793" y="314448"/>
                    </a:cubicBezTo>
                    <a:cubicBezTo>
                      <a:pt x="211629" y="324375"/>
                      <a:pt x="217683" y="334192"/>
                      <a:pt x="223246" y="344337"/>
                    </a:cubicBezTo>
                    <a:cubicBezTo>
                      <a:pt x="225645" y="348755"/>
                      <a:pt x="229245" y="354809"/>
                      <a:pt x="220846" y="356827"/>
                    </a:cubicBezTo>
                    <a:cubicBezTo>
                      <a:pt x="213756" y="358627"/>
                      <a:pt x="212283" y="352682"/>
                      <a:pt x="211465" y="347227"/>
                    </a:cubicBezTo>
                    <a:close/>
                  </a:path>
                </a:pathLst>
              </a:custGeom>
              <a:noFill/>
              <a:ln w="29889" cap="flat">
                <a:solidFill>
                  <a:srgbClr val="FFFFFF"/>
                </a:solidFill>
                <a:prstDash val="solid"/>
                <a:round/>
              </a:ln>
            </p:spPr>
            <p:txBody>
              <a:bodyPr rtlCol="0" anchor="ctr"/>
              <a:lstStyle/>
              <a:p>
                <a:endParaRPr lang="de-DE"/>
              </a:p>
            </p:txBody>
          </p:sp>
          <p:sp>
            <p:nvSpPr>
              <p:cNvPr id="157" name="Freihandform: Form 156">
                <a:extLst>
                  <a:ext uri="{FF2B5EF4-FFF2-40B4-BE49-F238E27FC236}">
                    <a16:creationId xmlns:a16="http://schemas.microsoft.com/office/drawing/2014/main" id="{DA9AA9E1-FB73-D6CC-D630-76022C4B7D37}"/>
                  </a:ext>
                </a:extLst>
              </p:cNvPr>
              <p:cNvSpPr/>
              <p:nvPr/>
            </p:nvSpPr>
            <p:spPr>
              <a:xfrm rot="757641">
                <a:off x="5965405" y="1968202"/>
                <a:ext cx="117808" cy="103463"/>
              </a:xfrm>
              <a:custGeom>
                <a:avLst/>
                <a:gdLst>
                  <a:gd name="connsiteX0" fmla="*/ 80085 w 117808"/>
                  <a:gd name="connsiteY0" fmla="*/ 103216 h 103463"/>
                  <a:gd name="connsiteX1" fmla="*/ 455 w 117808"/>
                  <a:gd name="connsiteY1" fmla="*/ 60292 h 103463"/>
                  <a:gd name="connsiteX2" fmla="*/ 118263 w 117808"/>
                  <a:gd name="connsiteY2" fmla="*/ -248 h 103463"/>
                  <a:gd name="connsiteX3" fmla="*/ 80085 w 117808"/>
                  <a:gd name="connsiteY3" fmla="*/ 103216 h 103463"/>
                </a:gdLst>
                <a:ahLst/>
                <a:cxnLst>
                  <a:cxn ang="0">
                    <a:pos x="connsiteX0" y="connsiteY0"/>
                  </a:cxn>
                  <a:cxn ang="0">
                    <a:pos x="connsiteX1" y="connsiteY1"/>
                  </a:cxn>
                  <a:cxn ang="0">
                    <a:pos x="connsiteX2" y="connsiteY2"/>
                  </a:cxn>
                  <a:cxn ang="0">
                    <a:pos x="connsiteX3" y="connsiteY3"/>
                  </a:cxn>
                </a:cxnLst>
                <a:rect l="l" t="t" r="r" b="b"/>
                <a:pathLst>
                  <a:path w="117808" h="103463">
                    <a:moveTo>
                      <a:pt x="80085" y="103216"/>
                    </a:moveTo>
                    <a:cubicBezTo>
                      <a:pt x="57014" y="83417"/>
                      <a:pt x="33889" y="63728"/>
                      <a:pt x="455" y="60292"/>
                    </a:cubicBezTo>
                    <a:cubicBezTo>
                      <a:pt x="36725" y="30676"/>
                      <a:pt x="77467" y="15187"/>
                      <a:pt x="118263" y="-248"/>
                    </a:cubicBezTo>
                    <a:cubicBezTo>
                      <a:pt x="109810" y="35803"/>
                      <a:pt x="101029" y="71800"/>
                      <a:pt x="80085" y="103216"/>
                    </a:cubicBezTo>
                    <a:close/>
                  </a:path>
                </a:pathLst>
              </a:custGeom>
              <a:noFill/>
              <a:ln w="29889" cap="flat">
                <a:solidFill>
                  <a:srgbClr val="FFFFFF"/>
                </a:solidFill>
                <a:prstDash val="solid"/>
                <a:round/>
              </a:ln>
            </p:spPr>
            <p:txBody>
              <a:bodyPr rtlCol="0" anchor="ctr"/>
              <a:lstStyle/>
              <a:p>
                <a:endParaRPr lang="de-DE"/>
              </a:p>
            </p:txBody>
          </p:sp>
          <p:sp>
            <p:nvSpPr>
              <p:cNvPr id="158" name="Freihandform: Form 157">
                <a:extLst>
                  <a:ext uri="{FF2B5EF4-FFF2-40B4-BE49-F238E27FC236}">
                    <a16:creationId xmlns:a16="http://schemas.microsoft.com/office/drawing/2014/main" id="{EDDCF13C-1B3E-9A8D-0E45-C0DFBD34D5DC}"/>
                  </a:ext>
                </a:extLst>
              </p:cNvPr>
              <p:cNvSpPr/>
              <p:nvPr/>
            </p:nvSpPr>
            <p:spPr>
              <a:xfrm rot="757641">
                <a:off x="6114781" y="2388668"/>
                <a:ext cx="182166" cy="92696"/>
              </a:xfrm>
              <a:custGeom>
                <a:avLst/>
                <a:gdLst>
                  <a:gd name="connsiteX0" fmla="*/ 177045 w 182166"/>
                  <a:gd name="connsiteY0" fmla="*/ 21559 h 92696"/>
                  <a:gd name="connsiteX1" fmla="*/ 159210 w 182166"/>
                  <a:gd name="connsiteY1" fmla="*/ 10215 h 92696"/>
                  <a:gd name="connsiteX2" fmla="*/ 148302 w 182166"/>
                  <a:gd name="connsiteY2" fmla="*/ 11687 h 92696"/>
                  <a:gd name="connsiteX3" fmla="*/ 155010 w 182166"/>
                  <a:gd name="connsiteY3" fmla="*/ 21668 h 92696"/>
                  <a:gd name="connsiteX4" fmla="*/ 81544 w 182166"/>
                  <a:gd name="connsiteY4" fmla="*/ 82318 h 92696"/>
                  <a:gd name="connsiteX5" fmla="*/ 73417 w 182166"/>
                  <a:gd name="connsiteY5" fmla="*/ 92462 h 92696"/>
                  <a:gd name="connsiteX6" fmla="*/ 442 w 182166"/>
                  <a:gd name="connsiteY6" fmla="*/ 13923 h 92696"/>
                  <a:gd name="connsiteX7" fmla="*/ 182608 w 182166"/>
                  <a:gd name="connsiteY7" fmla="*/ 5142 h 92696"/>
                  <a:gd name="connsiteX8" fmla="*/ 177045 w 182166"/>
                  <a:gd name="connsiteY8" fmla="*/ 21559 h 9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166" h="92696">
                    <a:moveTo>
                      <a:pt x="177045" y="21559"/>
                    </a:moveTo>
                    <a:cubicBezTo>
                      <a:pt x="171100" y="17796"/>
                      <a:pt x="165264" y="13814"/>
                      <a:pt x="159210" y="10215"/>
                    </a:cubicBezTo>
                    <a:cubicBezTo>
                      <a:pt x="155338" y="7869"/>
                      <a:pt x="150047" y="5906"/>
                      <a:pt x="148302" y="11687"/>
                    </a:cubicBezTo>
                    <a:cubicBezTo>
                      <a:pt x="147647" y="14251"/>
                      <a:pt x="152611" y="18287"/>
                      <a:pt x="155010" y="21668"/>
                    </a:cubicBezTo>
                    <a:cubicBezTo>
                      <a:pt x="119504" y="28541"/>
                      <a:pt x="106360" y="62519"/>
                      <a:pt x="81544" y="82318"/>
                    </a:cubicBezTo>
                    <a:cubicBezTo>
                      <a:pt x="78489" y="85410"/>
                      <a:pt x="75768" y="88808"/>
                      <a:pt x="73417" y="92462"/>
                    </a:cubicBezTo>
                    <a:cubicBezTo>
                      <a:pt x="49146" y="66555"/>
                      <a:pt x="32893" y="33504"/>
                      <a:pt x="442" y="13923"/>
                    </a:cubicBezTo>
                    <a:cubicBezTo>
                      <a:pt x="61964" y="6779"/>
                      <a:pt x="121631" y="-8274"/>
                      <a:pt x="182608" y="5142"/>
                    </a:cubicBezTo>
                    <a:lnTo>
                      <a:pt x="177045" y="21559"/>
                    </a:lnTo>
                    <a:close/>
                  </a:path>
                </a:pathLst>
              </a:custGeom>
              <a:noFill/>
              <a:ln w="29889" cap="flat">
                <a:solidFill>
                  <a:srgbClr val="FFFFFF"/>
                </a:solidFill>
                <a:prstDash val="solid"/>
                <a:round/>
              </a:ln>
            </p:spPr>
            <p:txBody>
              <a:bodyPr rtlCol="0" anchor="ctr"/>
              <a:lstStyle/>
              <a:p>
                <a:endParaRPr lang="de-DE"/>
              </a:p>
            </p:txBody>
          </p:sp>
          <p:sp>
            <p:nvSpPr>
              <p:cNvPr id="159" name="Freihandform: Form 158">
                <a:extLst>
                  <a:ext uri="{FF2B5EF4-FFF2-40B4-BE49-F238E27FC236}">
                    <a16:creationId xmlns:a16="http://schemas.microsoft.com/office/drawing/2014/main" id="{1511F04F-BC09-055F-7B50-9B36E8ED0D1B}"/>
                  </a:ext>
                </a:extLst>
              </p:cNvPr>
              <p:cNvSpPr/>
              <p:nvPr/>
            </p:nvSpPr>
            <p:spPr>
              <a:xfrm rot="757641">
                <a:off x="5837006" y="2008185"/>
                <a:ext cx="118195" cy="118412"/>
              </a:xfrm>
              <a:custGeom>
                <a:avLst/>
                <a:gdLst>
                  <a:gd name="connsiteX0" fmla="*/ 80469 w 118195"/>
                  <a:gd name="connsiteY0" fmla="*/ 118160 h 118412"/>
                  <a:gd name="connsiteX1" fmla="*/ 7820 w 118195"/>
                  <a:gd name="connsiteY1" fmla="*/ 79054 h 118412"/>
                  <a:gd name="connsiteX2" fmla="*/ 6784 w 118195"/>
                  <a:gd name="connsiteY2" fmla="*/ 64001 h 118412"/>
                  <a:gd name="connsiteX3" fmla="*/ 91377 w 118195"/>
                  <a:gd name="connsiteY3" fmla="*/ 1770 h 118412"/>
                  <a:gd name="connsiteX4" fmla="*/ 118647 w 118195"/>
                  <a:gd name="connsiteY4" fmla="*/ 9078 h 118412"/>
                  <a:gd name="connsiteX5" fmla="*/ 80469 w 118195"/>
                  <a:gd name="connsiteY5" fmla="*/ 118160 h 11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95" h="118412">
                    <a:moveTo>
                      <a:pt x="80469" y="118160"/>
                    </a:moveTo>
                    <a:cubicBezTo>
                      <a:pt x="57725" y="102397"/>
                      <a:pt x="37818" y="82326"/>
                      <a:pt x="7820" y="79054"/>
                    </a:cubicBezTo>
                    <a:cubicBezTo>
                      <a:pt x="-4833" y="77636"/>
                      <a:pt x="1548" y="68691"/>
                      <a:pt x="6784" y="64001"/>
                    </a:cubicBezTo>
                    <a:cubicBezTo>
                      <a:pt x="33242" y="40990"/>
                      <a:pt x="61532" y="20172"/>
                      <a:pt x="91377" y="1770"/>
                    </a:cubicBezTo>
                    <a:cubicBezTo>
                      <a:pt x="101903" y="-4830"/>
                      <a:pt x="109430" y="6624"/>
                      <a:pt x="118647" y="9078"/>
                    </a:cubicBezTo>
                    <a:cubicBezTo>
                      <a:pt x="111939" y="47584"/>
                      <a:pt x="102776" y="85435"/>
                      <a:pt x="80469" y="118160"/>
                    </a:cubicBezTo>
                    <a:close/>
                  </a:path>
                </a:pathLst>
              </a:custGeom>
              <a:noFill/>
              <a:ln w="29889" cap="flat">
                <a:solidFill>
                  <a:srgbClr val="FFFFFF"/>
                </a:solidFill>
                <a:prstDash val="solid"/>
                <a:round/>
              </a:ln>
            </p:spPr>
            <p:txBody>
              <a:bodyPr rtlCol="0" anchor="ctr"/>
              <a:lstStyle/>
              <a:p>
                <a:endParaRPr lang="de-DE"/>
              </a:p>
            </p:txBody>
          </p:sp>
          <p:sp>
            <p:nvSpPr>
              <p:cNvPr id="160" name="Freihandform: Form 159">
                <a:extLst>
                  <a:ext uri="{FF2B5EF4-FFF2-40B4-BE49-F238E27FC236}">
                    <a16:creationId xmlns:a16="http://schemas.microsoft.com/office/drawing/2014/main" id="{AE911582-C298-DBDC-200B-A3E351EEAB87}"/>
                  </a:ext>
                </a:extLst>
              </p:cNvPr>
              <p:cNvSpPr/>
              <p:nvPr/>
            </p:nvSpPr>
            <p:spPr>
              <a:xfrm rot="757641">
                <a:off x="5362656" y="2366057"/>
                <a:ext cx="207800" cy="382058"/>
              </a:xfrm>
              <a:custGeom>
                <a:avLst/>
                <a:gdLst>
                  <a:gd name="connsiteX0" fmla="*/ 110107 w 207800"/>
                  <a:gd name="connsiteY0" fmla="*/ 349071 h 382058"/>
                  <a:gd name="connsiteX1" fmla="*/ 93745 w 207800"/>
                  <a:gd name="connsiteY1" fmla="*/ 381796 h 382058"/>
                  <a:gd name="connsiteX2" fmla="*/ 93745 w 207800"/>
                  <a:gd name="connsiteY2" fmla="*/ 370888 h 382058"/>
                  <a:gd name="connsiteX3" fmla="*/ 99199 w 207800"/>
                  <a:gd name="connsiteY3" fmla="*/ 332709 h 382058"/>
                  <a:gd name="connsiteX4" fmla="*/ 96744 w 207800"/>
                  <a:gd name="connsiteY4" fmla="*/ 256734 h 382058"/>
                  <a:gd name="connsiteX5" fmla="*/ 11933 w 207800"/>
                  <a:gd name="connsiteY5" fmla="*/ 267042 h 382058"/>
                  <a:gd name="connsiteX6" fmla="*/ 50112 w 207800"/>
                  <a:gd name="connsiteY6" fmla="*/ 256134 h 382058"/>
                  <a:gd name="connsiteX7" fmla="*/ 93745 w 207800"/>
                  <a:gd name="connsiteY7" fmla="*/ 228864 h 382058"/>
                  <a:gd name="connsiteX8" fmla="*/ 88618 w 207800"/>
                  <a:gd name="connsiteY8" fmla="*/ 137671 h 382058"/>
                  <a:gd name="connsiteX9" fmla="*/ 33695 w 207800"/>
                  <a:gd name="connsiteY9" fmla="*/ 163415 h 382058"/>
                  <a:gd name="connsiteX10" fmla="*/ 425 w 207800"/>
                  <a:gd name="connsiteY10" fmla="*/ 147870 h 382058"/>
                  <a:gd name="connsiteX11" fmla="*/ 44603 w 207800"/>
                  <a:gd name="connsiteY11" fmla="*/ 146998 h 382058"/>
                  <a:gd name="connsiteX12" fmla="*/ 82782 w 207800"/>
                  <a:gd name="connsiteY12" fmla="*/ 114273 h 382058"/>
                  <a:gd name="connsiteX13" fmla="*/ 86109 w 207800"/>
                  <a:gd name="connsiteY13" fmla="*/ 90057 h 382058"/>
                  <a:gd name="connsiteX14" fmla="*/ 60965 w 207800"/>
                  <a:gd name="connsiteY14" fmla="*/ -262 h 382058"/>
                  <a:gd name="connsiteX15" fmla="*/ 88236 w 207800"/>
                  <a:gd name="connsiteY15" fmla="*/ 43370 h 382058"/>
                  <a:gd name="connsiteX16" fmla="*/ 104598 w 207800"/>
                  <a:gd name="connsiteY16" fmla="*/ 114273 h 382058"/>
                  <a:gd name="connsiteX17" fmla="*/ 177628 w 207800"/>
                  <a:gd name="connsiteY17" fmla="*/ 245880 h 382058"/>
                  <a:gd name="connsiteX18" fmla="*/ 191863 w 207800"/>
                  <a:gd name="connsiteY18" fmla="*/ 272387 h 382058"/>
                  <a:gd name="connsiteX19" fmla="*/ 117034 w 207800"/>
                  <a:gd name="connsiteY19" fmla="*/ 190903 h 382058"/>
                  <a:gd name="connsiteX20" fmla="*/ 162684 w 207800"/>
                  <a:gd name="connsiteY20" fmla="*/ 311711 h 382058"/>
                  <a:gd name="connsiteX21" fmla="*/ 208226 w 207800"/>
                  <a:gd name="connsiteY21" fmla="*/ 359652 h 382058"/>
                  <a:gd name="connsiteX22" fmla="*/ 120142 w 207800"/>
                  <a:gd name="connsiteY22" fmla="*/ 273042 h 382058"/>
                  <a:gd name="connsiteX23" fmla="*/ 110107 w 207800"/>
                  <a:gd name="connsiteY23" fmla="*/ 349071 h 38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7800" h="382058">
                    <a:moveTo>
                      <a:pt x="110107" y="349071"/>
                    </a:moveTo>
                    <a:cubicBezTo>
                      <a:pt x="107762" y="361670"/>
                      <a:pt x="110107" y="376669"/>
                      <a:pt x="93745" y="381796"/>
                    </a:cubicBezTo>
                    <a:cubicBezTo>
                      <a:pt x="87636" y="378087"/>
                      <a:pt x="93363" y="374378"/>
                      <a:pt x="93745" y="370888"/>
                    </a:cubicBezTo>
                    <a:lnTo>
                      <a:pt x="99199" y="332709"/>
                    </a:lnTo>
                    <a:cubicBezTo>
                      <a:pt x="96035" y="308657"/>
                      <a:pt x="97617" y="284332"/>
                      <a:pt x="96744" y="256734"/>
                    </a:cubicBezTo>
                    <a:cubicBezTo>
                      <a:pt x="69474" y="276314"/>
                      <a:pt x="40622" y="272169"/>
                      <a:pt x="11933" y="267042"/>
                    </a:cubicBezTo>
                    <a:cubicBezTo>
                      <a:pt x="19951" y="246971"/>
                      <a:pt x="37513" y="260388"/>
                      <a:pt x="50112" y="256134"/>
                    </a:cubicBezTo>
                    <a:cubicBezTo>
                      <a:pt x="69474" y="254771"/>
                      <a:pt x="83164" y="244298"/>
                      <a:pt x="93745" y="228864"/>
                    </a:cubicBezTo>
                    <a:cubicBezTo>
                      <a:pt x="103998" y="199084"/>
                      <a:pt x="92654" y="170723"/>
                      <a:pt x="88618" y="137671"/>
                    </a:cubicBezTo>
                    <a:cubicBezTo>
                      <a:pt x="73728" y="158888"/>
                      <a:pt x="53439" y="160415"/>
                      <a:pt x="33695" y="163415"/>
                    </a:cubicBezTo>
                    <a:cubicBezTo>
                      <a:pt x="22296" y="163415"/>
                      <a:pt x="10352" y="164614"/>
                      <a:pt x="425" y="147870"/>
                    </a:cubicBezTo>
                    <a:cubicBezTo>
                      <a:pt x="17987" y="154688"/>
                      <a:pt x="30913" y="147870"/>
                      <a:pt x="44603" y="146998"/>
                    </a:cubicBezTo>
                    <a:cubicBezTo>
                      <a:pt x="58947" y="137998"/>
                      <a:pt x="79673" y="136471"/>
                      <a:pt x="82782" y="114273"/>
                    </a:cubicBezTo>
                    <a:cubicBezTo>
                      <a:pt x="99144" y="108819"/>
                      <a:pt x="87799" y="97038"/>
                      <a:pt x="86109" y="90057"/>
                    </a:cubicBezTo>
                    <a:cubicBezTo>
                      <a:pt x="78964" y="59678"/>
                      <a:pt x="69746" y="30062"/>
                      <a:pt x="60965" y="-262"/>
                    </a:cubicBezTo>
                    <a:cubicBezTo>
                      <a:pt x="83600" y="5846"/>
                      <a:pt x="74273" y="31808"/>
                      <a:pt x="88236" y="43370"/>
                    </a:cubicBezTo>
                    <a:cubicBezTo>
                      <a:pt x="89490" y="67968"/>
                      <a:pt x="99144" y="90712"/>
                      <a:pt x="104598" y="114273"/>
                    </a:cubicBezTo>
                    <a:cubicBezTo>
                      <a:pt x="108252" y="169632"/>
                      <a:pt x="136559" y="211574"/>
                      <a:pt x="177628" y="245880"/>
                    </a:cubicBezTo>
                    <a:cubicBezTo>
                      <a:pt x="195845" y="261152"/>
                      <a:pt x="197372" y="261152"/>
                      <a:pt x="191863" y="272387"/>
                    </a:cubicBezTo>
                    <a:cubicBezTo>
                      <a:pt x="163502" y="250571"/>
                      <a:pt x="137323" y="226846"/>
                      <a:pt x="117034" y="190903"/>
                    </a:cubicBezTo>
                    <a:cubicBezTo>
                      <a:pt x="109889" y="243699"/>
                      <a:pt x="135632" y="277732"/>
                      <a:pt x="162684" y="311711"/>
                    </a:cubicBezTo>
                    <a:cubicBezTo>
                      <a:pt x="176537" y="329055"/>
                      <a:pt x="198954" y="338109"/>
                      <a:pt x="208226" y="359652"/>
                    </a:cubicBezTo>
                    <a:cubicBezTo>
                      <a:pt x="168793" y="345308"/>
                      <a:pt x="147576" y="311111"/>
                      <a:pt x="120142" y="273042"/>
                    </a:cubicBezTo>
                    <a:cubicBezTo>
                      <a:pt x="116215" y="303530"/>
                      <a:pt x="113216" y="326219"/>
                      <a:pt x="110107" y="349071"/>
                    </a:cubicBezTo>
                    <a:close/>
                  </a:path>
                </a:pathLst>
              </a:custGeom>
              <a:noFill/>
              <a:ln w="29889" cap="flat">
                <a:solidFill>
                  <a:srgbClr val="FFFFFF"/>
                </a:solidFill>
                <a:prstDash val="solid"/>
                <a:round/>
              </a:ln>
            </p:spPr>
            <p:txBody>
              <a:bodyPr rtlCol="0" anchor="ctr"/>
              <a:lstStyle/>
              <a:p>
                <a:endParaRPr lang="de-DE"/>
              </a:p>
            </p:txBody>
          </p:sp>
          <p:sp>
            <p:nvSpPr>
              <p:cNvPr id="161" name="Freihandform: Form 160">
                <a:extLst>
                  <a:ext uri="{FF2B5EF4-FFF2-40B4-BE49-F238E27FC236}">
                    <a16:creationId xmlns:a16="http://schemas.microsoft.com/office/drawing/2014/main" id="{46400469-D65A-AE44-CA6E-EB5ED27C6B28}"/>
                  </a:ext>
                </a:extLst>
              </p:cNvPr>
              <p:cNvSpPr/>
              <p:nvPr/>
            </p:nvSpPr>
            <p:spPr>
              <a:xfrm rot="757641">
                <a:off x="5398765" y="2493605"/>
                <a:ext cx="71508" cy="94399"/>
              </a:xfrm>
              <a:custGeom>
                <a:avLst/>
                <a:gdLst>
                  <a:gd name="connsiteX0" fmla="*/ 425 w 71508"/>
                  <a:gd name="connsiteY0" fmla="*/ 28686 h 94399"/>
                  <a:gd name="connsiteX1" fmla="*/ 47712 w 71508"/>
                  <a:gd name="connsiteY1" fmla="*/ 5015 h 94399"/>
                  <a:gd name="connsiteX2" fmla="*/ 61838 w 71508"/>
                  <a:gd name="connsiteY2" fmla="*/ 5561 h 94399"/>
                  <a:gd name="connsiteX3" fmla="*/ 66856 w 71508"/>
                  <a:gd name="connsiteY3" fmla="*/ 89390 h 94399"/>
                  <a:gd name="connsiteX4" fmla="*/ 60475 w 71508"/>
                  <a:gd name="connsiteY4" fmla="*/ 94135 h 94399"/>
                  <a:gd name="connsiteX5" fmla="*/ 425 w 71508"/>
                  <a:gd name="connsiteY5" fmla="*/ 28686 h 94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08" h="94399">
                    <a:moveTo>
                      <a:pt x="425" y="28686"/>
                    </a:moveTo>
                    <a:cubicBezTo>
                      <a:pt x="16788" y="22032"/>
                      <a:pt x="33477" y="15978"/>
                      <a:pt x="47712" y="5015"/>
                    </a:cubicBezTo>
                    <a:cubicBezTo>
                      <a:pt x="52348" y="1416"/>
                      <a:pt x="59929" y="-5075"/>
                      <a:pt x="61838" y="5561"/>
                    </a:cubicBezTo>
                    <a:cubicBezTo>
                      <a:pt x="66911" y="33213"/>
                      <a:pt x="78637" y="60756"/>
                      <a:pt x="66856" y="89390"/>
                    </a:cubicBezTo>
                    <a:cubicBezTo>
                      <a:pt x="65984" y="91463"/>
                      <a:pt x="62656" y="92554"/>
                      <a:pt x="60475" y="94135"/>
                    </a:cubicBezTo>
                    <a:cubicBezTo>
                      <a:pt x="42967" y="69756"/>
                      <a:pt x="31514" y="40140"/>
                      <a:pt x="425" y="28686"/>
                    </a:cubicBezTo>
                    <a:close/>
                  </a:path>
                </a:pathLst>
              </a:custGeom>
              <a:noFill/>
              <a:ln w="29889" cap="flat">
                <a:solidFill>
                  <a:srgbClr val="FFFFFF"/>
                </a:solidFill>
                <a:prstDash val="solid"/>
                <a:round/>
              </a:ln>
            </p:spPr>
            <p:txBody>
              <a:bodyPr rtlCol="0" anchor="ctr"/>
              <a:lstStyle/>
              <a:p>
                <a:endParaRPr lang="de-DE"/>
              </a:p>
            </p:txBody>
          </p:sp>
          <p:sp>
            <p:nvSpPr>
              <p:cNvPr id="162" name="Freihandform: Form 161">
                <a:extLst>
                  <a:ext uri="{FF2B5EF4-FFF2-40B4-BE49-F238E27FC236}">
                    <a16:creationId xmlns:a16="http://schemas.microsoft.com/office/drawing/2014/main" id="{26604A7F-F9C8-F74E-B53E-75FA09FB34FD}"/>
                  </a:ext>
                </a:extLst>
              </p:cNvPr>
              <p:cNvSpPr/>
              <p:nvPr/>
            </p:nvSpPr>
            <p:spPr>
              <a:xfrm rot="757641">
                <a:off x="5354205" y="2595642"/>
                <a:ext cx="93535" cy="90974"/>
              </a:xfrm>
              <a:custGeom>
                <a:avLst/>
                <a:gdLst>
                  <a:gd name="connsiteX0" fmla="*/ 421 w 93535"/>
                  <a:gd name="connsiteY0" fmla="*/ 25043 h 90974"/>
                  <a:gd name="connsiteX1" fmla="*/ 93140 w 93535"/>
                  <a:gd name="connsiteY1" fmla="*/ -264 h 90974"/>
                  <a:gd name="connsiteX2" fmla="*/ 87686 w 93535"/>
                  <a:gd name="connsiteY2" fmla="*/ 90710 h 90974"/>
                  <a:gd name="connsiteX3" fmla="*/ 50162 w 93535"/>
                  <a:gd name="connsiteY3" fmla="*/ 49750 h 90974"/>
                  <a:gd name="connsiteX4" fmla="*/ 421 w 93535"/>
                  <a:gd name="connsiteY4" fmla="*/ 25043 h 90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5" h="90974">
                    <a:moveTo>
                      <a:pt x="421" y="25043"/>
                    </a:moveTo>
                    <a:cubicBezTo>
                      <a:pt x="54962" y="25807"/>
                      <a:pt x="54962" y="25807"/>
                      <a:pt x="93140" y="-264"/>
                    </a:cubicBezTo>
                    <a:cubicBezTo>
                      <a:pt x="90958" y="31915"/>
                      <a:pt x="99140" y="61477"/>
                      <a:pt x="87686" y="90710"/>
                    </a:cubicBezTo>
                    <a:cubicBezTo>
                      <a:pt x="74596" y="77512"/>
                      <a:pt x="57798" y="66931"/>
                      <a:pt x="50162" y="49750"/>
                    </a:cubicBezTo>
                    <a:cubicBezTo>
                      <a:pt x="39854" y="26679"/>
                      <a:pt x="15965" y="35242"/>
                      <a:pt x="421" y="25043"/>
                    </a:cubicBezTo>
                    <a:close/>
                  </a:path>
                </a:pathLst>
              </a:custGeom>
              <a:noFill/>
              <a:ln w="29889" cap="flat">
                <a:solidFill>
                  <a:srgbClr val="FFFFFF"/>
                </a:solidFill>
                <a:prstDash val="solid"/>
                <a:round/>
              </a:ln>
            </p:spPr>
            <p:txBody>
              <a:bodyPr rtlCol="0" anchor="ctr"/>
              <a:lstStyle/>
              <a:p>
                <a:endParaRPr lang="de-DE"/>
              </a:p>
            </p:txBody>
          </p:sp>
          <p:sp>
            <p:nvSpPr>
              <p:cNvPr id="163" name="Freihandform: Form 162">
                <a:extLst>
                  <a:ext uri="{FF2B5EF4-FFF2-40B4-BE49-F238E27FC236}">
                    <a16:creationId xmlns:a16="http://schemas.microsoft.com/office/drawing/2014/main" id="{B4DE4B1F-6D7E-1618-C863-E2BF85CEB201}"/>
                  </a:ext>
                </a:extLst>
              </p:cNvPr>
              <p:cNvSpPr/>
              <p:nvPr/>
            </p:nvSpPr>
            <p:spPr>
              <a:xfrm rot="757641">
                <a:off x="4576607" y="2588836"/>
                <a:ext cx="147260" cy="169076"/>
              </a:xfrm>
              <a:custGeom>
                <a:avLst/>
                <a:gdLst>
                  <a:gd name="connsiteX0" fmla="*/ 142214 w 147260"/>
                  <a:gd name="connsiteY0" fmla="*/ 168783 h 169076"/>
                  <a:gd name="connsiteX1" fmla="*/ 408 w 147260"/>
                  <a:gd name="connsiteY1" fmla="*/ 146967 h 169076"/>
                  <a:gd name="connsiteX2" fmla="*/ 147668 w 147260"/>
                  <a:gd name="connsiteY2" fmla="*/ -293 h 169076"/>
                  <a:gd name="connsiteX3" fmla="*/ 142214 w 147260"/>
                  <a:gd name="connsiteY3" fmla="*/ 168783 h 169076"/>
                </a:gdLst>
                <a:ahLst/>
                <a:cxnLst>
                  <a:cxn ang="0">
                    <a:pos x="connsiteX0" y="connsiteY0"/>
                  </a:cxn>
                  <a:cxn ang="0">
                    <a:pos x="connsiteX1" y="connsiteY1"/>
                  </a:cxn>
                  <a:cxn ang="0">
                    <a:pos x="connsiteX2" y="connsiteY2"/>
                  </a:cxn>
                  <a:cxn ang="0">
                    <a:pos x="connsiteX3" y="connsiteY3"/>
                  </a:cxn>
                </a:cxnLst>
                <a:rect l="l" t="t" r="r" b="b"/>
                <a:pathLst>
                  <a:path w="147260" h="169076">
                    <a:moveTo>
                      <a:pt x="142214" y="168783"/>
                    </a:moveTo>
                    <a:cubicBezTo>
                      <a:pt x="94600" y="163329"/>
                      <a:pt x="46550" y="161529"/>
                      <a:pt x="408" y="146967"/>
                    </a:cubicBezTo>
                    <a:cubicBezTo>
                      <a:pt x="43659" y="92044"/>
                      <a:pt x="91164" y="41321"/>
                      <a:pt x="147668" y="-293"/>
                    </a:cubicBezTo>
                    <a:cubicBezTo>
                      <a:pt x="127870" y="55229"/>
                      <a:pt x="131033" y="111733"/>
                      <a:pt x="142214" y="168783"/>
                    </a:cubicBezTo>
                    <a:close/>
                  </a:path>
                </a:pathLst>
              </a:custGeom>
              <a:noFill/>
              <a:ln w="29889" cap="flat">
                <a:solidFill>
                  <a:srgbClr val="FFFFFF"/>
                </a:solidFill>
                <a:prstDash val="solid"/>
                <a:round/>
              </a:ln>
            </p:spPr>
            <p:txBody>
              <a:bodyPr rtlCol="0" anchor="ctr"/>
              <a:lstStyle/>
              <a:p>
                <a:endParaRPr lang="de-DE"/>
              </a:p>
            </p:txBody>
          </p:sp>
          <p:sp>
            <p:nvSpPr>
              <p:cNvPr id="164" name="Freihandform: Form 163">
                <a:extLst>
                  <a:ext uri="{FF2B5EF4-FFF2-40B4-BE49-F238E27FC236}">
                    <a16:creationId xmlns:a16="http://schemas.microsoft.com/office/drawing/2014/main" id="{D93858E0-E2FF-A391-F3C1-DF0A94B8BAEA}"/>
                  </a:ext>
                </a:extLst>
              </p:cNvPr>
              <p:cNvSpPr/>
              <p:nvPr/>
            </p:nvSpPr>
            <p:spPr>
              <a:xfrm rot="757641">
                <a:off x="4865228" y="2529158"/>
                <a:ext cx="49086" cy="43632"/>
              </a:xfrm>
              <a:custGeom>
                <a:avLst/>
                <a:gdLst>
                  <a:gd name="connsiteX0" fmla="*/ 49503 w 49086"/>
                  <a:gd name="connsiteY0" fmla="*/ -286 h 43632"/>
                  <a:gd name="connsiteX1" fmla="*/ 38595 w 49086"/>
                  <a:gd name="connsiteY1" fmla="*/ 43347 h 43632"/>
                  <a:gd name="connsiteX2" fmla="*/ 417 w 49086"/>
                  <a:gd name="connsiteY2" fmla="*/ 26985 h 43632"/>
                  <a:gd name="connsiteX3" fmla="*/ 49503 w 49086"/>
                  <a:gd name="connsiteY3" fmla="*/ -286 h 43632"/>
                </a:gdLst>
                <a:ahLst/>
                <a:cxnLst>
                  <a:cxn ang="0">
                    <a:pos x="connsiteX0" y="connsiteY0"/>
                  </a:cxn>
                  <a:cxn ang="0">
                    <a:pos x="connsiteX1" y="connsiteY1"/>
                  </a:cxn>
                  <a:cxn ang="0">
                    <a:pos x="connsiteX2" y="connsiteY2"/>
                  </a:cxn>
                  <a:cxn ang="0">
                    <a:pos x="connsiteX3" y="connsiteY3"/>
                  </a:cxn>
                </a:cxnLst>
                <a:rect l="l" t="t" r="r" b="b"/>
                <a:pathLst>
                  <a:path w="49086" h="43632">
                    <a:moveTo>
                      <a:pt x="49503" y="-286"/>
                    </a:moveTo>
                    <a:cubicBezTo>
                      <a:pt x="46613" y="14440"/>
                      <a:pt x="46776" y="29984"/>
                      <a:pt x="38595" y="43347"/>
                    </a:cubicBezTo>
                    <a:cubicBezTo>
                      <a:pt x="29760" y="28839"/>
                      <a:pt x="14543" y="29167"/>
                      <a:pt x="417" y="26985"/>
                    </a:cubicBezTo>
                    <a:cubicBezTo>
                      <a:pt x="14063" y="13699"/>
                      <a:pt x="31009" y="4285"/>
                      <a:pt x="49503" y="-286"/>
                    </a:cubicBezTo>
                    <a:close/>
                  </a:path>
                </a:pathLst>
              </a:custGeom>
              <a:noFill/>
              <a:ln w="29889" cap="flat">
                <a:solidFill>
                  <a:srgbClr val="FFFFFF"/>
                </a:solidFill>
                <a:prstDash val="solid"/>
                <a:round/>
              </a:ln>
            </p:spPr>
            <p:txBody>
              <a:bodyPr rtlCol="0" anchor="ctr"/>
              <a:lstStyle/>
              <a:p>
                <a:endParaRPr lang="de-DE"/>
              </a:p>
            </p:txBody>
          </p:sp>
        </p:grpSp>
        <p:grpSp>
          <p:nvGrpSpPr>
            <p:cNvPr id="165" name="Grafik 2">
              <a:extLst>
                <a:ext uri="{FF2B5EF4-FFF2-40B4-BE49-F238E27FC236}">
                  <a16:creationId xmlns:a16="http://schemas.microsoft.com/office/drawing/2014/main" id="{AB0A42FA-7E6D-F1EE-8926-37523E2CFD70}"/>
                </a:ext>
              </a:extLst>
            </p:cNvPr>
            <p:cNvGrpSpPr/>
            <p:nvPr/>
          </p:nvGrpSpPr>
          <p:grpSpPr>
            <a:xfrm>
              <a:off x="5021979" y="3384451"/>
              <a:ext cx="909476" cy="1837784"/>
              <a:chOff x="5021979" y="3384451"/>
              <a:chExt cx="909476" cy="1837784"/>
            </a:xfrm>
          </p:grpSpPr>
          <p:sp>
            <p:nvSpPr>
              <p:cNvPr id="166" name="Freihandform: Form 165">
                <a:extLst>
                  <a:ext uri="{FF2B5EF4-FFF2-40B4-BE49-F238E27FC236}">
                    <a16:creationId xmlns:a16="http://schemas.microsoft.com/office/drawing/2014/main" id="{965E5CDC-4A60-153D-8D68-D789F2C36B94}"/>
                  </a:ext>
                </a:extLst>
              </p:cNvPr>
              <p:cNvSpPr/>
              <p:nvPr/>
            </p:nvSpPr>
            <p:spPr>
              <a:xfrm>
                <a:off x="5021979" y="3395503"/>
                <a:ext cx="187283" cy="103391"/>
              </a:xfrm>
              <a:custGeom>
                <a:avLst/>
                <a:gdLst>
                  <a:gd name="connsiteX0" fmla="*/ 84088 w 187283"/>
                  <a:gd name="connsiteY0" fmla="*/ 103902 h 103391"/>
                  <a:gd name="connsiteX1" fmla="*/ 188097 w 187283"/>
                  <a:gd name="connsiteY1" fmla="*/ 103096 h 103391"/>
                  <a:gd name="connsiteX2" fmla="*/ 188253 w 187283"/>
                  <a:gd name="connsiteY2" fmla="*/ 69513 h 103391"/>
                  <a:gd name="connsiteX3" fmla="*/ 187384 w 187283"/>
                  <a:gd name="connsiteY3" fmla="*/ 69440 h 103391"/>
                  <a:gd name="connsiteX4" fmla="*/ 84088 w 187283"/>
                  <a:gd name="connsiteY4" fmla="*/ 69440 h 103391"/>
                  <a:gd name="connsiteX5" fmla="*/ 46158 w 187283"/>
                  <a:gd name="connsiteY5" fmla="*/ 57737 h 103391"/>
                  <a:gd name="connsiteX6" fmla="*/ 44547 w 187283"/>
                  <a:gd name="connsiteY6" fmla="*/ 52535 h 103391"/>
                  <a:gd name="connsiteX7" fmla="*/ 46158 w 187283"/>
                  <a:gd name="connsiteY7" fmla="*/ 46681 h 103391"/>
                  <a:gd name="connsiteX8" fmla="*/ 84088 w 187283"/>
                  <a:gd name="connsiteY8" fmla="*/ 34978 h 103391"/>
                  <a:gd name="connsiteX9" fmla="*/ 166422 w 187283"/>
                  <a:gd name="connsiteY9" fmla="*/ 35557 h 103391"/>
                  <a:gd name="connsiteX10" fmla="*/ 166134 w 187283"/>
                  <a:gd name="connsiteY10" fmla="*/ 511 h 103391"/>
                  <a:gd name="connsiteX11" fmla="*/ 84088 w 187283"/>
                  <a:gd name="connsiteY11" fmla="*/ 511 h 103391"/>
                  <a:gd name="connsiteX12" fmla="*/ 84088 w 187283"/>
                  <a:gd name="connsiteY12" fmla="*/ 511 h 103391"/>
                  <a:gd name="connsiteX13" fmla="*/ 9037 w 187283"/>
                  <a:gd name="connsiteY13" fmla="*/ 29124 h 103391"/>
                  <a:gd name="connsiteX14" fmla="*/ 969 w 187283"/>
                  <a:gd name="connsiteY14" fmla="*/ 52535 h 103391"/>
                  <a:gd name="connsiteX15" fmla="*/ 9037 w 187283"/>
                  <a:gd name="connsiteY15" fmla="*/ 75294 h 103391"/>
                  <a:gd name="connsiteX16" fmla="*/ 84088 w 187283"/>
                  <a:gd name="connsiteY16" fmla="*/ 103902 h 10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7283" h="103391">
                    <a:moveTo>
                      <a:pt x="84088" y="103902"/>
                    </a:moveTo>
                    <a:lnTo>
                      <a:pt x="188097" y="103096"/>
                    </a:lnTo>
                    <a:cubicBezTo>
                      <a:pt x="188097" y="92455"/>
                      <a:pt x="188253" y="78373"/>
                      <a:pt x="188253" y="69513"/>
                    </a:cubicBezTo>
                    <a:cubicBezTo>
                      <a:pt x="188253" y="69281"/>
                      <a:pt x="187678" y="69440"/>
                      <a:pt x="187384" y="69440"/>
                    </a:cubicBezTo>
                    <a:lnTo>
                      <a:pt x="84088" y="69440"/>
                    </a:lnTo>
                    <a:cubicBezTo>
                      <a:pt x="63108" y="69440"/>
                      <a:pt x="50997" y="64238"/>
                      <a:pt x="46158" y="57737"/>
                    </a:cubicBezTo>
                    <a:cubicBezTo>
                      <a:pt x="45350" y="55783"/>
                      <a:pt x="44547" y="53833"/>
                      <a:pt x="44547" y="52535"/>
                    </a:cubicBezTo>
                    <a:cubicBezTo>
                      <a:pt x="44547" y="50585"/>
                      <a:pt x="45350" y="48631"/>
                      <a:pt x="46158" y="46681"/>
                    </a:cubicBezTo>
                    <a:cubicBezTo>
                      <a:pt x="50997" y="40180"/>
                      <a:pt x="63108" y="34978"/>
                      <a:pt x="84088" y="34978"/>
                    </a:cubicBezTo>
                    <a:lnTo>
                      <a:pt x="166422" y="35557"/>
                    </a:lnTo>
                    <a:cubicBezTo>
                      <a:pt x="166422" y="44659"/>
                      <a:pt x="166134" y="6172"/>
                      <a:pt x="166134" y="511"/>
                    </a:cubicBezTo>
                    <a:lnTo>
                      <a:pt x="84088" y="511"/>
                    </a:lnTo>
                    <a:moveTo>
                      <a:pt x="84088" y="511"/>
                    </a:moveTo>
                    <a:cubicBezTo>
                      <a:pt x="46158" y="511"/>
                      <a:pt x="21141" y="12870"/>
                      <a:pt x="9037" y="29124"/>
                    </a:cubicBezTo>
                    <a:cubicBezTo>
                      <a:pt x="4192" y="36276"/>
                      <a:pt x="969" y="44080"/>
                      <a:pt x="969" y="52535"/>
                    </a:cubicBezTo>
                    <a:cubicBezTo>
                      <a:pt x="969" y="60338"/>
                      <a:pt x="4192" y="68142"/>
                      <a:pt x="9037" y="75294"/>
                    </a:cubicBezTo>
                    <a:cubicBezTo>
                      <a:pt x="21141" y="91548"/>
                      <a:pt x="46158" y="103902"/>
                      <a:pt x="84088" y="103902"/>
                    </a:cubicBezTo>
                  </a:path>
                </a:pathLst>
              </a:custGeom>
              <a:solidFill>
                <a:srgbClr val="FFFFFF"/>
              </a:solidFill>
              <a:ln w="38448" cap="flat">
                <a:solidFill>
                  <a:srgbClr val="FFFFFF"/>
                </a:solid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5013B97D-F78A-8187-5323-E5E729A64C66}"/>
                  </a:ext>
                </a:extLst>
              </p:cNvPr>
              <p:cNvSpPr/>
              <p:nvPr/>
            </p:nvSpPr>
            <p:spPr>
              <a:xfrm>
                <a:off x="5248740" y="3509951"/>
                <a:ext cx="620577" cy="1712285"/>
              </a:xfrm>
              <a:custGeom>
                <a:avLst/>
                <a:gdLst>
                  <a:gd name="connsiteX0" fmla="*/ 621559 w 620577"/>
                  <a:gd name="connsiteY0" fmla="*/ 815266 h 1712285"/>
                  <a:gd name="connsiteX1" fmla="*/ 368975 w 620577"/>
                  <a:gd name="connsiteY1" fmla="*/ 1695710 h 1712285"/>
                  <a:gd name="connsiteX2" fmla="*/ 252766 w 620577"/>
                  <a:gd name="connsiteY2" fmla="*/ 1695710 h 1712285"/>
                  <a:gd name="connsiteX3" fmla="*/ 985 w 620577"/>
                  <a:gd name="connsiteY3" fmla="*/ 815266 h 1712285"/>
                  <a:gd name="connsiteX4" fmla="*/ 985 w 620577"/>
                  <a:gd name="connsiteY4" fmla="*/ 499 h 1712285"/>
                  <a:gd name="connsiteX5" fmla="*/ 621559 w 620577"/>
                  <a:gd name="connsiteY5" fmla="*/ 499 h 1712285"/>
                  <a:gd name="connsiteX6" fmla="*/ 621559 w 620577"/>
                  <a:gd name="connsiteY6" fmla="*/ 815266 h 171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577" h="1712285">
                    <a:moveTo>
                      <a:pt x="621559" y="815266"/>
                    </a:moveTo>
                    <a:cubicBezTo>
                      <a:pt x="621559" y="977829"/>
                      <a:pt x="464198" y="1623533"/>
                      <a:pt x="368975" y="1695710"/>
                    </a:cubicBezTo>
                    <a:cubicBezTo>
                      <a:pt x="339921" y="1717823"/>
                      <a:pt x="283431" y="1719121"/>
                      <a:pt x="252766" y="1695710"/>
                    </a:cubicBezTo>
                    <a:cubicBezTo>
                      <a:pt x="156735" y="1624184"/>
                      <a:pt x="176" y="977829"/>
                      <a:pt x="985" y="815266"/>
                    </a:cubicBezTo>
                    <a:lnTo>
                      <a:pt x="985" y="499"/>
                    </a:lnTo>
                    <a:lnTo>
                      <a:pt x="621559" y="499"/>
                    </a:lnTo>
                    <a:lnTo>
                      <a:pt x="621559" y="815266"/>
                    </a:lnTo>
                    <a:close/>
                  </a:path>
                </a:pathLst>
              </a:custGeom>
              <a:noFill/>
              <a:ln w="37096" cap="flat">
                <a:solidFill>
                  <a:srgbClr val="FFFFFF"/>
                </a:solidFill>
                <a:prstDash val="solid"/>
                <a:round/>
              </a:ln>
            </p:spPr>
            <p:txBody>
              <a:bodyPr rtlCol="0" anchor="ctr"/>
              <a:lstStyle/>
              <a:p>
                <a:endParaRPr lang="de-DE"/>
              </a:p>
            </p:txBody>
          </p:sp>
          <p:sp>
            <p:nvSpPr>
              <p:cNvPr id="168" name="Freihandform: Form 167">
                <a:extLst>
                  <a:ext uri="{FF2B5EF4-FFF2-40B4-BE49-F238E27FC236}">
                    <a16:creationId xmlns:a16="http://schemas.microsoft.com/office/drawing/2014/main" id="{31AF5D6C-1A51-FBDA-4DC4-D9C8689DC5DC}"/>
                  </a:ext>
                </a:extLst>
              </p:cNvPr>
              <p:cNvSpPr/>
              <p:nvPr/>
            </p:nvSpPr>
            <p:spPr>
              <a:xfrm>
                <a:off x="5209196" y="3447527"/>
                <a:ext cx="699662" cy="62423"/>
              </a:xfrm>
              <a:custGeom>
                <a:avLst/>
                <a:gdLst>
                  <a:gd name="connsiteX0" fmla="*/ 981 w 699662"/>
                  <a:gd name="connsiteY0" fmla="*/ 511 h 62423"/>
                  <a:gd name="connsiteX1" fmla="*/ 700644 w 699662"/>
                  <a:gd name="connsiteY1" fmla="*/ 511 h 62423"/>
                  <a:gd name="connsiteX2" fmla="*/ 700644 w 699662"/>
                  <a:gd name="connsiteY2" fmla="*/ 62934 h 62423"/>
                  <a:gd name="connsiteX3" fmla="*/ 981 w 699662"/>
                  <a:gd name="connsiteY3" fmla="*/ 62934 h 62423"/>
                </a:gdLst>
                <a:ahLst/>
                <a:cxnLst>
                  <a:cxn ang="0">
                    <a:pos x="connsiteX0" y="connsiteY0"/>
                  </a:cxn>
                  <a:cxn ang="0">
                    <a:pos x="connsiteX1" y="connsiteY1"/>
                  </a:cxn>
                  <a:cxn ang="0">
                    <a:pos x="connsiteX2" y="connsiteY2"/>
                  </a:cxn>
                  <a:cxn ang="0">
                    <a:pos x="connsiteX3" y="connsiteY3"/>
                  </a:cxn>
                </a:cxnLst>
                <a:rect l="l" t="t" r="r" b="b"/>
                <a:pathLst>
                  <a:path w="699662" h="62423">
                    <a:moveTo>
                      <a:pt x="981" y="511"/>
                    </a:moveTo>
                    <a:lnTo>
                      <a:pt x="700644" y="511"/>
                    </a:lnTo>
                    <a:lnTo>
                      <a:pt x="700644" y="62934"/>
                    </a:lnTo>
                    <a:lnTo>
                      <a:pt x="981" y="62934"/>
                    </a:lnTo>
                    <a:close/>
                  </a:path>
                </a:pathLst>
              </a:custGeom>
              <a:noFill/>
              <a:ln w="38448" cap="rnd">
                <a:solidFill>
                  <a:srgbClr val="FFFFFF"/>
                </a:solidFill>
                <a:prstDash val="solid"/>
                <a:round/>
              </a:ln>
            </p:spPr>
            <p:txBody>
              <a:bodyPr rtlCol="0" anchor="ctr"/>
              <a:lstStyle/>
              <a:p>
                <a:endParaRPr lang="de-DE"/>
              </a:p>
            </p:txBody>
          </p:sp>
          <p:sp>
            <p:nvSpPr>
              <p:cNvPr id="169" name="Freihandform: Form 168">
                <a:extLst>
                  <a:ext uri="{FF2B5EF4-FFF2-40B4-BE49-F238E27FC236}">
                    <a16:creationId xmlns:a16="http://schemas.microsoft.com/office/drawing/2014/main" id="{46C0F467-C95B-7F13-9B88-858EFA2AE0C4}"/>
                  </a:ext>
                </a:extLst>
              </p:cNvPr>
              <p:cNvSpPr/>
              <p:nvPr/>
            </p:nvSpPr>
            <p:spPr>
              <a:xfrm>
                <a:off x="5187407" y="3384451"/>
                <a:ext cx="744048" cy="63075"/>
              </a:xfrm>
              <a:custGeom>
                <a:avLst/>
                <a:gdLst>
                  <a:gd name="connsiteX0" fmla="*/ 981 w 744048"/>
                  <a:gd name="connsiteY0" fmla="*/ 511 h 63075"/>
                  <a:gd name="connsiteX1" fmla="*/ 745030 w 744048"/>
                  <a:gd name="connsiteY1" fmla="*/ 511 h 63075"/>
                  <a:gd name="connsiteX2" fmla="*/ 745030 w 744048"/>
                  <a:gd name="connsiteY2" fmla="*/ 63587 h 63075"/>
                  <a:gd name="connsiteX3" fmla="*/ 981 w 744048"/>
                  <a:gd name="connsiteY3" fmla="*/ 63587 h 63075"/>
                </a:gdLst>
                <a:ahLst/>
                <a:cxnLst>
                  <a:cxn ang="0">
                    <a:pos x="connsiteX0" y="connsiteY0"/>
                  </a:cxn>
                  <a:cxn ang="0">
                    <a:pos x="connsiteX1" y="connsiteY1"/>
                  </a:cxn>
                  <a:cxn ang="0">
                    <a:pos x="connsiteX2" y="connsiteY2"/>
                  </a:cxn>
                  <a:cxn ang="0">
                    <a:pos x="connsiteX3" y="connsiteY3"/>
                  </a:cxn>
                </a:cxnLst>
                <a:rect l="l" t="t" r="r" b="b"/>
                <a:pathLst>
                  <a:path w="744048" h="63075">
                    <a:moveTo>
                      <a:pt x="981" y="511"/>
                    </a:moveTo>
                    <a:lnTo>
                      <a:pt x="745030" y="511"/>
                    </a:lnTo>
                    <a:lnTo>
                      <a:pt x="745030" y="63587"/>
                    </a:lnTo>
                    <a:lnTo>
                      <a:pt x="981" y="63587"/>
                    </a:lnTo>
                    <a:close/>
                  </a:path>
                </a:pathLst>
              </a:custGeom>
              <a:noFill/>
              <a:ln w="38448" cap="rnd">
                <a:solidFill>
                  <a:srgbClr val="FFFFFF"/>
                </a:solidFill>
                <a:prstDash val="solid"/>
                <a:round/>
              </a:ln>
            </p:spPr>
            <p:txBody>
              <a:bodyPr rtlCol="0" anchor="ctr"/>
              <a:lstStyle/>
              <a:p>
                <a:endParaRPr lang="de-DE"/>
              </a:p>
            </p:txBody>
          </p:sp>
          <p:sp>
            <p:nvSpPr>
              <p:cNvPr id="170" name="Freihandform: Form 169">
                <a:extLst>
                  <a:ext uri="{FF2B5EF4-FFF2-40B4-BE49-F238E27FC236}">
                    <a16:creationId xmlns:a16="http://schemas.microsoft.com/office/drawing/2014/main" id="{1DDE9645-3639-4321-74BD-EF75028740DB}"/>
                  </a:ext>
                </a:extLst>
              </p:cNvPr>
              <p:cNvSpPr/>
              <p:nvPr/>
            </p:nvSpPr>
            <p:spPr>
              <a:xfrm>
                <a:off x="5294741" y="3663411"/>
                <a:ext cx="336517" cy="845981"/>
              </a:xfrm>
              <a:custGeom>
                <a:avLst/>
                <a:gdLst>
                  <a:gd name="connsiteX0" fmla="*/ 979 w 336517"/>
                  <a:gd name="connsiteY0" fmla="*/ 503 h 845981"/>
                  <a:gd name="connsiteX1" fmla="*/ 337496 w 336517"/>
                  <a:gd name="connsiteY1" fmla="*/ 503 h 845981"/>
                  <a:gd name="connsiteX2" fmla="*/ 979 w 336517"/>
                  <a:gd name="connsiteY2" fmla="*/ 503 h 845981"/>
                  <a:gd name="connsiteX3" fmla="*/ 979 w 336517"/>
                  <a:gd name="connsiteY3" fmla="*/ 423165 h 845981"/>
                  <a:gd name="connsiteX4" fmla="*/ 337496 w 336517"/>
                  <a:gd name="connsiteY4" fmla="*/ 423165 h 845981"/>
                  <a:gd name="connsiteX5" fmla="*/ 979 w 336517"/>
                  <a:gd name="connsiteY5" fmla="*/ 423165 h 845981"/>
                  <a:gd name="connsiteX6" fmla="*/ 979 w 336517"/>
                  <a:gd name="connsiteY6" fmla="*/ 846484 h 845981"/>
                  <a:gd name="connsiteX7" fmla="*/ 337496 w 336517"/>
                  <a:gd name="connsiteY7" fmla="*/ 846484 h 845981"/>
                  <a:gd name="connsiteX8" fmla="*/ 979 w 336517"/>
                  <a:gd name="connsiteY8" fmla="*/ 846484 h 8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517" h="845981">
                    <a:moveTo>
                      <a:pt x="979" y="503"/>
                    </a:moveTo>
                    <a:lnTo>
                      <a:pt x="337496" y="503"/>
                    </a:lnTo>
                    <a:lnTo>
                      <a:pt x="979" y="503"/>
                    </a:lnTo>
                    <a:close/>
                    <a:moveTo>
                      <a:pt x="979" y="423165"/>
                    </a:moveTo>
                    <a:lnTo>
                      <a:pt x="337496" y="423165"/>
                    </a:lnTo>
                    <a:lnTo>
                      <a:pt x="979" y="423165"/>
                    </a:lnTo>
                    <a:close/>
                    <a:moveTo>
                      <a:pt x="979" y="846484"/>
                    </a:moveTo>
                    <a:lnTo>
                      <a:pt x="337496" y="846484"/>
                    </a:lnTo>
                    <a:lnTo>
                      <a:pt x="979" y="846484"/>
                    </a:lnTo>
                    <a:close/>
                  </a:path>
                </a:pathLst>
              </a:custGeom>
              <a:noFill/>
              <a:ln w="37096" cap="flat">
                <a:solidFill>
                  <a:srgbClr val="FFFFFF">
                    <a:alpha val="80000"/>
                  </a:srgbClr>
                </a:solidFill>
                <a:prstDash val="solid"/>
                <a:round/>
              </a:ln>
            </p:spPr>
            <p:txBody>
              <a:bodyPr rtlCol="0" anchor="ctr"/>
              <a:lstStyle/>
              <a:p>
                <a:endParaRPr lang="de-DE"/>
              </a:p>
            </p:txBody>
          </p:sp>
        </p:grpSp>
      </p:grpSp>
      <p:grpSp>
        <p:nvGrpSpPr>
          <p:cNvPr id="171" name="Grafik 2">
            <a:extLst>
              <a:ext uri="{FF2B5EF4-FFF2-40B4-BE49-F238E27FC236}">
                <a16:creationId xmlns:a16="http://schemas.microsoft.com/office/drawing/2014/main" id="{D1F0F459-3CFF-3307-CBF2-A4FFC11E0E21}"/>
              </a:ext>
            </a:extLst>
          </p:cNvPr>
          <p:cNvGrpSpPr/>
          <p:nvPr/>
        </p:nvGrpSpPr>
        <p:grpSpPr>
          <a:xfrm>
            <a:off x="6780221" y="1955442"/>
            <a:ext cx="1642547" cy="536089"/>
            <a:chOff x="6818944" y="2071556"/>
            <a:chExt cx="1642547" cy="536089"/>
          </a:xfrm>
          <a:solidFill>
            <a:srgbClr val="FFFFFF"/>
          </a:solidFill>
        </p:grpSpPr>
        <p:sp>
          <p:nvSpPr>
            <p:cNvPr id="172" name="Freihandform: Form 171">
              <a:extLst>
                <a:ext uri="{FF2B5EF4-FFF2-40B4-BE49-F238E27FC236}">
                  <a16:creationId xmlns:a16="http://schemas.microsoft.com/office/drawing/2014/main" id="{5F3F3E61-FA40-E25C-4E2B-3F35397F6547}"/>
                </a:ext>
              </a:extLst>
            </p:cNvPr>
            <p:cNvSpPr/>
            <p:nvPr/>
          </p:nvSpPr>
          <p:spPr>
            <a:xfrm>
              <a:off x="8046018" y="2071556"/>
              <a:ext cx="415474" cy="536089"/>
            </a:xfrm>
            <a:custGeom>
              <a:avLst/>
              <a:gdLst>
                <a:gd name="connsiteX0" fmla="*/ 41635 w 415474"/>
                <a:gd name="connsiteY0" fmla="*/ 4501 h 536089"/>
                <a:gd name="connsiteX1" fmla="*/ 14153 w 415474"/>
                <a:gd name="connsiteY1" fmla="*/ 3173 h 536089"/>
                <a:gd name="connsiteX2" fmla="*/ 0 w 415474"/>
                <a:gd name="connsiteY2" fmla="*/ 26806 h 536089"/>
                <a:gd name="connsiteX3" fmla="*/ 0 w 415474"/>
                <a:gd name="connsiteY3" fmla="*/ 509286 h 536089"/>
                <a:gd name="connsiteX4" fmla="*/ 14153 w 415474"/>
                <a:gd name="connsiteY4" fmla="*/ 532918 h 536089"/>
                <a:gd name="connsiteX5" fmla="*/ 41635 w 415474"/>
                <a:gd name="connsiteY5" fmla="*/ 531586 h 536089"/>
                <a:gd name="connsiteX6" fmla="*/ 403534 w 415474"/>
                <a:gd name="connsiteY6" fmla="*/ 290345 h 536089"/>
                <a:gd name="connsiteX7" fmla="*/ 415475 w 415474"/>
                <a:gd name="connsiteY7" fmla="*/ 268046 h 536089"/>
                <a:gd name="connsiteX8" fmla="*/ 403534 w 415474"/>
                <a:gd name="connsiteY8" fmla="*/ 245741 h 536089"/>
                <a:gd name="connsiteX9" fmla="*/ 41635 w 415474"/>
                <a:gd name="connsiteY9" fmla="*/ 4501 h 536089"/>
                <a:gd name="connsiteX10" fmla="*/ 53574 w 415474"/>
                <a:gd name="connsiteY10" fmla="*/ 76891 h 536089"/>
                <a:gd name="connsiteX11" fmla="*/ 340336 w 415474"/>
                <a:gd name="connsiteY11" fmla="*/ 268046 h 536089"/>
                <a:gd name="connsiteX12" fmla="*/ 53574 w 415474"/>
                <a:gd name="connsiteY12" fmla="*/ 459201 h 536089"/>
                <a:gd name="connsiteX13" fmla="*/ 53574 w 415474"/>
                <a:gd name="connsiteY13" fmla="*/ 76891 h 53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5474" h="536089">
                  <a:moveTo>
                    <a:pt x="41635" y="4501"/>
                  </a:moveTo>
                  <a:cubicBezTo>
                    <a:pt x="33452" y="-980"/>
                    <a:pt x="22850" y="-1495"/>
                    <a:pt x="14153" y="3173"/>
                  </a:cubicBezTo>
                  <a:cubicBezTo>
                    <a:pt x="5403" y="7836"/>
                    <a:pt x="0" y="16919"/>
                    <a:pt x="0" y="26806"/>
                  </a:cubicBezTo>
                  <a:lnTo>
                    <a:pt x="0" y="509286"/>
                  </a:lnTo>
                  <a:cubicBezTo>
                    <a:pt x="0" y="519172"/>
                    <a:pt x="5403" y="528256"/>
                    <a:pt x="14153" y="532918"/>
                  </a:cubicBezTo>
                  <a:cubicBezTo>
                    <a:pt x="22850" y="537581"/>
                    <a:pt x="33452" y="537072"/>
                    <a:pt x="41635" y="531586"/>
                  </a:cubicBezTo>
                  <a:lnTo>
                    <a:pt x="403534" y="290345"/>
                  </a:lnTo>
                  <a:cubicBezTo>
                    <a:pt x="410997" y="285374"/>
                    <a:pt x="415475" y="277006"/>
                    <a:pt x="415475" y="268046"/>
                  </a:cubicBezTo>
                  <a:cubicBezTo>
                    <a:pt x="415475" y="259081"/>
                    <a:pt x="410997" y="250712"/>
                    <a:pt x="403534" y="245741"/>
                  </a:cubicBezTo>
                  <a:lnTo>
                    <a:pt x="41635" y="4501"/>
                  </a:lnTo>
                  <a:close/>
                  <a:moveTo>
                    <a:pt x="53574" y="76891"/>
                  </a:moveTo>
                  <a:lnTo>
                    <a:pt x="340336" y="268046"/>
                  </a:lnTo>
                  <a:cubicBezTo>
                    <a:pt x="340336" y="268046"/>
                    <a:pt x="53574" y="459201"/>
                    <a:pt x="53574" y="459201"/>
                  </a:cubicBezTo>
                  <a:lnTo>
                    <a:pt x="53574" y="76891"/>
                  </a:lnTo>
                  <a:close/>
                </a:path>
              </a:pathLst>
            </a:custGeom>
            <a:solidFill>
              <a:srgbClr val="FFFFFF"/>
            </a:solidFill>
            <a:ln w="5146" cap="rnd">
              <a:noFill/>
              <a:prstDash val="solid"/>
              <a:round/>
            </a:ln>
          </p:spPr>
          <p:txBody>
            <a:bodyPr rtlCol="0" anchor="ctr"/>
            <a:lstStyle/>
            <a:p>
              <a:endParaRPr lang="de-DE"/>
            </a:p>
          </p:txBody>
        </p:sp>
        <p:sp>
          <p:nvSpPr>
            <p:cNvPr id="173" name="Freihandform: Form 172">
              <a:extLst>
                <a:ext uri="{FF2B5EF4-FFF2-40B4-BE49-F238E27FC236}">
                  <a16:creationId xmlns:a16="http://schemas.microsoft.com/office/drawing/2014/main" id="{232CB384-A04B-D055-61A3-483452C8AAD2}"/>
                </a:ext>
              </a:extLst>
            </p:cNvPr>
            <p:cNvSpPr/>
            <p:nvPr/>
          </p:nvSpPr>
          <p:spPr>
            <a:xfrm>
              <a:off x="6818944" y="2312794"/>
              <a:ext cx="1280647" cy="53610"/>
            </a:xfrm>
            <a:custGeom>
              <a:avLst/>
              <a:gdLst>
                <a:gd name="connsiteX0" fmla="*/ 26813 w 1280647"/>
                <a:gd name="connsiteY0" fmla="*/ 53611 h 53610"/>
                <a:gd name="connsiteX1" fmla="*/ 1253886 w 1280647"/>
                <a:gd name="connsiteY1" fmla="*/ 53611 h 53610"/>
                <a:gd name="connsiteX2" fmla="*/ 1280648 w 1280647"/>
                <a:gd name="connsiteY2" fmla="*/ 26808 h 53610"/>
                <a:gd name="connsiteX3" fmla="*/ 1253886 w 1280647"/>
                <a:gd name="connsiteY3" fmla="*/ 0 h 53610"/>
                <a:gd name="connsiteX4" fmla="*/ 26813 w 1280647"/>
                <a:gd name="connsiteY4" fmla="*/ 0 h 53610"/>
                <a:gd name="connsiteX5" fmla="*/ 0 w 1280647"/>
                <a:gd name="connsiteY5" fmla="*/ 26808 h 53610"/>
                <a:gd name="connsiteX6" fmla="*/ 26813 w 1280647"/>
                <a:gd name="connsiteY6" fmla="*/ 53611 h 5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0647" h="53610">
                  <a:moveTo>
                    <a:pt x="26813" y="53611"/>
                  </a:moveTo>
                  <a:lnTo>
                    <a:pt x="1253886" y="53611"/>
                  </a:lnTo>
                  <a:cubicBezTo>
                    <a:pt x="1268657" y="53611"/>
                    <a:pt x="1280648" y="41599"/>
                    <a:pt x="1280648" y="26808"/>
                  </a:cubicBezTo>
                  <a:cubicBezTo>
                    <a:pt x="1280648" y="12012"/>
                    <a:pt x="1268657" y="0"/>
                    <a:pt x="1253886" y="0"/>
                  </a:cubicBezTo>
                  <a:lnTo>
                    <a:pt x="26813" y="0"/>
                  </a:lnTo>
                  <a:cubicBezTo>
                    <a:pt x="11992" y="0"/>
                    <a:pt x="0" y="12012"/>
                    <a:pt x="0" y="26808"/>
                  </a:cubicBezTo>
                  <a:cubicBezTo>
                    <a:pt x="0" y="41599"/>
                    <a:pt x="11992" y="53611"/>
                    <a:pt x="26813" y="53611"/>
                  </a:cubicBezTo>
                  <a:close/>
                </a:path>
              </a:pathLst>
            </a:custGeom>
            <a:solidFill>
              <a:srgbClr val="FFFFFF"/>
            </a:solidFill>
            <a:ln w="5146" cap="rnd">
              <a:noFill/>
              <a:prstDash val="solid"/>
              <a:round/>
            </a:ln>
          </p:spPr>
          <p:txBody>
            <a:bodyPr rtlCol="0" anchor="ctr"/>
            <a:lstStyle/>
            <a:p>
              <a:endParaRPr lang="de-DE"/>
            </a:p>
          </p:txBody>
        </p:sp>
      </p:grpSp>
      <p:grpSp>
        <p:nvGrpSpPr>
          <p:cNvPr id="174" name="Grafik 2">
            <a:extLst>
              <a:ext uri="{FF2B5EF4-FFF2-40B4-BE49-F238E27FC236}">
                <a16:creationId xmlns:a16="http://schemas.microsoft.com/office/drawing/2014/main" id="{B2DF5AE0-C673-C3A1-6B69-C8E7F76A4AD5}"/>
              </a:ext>
            </a:extLst>
          </p:cNvPr>
          <p:cNvGrpSpPr/>
          <p:nvPr/>
        </p:nvGrpSpPr>
        <p:grpSpPr>
          <a:xfrm>
            <a:off x="6780221" y="3963037"/>
            <a:ext cx="1642547" cy="536087"/>
            <a:chOff x="6818944" y="4079151"/>
            <a:chExt cx="1642547" cy="536087"/>
          </a:xfrm>
          <a:solidFill>
            <a:srgbClr val="FFFFFF"/>
          </a:solidFill>
        </p:grpSpPr>
        <p:sp>
          <p:nvSpPr>
            <p:cNvPr id="175" name="Freihandform: Form 174">
              <a:extLst>
                <a:ext uri="{FF2B5EF4-FFF2-40B4-BE49-F238E27FC236}">
                  <a16:creationId xmlns:a16="http://schemas.microsoft.com/office/drawing/2014/main" id="{9E6CE107-5F71-7E21-7370-F2D26AC27A2C}"/>
                </a:ext>
              </a:extLst>
            </p:cNvPr>
            <p:cNvSpPr/>
            <p:nvPr/>
          </p:nvSpPr>
          <p:spPr>
            <a:xfrm>
              <a:off x="8046018" y="4079151"/>
              <a:ext cx="415474" cy="536087"/>
            </a:xfrm>
            <a:custGeom>
              <a:avLst/>
              <a:gdLst>
                <a:gd name="connsiteX0" fmla="*/ 41635 w 415474"/>
                <a:gd name="connsiteY0" fmla="*/ 4499 h 536087"/>
                <a:gd name="connsiteX1" fmla="*/ 14153 w 415474"/>
                <a:gd name="connsiteY1" fmla="*/ 3171 h 536087"/>
                <a:gd name="connsiteX2" fmla="*/ 0 w 415474"/>
                <a:gd name="connsiteY2" fmla="*/ 26804 h 536087"/>
                <a:gd name="connsiteX3" fmla="*/ 0 w 415474"/>
                <a:gd name="connsiteY3" fmla="*/ 509284 h 536087"/>
                <a:gd name="connsiteX4" fmla="*/ 14153 w 415474"/>
                <a:gd name="connsiteY4" fmla="*/ 532916 h 536087"/>
                <a:gd name="connsiteX5" fmla="*/ 41635 w 415474"/>
                <a:gd name="connsiteY5" fmla="*/ 531588 h 536087"/>
                <a:gd name="connsiteX6" fmla="*/ 403534 w 415474"/>
                <a:gd name="connsiteY6" fmla="*/ 290348 h 536087"/>
                <a:gd name="connsiteX7" fmla="*/ 415475 w 415474"/>
                <a:gd name="connsiteY7" fmla="*/ 268044 h 536087"/>
                <a:gd name="connsiteX8" fmla="*/ 403534 w 415474"/>
                <a:gd name="connsiteY8" fmla="*/ 245739 h 536087"/>
                <a:gd name="connsiteX9" fmla="*/ 41635 w 415474"/>
                <a:gd name="connsiteY9" fmla="*/ 4499 h 536087"/>
                <a:gd name="connsiteX10" fmla="*/ 53574 w 415474"/>
                <a:gd name="connsiteY10" fmla="*/ 76889 h 536087"/>
                <a:gd name="connsiteX11" fmla="*/ 340336 w 415474"/>
                <a:gd name="connsiteY11" fmla="*/ 268044 h 536087"/>
                <a:gd name="connsiteX12" fmla="*/ 53574 w 415474"/>
                <a:gd name="connsiteY12" fmla="*/ 459198 h 536087"/>
                <a:gd name="connsiteX13" fmla="*/ 53574 w 415474"/>
                <a:gd name="connsiteY13" fmla="*/ 76889 h 5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5474" h="536087">
                  <a:moveTo>
                    <a:pt x="41635" y="4499"/>
                  </a:moveTo>
                  <a:cubicBezTo>
                    <a:pt x="33452" y="-982"/>
                    <a:pt x="22850" y="-1492"/>
                    <a:pt x="14153" y="3171"/>
                  </a:cubicBezTo>
                  <a:cubicBezTo>
                    <a:pt x="5403" y="7834"/>
                    <a:pt x="0" y="16917"/>
                    <a:pt x="0" y="26804"/>
                  </a:cubicBezTo>
                  <a:lnTo>
                    <a:pt x="0" y="509284"/>
                  </a:lnTo>
                  <a:cubicBezTo>
                    <a:pt x="0" y="519170"/>
                    <a:pt x="5403" y="528253"/>
                    <a:pt x="14153" y="532916"/>
                  </a:cubicBezTo>
                  <a:cubicBezTo>
                    <a:pt x="22850" y="537579"/>
                    <a:pt x="33452" y="537069"/>
                    <a:pt x="41635" y="531588"/>
                  </a:cubicBezTo>
                  <a:lnTo>
                    <a:pt x="403534" y="290348"/>
                  </a:lnTo>
                  <a:cubicBezTo>
                    <a:pt x="410997" y="285377"/>
                    <a:pt x="415475" y="277003"/>
                    <a:pt x="415475" y="268044"/>
                  </a:cubicBezTo>
                  <a:cubicBezTo>
                    <a:pt x="415475" y="259084"/>
                    <a:pt x="410997" y="250711"/>
                    <a:pt x="403534" y="245739"/>
                  </a:cubicBezTo>
                  <a:lnTo>
                    <a:pt x="41635" y="4499"/>
                  </a:lnTo>
                  <a:close/>
                  <a:moveTo>
                    <a:pt x="53574" y="76889"/>
                  </a:moveTo>
                  <a:lnTo>
                    <a:pt x="340336" y="268044"/>
                  </a:lnTo>
                  <a:cubicBezTo>
                    <a:pt x="340336" y="268044"/>
                    <a:pt x="53574" y="459198"/>
                    <a:pt x="53574" y="459198"/>
                  </a:cubicBezTo>
                  <a:lnTo>
                    <a:pt x="53574" y="76889"/>
                  </a:lnTo>
                  <a:close/>
                </a:path>
              </a:pathLst>
            </a:custGeom>
            <a:solidFill>
              <a:srgbClr val="FFFFFF"/>
            </a:solidFill>
            <a:ln w="5146" cap="rnd">
              <a:noFill/>
              <a:prstDash val="solid"/>
              <a:round/>
            </a:ln>
          </p:spPr>
          <p:txBody>
            <a:bodyPr rtlCol="0" anchor="ctr"/>
            <a:lstStyle/>
            <a:p>
              <a:endParaRPr lang="de-DE"/>
            </a:p>
          </p:txBody>
        </p:sp>
        <p:sp>
          <p:nvSpPr>
            <p:cNvPr id="176" name="Freihandform: Form 175">
              <a:extLst>
                <a:ext uri="{FF2B5EF4-FFF2-40B4-BE49-F238E27FC236}">
                  <a16:creationId xmlns:a16="http://schemas.microsoft.com/office/drawing/2014/main" id="{70F5EFD7-8E7A-6FFE-F0C2-9BD8E889B3AF}"/>
                </a:ext>
              </a:extLst>
            </p:cNvPr>
            <p:cNvSpPr/>
            <p:nvPr/>
          </p:nvSpPr>
          <p:spPr>
            <a:xfrm>
              <a:off x="6818944" y="4320392"/>
              <a:ext cx="1280647" cy="53605"/>
            </a:xfrm>
            <a:custGeom>
              <a:avLst/>
              <a:gdLst>
                <a:gd name="connsiteX0" fmla="*/ 26813 w 1280647"/>
                <a:gd name="connsiteY0" fmla="*/ 53606 h 53605"/>
                <a:gd name="connsiteX1" fmla="*/ 1253886 w 1280647"/>
                <a:gd name="connsiteY1" fmla="*/ 53606 h 53605"/>
                <a:gd name="connsiteX2" fmla="*/ 1280648 w 1280647"/>
                <a:gd name="connsiteY2" fmla="*/ 26803 h 53605"/>
                <a:gd name="connsiteX3" fmla="*/ 1253886 w 1280647"/>
                <a:gd name="connsiteY3" fmla="*/ 0 h 53605"/>
                <a:gd name="connsiteX4" fmla="*/ 26813 w 1280647"/>
                <a:gd name="connsiteY4" fmla="*/ 0 h 53605"/>
                <a:gd name="connsiteX5" fmla="*/ 0 w 1280647"/>
                <a:gd name="connsiteY5" fmla="*/ 26803 h 53605"/>
                <a:gd name="connsiteX6" fmla="*/ 26813 w 1280647"/>
                <a:gd name="connsiteY6" fmla="*/ 53606 h 5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0647" h="53605">
                  <a:moveTo>
                    <a:pt x="26813" y="53606"/>
                  </a:moveTo>
                  <a:lnTo>
                    <a:pt x="1253886" y="53606"/>
                  </a:lnTo>
                  <a:cubicBezTo>
                    <a:pt x="1268657" y="53606"/>
                    <a:pt x="1280648" y="41599"/>
                    <a:pt x="1280648" y="26803"/>
                  </a:cubicBezTo>
                  <a:cubicBezTo>
                    <a:pt x="1280648" y="12007"/>
                    <a:pt x="1268657" y="0"/>
                    <a:pt x="1253886" y="0"/>
                  </a:cubicBezTo>
                  <a:lnTo>
                    <a:pt x="26813" y="0"/>
                  </a:lnTo>
                  <a:cubicBezTo>
                    <a:pt x="11992" y="0"/>
                    <a:pt x="0" y="12007"/>
                    <a:pt x="0" y="26803"/>
                  </a:cubicBezTo>
                  <a:cubicBezTo>
                    <a:pt x="0" y="41599"/>
                    <a:pt x="11992" y="53606"/>
                    <a:pt x="26813" y="53606"/>
                  </a:cubicBezTo>
                  <a:close/>
                </a:path>
              </a:pathLst>
            </a:custGeom>
            <a:solidFill>
              <a:srgbClr val="FFFFFF"/>
            </a:solidFill>
            <a:ln w="5146" cap="rnd">
              <a:noFill/>
              <a:prstDash val="solid"/>
              <a:round/>
            </a:ln>
          </p:spPr>
          <p:txBody>
            <a:bodyPr rtlCol="0" anchor="ctr"/>
            <a:lstStyle/>
            <a:p>
              <a:endParaRPr lang="de-DE"/>
            </a:p>
          </p:txBody>
        </p:sp>
      </p:grpSp>
      <p:grpSp>
        <p:nvGrpSpPr>
          <p:cNvPr id="177" name="Grafik 2">
            <a:extLst>
              <a:ext uri="{FF2B5EF4-FFF2-40B4-BE49-F238E27FC236}">
                <a16:creationId xmlns:a16="http://schemas.microsoft.com/office/drawing/2014/main" id="{11C2B24C-8EF2-3A0D-9D3D-6C032D690768}"/>
              </a:ext>
            </a:extLst>
          </p:cNvPr>
          <p:cNvGrpSpPr/>
          <p:nvPr/>
        </p:nvGrpSpPr>
        <p:grpSpPr>
          <a:xfrm>
            <a:off x="5438904" y="5334251"/>
            <a:ext cx="910516" cy="262795"/>
            <a:chOff x="5477627" y="5450365"/>
            <a:chExt cx="910516" cy="262795"/>
          </a:xfrm>
          <a:noFill/>
        </p:grpSpPr>
        <p:sp>
          <p:nvSpPr>
            <p:cNvPr id="178" name="Freihandform: Form 177">
              <a:extLst>
                <a:ext uri="{FF2B5EF4-FFF2-40B4-BE49-F238E27FC236}">
                  <a16:creationId xmlns:a16="http://schemas.microsoft.com/office/drawing/2014/main" id="{08845DDE-09BD-5847-8E93-47241ED0DBB6}"/>
                </a:ext>
              </a:extLst>
            </p:cNvPr>
            <p:cNvSpPr/>
            <p:nvPr/>
          </p:nvSpPr>
          <p:spPr>
            <a:xfrm rot="3">
              <a:off x="5477627" y="5450366"/>
              <a:ext cx="167106" cy="147395"/>
            </a:xfrm>
            <a:custGeom>
              <a:avLst/>
              <a:gdLst>
                <a:gd name="connsiteX0" fmla="*/ 167106 w 167106"/>
                <a:gd name="connsiteY0" fmla="*/ 19706 h 147395"/>
                <a:gd name="connsiteX1" fmla="*/ 19660 w 167106"/>
                <a:gd name="connsiteY1" fmla="*/ 0 h 147395"/>
                <a:gd name="connsiteX2" fmla="*/ 0 w 167106"/>
                <a:gd name="connsiteY2" fmla="*/ 147396 h 147395"/>
                <a:gd name="connsiteX3" fmla="*/ 167106 w 167106"/>
                <a:gd name="connsiteY3" fmla="*/ 19706 h 147395"/>
              </a:gdLst>
              <a:ahLst/>
              <a:cxnLst>
                <a:cxn ang="0">
                  <a:pos x="connsiteX0" y="connsiteY0"/>
                </a:cxn>
                <a:cxn ang="0">
                  <a:pos x="connsiteX1" y="connsiteY1"/>
                </a:cxn>
                <a:cxn ang="0">
                  <a:pos x="connsiteX2" y="connsiteY2"/>
                </a:cxn>
                <a:cxn ang="0">
                  <a:pos x="connsiteX3" y="connsiteY3"/>
                </a:cxn>
              </a:cxnLst>
              <a:rect l="l" t="t" r="r" b="b"/>
              <a:pathLst>
                <a:path w="167106" h="147395">
                  <a:moveTo>
                    <a:pt x="167106" y="19706"/>
                  </a:moveTo>
                  <a:lnTo>
                    <a:pt x="19660" y="0"/>
                  </a:lnTo>
                  <a:lnTo>
                    <a:pt x="0" y="147396"/>
                  </a:lnTo>
                  <a:lnTo>
                    <a:pt x="167106" y="19706"/>
                  </a:lnTo>
                  <a:close/>
                </a:path>
              </a:pathLst>
            </a:custGeom>
            <a:noFill/>
            <a:ln w="37312" cap="rnd">
              <a:solidFill>
                <a:srgbClr val="FFFFFF"/>
              </a:solid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56704776-5212-8B7F-88C1-F93D7EFEBC83}"/>
                </a:ext>
              </a:extLst>
            </p:cNvPr>
            <p:cNvSpPr/>
            <p:nvPr/>
          </p:nvSpPr>
          <p:spPr>
            <a:xfrm rot="3">
              <a:off x="5561154" y="5533919"/>
              <a:ext cx="826988" cy="179242"/>
            </a:xfrm>
            <a:custGeom>
              <a:avLst/>
              <a:gdLst>
                <a:gd name="connsiteX0" fmla="*/ 0 w 826988"/>
                <a:gd name="connsiteY0" fmla="*/ 0 h 179242"/>
                <a:gd name="connsiteX1" fmla="*/ 298599 w 826988"/>
                <a:gd name="connsiteY1" fmla="*/ 178655 h 179242"/>
                <a:gd name="connsiteX2" fmla="*/ 826989 w 826988"/>
                <a:gd name="connsiteY2" fmla="*/ 97120 h 179242"/>
              </a:gdLst>
              <a:ahLst/>
              <a:cxnLst>
                <a:cxn ang="0">
                  <a:pos x="connsiteX0" y="connsiteY0"/>
                </a:cxn>
                <a:cxn ang="0">
                  <a:pos x="connsiteX1" y="connsiteY1"/>
                </a:cxn>
                <a:cxn ang="0">
                  <a:pos x="connsiteX2" y="connsiteY2"/>
                </a:cxn>
              </a:cxnLst>
              <a:rect l="l" t="t" r="r" b="b"/>
              <a:pathLst>
                <a:path w="826988" h="179242">
                  <a:moveTo>
                    <a:pt x="0" y="0"/>
                  </a:moveTo>
                  <a:cubicBezTo>
                    <a:pt x="74419" y="75386"/>
                    <a:pt x="188567" y="165830"/>
                    <a:pt x="298599" y="178655"/>
                  </a:cubicBezTo>
                  <a:cubicBezTo>
                    <a:pt x="411307" y="191794"/>
                    <a:pt x="559114" y="-21265"/>
                    <a:pt x="826989" y="97120"/>
                  </a:cubicBezTo>
                </a:path>
              </a:pathLst>
            </a:custGeom>
            <a:noFill/>
            <a:ln w="37312" cap="rnd">
              <a:solidFill>
                <a:srgbClr val="FFFFFF"/>
              </a:solidFill>
              <a:prstDash val="sysDash"/>
              <a:round/>
            </a:ln>
          </p:spPr>
          <p:txBody>
            <a:bodyPr rtlCol="0" anchor="ctr"/>
            <a:lstStyle/>
            <a:p>
              <a:endParaRPr lang="de-DE"/>
            </a:p>
          </p:txBody>
        </p:sp>
      </p:grpSp>
      <p:grpSp>
        <p:nvGrpSpPr>
          <p:cNvPr id="197" name="Grafik 2">
            <a:extLst>
              <a:ext uri="{FF2B5EF4-FFF2-40B4-BE49-F238E27FC236}">
                <a16:creationId xmlns:a16="http://schemas.microsoft.com/office/drawing/2014/main" id="{86E5DD54-83F6-C314-EF73-A3480D45CD42}"/>
              </a:ext>
            </a:extLst>
          </p:cNvPr>
          <p:cNvGrpSpPr/>
          <p:nvPr/>
        </p:nvGrpSpPr>
        <p:grpSpPr>
          <a:xfrm>
            <a:off x="10411442" y="1411151"/>
            <a:ext cx="197725" cy="904045"/>
            <a:chOff x="10450165" y="1527265"/>
            <a:chExt cx="197725" cy="904045"/>
          </a:xfrm>
          <a:noFill/>
        </p:grpSpPr>
        <p:sp>
          <p:nvSpPr>
            <p:cNvPr id="198" name="Freihandform: Form 197">
              <a:extLst>
                <a:ext uri="{FF2B5EF4-FFF2-40B4-BE49-F238E27FC236}">
                  <a16:creationId xmlns:a16="http://schemas.microsoft.com/office/drawing/2014/main" id="{E7E89029-56FA-13FC-7150-AB114F47DCE6}"/>
                </a:ext>
              </a:extLst>
            </p:cNvPr>
            <p:cNvSpPr/>
            <p:nvPr/>
          </p:nvSpPr>
          <p:spPr>
            <a:xfrm>
              <a:off x="10463286" y="2288645"/>
              <a:ext cx="184603" cy="142665"/>
            </a:xfrm>
            <a:custGeom>
              <a:avLst/>
              <a:gdLst>
                <a:gd name="connsiteX0" fmla="*/ 0 w 184603"/>
                <a:gd name="connsiteY0" fmla="*/ 100727 h 142665"/>
                <a:gd name="connsiteX1" fmla="*/ 142661 w 184603"/>
                <a:gd name="connsiteY1" fmla="*/ 142666 h 142665"/>
                <a:gd name="connsiteX2" fmla="*/ 184604 w 184603"/>
                <a:gd name="connsiteY2" fmla="*/ 0 h 142665"/>
                <a:gd name="connsiteX3" fmla="*/ 0 w 184603"/>
                <a:gd name="connsiteY3" fmla="*/ 100727 h 142665"/>
              </a:gdLst>
              <a:ahLst/>
              <a:cxnLst>
                <a:cxn ang="0">
                  <a:pos x="connsiteX0" y="connsiteY0"/>
                </a:cxn>
                <a:cxn ang="0">
                  <a:pos x="connsiteX1" y="connsiteY1"/>
                </a:cxn>
                <a:cxn ang="0">
                  <a:pos x="connsiteX2" y="connsiteY2"/>
                </a:cxn>
                <a:cxn ang="0">
                  <a:pos x="connsiteX3" y="connsiteY3"/>
                </a:cxn>
              </a:cxnLst>
              <a:rect l="l" t="t" r="r" b="b"/>
              <a:pathLst>
                <a:path w="184603" h="142665">
                  <a:moveTo>
                    <a:pt x="0" y="100727"/>
                  </a:moveTo>
                  <a:lnTo>
                    <a:pt x="142661" y="142666"/>
                  </a:lnTo>
                  <a:lnTo>
                    <a:pt x="184604" y="0"/>
                  </a:lnTo>
                  <a:lnTo>
                    <a:pt x="0" y="100727"/>
                  </a:lnTo>
                  <a:close/>
                </a:path>
              </a:pathLst>
            </a:custGeom>
            <a:noFill/>
            <a:ln w="37312" cap="rnd">
              <a:solidFill>
                <a:srgbClr val="FFFFFF"/>
              </a:solidFill>
              <a:prstDash val="solid"/>
              <a:miter/>
            </a:ln>
          </p:spPr>
          <p:txBody>
            <a:bodyPr rtlCol="0" anchor="ctr"/>
            <a:lstStyle/>
            <a:p>
              <a:endParaRPr lang="de-DE"/>
            </a:p>
          </p:txBody>
        </p:sp>
        <p:sp>
          <p:nvSpPr>
            <p:cNvPr id="199" name="Freihandform: Form 198">
              <a:extLst>
                <a:ext uri="{FF2B5EF4-FFF2-40B4-BE49-F238E27FC236}">
                  <a16:creationId xmlns:a16="http://schemas.microsoft.com/office/drawing/2014/main" id="{0C452660-6F44-287C-0CD1-CBF011D48E79}"/>
                </a:ext>
              </a:extLst>
            </p:cNvPr>
            <p:cNvSpPr/>
            <p:nvPr/>
          </p:nvSpPr>
          <p:spPr>
            <a:xfrm>
              <a:off x="10450165" y="1527265"/>
              <a:ext cx="105449" cy="811743"/>
            </a:xfrm>
            <a:custGeom>
              <a:avLst/>
              <a:gdLst>
                <a:gd name="connsiteX0" fmla="*/ 105449 w 105449"/>
                <a:gd name="connsiteY0" fmla="*/ 811744 h 811743"/>
                <a:gd name="connsiteX1" fmla="*/ 51668 w 105449"/>
                <a:gd name="connsiteY1" fmla="*/ 0 h 811743"/>
              </a:gdLst>
              <a:ahLst/>
              <a:cxnLst>
                <a:cxn ang="0">
                  <a:pos x="connsiteX0" y="connsiteY0"/>
                </a:cxn>
                <a:cxn ang="0">
                  <a:pos x="connsiteX1" y="connsiteY1"/>
                </a:cxn>
              </a:cxnLst>
              <a:rect l="l" t="t" r="r" b="b"/>
              <a:pathLst>
                <a:path w="105449" h="811743">
                  <a:moveTo>
                    <a:pt x="105449" y="811744"/>
                  </a:moveTo>
                  <a:cubicBezTo>
                    <a:pt x="33450" y="611458"/>
                    <a:pt x="-59958" y="210069"/>
                    <a:pt x="51668" y="0"/>
                  </a:cubicBezTo>
                </a:path>
              </a:pathLst>
            </a:custGeom>
            <a:noFill/>
            <a:ln w="37312" cap="rnd">
              <a:solidFill>
                <a:srgbClr val="FFFFFF"/>
              </a:solidFill>
              <a:prstDash val="sysDash"/>
              <a:round/>
            </a:ln>
          </p:spPr>
          <p:txBody>
            <a:bodyPr rtlCol="0" anchor="ctr"/>
            <a:lstStyle/>
            <a:p>
              <a:endParaRPr lang="de-DE"/>
            </a:p>
          </p:txBody>
        </p:sp>
      </p:grpSp>
      <p:sp>
        <p:nvSpPr>
          <p:cNvPr id="208" name="Textfeld 207">
            <a:extLst>
              <a:ext uri="{FF2B5EF4-FFF2-40B4-BE49-F238E27FC236}">
                <a16:creationId xmlns:a16="http://schemas.microsoft.com/office/drawing/2014/main" id="{62A39A06-E9FE-9C3E-F249-D31AE70FF8E3}"/>
              </a:ext>
            </a:extLst>
          </p:cNvPr>
          <p:cNvSpPr txBox="1"/>
          <p:nvPr/>
        </p:nvSpPr>
        <p:spPr>
          <a:xfrm>
            <a:off x="465199" y="1799774"/>
            <a:ext cx="3059877" cy="769441"/>
          </a:xfrm>
          <a:prstGeom prst="rect">
            <a:avLst/>
          </a:prstGeom>
          <a:noFill/>
        </p:spPr>
        <p:txBody>
          <a:bodyPr wrap="square" rtlCol="0">
            <a:spAutoFit/>
          </a:bodyPr>
          <a:lstStyle/>
          <a:p>
            <a:r>
              <a:rPr lang="de-DE" sz="4400" dirty="0">
                <a:solidFill>
                  <a:schemeClr val="bg1"/>
                </a:solidFill>
                <a:latin typeface="Avenir Next LT Pro" panose="020B0504020202020204" pitchFamily="34" charset="0"/>
                <a:cs typeface="Arial" panose="020B0604020202020204" pitchFamily="34" charset="0"/>
              </a:rPr>
              <a:t>Organism1</a:t>
            </a:r>
          </a:p>
        </p:txBody>
      </p:sp>
      <p:sp>
        <p:nvSpPr>
          <p:cNvPr id="180" name="Textfeld 205">
            <a:extLst>
              <a:ext uri="{FF2B5EF4-FFF2-40B4-BE49-F238E27FC236}">
                <a16:creationId xmlns:a16="http://schemas.microsoft.com/office/drawing/2014/main" id="{B5055940-825F-4405-A0C5-2FCF2D0E31C0}"/>
              </a:ext>
            </a:extLst>
          </p:cNvPr>
          <p:cNvSpPr txBox="1"/>
          <p:nvPr/>
        </p:nvSpPr>
        <p:spPr>
          <a:xfrm>
            <a:off x="1750314" y="-1516419"/>
            <a:ext cx="8547989" cy="1205010"/>
          </a:xfrm>
          <a:prstGeom prst="rect">
            <a:avLst/>
          </a:prstGeom>
          <a:noFill/>
        </p:spPr>
        <p:txBody>
          <a:bodyPr wrap="square" rtlCol="0">
            <a:spAutoFit/>
          </a:bodyPr>
          <a:lstStyle/>
          <a:p>
            <a:pPr algn="ctr">
              <a:lnSpc>
                <a:spcPct val="80000"/>
              </a:lnSpc>
            </a:pPr>
            <a:r>
              <a:rPr lang="en-US" sz="1800" b="0" i="0" dirty="0">
                <a:solidFill>
                  <a:srgbClr val="000000"/>
                </a:solidFill>
                <a:effectLst/>
                <a:latin typeface="Calibri" panose="020F0502020204030204" pitchFamily="34" charset="0"/>
              </a:rPr>
              <a:t>Source Name</a:t>
            </a:r>
          </a:p>
          <a:p>
            <a:pPr algn="ctr">
              <a:lnSpc>
                <a:spcPct val="80000"/>
              </a:lnSpc>
            </a:pPr>
            <a:endParaRPr lang="en-US" dirty="0">
              <a:solidFill>
                <a:srgbClr val="000000"/>
              </a:solidFill>
              <a:latin typeface="Calibri" panose="020F0502020204030204" pitchFamily="34" charset="0"/>
            </a:endParaRPr>
          </a:p>
          <a:p>
            <a:pPr algn="ctr">
              <a:lnSpc>
                <a:spcPct val="80000"/>
              </a:lnSpc>
            </a:pPr>
            <a:r>
              <a:rPr lang="en-US" sz="1800" b="0" i="0" dirty="0">
                <a:solidFill>
                  <a:srgbClr val="000000"/>
                </a:solidFill>
                <a:effectLst/>
                <a:latin typeface="Calibri" panose="020F0502020204030204" pitchFamily="34" charset="0"/>
              </a:rPr>
              <a:t>Every annotation table must start with the Source Name column, which defines the input of your table. This input value must be a unique identifier for an organism or a sample. The number of Source Name columns per table is limited to one.  </a:t>
            </a:r>
            <a:endParaRPr lang="de-DE" sz="2400" b="1" dirty="0">
              <a:solidFill>
                <a:schemeClr val="bg1"/>
              </a:solidFill>
              <a:latin typeface="Avenir Next LT Pro Demi" panose="020B0604020202020204" pitchFamily="34" charset="0"/>
              <a:cs typeface="Arial" panose="020B0604020202020204" pitchFamily="34" charset="0"/>
            </a:endParaRPr>
          </a:p>
        </p:txBody>
      </p:sp>
    </p:spTree>
    <p:extLst>
      <p:ext uri="{BB962C8B-B14F-4D97-AF65-F5344CB8AC3E}">
        <p14:creationId xmlns:p14="http://schemas.microsoft.com/office/powerpoint/2010/main" val="3018687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3E363606-92AB-4504-B2E1-E6E2DFEEE1F6}"/>
              </a:ext>
            </a:extLst>
          </p:cNvPr>
          <p:cNvSpPr/>
          <p:nvPr/>
        </p:nvSpPr>
        <p:spPr>
          <a:xfrm>
            <a:off x="-11995" y="0"/>
            <a:ext cx="12203995" cy="6858000"/>
          </a:xfrm>
          <a:prstGeom prst="rect">
            <a:avLst/>
          </a:prstGeom>
          <a:solidFill>
            <a:srgbClr val="00C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feld 205">
            <a:extLst>
              <a:ext uri="{FF2B5EF4-FFF2-40B4-BE49-F238E27FC236}">
                <a16:creationId xmlns:a16="http://schemas.microsoft.com/office/drawing/2014/main" id="{541DA75F-D2DC-440B-A095-BD929C5BECCA}"/>
              </a:ext>
            </a:extLst>
          </p:cNvPr>
          <p:cNvSpPr txBox="1"/>
          <p:nvPr/>
        </p:nvSpPr>
        <p:spPr>
          <a:xfrm>
            <a:off x="624306" y="361290"/>
            <a:ext cx="10800000" cy="2364878"/>
          </a:xfrm>
          <a:prstGeom prst="rect">
            <a:avLst/>
          </a:prstGeom>
          <a:noFill/>
        </p:spPr>
        <p:txBody>
          <a:bodyPr wrap="square" rtlCol="0">
            <a:spAutoFit/>
          </a:bodyPr>
          <a:lstStyle/>
          <a:p>
            <a:pPr algn="ctr">
              <a:lnSpc>
                <a:spcPct val="80000"/>
              </a:lnSpc>
            </a:pPr>
            <a:r>
              <a:rPr lang="en-US" sz="4400" b="1" i="0" dirty="0">
                <a:solidFill>
                  <a:schemeClr val="bg1"/>
                </a:solidFill>
                <a:effectLst/>
                <a:latin typeface="Calibri" panose="020F0502020204030204" pitchFamily="34" charset="0"/>
              </a:rPr>
              <a:t>Factor</a:t>
            </a:r>
          </a:p>
          <a:p>
            <a:pPr algn="ctr">
              <a:lnSpc>
                <a:spcPct val="80000"/>
              </a:lnSpc>
            </a:pPr>
            <a:endParaRPr lang="en-US" sz="2800" dirty="0">
              <a:solidFill>
                <a:schemeClr val="bg1"/>
              </a:solidFill>
              <a:latin typeface="Calibri" panose="020F0502020204030204" pitchFamily="34" charset="0"/>
            </a:endParaRPr>
          </a:p>
          <a:p>
            <a:pPr algn="ctr">
              <a:lnSpc>
                <a:spcPct val="80000"/>
              </a:lnSpc>
            </a:pPr>
            <a:r>
              <a:rPr lang="en-US" sz="2800" b="0" i="0" dirty="0">
                <a:solidFill>
                  <a:schemeClr val="bg1"/>
                </a:solidFill>
                <a:effectLst/>
                <a:latin typeface="Calibri" panose="020F0502020204030204" pitchFamily="34" charset="0"/>
              </a:rPr>
              <a:t>Use Factor columns to describe independent variables that determine the specific output of your experiment when process and analysis were identical. Most of the time, factors are the most important building blocks for downstream computational analysis.</a:t>
            </a:r>
            <a:endParaRPr lang="de-DE" sz="3600" b="1" dirty="0">
              <a:solidFill>
                <a:schemeClr val="bg1"/>
              </a:solidFill>
              <a:latin typeface="Avenir Next LT Pro Demi"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D27089C-E665-4A31-9977-FE8FF15EA991}"/>
              </a:ext>
            </a:extLst>
          </p:cNvPr>
          <p:cNvPicPr>
            <a:picLocks noChangeAspect="1"/>
          </p:cNvPicPr>
          <p:nvPr/>
        </p:nvPicPr>
        <p:blipFill>
          <a:blip r:embed="rId2"/>
          <a:stretch>
            <a:fillRect/>
          </a:stretch>
        </p:blipFill>
        <p:spPr>
          <a:xfrm>
            <a:off x="2356784" y="2896710"/>
            <a:ext cx="7335045" cy="3600000"/>
          </a:xfrm>
          <a:prstGeom prst="rect">
            <a:avLst/>
          </a:prstGeom>
        </p:spPr>
      </p:pic>
    </p:spTree>
    <p:extLst>
      <p:ext uri="{BB962C8B-B14F-4D97-AF65-F5344CB8AC3E}">
        <p14:creationId xmlns:p14="http://schemas.microsoft.com/office/powerpoint/2010/main" val="342385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5E914E99-CAD6-45A0-9C9F-B30A221A1765}"/>
              </a:ext>
            </a:extLst>
          </p:cNvPr>
          <p:cNvSpPr/>
          <p:nvPr/>
        </p:nvSpPr>
        <p:spPr>
          <a:xfrm>
            <a:off x="-11995" y="0"/>
            <a:ext cx="122039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feld 205">
            <a:extLst>
              <a:ext uri="{FF2B5EF4-FFF2-40B4-BE49-F238E27FC236}">
                <a16:creationId xmlns:a16="http://schemas.microsoft.com/office/drawing/2014/main" id="{64E55E6D-FC9B-4327-AA2B-12D411198526}"/>
              </a:ext>
            </a:extLst>
          </p:cNvPr>
          <p:cNvSpPr txBox="1"/>
          <p:nvPr/>
        </p:nvSpPr>
        <p:spPr>
          <a:xfrm>
            <a:off x="690002" y="263603"/>
            <a:ext cx="10800000" cy="2709588"/>
          </a:xfrm>
          <a:prstGeom prst="rect">
            <a:avLst/>
          </a:prstGeom>
          <a:noFill/>
        </p:spPr>
        <p:txBody>
          <a:bodyPr wrap="square" rtlCol="0">
            <a:spAutoFit/>
          </a:bodyPr>
          <a:lstStyle/>
          <a:p>
            <a:pPr algn="ctr">
              <a:lnSpc>
                <a:spcPct val="80000"/>
              </a:lnSpc>
            </a:pPr>
            <a:r>
              <a:rPr lang="en-US" sz="4400" b="1" i="0" dirty="0">
                <a:solidFill>
                  <a:srgbClr val="0BB5DD"/>
                </a:solidFill>
                <a:effectLst/>
                <a:latin typeface="Calibri" panose="020F0502020204030204" pitchFamily="34" charset="0"/>
              </a:rPr>
              <a:t>Parameter</a:t>
            </a:r>
          </a:p>
          <a:p>
            <a:pPr algn="ctr">
              <a:lnSpc>
                <a:spcPct val="80000"/>
              </a:lnSpc>
            </a:pPr>
            <a:endParaRPr lang="en-US" sz="2800" dirty="0">
              <a:solidFill>
                <a:srgbClr val="0BB5DD"/>
              </a:solidFill>
              <a:latin typeface="Calibri" panose="020F0502020204030204" pitchFamily="34" charset="0"/>
            </a:endParaRPr>
          </a:p>
          <a:p>
            <a:pPr algn="ctr">
              <a:lnSpc>
                <a:spcPct val="80000"/>
              </a:lnSpc>
            </a:pPr>
            <a:r>
              <a:rPr lang="en-US" sz="2800" b="0" i="0" dirty="0">
                <a:solidFill>
                  <a:srgbClr val="0BB5DD"/>
                </a:solidFill>
                <a:effectLst/>
                <a:latin typeface="Calibri" panose="020F0502020204030204" pitchFamily="34" charset="0"/>
              </a:rPr>
              <a:t>Parameter columns describe steps in your experimental workflow, e.g., the temperature or extraction buffer used for your assay. Multiple Parameter columns form a protocol. There is no limitation for the number of Parameter columns per table.  </a:t>
            </a:r>
            <a:endParaRPr lang="de-DE" sz="3600" b="1" dirty="0">
              <a:solidFill>
                <a:srgbClr val="0BB5DD"/>
              </a:solidFill>
              <a:latin typeface="Avenir Next LT Pro Demi"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2AE62EF6-5B04-4BBA-9A92-E74B266A816F}"/>
              </a:ext>
            </a:extLst>
          </p:cNvPr>
          <p:cNvPicPr>
            <a:picLocks noChangeAspect="1"/>
          </p:cNvPicPr>
          <p:nvPr/>
        </p:nvPicPr>
        <p:blipFill>
          <a:blip r:embed="rId2"/>
          <a:stretch>
            <a:fillRect/>
          </a:stretch>
        </p:blipFill>
        <p:spPr>
          <a:xfrm>
            <a:off x="2126256" y="2950855"/>
            <a:ext cx="7796104" cy="3600000"/>
          </a:xfrm>
          <a:prstGeom prst="rect">
            <a:avLst/>
          </a:prstGeom>
        </p:spPr>
      </p:pic>
    </p:spTree>
    <p:extLst>
      <p:ext uri="{BB962C8B-B14F-4D97-AF65-F5344CB8AC3E}">
        <p14:creationId xmlns:p14="http://schemas.microsoft.com/office/powerpoint/2010/main" val="1174395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BB5DD"/>
        </a:solidFill>
        <a:effectLst/>
      </p:bgPr>
    </p:bg>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3148420A-CAAC-47F2-82D4-5677DAFD3599}"/>
              </a:ext>
            </a:extLst>
          </p:cNvPr>
          <p:cNvSpPr/>
          <p:nvPr/>
        </p:nvSpPr>
        <p:spPr>
          <a:xfrm>
            <a:off x="-11995" y="0"/>
            <a:ext cx="12203995" cy="6858000"/>
          </a:xfrm>
          <a:prstGeom prst="rect">
            <a:avLst/>
          </a:prstGeom>
          <a:solidFill>
            <a:srgbClr val="0BB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feld 205">
            <a:extLst>
              <a:ext uri="{FF2B5EF4-FFF2-40B4-BE49-F238E27FC236}">
                <a16:creationId xmlns:a16="http://schemas.microsoft.com/office/drawing/2014/main" id="{10325A62-B275-4360-B3F6-6593F20CC893}"/>
              </a:ext>
            </a:extLst>
          </p:cNvPr>
          <p:cNvSpPr txBox="1"/>
          <p:nvPr/>
        </p:nvSpPr>
        <p:spPr>
          <a:xfrm>
            <a:off x="690001" y="323238"/>
            <a:ext cx="10800000" cy="2021451"/>
          </a:xfrm>
          <a:prstGeom prst="rect">
            <a:avLst/>
          </a:prstGeom>
          <a:noFill/>
        </p:spPr>
        <p:txBody>
          <a:bodyPr wrap="square" rtlCol="0">
            <a:spAutoFit/>
          </a:bodyPr>
          <a:lstStyle/>
          <a:p>
            <a:pPr algn="ctr">
              <a:lnSpc>
                <a:spcPct val="80000"/>
              </a:lnSpc>
            </a:pPr>
            <a:r>
              <a:rPr lang="en-US" sz="4400" b="1" i="0" dirty="0">
                <a:solidFill>
                  <a:schemeClr val="bg1"/>
                </a:solidFill>
                <a:effectLst/>
                <a:latin typeface="Calibri" panose="020F0502020204030204" pitchFamily="34" charset="0"/>
              </a:rPr>
              <a:t>Component</a:t>
            </a:r>
          </a:p>
          <a:p>
            <a:pPr algn="ctr">
              <a:lnSpc>
                <a:spcPct val="80000"/>
              </a:lnSpc>
            </a:pPr>
            <a:endParaRPr lang="en-US" sz="2800" dirty="0">
              <a:solidFill>
                <a:schemeClr val="bg1"/>
              </a:solidFill>
              <a:latin typeface="Calibri" panose="020F0502020204030204" pitchFamily="34" charset="0"/>
            </a:endParaRPr>
          </a:p>
          <a:p>
            <a:pPr algn="ctr">
              <a:lnSpc>
                <a:spcPct val="80000"/>
              </a:lnSpc>
            </a:pPr>
            <a:r>
              <a:rPr lang="en-US" sz="2800" b="0" i="0" dirty="0">
                <a:solidFill>
                  <a:schemeClr val="bg1"/>
                </a:solidFill>
                <a:effectLst/>
                <a:latin typeface="Calibri" panose="020F0502020204030204" pitchFamily="34" charset="0"/>
              </a:rPr>
              <a:t>Use these columns to list anything physical of a protocol that can be consumed, e.g. instrument names, software names, or reagents names. </a:t>
            </a:r>
          </a:p>
        </p:txBody>
      </p:sp>
      <p:pic>
        <p:nvPicPr>
          <p:cNvPr id="2" name="Picture 1">
            <a:extLst>
              <a:ext uri="{FF2B5EF4-FFF2-40B4-BE49-F238E27FC236}">
                <a16:creationId xmlns:a16="http://schemas.microsoft.com/office/drawing/2014/main" id="{A29DA724-437C-4CFA-AD92-6E37915A97E8}"/>
              </a:ext>
            </a:extLst>
          </p:cNvPr>
          <p:cNvPicPr>
            <a:picLocks noChangeAspect="1"/>
          </p:cNvPicPr>
          <p:nvPr/>
        </p:nvPicPr>
        <p:blipFill>
          <a:blip r:embed="rId2"/>
          <a:stretch>
            <a:fillRect/>
          </a:stretch>
        </p:blipFill>
        <p:spPr>
          <a:xfrm>
            <a:off x="2396037" y="2417259"/>
            <a:ext cx="7399925" cy="3928624"/>
          </a:xfrm>
          <a:prstGeom prst="rect">
            <a:avLst/>
          </a:prstGeom>
        </p:spPr>
      </p:pic>
    </p:spTree>
    <p:extLst>
      <p:ext uri="{BB962C8B-B14F-4D97-AF65-F5344CB8AC3E}">
        <p14:creationId xmlns:p14="http://schemas.microsoft.com/office/powerpoint/2010/main" val="136156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7B7A8E44-B5C2-4C94-B42C-8AB8EFFF9982}"/>
              </a:ext>
            </a:extLst>
          </p:cNvPr>
          <p:cNvSpPr/>
          <p:nvPr/>
        </p:nvSpPr>
        <p:spPr>
          <a:xfrm>
            <a:off x="-11995" y="0"/>
            <a:ext cx="122039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feld 205">
            <a:extLst>
              <a:ext uri="{FF2B5EF4-FFF2-40B4-BE49-F238E27FC236}">
                <a16:creationId xmlns:a16="http://schemas.microsoft.com/office/drawing/2014/main" id="{73B81339-E7D3-4F53-AF41-4C599B0E9F15}"/>
              </a:ext>
            </a:extLst>
          </p:cNvPr>
          <p:cNvSpPr txBox="1"/>
          <p:nvPr/>
        </p:nvSpPr>
        <p:spPr>
          <a:xfrm>
            <a:off x="411574" y="203412"/>
            <a:ext cx="11356855" cy="2710870"/>
          </a:xfrm>
          <a:prstGeom prst="rect">
            <a:avLst/>
          </a:prstGeom>
          <a:noFill/>
        </p:spPr>
        <p:txBody>
          <a:bodyPr wrap="square" rtlCol="0">
            <a:spAutoFit/>
          </a:bodyPr>
          <a:lstStyle/>
          <a:p>
            <a:pPr algn="ctr">
              <a:lnSpc>
                <a:spcPct val="80000"/>
              </a:lnSpc>
            </a:pPr>
            <a:r>
              <a:rPr lang="en-US" sz="4400" b="1" i="0" dirty="0">
                <a:solidFill>
                  <a:srgbClr val="2D3E50"/>
                </a:solidFill>
                <a:effectLst/>
                <a:latin typeface="Calibri" panose="020F0502020204030204" pitchFamily="34" charset="0"/>
              </a:rPr>
              <a:t>Protocol Columns</a:t>
            </a:r>
          </a:p>
          <a:p>
            <a:pPr algn="ctr">
              <a:lnSpc>
                <a:spcPct val="80000"/>
              </a:lnSpc>
            </a:pPr>
            <a:endParaRPr lang="en-US" sz="2800" dirty="0">
              <a:solidFill>
                <a:srgbClr val="2D3E50"/>
              </a:solidFill>
              <a:latin typeface="Calibri" panose="020F0502020204030204" pitchFamily="34" charset="0"/>
            </a:endParaRPr>
          </a:p>
          <a:p>
            <a:pPr algn="ctr">
              <a:lnSpc>
                <a:spcPct val="80000"/>
              </a:lnSpc>
            </a:pPr>
            <a:r>
              <a:rPr lang="en-US" sz="2800" b="0" i="0" dirty="0">
                <a:solidFill>
                  <a:srgbClr val="2D3E50"/>
                </a:solidFill>
                <a:effectLst/>
                <a:latin typeface="Calibri" panose="020F0502020204030204" pitchFamily="34" charset="0"/>
              </a:rPr>
              <a:t>Protocol columns extend control for protocol parsing. Use Protocol REF columns to reference the protocol used in this table, i.e., the name of the protocol. Protocol Type columns define the type according to your preferred public repository, e.g., a growth protocol. The number of columns for each subtype is limited to one per table. </a:t>
            </a:r>
          </a:p>
        </p:txBody>
      </p:sp>
      <p:pic>
        <p:nvPicPr>
          <p:cNvPr id="2" name="Picture 1">
            <a:extLst>
              <a:ext uri="{FF2B5EF4-FFF2-40B4-BE49-F238E27FC236}">
                <a16:creationId xmlns:a16="http://schemas.microsoft.com/office/drawing/2014/main" id="{404EB09E-F828-4D3A-83C7-5DE0E940668B}"/>
              </a:ext>
            </a:extLst>
          </p:cNvPr>
          <p:cNvPicPr>
            <a:picLocks noChangeAspect="1"/>
          </p:cNvPicPr>
          <p:nvPr/>
        </p:nvPicPr>
        <p:blipFill>
          <a:blip r:embed="rId2"/>
          <a:stretch>
            <a:fillRect/>
          </a:stretch>
        </p:blipFill>
        <p:spPr>
          <a:xfrm>
            <a:off x="2517695" y="2972554"/>
            <a:ext cx="7013225" cy="3600000"/>
          </a:xfrm>
          <a:prstGeom prst="rect">
            <a:avLst/>
          </a:prstGeom>
        </p:spPr>
      </p:pic>
    </p:spTree>
    <p:extLst>
      <p:ext uri="{BB962C8B-B14F-4D97-AF65-F5344CB8AC3E}">
        <p14:creationId xmlns:p14="http://schemas.microsoft.com/office/powerpoint/2010/main" val="297558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D3E50"/>
        </a:solidFill>
        <a:effectLst/>
      </p:bgPr>
    </p:bg>
    <p:spTree>
      <p:nvGrpSpPr>
        <p:cNvPr id="1" name=""/>
        <p:cNvGrpSpPr/>
        <p:nvPr/>
      </p:nvGrpSpPr>
      <p:grpSpPr>
        <a:xfrm>
          <a:off x="0" y="0"/>
          <a:ext cx="0" cy="0"/>
          <a:chOff x="0" y="0"/>
          <a:chExt cx="0" cy="0"/>
        </a:xfrm>
      </p:grpSpPr>
      <p:sp>
        <p:nvSpPr>
          <p:cNvPr id="149" name="Rectangle 148">
            <a:extLst>
              <a:ext uri="{FF2B5EF4-FFF2-40B4-BE49-F238E27FC236}">
                <a16:creationId xmlns:a16="http://schemas.microsoft.com/office/drawing/2014/main" id="{E27F547F-056C-4088-804A-D3DE9F7B1CA9}"/>
              </a:ext>
            </a:extLst>
          </p:cNvPr>
          <p:cNvSpPr/>
          <p:nvPr/>
        </p:nvSpPr>
        <p:spPr>
          <a:xfrm>
            <a:off x="-11995" y="0"/>
            <a:ext cx="12203995" cy="68580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feld 205">
            <a:extLst>
              <a:ext uri="{FF2B5EF4-FFF2-40B4-BE49-F238E27FC236}">
                <a16:creationId xmlns:a16="http://schemas.microsoft.com/office/drawing/2014/main" id="{9D5F4653-B186-4261-AF22-DB6A0F35A2FC}"/>
              </a:ext>
            </a:extLst>
          </p:cNvPr>
          <p:cNvSpPr txBox="1"/>
          <p:nvPr/>
        </p:nvSpPr>
        <p:spPr>
          <a:xfrm>
            <a:off x="695999" y="216664"/>
            <a:ext cx="10800000" cy="3055580"/>
          </a:xfrm>
          <a:prstGeom prst="rect">
            <a:avLst/>
          </a:prstGeom>
          <a:noFill/>
        </p:spPr>
        <p:txBody>
          <a:bodyPr wrap="square" rtlCol="0">
            <a:spAutoFit/>
          </a:bodyPr>
          <a:lstStyle/>
          <a:p>
            <a:pPr algn="ctr">
              <a:lnSpc>
                <a:spcPct val="80000"/>
              </a:lnSpc>
            </a:pPr>
            <a:r>
              <a:rPr lang="en-US" sz="4400" b="1" i="0" dirty="0">
                <a:solidFill>
                  <a:schemeClr val="bg1"/>
                </a:solidFill>
                <a:effectLst/>
                <a:latin typeface="Calibri" panose="020F0502020204030204" pitchFamily="34" charset="0"/>
              </a:rPr>
              <a:t>Output Columns</a:t>
            </a:r>
          </a:p>
          <a:p>
            <a:pPr algn="ctr">
              <a:lnSpc>
                <a:spcPct val="80000"/>
              </a:lnSpc>
            </a:pPr>
            <a:endParaRPr lang="en-US" sz="2800" dirty="0">
              <a:solidFill>
                <a:schemeClr val="bg1"/>
              </a:solidFill>
              <a:latin typeface="Calibri" panose="020F0502020204030204" pitchFamily="34" charset="0"/>
            </a:endParaRPr>
          </a:p>
          <a:p>
            <a:pPr algn="ctr">
              <a:lnSpc>
                <a:spcPct val="80000"/>
              </a:lnSpc>
            </a:pPr>
            <a:r>
              <a:rPr lang="en-US" sz="2800" b="0" i="0" dirty="0">
                <a:solidFill>
                  <a:schemeClr val="bg1"/>
                </a:solidFill>
                <a:effectLst/>
                <a:latin typeface="Calibri" panose="020F0502020204030204" pitchFamily="34" charset="0"/>
              </a:rPr>
              <a:t>Output columns allow to specify the exact output for your process. Per table only one output column is allowed, which can either be a Sample Name, a Raw Data File or a Derived Data File. </a:t>
            </a:r>
            <a:r>
              <a:rPr lang="en-US" sz="2800" dirty="0">
                <a:solidFill>
                  <a:schemeClr val="bg1"/>
                </a:solidFill>
                <a:latin typeface="Calibri" panose="020F0502020204030204" pitchFamily="34" charset="0"/>
              </a:rPr>
              <a:t>Data files can be sources for computational workflows. </a:t>
            </a:r>
            <a:r>
              <a:rPr lang="en-US" sz="2800" b="0" i="0" dirty="0">
                <a:solidFill>
                  <a:schemeClr val="bg1"/>
                </a:solidFill>
                <a:effectLst/>
                <a:latin typeface="Calibri" panose="020F0502020204030204" pitchFamily="34" charset="0"/>
              </a:rPr>
              <a:t>The value of this column must be a unique identifier. </a:t>
            </a:r>
          </a:p>
        </p:txBody>
      </p:sp>
      <p:pic>
        <p:nvPicPr>
          <p:cNvPr id="2" name="Picture 1">
            <a:extLst>
              <a:ext uri="{FF2B5EF4-FFF2-40B4-BE49-F238E27FC236}">
                <a16:creationId xmlns:a16="http://schemas.microsoft.com/office/drawing/2014/main" id="{581DED09-8B45-496D-879D-EBAF17407565}"/>
              </a:ext>
            </a:extLst>
          </p:cNvPr>
          <p:cNvPicPr>
            <a:picLocks noChangeAspect="1"/>
          </p:cNvPicPr>
          <p:nvPr/>
        </p:nvPicPr>
        <p:blipFill>
          <a:blip r:embed="rId2"/>
          <a:stretch>
            <a:fillRect/>
          </a:stretch>
        </p:blipFill>
        <p:spPr>
          <a:xfrm>
            <a:off x="327818" y="3101244"/>
            <a:ext cx="11536363" cy="3600000"/>
          </a:xfrm>
          <a:prstGeom prst="rect">
            <a:avLst/>
          </a:prstGeom>
        </p:spPr>
      </p:pic>
    </p:spTree>
    <p:extLst>
      <p:ext uri="{BB962C8B-B14F-4D97-AF65-F5344CB8AC3E}">
        <p14:creationId xmlns:p14="http://schemas.microsoft.com/office/powerpoint/2010/main" val="2911727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B87C523F-04B9-4F06-B64E-BA0DADD72265}"/>
              </a:ext>
            </a:extLst>
          </p:cNvPr>
          <p:cNvGrpSpPr/>
          <p:nvPr/>
        </p:nvGrpSpPr>
        <p:grpSpPr>
          <a:xfrm>
            <a:off x="156000" y="182177"/>
            <a:ext cx="11880000" cy="46801971"/>
            <a:chOff x="156000" y="182177"/>
            <a:chExt cx="11880000" cy="46801971"/>
          </a:xfrm>
        </p:grpSpPr>
        <p:pic>
          <p:nvPicPr>
            <p:cNvPr id="5" name="Picture 4">
              <a:extLst>
                <a:ext uri="{FF2B5EF4-FFF2-40B4-BE49-F238E27FC236}">
                  <a16:creationId xmlns:a16="http://schemas.microsoft.com/office/drawing/2014/main" id="{2DF20873-5595-469F-AC8C-5D3D05E89862}"/>
                </a:ext>
              </a:extLst>
            </p:cNvPr>
            <p:cNvPicPr>
              <a:picLocks noChangeAspect="1"/>
            </p:cNvPicPr>
            <p:nvPr/>
          </p:nvPicPr>
          <p:blipFill>
            <a:blip r:embed="rId2"/>
            <a:stretch>
              <a:fillRect/>
            </a:stretch>
          </p:blipFill>
          <p:spPr>
            <a:xfrm>
              <a:off x="156000" y="182177"/>
              <a:ext cx="11880000" cy="6675823"/>
            </a:xfrm>
            <a:prstGeom prst="rect">
              <a:avLst/>
            </a:prstGeom>
          </p:spPr>
        </p:pic>
        <p:pic>
          <p:nvPicPr>
            <p:cNvPr id="8" name="Picture 7">
              <a:extLst>
                <a:ext uri="{FF2B5EF4-FFF2-40B4-BE49-F238E27FC236}">
                  <a16:creationId xmlns:a16="http://schemas.microsoft.com/office/drawing/2014/main" id="{28728645-2EA1-4722-8161-7ECFF4DB6F7A}"/>
                </a:ext>
              </a:extLst>
            </p:cNvPr>
            <p:cNvPicPr>
              <a:picLocks noChangeAspect="1"/>
            </p:cNvPicPr>
            <p:nvPr/>
          </p:nvPicPr>
          <p:blipFill>
            <a:blip r:embed="rId3"/>
            <a:stretch>
              <a:fillRect/>
            </a:stretch>
          </p:blipFill>
          <p:spPr>
            <a:xfrm>
              <a:off x="156000" y="20209646"/>
              <a:ext cx="11880000" cy="6675823"/>
            </a:xfrm>
            <a:prstGeom prst="rect">
              <a:avLst/>
            </a:prstGeom>
          </p:spPr>
        </p:pic>
        <p:pic>
          <p:nvPicPr>
            <p:cNvPr id="9" name="Picture 8">
              <a:extLst>
                <a:ext uri="{FF2B5EF4-FFF2-40B4-BE49-F238E27FC236}">
                  <a16:creationId xmlns:a16="http://schemas.microsoft.com/office/drawing/2014/main" id="{22CA4899-AF37-4704-BE42-A68B3F8A2113}"/>
                </a:ext>
              </a:extLst>
            </p:cNvPr>
            <p:cNvPicPr>
              <a:picLocks noChangeAspect="1"/>
            </p:cNvPicPr>
            <p:nvPr/>
          </p:nvPicPr>
          <p:blipFill>
            <a:blip r:embed="rId4"/>
            <a:stretch>
              <a:fillRect/>
            </a:stretch>
          </p:blipFill>
          <p:spPr>
            <a:xfrm>
              <a:off x="156000" y="26885469"/>
              <a:ext cx="11880000" cy="6675823"/>
            </a:xfrm>
            <a:prstGeom prst="rect">
              <a:avLst/>
            </a:prstGeom>
          </p:spPr>
        </p:pic>
        <p:pic>
          <p:nvPicPr>
            <p:cNvPr id="10" name="Picture 9">
              <a:extLst>
                <a:ext uri="{FF2B5EF4-FFF2-40B4-BE49-F238E27FC236}">
                  <a16:creationId xmlns:a16="http://schemas.microsoft.com/office/drawing/2014/main" id="{469F11F0-C078-4108-8DA3-E48669FAF5F9}"/>
                </a:ext>
              </a:extLst>
            </p:cNvPr>
            <p:cNvPicPr>
              <a:picLocks noChangeAspect="1"/>
            </p:cNvPicPr>
            <p:nvPr/>
          </p:nvPicPr>
          <p:blipFill>
            <a:blip r:embed="rId5"/>
            <a:stretch>
              <a:fillRect/>
            </a:stretch>
          </p:blipFill>
          <p:spPr>
            <a:xfrm>
              <a:off x="156000" y="33561292"/>
              <a:ext cx="11880000" cy="6717362"/>
            </a:xfrm>
            <a:prstGeom prst="rect">
              <a:avLst/>
            </a:prstGeom>
          </p:spPr>
        </p:pic>
        <p:pic>
          <p:nvPicPr>
            <p:cNvPr id="11" name="Picture 10">
              <a:extLst>
                <a:ext uri="{FF2B5EF4-FFF2-40B4-BE49-F238E27FC236}">
                  <a16:creationId xmlns:a16="http://schemas.microsoft.com/office/drawing/2014/main" id="{787305DA-E020-49B8-950E-4784F284EEFB}"/>
                </a:ext>
              </a:extLst>
            </p:cNvPr>
            <p:cNvPicPr>
              <a:picLocks noChangeAspect="1"/>
            </p:cNvPicPr>
            <p:nvPr/>
          </p:nvPicPr>
          <p:blipFill>
            <a:blip r:embed="rId6"/>
            <a:stretch>
              <a:fillRect/>
            </a:stretch>
          </p:blipFill>
          <p:spPr>
            <a:xfrm>
              <a:off x="156000" y="40278654"/>
              <a:ext cx="11880000" cy="6705494"/>
            </a:xfrm>
            <a:prstGeom prst="rect">
              <a:avLst/>
            </a:prstGeom>
          </p:spPr>
        </p:pic>
        <p:pic>
          <p:nvPicPr>
            <p:cNvPr id="12" name="Picture 11">
              <a:extLst>
                <a:ext uri="{FF2B5EF4-FFF2-40B4-BE49-F238E27FC236}">
                  <a16:creationId xmlns:a16="http://schemas.microsoft.com/office/drawing/2014/main" id="{6DE51D49-76A5-4FD9-9032-0B2F409E6B0D}"/>
                </a:ext>
              </a:extLst>
            </p:cNvPr>
            <p:cNvPicPr>
              <a:picLocks noChangeAspect="1"/>
            </p:cNvPicPr>
            <p:nvPr/>
          </p:nvPicPr>
          <p:blipFill>
            <a:blip r:embed="rId7"/>
            <a:stretch>
              <a:fillRect/>
            </a:stretch>
          </p:blipFill>
          <p:spPr>
            <a:xfrm>
              <a:off x="156000" y="6858000"/>
              <a:ext cx="11880000" cy="6675823"/>
            </a:xfrm>
            <a:prstGeom prst="rect">
              <a:avLst/>
            </a:prstGeom>
          </p:spPr>
        </p:pic>
        <p:pic>
          <p:nvPicPr>
            <p:cNvPr id="17" name="Picture 16">
              <a:extLst>
                <a:ext uri="{FF2B5EF4-FFF2-40B4-BE49-F238E27FC236}">
                  <a16:creationId xmlns:a16="http://schemas.microsoft.com/office/drawing/2014/main" id="{17030D64-F317-4B43-81D8-BDE3617E5CB9}"/>
                </a:ext>
              </a:extLst>
            </p:cNvPr>
            <p:cNvPicPr>
              <a:picLocks noChangeAspect="1"/>
            </p:cNvPicPr>
            <p:nvPr/>
          </p:nvPicPr>
          <p:blipFill>
            <a:blip r:embed="rId8"/>
            <a:stretch>
              <a:fillRect/>
            </a:stretch>
          </p:blipFill>
          <p:spPr>
            <a:xfrm>
              <a:off x="156000" y="13533823"/>
              <a:ext cx="11880000" cy="6675823"/>
            </a:xfrm>
            <a:prstGeom prst="rect">
              <a:avLst/>
            </a:prstGeom>
          </p:spPr>
        </p:pic>
      </p:grpSp>
    </p:spTree>
    <p:extLst>
      <p:ext uri="{BB962C8B-B14F-4D97-AF65-F5344CB8AC3E}">
        <p14:creationId xmlns:p14="http://schemas.microsoft.com/office/powerpoint/2010/main" val="212668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extfeld 323">
            <a:extLst>
              <a:ext uri="{FF2B5EF4-FFF2-40B4-BE49-F238E27FC236}">
                <a16:creationId xmlns:a16="http://schemas.microsoft.com/office/drawing/2014/main" id="{45154C1D-C931-7E29-AA9F-0F3232E86194}"/>
              </a:ext>
            </a:extLst>
          </p:cNvPr>
          <p:cNvSpPr txBox="1"/>
          <p:nvPr/>
        </p:nvSpPr>
        <p:spPr>
          <a:xfrm>
            <a:off x="10343997" y="2351242"/>
            <a:ext cx="2061206" cy="1867371"/>
          </a:xfrm>
          <a:prstGeom prst="rect">
            <a:avLst/>
          </a:prstGeom>
          <a:noFill/>
        </p:spPr>
        <p:txBody>
          <a:bodyPr wrap="none" rtlCol="0">
            <a:spAutoFit/>
          </a:bodyPr>
          <a:lstStyle/>
          <a:p>
            <a:pPr algn="ctr">
              <a:lnSpc>
                <a:spcPct val="80000"/>
              </a:lnSpc>
            </a:pPr>
            <a:r>
              <a:rPr lang="de-DE" sz="2400" b="1" dirty="0" err="1">
                <a:solidFill>
                  <a:srgbClr val="00C2A7"/>
                </a:solidFill>
                <a:latin typeface="Avenir Next LT Pro Demi" panose="020B0604020202020204" pitchFamily="34" charset="0"/>
                <a:cs typeface="Arial" panose="020B0604020202020204" pitchFamily="34" charset="0"/>
              </a:rPr>
              <a:t>If</a:t>
            </a:r>
            <a:r>
              <a:rPr lang="de-DE" sz="2400" b="1" dirty="0">
                <a:solidFill>
                  <a:srgbClr val="00C2A7"/>
                </a:solidFill>
                <a:latin typeface="Avenir Next LT Pro Demi" panose="020B0604020202020204" pitchFamily="34" charset="0"/>
                <a:cs typeface="Arial" panose="020B0604020202020204" pitchFamily="34" charset="0"/>
              </a:rPr>
              <a:t> </a:t>
            </a:r>
            <a:r>
              <a:rPr lang="de-DE" sz="2400" b="1" dirty="0" err="1">
                <a:solidFill>
                  <a:srgbClr val="00C2A7"/>
                </a:solidFill>
                <a:latin typeface="Avenir Next LT Pro Demi" panose="020B0604020202020204" pitchFamily="34" charset="0"/>
                <a:cs typeface="Arial" panose="020B0604020202020204" pitchFamily="34" charset="0"/>
              </a:rPr>
              <a:t>there</a:t>
            </a:r>
            <a:r>
              <a:rPr lang="de-DE" sz="2400" b="1" dirty="0">
                <a:solidFill>
                  <a:srgbClr val="00C2A7"/>
                </a:solidFill>
                <a:latin typeface="Avenir Next LT Pro Demi" panose="020B0604020202020204" pitchFamily="34" charset="0"/>
                <a:cs typeface="Arial" panose="020B0604020202020204" pitchFamily="34" charset="0"/>
              </a:rPr>
              <a:t> </a:t>
            </a:r>
            <a:r>
              <a:rPr lang="de-DE" sz="2400" b="1" dirty="0" err="1">
                <a:solidFill>
                  <a:srgbClr val="00C2A7"/>
                </a:solidFill>
                <a:latin typeface="Avenir Next LT Pro Demi" panose="020B0604020202020204" pitchFamily="34" charset="0"/>
                <a:cs typeface="Arial" panose="020B0604020202020204" pitchFamily="34" charset="0"/>
              </a:rPr>
              <a:t>is</a:t>
            </a:r>
            <a:r>
              <a:rPr lang="de-DE" sz="2400" b="1" dirty="0">
                <a:solidFill>
                  <a:srgbClr val="00C2A7"/>
                </a:solidFill>
                <a:latin typeface="Avenir Next LT Pro Demi" panose="020B0604020202020204" pitchFamily="34" charset="0"/>
                <a:cs typeface="Arial" panose="020B0604020202020204" pitchFamily="34" charset="0"/>
              </a:rPr>
              <a:t> </a:t>
            </a:r>
            <a:r>
              <a:rPr lang="de-DE" sz="2400" b="1" dirty="0" err="1">
                <a:solidFill>
                  <a:srgbClr val="00C2A7"/>
                </a:solidFill>
                <a:latin typeface="Avenir Next LT Pro Demi" panose="020B0604020202020204" pitchFamily="34" charset="0"/>
                <a:cs typeface="Arial" panose="020B0604020202020204" pitchFamily="34" charset="0"/>
              </a:rPr>
              <a:t>no</a:t>
            </a:r>
            <a:r>
              <a:rPr lang="de-DE" sz="2400" b="1" dirty="0">
                <a:solidFill>
                  <a:srgbClr val="00C2A7"/>
                </a:solidFill>
                <a:latin typeface="Avenir Next LT Pro Demi" panose="020B0604020202020204" pitchFamily="34" charset="0"/>
                <a:cs typeface="Arial" panose="020B0604020202020204" pitchFamily="34" charset="0"/>
              </a:rPr>
              <a:t> </a:t>
            </a:r>
          </a:p>
          <a:p>
            <a:pPr algn="ctr">
              <a:lnSpc>
                <a:spcPct val="80000"/>
              </a:lnSpc>
            </a:pPr>
            <a:r>
              <a:rPr lang="de-DE" sz="2400" b="1" dirty="0" err="1">
                <a:solidFill>
                  <a:srgbClr val="00C2A7"/>
                </a:solidFill>
                <a:latin typeface="Avenir Next LT Pro Demi" panose="020B0604020202020204" pitchFamily="34" charset="0"/>
                <a:cs typeface="Arial" panose="020B0604020202020204" pitchFamily="34" charset="0"/>
              </a:rPr>
              <a:t>value</a:t>
            </a:r>
            <a:r>
              <a:rPr lang="de-DE" sz="2400" b="1" dirty="0">
                <a:solidFill>
                  <a:srgbClr val="00C2A7"/>
                </a:solidFill>
                <a:latin typeface="Avenir Next LT Pro Demi" panose="020B0604020202020204" pitchFamily="34" charset="0"/>
                <a:cs typeface="Arial" panose="020B0604020202020204" pitchFamily="34" charset="0"/>
              </a:rPr>
              <a:t> </a:t>
            </a:r>
            <a:r>
              <a:rPr lang="de-DE" sz="2400" b="1" dirty="0" err="1">
                <a:solidFill>
                  <a:srgbClr val="00C2A7"/>
                </a:solidFill>
                <a:latin typeface="Avenir Next LT Pro Demi" panose="020B0604020202020204" pitchFamily="34" charset="0"/>
                <a:cs typeface="Arial" panose="020B0604020202020204" pitchFamily="34" charset="0"/>
              </a:rPr>
              <a:t>for</a:t>
            </a:r>
            <a:r>
              <a:rPr lang="de-DE" sz="2400" b="1" dirty="0">
                <a:solidFill>
                  <a:srgbClr val="00C2A7"/>
                </a:solidFill>
                <a:latin typeface="Avenir Next LT Pro Demi" panose="020B0604020202020204" pitchFamily="34" charset="0"/>
                <a:cs typeface="Arial" panose="020B0604020202020204" pitchFamily="34" charset="0"/>
              </a:rPr>
              <a:t> </a:t>
            </a:r>
            <a:r>
              <a:rPr lang="de-DE" sz="2400" b="1" dirty="0" err="1">
                <a:solidFill>
                  <a:srgbClr val="00C2A7"/>
                </a:solidFill>
                <a:latin typeface="Avenir Next LT Pro Demi" panose="020B0604020202020204" pitchFamily="34" charset="0"/>
                <a:cs typeface="Arial" panose="020B0604020202020204" pitchFamily="34" charset="0"/>
              </a:rPr>
              <a:t>the</a:t>
            </a:r>
            <a:r>
              <a:rPr lang="de-DE" sz="2400" b="1" dirty="0">
                <a:solidFill>
                  <a:srgbClr val="00C2A7"/>
                </a:solidFill>
                <a:latin typeface="Avenir Next LT Pro Demi" panose="020B0604020202020204" pitchFamily="34" charset="0"/>
                <a:cs typeface="Arial" panose="020B0604020202020204" pitchFamily="34" charset="0"/>
              </a:rPr>
              <a:t> </a:t>
            </a:r>
          </a:p>
          <a:p>
            <a:pPr algn="ctr">
              <a:lnSpc>
                <a:spcPct val="80000"/>
              </a:lnSpc>
            </a:pPr>
            <a:r>
              <a:rPr lang="de-DE" sz="2400" b="1" dirty="0" err="1">
                <a:solidFill>
                  <a:srgbClr val="00C2A7"/>
                </a:solidFill>
                <a:latin typeface="Avenir Next LT Pro Demi" panose="020B0604020202020204" pitchFamily="34" charset="0"/>
                <a:cs typeface="Arial" panose="020B0604020202020204" pitchFamily="34" charset="0"/>
              </a:rPr>
              <a:t>respective</a:t>
            </a:r>
            <a:r>
              <a:rPr lang="de-DE" sz="2400" b="1" dirty="0">
                <a:solidFill>
                  <a:srgbClr val="00C2A7"/>
                </a:solidFill>
                <a:latin typeface="Avenir Next LT Pro Demi" panose="020B0604020202020204" pitchFamily="34" charset="0"/>
                <a:cs typeface="Arial" panose="020B0604020202020204" pitchFamily="34" charset="0"/>
              </a:rPr>
              <a:t> </a:t>
            </a:r>
          </a:p>
          <a:p>
            <a:pPr algn="ctr">
              <a:lnSpc>
                <a:spcPct val="80000"/>
              </a:lnSpc>
            </a:pPr>
            <a:r>
              <a:rPr lang="de-DE" sz="2400" b="1" dirty="0">
                <a:solidFill>
                  <a:srgbClr val="00C2A7"/>
                </a:solidFill>
                <a:latin typeface="Avenir Next LT Pro Demi" panose="020B0604020202020204" pitchFamily="34" charset="0"/>
                <a:cs typeface="Arial" panose="020B0604020202020204" pitchFamily="34" charset="0"/>
              </a:rPr>
              <a:t>source,</a:t>
            </a:r>
          </a:p>
          <a:p>
            <a:pPr algn="ctr">
              <a:lnSpc>
                <a:spcPct val="80000"/>
              </a:lnSpc>
            </a:pPr>
            <a:r>
              <a:rPr lang="de-DE" sz="2400" b="1" dirty="0" err="1">
                <a:solidFill>
                  <a:srgbClr val="00C2A7"/>
                </a:solidFill>
                <a:latin typeface="Avenir Next LT Pro Demi" panose="020B0604020202020204" pitchFamily="34" charset="0"/>
                <a:cs typeface="Arial" panose="020B0604020202020204" pitchFamily="34" charset="0"/>
              </a:rPr>
              <a:t>always</a:t>
            </a:r>
            <a:r>
              <a:rPr lang="de-DE" sz="2400" b="1" dirty="0">
                <a:solidFill>
                  <a:srgbClr val="00C2A7"/>
                </a:solidFill>
                <a:latin typeface="Avenir Next LT Pro Demi" panose="020B0604020202020204" pitchFamily="34" charset="0"/>
                <a:cs typeface="Arial" panose="020B0604020202020204" pitchFamily="34" charset="0"/>
              </a:rPr>
              <a:t> </a:t>
            </a:r>
            <a:r>
              <a:rPr lang="de-DE" sz="2400" b="1" dirty="0" err="1">
                <a:solidFill>
                  <a:srgbClr val="00C2A7"/>
                </a:solidFill>
                <a:latin typeface="Avenir Next LT Pro Demi" panose="020B0604020202020204" pitchFamily="34" charset="0"/>
                <a:cs typeface="Arial" panose="020B0604020202020204" pitchFamily="34" charset="0"/>
              </a:rPr>
              <a:t>leave</a:t>
            </a:r>
            <a:r>
              <a:rPr lang="de-DE" sz="2400" b="1" dirty="0">
                <a:solidFill>
                  <a:srgbClr val="00C2A7"/>
                </a:solidFill>
                <a:latin typeface="Avenir Next LT Pro Demi" panose="020B0604020202020204" pitchFamily="34" charset="0"/>
                <a:cs typeface="Arial" panose="020B0604020202020204" pitchFamily="34" charset="0"/>
              </a:rPr>
              <a:t> </a:t>
            </a:r>
          </a:p>
          <a:p>
            <a:pPr algn="ctr">
              <a:lnSpc>
                <a:spcPct val="80000"/>
              </a:lnSpc>
            </a:pPr>
            <a:r>
              <a:rPr lang="de-DE" sz="2400" b="1" dirty="0">
                <a:solidFill>
                  <a:srgbClr val="00C2A7"/>
                </a:solidFill>
                <a:latin typeface="Avenir Next LT Pro Demi" panose="020B0604020202020204" pitchFamily="34" charset="0"/>
                <a:cs typeface="Arial" panose="020B0604020202020204" pitchFamily="34" charset="0"/>
              </a:rPr>
              <a:t>blank</a:t>
            </a:r>
          </a:p>
        </p:txBody>
      </p:sp>
      <p:sp>
        <p:nvSpPr>
          <p:cNvPr id="325" name="Textfeld 324">
            <a:extLst>
              <a:ext uri="{FF2B5EF4-FFF2-40B4-BE49-F238E27FC236}">
                <a16:creationId xmlns:a16="http://schemas.microsoft.com/office/drawing/2014/main" id="{045F20B4-EC0E-40D3-D9D4-C0C0D2CE1DF3}"/>
              </a:ext>
            </a:extLst>
          </p:cNvPr>
          <p:cNvSpPr txBox="1"/>
          <p:nvPr/>
        </p:nvSpPr>
        <p:spPr>
          <a:xfrm>
            <a:off x="9976514" y="503565"/>
            <a:ext cx="2257093" cy="980974"/>
          </a:xfrm>
          <a:prstGeom prst="rect">
            <a:avLst/>
          </a:prstGeom>
          <a:noFill/>
        </p:spPr>
        <p:txBody>
          <a:bodyPr wrap="none" rtlCol="0">
            <a:spAutoFit/>
          </a:bodyPr>
          <a:lstStyle/>
          <a:p>
            <a:pPr algn="ctr">
              <a:lnSpc>
                <a:spcPct val="80000"/>
              </a:lnSpc>
            </a:pPr>
            <a:r>
              <a:rPr lang="de-DE" sz="2400" b="1" dirty="0" err="1">
                <a:solidFill>
                  <a:srgbClr val="00C2A7"/>
                </a:solidFill>
                <a:latin typeface="Avenir Next LT Pro Demi" panose="020B0604020202020204" pitchFamily="34" charset="0"/>
                <a:cs typeface="Arial" panose="020B0604020202020204" pitchFamily="34" charset="0"/>
              </a:rPr>
              <a:t>Characteristics</a:t>
            </a:r>
            <a:endParaRPr lang="de-DE" sz="2400" b="1" dirty="0">
              <a:solidFill>
                <a:srgbClr val="00C2A7"/>
              </a:solidFill>
              <a:latin typeface="Avenir Next LT Pro Demi" panose="020B0604020202020204" pitchFamily="34" charset="0"/>
              <a:cs typeface="Arial" panose="020B0604020202020204" pitchFamily="34" charset="0"/>
            </a:endParaRPr>
          </a:p>
          <a:p>
            <a:pPr algn="ctr">
              <a:lnSpc>
                <a:spcPct val="80000"/>
              </a:lnSpc>
            </a:pPr>
            <a:r>
              <a:rPr lang="de-DE" sz="2400" b="1" dirty="0" err="1">
                <a:solidFill>
                  <a:srgbClr val="00C2A7"/>
                </a:solidFill>
                <a:latin typeface="Avenir Next LT Pro Demi" panose="020B0604020202020204" pitchFamily="34" charset="0"/>
                <a:cs typeface="Arial" panose="020B0604020202020204" pitchFamily="34" charset="0"/>
              </a:rPr>
              <a:t>name</a:t>
            </a:r>
            <a:r>
              <a:rPr lang="de-DE" sz="2400" b="1" dirty="0">
                <a:solidFill>
                  <a:srgbClr val="00C2A7"/>
                </a:solidFill>
                <a:latin typeface="Avenir Next LT Pro Demi" panose="020B0604020202020204" pitchFamily="34" charset="0"/>
                <a:cs typeface="Arial" panose="020B0604020202020204" pitchFamily="34" charset="0"/>
              </a:rPr>
              <a:t> in</a:t>
            </a:r>
          </a:p>
          <a:p>
            <a:pPr algn="ctr">
              <a:lnSpc>
                <a:spcPct val="80000"/>
              </a:lnSpc>
            </a:pPr>
            <a:r>
              <a:rPr lang="de-DE" sz="2400" b="1" dirty="0" err="1">
                <a:solidFill>
                  <a:srgbClr val="00C2A7"/>
                </a:solidFill>
                <a:latin typeface="Avenir Next LT Pro Demi" panose="020B0604020202020204" pitchFamily="34" charset="0"/>
                <a:cs typeface="Arial" panose="020B0604020202020204" pitchFamily="34" charset="0"/>
              </a:rPr>
              <a:t>brackets</a:t>
            </a:r>
            <a:endParaRPr lang="de-DE" sz="2400" b="1" dirty="0">
              <a:solidFill>
                <a:srgbClr val="00C2A7"/>
              </a:solidFill>
              <a:latin typeface="Avenir Next LT Pro Demi" panose="020B0604020202020204" pitchFamily="34" charset="0"/>
              <a:cs typeface="Arial" panose="020B0604020202020204" pitchFamily="34" charset="0"/>
            </a:endParaRPr>
          </a:p>
        </p:txBody>
      </p:sp>
      <p:sp>
        <p:nvSpPr>
          <p:cNvPr id="326" name="Textfeld 325">
            <a:extLst>
              <a:ext uri="{FF2B5EF4-FFF2-40B4-BE49-F238E27FC236}">
                <a16:creationId xmlns:a16="http://schemas.microsoft.com/office/drawing/2014/main" id="{F9DCEB37-88A9-8FAA-570D-35EBDB89A4A7}"/>
              </a:ext>
            </a:extLst>
          </p:cNvPr>
          <p:cNvSpPr txBox="1"/>
          <p:nvPr/>
        </p:nvSpPr>
        <p:spPr>
          <a:xfrm>
            <a:off x="1652324" y="5502720"/>
            <a:ext cx="646331" cy="646331"/>
          </a:xfrm>
          <a:prstGeom prst="rect">
            <a:avLst/>
          </a:prstGeom>
          <a:noFill/>
        </p:spPr>
        <p:txBody>
          <a:bodyPr wrap="none" rtlCol="0">
            <a:spAutoFit/>
          </a:bodyPr>
          <a:lstStyle/>
          <a:p>
            <a:pPr algn="ctr"/>
            <a:r>
              <a:rPr lang="de-DE" sz="3600" b="1" dirty="0">
                <a:solidFill>
                  <a:srgbClr val="00C2A7"/>
                </a:solidFill>
                <a:latin typeface="Avenir Next LT Pro Demi" panose="020B0604020202020204" pitchFamily="34" charset="0"/>
                <a:cs typeface="Arial" panose="020B0604020202020204" pitchFamily="34" charset="0"/>
              </a:rPr>
              <a:t>…</a:t>
            </a:r>
          </a:p>
        </p:txBody>
      </p:sp>
      <p:sp>
        <p:nvSpPr>
          <p:cNvPr id="302" name="Textfeld 301">
            <a:extLst>
              <a:ext uri="{FF2B5EF4-FFF2-40B4-BE49-F238E27FC236}">
                <a16:creationId xmlns:a16="http://schemas.microsoft.com/office/drawing/2014/main" id="{A6954AC5-C78A-D1A8-2E40-805425ACEACE}"/>
              </a:ext>
            </a:extLst>
          </p:cNvPr>
          <p:cNvSpPr txBox="1"/>
          <p:nvPr/>
        </p:nvSpPr>
        <p:spPr>
          <a:xfrm>
            <a:off x="157428" y="978857"/>
            <a:ext cx="3682290" cy="769441"/>
          </a:xfrm>
          <a:prstGeom prst="rect">
            <a:avLst/>
          </a:prstGeom>
          <a:noFill/>
        </p:spPr>
        <p:txBody>
          <a:bodyPr wrap="none" rtlCol="0">
            <a:spAutoFit/>
          </a:bodyPr>
          <a:lstStyle/>
          <a:p>
            <a:r>
              <a:rPr lang="de-DE" sz="4400" b="1" dirty="0">
                <a:solidFill>
                  <a:srgbClr val="00C2A7"/>
                </a:solidFill>
                <a:latin typeface="Avenir Next LT Pro Demi" panose="020B0604020202020204" pitchFamily="34" charset="0"/>
                <a:cs typeface="Arial" panose="020B0604020202020204" pitchFamily="34" charset="0"/>
              </a:rPr>
              <a:t>Source Name</a:t>
            </a:r>
          </a:p>
        </p:txBody>
      </p:sp>
      <p:sp>
        <p:nvSpPr>
          <p:cNvPr id="308" name="Textfeld 307">
            <a:extLst>
              <a:ext uri="{FF2B5EF4-FFF2-40B4-BE49-F238E27FC236}">
                <a16:creationId xmlns:a16="http://schemas.microsoft.com/office/drawing/2014/main" id="{C48A62ED-B3AC-DA04-3DB4-E111DF9C2E1F}"/>
              </a:ext>
            </a:extLst>
          </p:cNvPr>
          <p:cNvSpPr txBox="1"/>
          <p:nvPr/>
        </p:nvSpPr>
        <p:spPr>
          <a:xfrm>
            <a:off x="538108" y="2197198"/>
            <a:ext cx="2799484" cy="707886"/>
          </a:xfrm>
          <a:prstGeom prst="rect">
            <a:avLst/>
          </a:prstGeom>
          <a:noFill/>
        </p:spPr>
        <p:txBody>
          <a:bodyPr wrap="none" rtlCol="0">
            <a:spAutoFit/>
          </a:bodyPr>
          <a:lstStyle/>
          <a:p>
            <a:r>
              <a:rPr lang="de-DE" sz="4000" dirty="0">
                <a:solidFill>
                  <a:srgbClr val="00C2A7"/>
                </a:solidFill>
                <a:latin typeface="Avenir Next LT Pro" panose="020B0504020202020204" pitchFamily="34" charset="0"/>
                <a:cs typeface="Arial" panose="020B0604020202020204" pitchFamily="34" charset="0"/>
              </a:rPr>
              <a:t>Organism1</a:t>
            </a:r>
          </a:p>
        </p:txBody>
      </p:sp>
      <p:sp>
        <p:nvSpPr>
          <p:cNvPr id="309" name="Textfeld 308">
            <a:extLst>
              <a:ext uri="{FF2B5EF4-FFF2-40B4-BE49-F238E27FC236}">
                <a16:creationId xmlns:a16="http://schemas.microsoft.com/office/drawing/2014/main" id="{095E2BED-2158-D867-5EB2-0E39BFE72017}"/>
              </a:ext>
            </a:extLst>
          </p:cNvPr>
          <p:cNvSpPr txBox="1"/>
          <p:nvPr/>
        </p:nvSpPr>
        <p:spPr>
          <a:xfrm>
            <a:off x="870186" y="3844564"/>
            <a:ext cx="2375971" cy="707886"/>
          </a:xfrm>
          <a:prstGeom prst="rect">
            <a:avLst/>
          </a:prstGeom>
          <a:noFill/>
        </p:spPr>
        <p:txBody>
          <a:bodyPr wrap="none" rtlCol="0">
            <a:spAutoFit/>
          </a:bodyPr>
          <a:lstStyle/>
          <a:p>
            <a:r>
              <a:rPr lang="de-DE" sz="4000" dirty="0">
                <a:solidFill>
                  <a:srgbClr val="00C2A7"/>
                </a:solidFill>
                <a:latin typeface="Avenir Next LT Pro" panose="020B0504020202020204" pitchFamily="34" charset="0"/>
                <a:cs typeface="Arial" panose="020B0604020202020204" pitchFamily="34" charset="0"/>
              </a:rPr>
              <a:t>Sample 1</a:t>
            </a:r>
          </a:p>
        </p:txBody>
      </p:sp>
      <p:sp>
        <p:nvSpPr>
          <p:cNvPr id="310" name="Textfeld 309">
            <a:extLst>
              <a:ext uri="{FF2B5EF4-FFF2-40B4-BE49-F238E27FC236}">
                <a16:creationId xmlns:a16="http://schemas.microsoft.com/office/drawing/2014/main" id="{52FC589F-8AD5-13BF-6828-23555AC2AC4A}"/>
              </a:ext>
            </a:extLst>
          </p:cNvPr>
          <p:cNvSpPr txBox="1"/>
          <p:nvPr/>
        </p:nvSpPr>
        <p:spPr>
          <a:xfrm>
            <a:off x="5327522" y="2205850"/>
            <a:ext cx="1287660" cy="707886"/>
          </a:xfrm>
          <a:prstGeom prst="rect">
            <a:avLst/>
          </a:prstGeom>
          <a:noFill/>
        </p:spPr>
        <p:txBody>
          <a:bodyPr wrap="none" rtlCol="0">
            <a:spAutoFit/>
          </a:bodyPr>
          <a:lstStyle/>
          <a:p>
            <a:r>
              <a:rPr lang="de-DE" sz="4000" dirty="0">
                <a:solidFill>
                  <a:srgbClr val="00C2A7"/>
                </a:solidFill>
                <a:latin typeface="Avenir Next LT Pro" panose="020B0504020202020204" pitchFamily="34" charset="0"/>
                <a:cs typeface="Arial" panose="020B0604020202020204" pitchFamily="34" charset="0"/>
              </a:rPr>
              <a:t>Col0</a:t>
            </a:r>
          </a:p>
        </p:txBody>
      </p:sp>
      <p:sp>
        <p:nvSpPr>
          <p:cNvPr id="311" name="Textfeld 310">
            <a:extLst>
              <a:ext uri="{FF2B5EF4-FFF2-40B4-BE49-F238E27FC236}">
                <a16:creationId xmlns:a16="http://schemas.microsoft.com/office/drawing/2014/main" id="{7B60EB7E-A8F8-B1FC-A165-321EC3DD38A8}"/>
              </a:ext>
            </a:extLst>
          </p:cNvPr>
          <p:cNvSpPr txBox="1"/>
          <p:nvPr/>
        </p:nvSpPr>
        <p:spPr>
          <a:xfrm>
            <a:off x="8025028" y="3792741"/>
            <a:ext cx="1941557" cy="769441"/>
          </a:xfrm>
          <a:prstGeom prst="rect">
            <a:avLst/>
          </a:prstGeom>
          <a:noFill/>
        </p:spPr>
        <p:txBody>
          <a:bodyPr wrap="none" rtlCol="0">
            <a:spAutoFit/>
          </a:bodyPr>
          <a:lstStyle/>
          <a:p>
            <a:r>
              <a:rPr lang="de-DE" sz="4400" dirty="0">
                <a:solidFill>
                  <a:srgbClr val="00C2A7"/>
                </a:solidFill>
                <a:latin typeface="Avenir Next LT Pro" panose="020B0504020202020204" pitchFamily="34" charset="0"/>
                <a:cs typeface="Arial" panose="020B0604020202020204" pitchFamily="34" charset="0"/>
              </a:rPr>
              <a:t>smpl-1</a:t>
            </a:r>
          </a:p>
        </p:txBody>
      </p:sp>
      <p:sp>
        <p:nvSpPr>
          <p:cNvPr id="313" name="Textfeld 312">
            <a:extLst>
              <a:ext uri="{FF2B5EF4-FFF2-40B4-BE49-F238E27FC236}">
                <a16:creationId xmlns:a16="http://schemas.microsoft.com/office/drawing/2014/main" id="{5DCEDC97-32B3-2E18-1E88-E3FA5BB7EAAA}"/>
              </a:ext>
            </a:extLst>
          </p:cNvPr>
          <p:cNvSpPr txBox="1"/>
          <p:nvPr/>
        </p:nvSpPr>
        <p:spPr>
          <a:xfrm>
            <a:off x="4785842" y="941776"/>
            <a:ext cx="2361864" cy="507831"/>
          </a:xfrm>
          <a:prstGeom prst="rect">
            <a:avLst/>
          </a:prstGeom>
          <a:noFill/>
        </p:spPr>
        <p:txBody>
          <a:bodyPr wrap="none" rtlCol="0">
            <a:spAutoFit/>
          </a:bodyPr>
          <a:lstStyle/>
          <a:p>
            <a:pPr algn="ctr"/>
            <a:r>
              <a:rPr lang="de-DE" sz="2700" b="1" dirty="0" err="1">
                <a:solidFill>
                  <a:srgbClr val="00C2A7"/>
                </a:solidFill>
                <a:latin typeface="Avenir Next LT Pro Demi" panose="020B0604020202020204" pitchFamily="34" charset="0"/>
                <a:cs typeface="Arial" panose="020B0604020202020204" pitchFamily="34" charset="0"/>
              </a:rPr>
              <a:t>Characteristic</a:t>
            </a:r>
            <a:endParaRPr lang="de-DE" sz="2700" b="1" dirty="0">
              <a:solidFill>
                <a:srgbClr val="00C2A7"/>
              </a:solidFill>
              <a:latin typeface="Avenir Next LT Pro Demi" panose="020B0604020202020204" pitchFamily="34" charset="0"/>
              <a:cs typeface="Arial" panose="020B0604020202020204" pitchFamily="34" charset="0"/>
            </a:endParaRPr>
          </a:p>
        </p:txBody>
      </p:sp>
      <p:sp>
        <p:nvSpPr>
          <p:cNvPr id="317" name="Textfeld 316">
            <a:extLst>
              <a:ext uri="{FF2B5EF4-FFF2-40B4-BE49-F238E27FC236}">
                <a16:creationId xmlns:a16="http://schemas.microsoft.com/office/drawing/2014/main" id="{3627AC54-F795-81D9-D538-214B6CEF69BF}"/>
              </a:ext>
            </a:extLst>
          </p:cNvPr>
          <p:cNvSpPr txBox="1"/>
          <p:nvPr/>
        </p:nvSpPr>
        <p:spPr>
          <a:xfrm>
            <a:off x="4688209" y="1222598"/>
            <a:ext cx="2557130" cy="5078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700" b="1" i="0" u="none" strike="noStrike" kern="1200" cap="none" spc="0" normalizeH="0" baseline="0" noProof="0" dirty="0">
                <a:ln>
                  <a:noFill/>
                </a:ln>
                <a:solidFill>
                  <a:srgbClr val="00C2A7"/>
                </a:solidFill>
                <a:effectLst/>
                <a:uLnTx/>
                <a:uFillTx/>
                <a:latin typeface="Avenir Next LT Pro Demi" panose="020B0604020202020204" pitchFamily="34" charset="0"/>
                <a:ea typeface="+mn-ea"/>
                <a:cs typeface="Arial" panose="020B0604020202020204" pitchFamily="34" charset="0"/>
              </a:rPr>
              <a:t>[</a:t>
            </a:r>
            <a:r>
              <a:rPr kumimoji="0" lang="de-DE" sz="2700" b="1" i="0" u="none" strike="noStrike" kern="1200" cap="none" spc="0" normalizeH="0" baseline="0" noProof="0" dirty="0" err="1">
                <a:ln>
                  <a:noFill/>
                </a:ln>
                <a:solidFill>
                  <a:srgbClr val="00C2A7"/>
                </a:solidFill>
                <a:effectLst/>
                <a:uLnTx/>
                <a:uFillTx/>
                <a:latin typeface="Avenir Next LT Pro Demi" panose="020B0604020202020204" pitchFamily="34" charset="0"/>
                <a:ea typeface="+mn-ea"/>
                <a:cs typeface="Arial" panose="020B0604020202020204" pitchFamily="34" charset="0"/>
              </a:rPr>
              <a:t>strain</a:t>
            </a:r>
            <a:r>
              <a:rPr kumimoji="0" lang="de-DE" sz="2700" b="1" i="0" u="none" strike="noStrike" kern="1200" cap="none" spc="0" normalizeH="0" baseline="0" noProof="0" dirty="0">
                <a:ln>
                  <a:noFill/>
                </a:ln>
                <a:solidFill>
                  <a:srgbClr val="00C2A7"/>
                </a:solidFill>
                <a:effectLst/>
                <a:uLnTx/>
                <a:uFillTx/>
                <a:latin typeface="Avenir Next LT Pro Demi" panose="020B0604020202020204" pitchFamily="34" charset="0"/>
                <a:ea typeface="+mn-ea"/>
                <a:cs typeface="Arial" panose="020B0604020202020204" pitchFamily="34" charset="0"/>
              </a:rPr>
              <a:t>]</a:t>
            </a:r>
          </a:p>
        </p:txBody>
      </p:sp>
      <p:sp>
        <p:nvSpPr>
          <p:cNvPr id="318" name="Textfeld 317">
            <a:extLst>
              <a:ext uri="{FF2B5EF4-FFF2-40B4-BE49-F238E27FC236}">
                <a16:creationId xmlns:a16="http://schemas.microsoft.com/office/drawing/2014/main" id="{C9A04DD3-3016-8F03-F4FD-7C2E42C91BDE}"/>
              </a:ext>
            </a:extLst>
          </p:cNvPr>
          <p:cNvSpPr txBox="1"/>
          <p:nvPr/>
        </p:nvSpPr>
        <p:spPr>
          <a:xfrm>
            <a:off x="7719148" y="941776"/>
            <a:ext cx="2361864" cy="507831"/>
          </a:xfrm>
          <a:prstGeom prst="rect">
            <a:avLst/>
          </a:prstGeom>
          <a:noFill/>
        </p:spPr>
        <p:txBody>
          <a:bodyPr wrap="none" rtlCol="0">
            <a:spAutoFit/>
          </a:bodyPr>
          <a:lstStyle/>
          <a:p>
            <a:pPr algn="ctr"/>
            <a:r>
              <a:rPr lang="de-DE" sz="2700" b="1" dirty="0" err="1">
                <a:solidFill>
                  <a:srgbClr val="00C2A7"/>
                </a:solidFill>
                <a:latin typeface="Avenir Next LT Pro Demi" panose="020B0604020202020204" pitchFamily="34" charset="0"/>
                <a:cs typeface="Arial" panose="020B0604020202020204" pitchFamily="34" charset="0"/>
              </a:rPr>
              <a:t>Characteristic</a:t>
            </a:r>
            <a:endParaRPr lang="de-DE" sz="2700" b="1" dirty="0">
              <a:solidFill>
                <a:srgbClr val="00C2A7"/>
              </a:solidFill>
              <a:latin typeface="Avenir Next LT Pro Demi" panose="020B0604020202020204" pitchFamily="34" charset="0"/>
              <a:cs typeface="Arial" panose="020B0604020202020204" pitchFamily="34" charset="0"/>
            </a:endParaRPr>
          </a:p>
        </p:txBody>
      </p:sp>
      <p:sp>
        <p:nvSpPr>
          <p:cNvPr id="319" name="Textfeld 318">
            <a:extLst>
              <a:ext uri="{FF2B5EF4-FFF2-40B4-BE49-F238E27FC236}">
                <a16:creationId xmlns:a16="http://schemas.microsoft.com/office/drawing/2014/main" id="{48555A78-758F-FAC5-7806-0444426D045C}"/>
              </a:ext>
            </a:extLst>
          </p:cNvPr>
          <p:cNvSpPr txBox="1"/>
          <p:nvPr/>
        </p:nvSpPr>
        <p:spPr>
          <a:xfrm>
            <a:off x="7621515" y="1222598"/>
            <a:ext cx="2557130" cy="5078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700" b="1" i="0" u="none" strike="noStrike" kern="1200" cap="none" spc="0" normalizeH="0" baseline="0" noProof="0" dirty="0">
                <a:ln>
                  <a:noFill/>
                </a:ln>
                <a:solidFill>
                  <a:srgbClr val="00C2A7"/>
                </a:solidFill>
                <a:effectLst/>
                <a:uLnTx/>
                <a:uFillTx/>
                <a:latin typeface="Avenir Next LT Pro Demi" panose="020B0604020202020204" pitchFamily="34" charset="0"/>
                <a:ea typeface="+mn-ea"/>
                <a:cs typeface="Arial" panose="020B0604020202020204" pitchFamily="34" charset="0"/>
              </a:rPr>
              <a:t>[Label </a:t>
            </a:r>
            <a:r>
              <a:rPr kumimoji="0" lang="de-DE" sz="2700" b="1" i="0" u="none" strike="noStrike" kern="1200" cap="none" spc="0" normalizeH="0" baseline="0" noProof="0" dirty="0" err="1">
                <a:ln>
                  <a:noFill/>
                </a:ln>
                <a:solidFill>
                  <a:srgbClr val="00C2A7"/>
                </a:solidFill>
                <a:effectLst/>
                <a:uLnTx/>
                <a:uFillTx/>
                <a:latin typeface="Avenir Next LT Pro Demi" panose="020B0604020202020204" pitchFamily="34" charset="0"/>
                <a:ea typeface="+mn-ea"/>
                <a:cs typeface="Arial" panose="020B0604020202020204" pitchFamily="34" charset="0"/>
              </a:rPr>
              <a:t>text</a:t>
            </a:r>
            <a:r>
              <a:rPr kumimoji="0" lang="de-DE" sz="2700" b="1" i="0" u="none" strike="noStrike" kern="1200" cap="none" spc="0" normalizeH="0" baseline="0" noProof="0" dirty="0">
                <a:ln>
                  <a:noFill/>
                </a:ln>
                <a:solidFill>
                  <a:srgbClr val="00C2A7"/>
                </a:solidFill>
                <a:effectLst/>
                <a:uLnTx/>
                <a:uFillTx/>
                <a:latin typeface="Avenir Next LT Pro Demi" panose="020B0604020202020204" pitchFamily="34" charset="0"/>
                <a:ea typeface="+mn-ea"/>
                <a:cs typeface="Arial" panose="020B0604020202020204" pitchFamily="34" charset="0"/>
              </a:rPr>
              <a:t>]</a:t>
            </a:r>
          </a:p>
        </p:txBody>
      </p:sp>
      <p:sp>
        <p:nvSpPr>
          <p:cNvPr id="321" name="Textfeld 320">
            <a:extLst>
              <a:ext uri="{FF2B5EF4-FFF2-40B4-BE49-F238E27FC236}">
                <a16:creationId xmlns:a16="http://schemas.microsoft.com/office/drawing/2014/main" id="{35140373-BBDA-589B-C10C-65A53FDE46ED}"/>
              </a:ext>
            </a:extLst>
          </p:cNvPr>
          <p:cNvSpPr txBox="1"/>
          <p:nvPr/>
        </p:nvSpPr>
        <p:spPr>
          <a:xfrm>
            <a:off x="5641538" y="5515881"/>
            <a:ext cx="646331" cy="646331"/>
          </a:xfrm>
          <a:prstGeom prst="rect">
            <a:avLst/>
          </a:prstGeom>
          <a:noFill/>
        </p:spPr>
        <p:txBody>
          <a:bodyPr wrap="none" rtlCol="0">
            <a:spAutoFit/>
          </a:bodyPr>
          <a:lstStyle/>
          <a:p>
            <a:pPr algn="ctr"/>
            <a:r>
              <a:rPr lang="de-DE" sz="3600" b="1" dirty="0">
                <a:solidFill>
                  <a:srgbClr val="00C2A7"/>
                </a:solidFill>
                <a:latin typeface="Avenir Next LT Pro Demi" panose="020B0604020202020204" pitchFamily="34" charset="0"/>
                <a:cs typeface="Arial" panose="020B0604020202020204" pitchFamily="34" charset="0"/>
              </a:rPr>
              <a:t>…</a:t>
            </a:r>
          </a:p>
        </p:txBody>
      </p:sp>
      <p:sp>
        <p:nvSpPr>
          <p:cNvPr id="322" name="Textfeld 321">
            <a:extLst>
              <a:ext uri="{FF2B5EF4-FFF2-40B4-BE49-F238E27FC236}">
                <a16:creationId xmlns:a16="http://schemas.microsoft.com/office/drawing/2014/main" id="{D09CCAB2-8F7E-8643-FF88-B88E59000643}"/>
              </a:ext>
            </a:extLst>
          </p:cNvPr>
          <p:cNvSpPr txBox="1"/>
          <p:nvPr/>
        </p:nvSpPr>
        <p:spPr>
          <a:xfrm>
            <a:off x="8613191" y="5515881"/>
            <a:ext cx="646331" cy="646331"/>
          </a:xfrm>
          <a:prstGeom prst="rect">
            <a:avLst/>
          </a:prstGeom>
          <a:noFill/>
        </p:spPr>
        <p:txBody>
          <a:bodyPr wrap="none" rtlCol="0">
            <a:spAutoFit/>
          </a:bodyPr>
          <a:lstStyle/>
          <a:p>
            <a:pPr algn="ctr"/>
            <a:r>
              <a:rPr lang="de-DE" sz="3600" b="1" dirty="0">
                <a:solidFill>
                  <a:srgbClr val="00C2A7"/>
                </a:solidFill>
                <a:latin typeface="Avenir Next LT Pro Demi" panose="020B0604020202020204" pitchFamily="34" charset="0"/>
                <a:cs typeface="Arial" panose="020B0604020202020204" pitchFamily="34" charset="0"/>
              </a:rPr>
              <a:t>…</a:t>
            </a:r>
          </a:p>
        </p:txBody>
      </p:sp>
      <p:grpSp>
        <p:nvGrpSpPr>
          <p:cNvPr id="91" name="Grafik 2">
            <a:extLst>
              <a:ext uri="{FF2B5EF4-FFF2-40B4-BE49-F238E27FC236}">
                <a16:creationId xmlns:a16="http://schemas.microsoft.com/office/drawing/2014/main" id="{C8C55CEF-E487-A60D-12FC-38D815BB2AFA}"/>
              </a:ext>
            </a:extLst>
          </p:cNvPr>
          <p:cNvGrpSpPr/>
          <p:nvPr/>
        </p:nvGrpSpPr>
        <p:grpSpPr>
          <a:xfrm>
            <a:off x="9817815" y="1284367"/>
            <a:ext cx="665884" cy="347300"/>
            <a:chOff x="9817815" y="1284367"/>
            <a:chExt cx="665885" cy="347300"/>
          </a:xfrm>
          <a:noFill/>
        </p:grpSpPr>
        <p:sp>
          <p:nvSpPr>
            <p:cNvPr id="92" name="Freihandform: Form 91">
              <a:extLst>
                <a:ext uri="{FF2B5EF4-FFF2-40B4-BE49-F238E27FC236}">
                  <a16:creationId xmlns:a16="http://schemas.microsoft.com/office/drawing/2014/main" id="{02E39C49-D573-D173-FCB0-36BCE62DEAA0}"/>
                </a:ext>
              </a:extLst>
            </p:cNvPr>
            <p:cNvSpPr/>
            <p:nvPr/>
          </p:nvSpPr>
          <p:spPr>
            <a:xfrm rot="21599999">
              <a:off x="9817815" y="1427843"/>
              <a:ext cx="108622" cy="203824"/>
            </a:xfrm>
            <a:custGeom>
              <a:avLst/>
              <a:gdLst>
                <a:gd name="connsiteX0" fmla="*/ 108623 w 108622"/>
                <a:gd name="connsiteY0" fmla="*/ 0 h 203824"/>
                <a:gd name="connsiteX1" fmla="*/ 0 w 108622"/>
                <a:gd name="connsiteY1" fmla="*/ 95202 h 203824"/>
                <a:gd name="connsiteX2" fmla="*/ 95176 w 108622"/>
                <a:gd name="connsiteY2" fmla="*/ 203825 h 203824"/>
                <a:gd name="connsiteX3" fmla="*/ 108623 w 108622"/>
                <a:gd name="connsiteY3" fmla="*/ 0 h 203824"/>
              </a:gdLst>
              <a:ahLst/>
              <a:cxnLst>
                <a:cxn ang="0">
                  <a:pos x="connsiteX0" y="connsiteY0"/>
                </a:cxn>
                <a:cxn ang="0">
                  <a:pos x="connsiteX1" y="connsiteY1"/>
                </a:cxn>
                <a:cxn ang="0">
                  <a:pos x="connsiteX2" y="connsiteY2"/>
                </a:cxn>
                <a:cxn ang="0">
                  <a:pos x="connsiteX3" y="connsiteY3"/>
                </a:cxn>
              </a:cxnLst>
              <a:rect l="l" t="t" r="r" b="b"/>
              <a:pathLst>
                <a:path w="108622" h="203824">
                  <a:moveTo>
                    <a:pt x="108623" y="0"/>
                  </a:moveTo>
                  <a:lnTo>
                    <a:pt x="0" y="95202"/>
                  </a:lnTo>
                  <a:lnTo>
                    <a:pt x="95176" y="203825"/>
                  </a:lnTo>
                  <a:lnTo>
                    <a:pt x="108623" y="0"/>
                  </a:lnTo>
                  <a:close/>
                </a:path>
              </a:pathLst>
            </a:custGeom>
            <a:noFill/>
            <a:ln w="36241" cap="rnd">
              <a:solidFill>
                <a:srgbClr val="00C2A7"/>
              </a:solidFill>
              <a:prstDash val="solid"/>
              <a:miter/>
            </a:ln>
          </p:spPr>
          <p:txBody>
            <a:bodyPr rtlCol="0" anchor="ctr"/>
            <a:lstStyle/>
            <a:p>
              <a:endParaRPr lang="de-DE"/>
            </a:p>
          </p:txBody>
        </p:sp>
        <p:sp>
          <p:nvSpPr>
            <p:cNvPr id="93" name="Freihandform: Form 92">
              <a:extLst>
                <a:ext uri="{FF2B5EF4-FFF2-40B4-BE49-F238E27FC236}">
                  <a16:creationId xmlns:a16="http://schemas.microsoft.com/office/drawing/2014/main" id="{B1CFBAC1-B248-D90F-B7D6-B225494603AB}"/>
                </a:ext>
              </a:extLst>
            </p:cNvPr>
            <p:cNvSpPr/>
            <p:nvPr/>
          </p:nvSpPr>
          <p:spPr>
            <a:xfrm rot="21599999">
              <a:off x="9919690" y="1284367"/>
              <a:ext cx="564010" cy="245846"/>
            </a:xfrm>
            <a:custGeom>
              <a:avLst/>
              <a:gdLst>
                <a:gd name="connsiteX0" fmla="*/ 0 w 564010"/>
                <a:gd name="connsiteY0" fmla="*/ 245391 h 245846"/>
                <a:gd name="connsiteX1" fmla="*/ 255337 w 564010"/>
                <a:gd name="connsiteY1" fmla="*/ 223136 h 245846"/>
                <a:gd name="connsiteX2" fmla="*/ 564010 w 564010"/>
                <a:gd name="connsiteY2" fmla="*/ 281 h 245846"/>
              </a:gdLst>
              <a:ahLst/>
              <a:cxnLst>
                <a:cxn ang="0">
                  <a:pos x="connsiteX0" y="connsiteY0"/>
                </a:cxn>
                <a:cxn ang="0">
                  <a:pos x="connsiteX1" y="connsiteY1"/>
                </a:cxn>
                <a:cxn ang="0">
                  <a:pos x="connsiteX2" y="connsiteY2"/>
                </a:cxn>
              </a:cxnLst>
              <a:rect l="l" t="t" r="r" b="b"/>
              <a:pathLst>
                <a:path w="564010" h="245846">
                  <a:moveTo>
                    <a:pt x="0" y="245391"/>
                  </a:moveTo>
                  <a:cubicBezTo>
                    <a:pt x="77630" y="247265"/>
                    <a:pt x="176356" y="244021"/>
                    <a:pt x="255337" y="223136"/>
                  </a:cubicBezTo>
                  <a:cubicBezTo>
                    <a:pt x="346914" y="198907"/>
                    <a:pt x="372757" y="-8667"/>
                    <a:pt x="564010" y="281"/>
                  </a:cubicBezTo>
                </a:path>
              </a:pathLst>
            </a:custGeom>
            <a:noFill/>
            <a:ln w="36241" cap="rnd">
              <a:solidFill>
                <a:srgbClr val="00C2A7"/>
              </a:solidFill>
              <a:prstDash val="sysDash"/>
              <a:round/>
            </a:ln>
          </p:spPr>
          <p:txBody>
            <a:bodyPr rtlCol="0" anchor="ctr"/>
            <a:lstStyle/>
            <a:p>
              <a:endParaRPr lang="de-DE"/>
            </a:p>
          </p:txBody>
        </p:sp>
      </p:grpSp>
      <p:grpSp>
        <p:nvGrpSpPr>
          <p:cNvPr id="94" name="Grafik 2">
            <a:extLst>
              <a:ext uri="{FF2B5EF4-FFF2-40B4-BE49-F238E27FC236}">
                <a16:creationId xmlns:a16="http://schemas.microsoft.com/office/drawing/2014/main" id="{655DFEC2-36CB-3B6E-7BB7-2FDFCBC66C72}"/>
              </a:ext>
            </a:extLst>
          </p:cNvPr>
          <p:cNvGrpSpPr/>
          <p:nvPr/>
        </p:nvGrpSpPr>
        <p:grpSpPr>
          <a:xfrm>
            <a:off x="9021556" y="2455158"/>
            <a:ext cx="1373062" cy="474909"/>
            <a:chOff x="9021556" y="2455159"/>
            <a:chExt cx="1373062" cy="474908"/>
          </a:xfrm>
          <a:noFill/>
        </p:grpSpPr>
        <p:sp>
          <p:nvSpPr>
            <p:cNvPr id="95" name="Freihandform: Form 94">
              <a:extLst>
                <a:ext uri="{FF2B5EF4-FFF2-40B4-BE49-F238E27FC236}">
                  <a16:creationId xmlns:a16="http://schemas.microsoft.com/office/drawing/2014/main" id="{D9FC96C7-CB02-AA8C-6C92-6FE1CB6E9C9B}"/>
                </a:ext>
              </a:extLst>
            </p:cNvPr>
            <p:cNvSpPr/>
            <p:nvPr/>
          </p:nvSpPr>
          <p:spPr>
            <a:xfrm rot="21599998">
              <a:off x="9021556" y="2455159"/>
              <a:ext cx="129918" cy="193042"/>
            </a:xfrm>
            <a:custGeom>
              <a:avLst/>
              <a:gdLst>
                <a:gd name="connsiteX0" fmla="*/ 129918 w 129918"/>
                <a:gd name="connsiteY0" fmla="*/ 0 h 193042"/>
                <a:gd name="connsiteX1" fmla="*/ 0 w 129918"/>
                <a:gd name="connsiteY1" fmla="*/ 63140 h 193042"/>
                <a:gd name="connsiteX2" fmla="*/ 63185 w 129918"/>
                <a:gd name="connsiteY2" fmla="*/ 193043 h 193042"/>
                <a:gd name="connsiteX3" fmla="*/ 129918 w 129918"/>
                <a:gd name="connsiteY3" fmla="*/ 0 h 193042"/>
              </a:gdLst>
              <a:ahLst/>
              <a:cxnLst>
                <a:cxn ang="0">
                  <a:pos x="connsiteX0" y="connsiteY0"/>
                </a:cxn>
                <a:cxn ang="0">
                  <a:pos x="connsiteX1" y="connsiteY1"/>
                </a:cxn>
                <a:cxn ang="0">
                  <a:pos x="connsiteX2" y="connsiteY2"/>
                </a:cxn>
                <a:cxn ang="0">
                  <a:pos x="connsiteX3" y="connsiteY3"/>
                </a:cxn>
              </a:cxnLst>
              <a:rect l="l" t="t" r="r" b="b"/>
              <a:pathLst>
                <a:path w="129918" h="193042">
                  <a:moveTo>
                    <a:pt x="129918" y="0"/>
                  </a:moveTo>
                  <a:lnTo>
                    <a:pt x="0" y="63140"/>
                  </a:lnTo>
                  <a:lnTo>
                    <a:pt x="63185" y="193043"/>
                  </a:lnTo>
                  <a:lnTo>
                    <a:pt x="129918" y="0"/>
                  </a:lnTo>
                  <a:close/>
                </a:path>
              </a:pathLst>
            </a:custGeom>
            <a:noFill/>
            <a:ln w="36241" cap="rnd">
              <a:solidFill>
                <a:srgbClr val="00C2A7"/>
              </a:solidFill>
              <a:prstDash val="solid"/>
              <a:miter/>
            </a:ln>
          </p:spPr>
          <p:txBody>
            <a:bodyPr rtlCol="0" anchor="ctr"/>
            <a:lstStyle/>
            <a:p>
              <a:endParaRPr lang="de-DE"/>
            </a:p>
          </p:txBody>
        </p:sp>
        <p:sp>
          <p:nvSpPr>
            <p:cNvPr id="96" name="Freihandform: Form 95">
              <a:extLst>
                <a:ext uri="{FF2B5EF4-FFF2-40B4-BE49-F238E27FC236}">
                  <a16:creationId xmlns:a16="http://schemas.microsoft.com/office/drawing/2014/main" id="{02936666-9789-731F-23E2-D1C5BFAEB8BC}"/>
                </a:ext>
              </a:extLst>
            </p:cNvPr>
            <p:cNvSpPr/>
            <p:nvPr/>
          </p:nvSpPr>
          <p:spPr>
            <a:xfrm rot="21599998">
              <a:off x="9118082" y="2551680"/>
              <a:ext cx="1276536" cy="378387"/>
            </a:xfrm>
            <a:custGeom>
              <a:avLst/>
              <a:gdLst>
                <a:gd name="connsiteX0" fmla="*/ 0 w 1276536"/>
                <a:gd name="connsiteY0" fmla="*/ 0 h 378387"/>
                <a:gd name="connsiteX1" fmla="*/ 742718 w 1276536"/>
                <a:gd name="connsiteY1" fmla="*/ 290169 h 378387"/>
                <a:gd name="connsiteX2" fmla="*/ 1276536 w 1276536"/>
                <a:gd name="connsiteY2" fmla="*/ 362126 h 378387"/>
              </a:gdLst>
              <a:ahLst/>
              <a:cxnLst>
                <a:cxn ang="0">
                  <a:pos x="connsiteX0" y="connsiteY0"/>
                </a:cxn>
                <a:cxn ang="0">
                  <a:pos x="connsiteX1" y="connsiteY1"/>
                </a:cxn>
                <a:cxn ang="0">
                  <a:pos x="connsiteX2" y="connsiteY2"/>
                </a:cxn>
              </a:cxnLst>
              <a:rect l="l" t="t" r="r" b="b"/>
              <a:pathLst>
                <a:path w="1276536" h="378387">
                  <a:moveTo>
                    <a:pt x="0" y="0"/>
                  </a:moveTo>
                  <a:cubicBezTo>
                    <a:pt x="184755" y="73157"/>
                    <a:pt x="532869" y="216782"/>
                    <a:pt x="742718" y="290169"/>
                  </a:cubicBezTo>
                  <a:cubicBezTo>
                    <a:pt x="918124" y="351504"/>
                    <a:pt x="1123024" y="406870"/>
                    <a:pt x="1276536" y="362126"/>
                  </a:cubicBezTo>
                </a:path>
              </a:pathLst>
            </a:custGeom>
            <a:noFill/>
            <a:ln w="36241" cap="rnd">
              <a:solidFill>
                <a:srgbClr val="00C2A7"/>
              </a:solidFill>
              <a:prstDash val="sysDash"/>
              <a:round/>
            </a:ln>
          </p:spPr>
          <p:txBody>
            <a:bodyPr rtlCol="0" anchor="ctr"/>
            <a:lstStyle/>
            <a:p>
              <a:endParaRPr lang="de-DE"/>
            </a:p>
          </p:txBody>
        </p:sp>
      </p:grpSp>
      <p:grpSp>
        <p:nvGrpSpPr>
          <p:cNvPr id="97" name="Grafik 2">
            <a:extLst>
              <a:ext uri="{FF2B5EF4-FFF2-40B4-BE49-F238E27FC236}">
                <a16:creationId xmlns:a16="http://schemas.microsoft.com/office/drawing/2014/main" id="{630393EC-FA9E-421B-FBB2-8CC2A0FE8D48}"/>
              </a:ext>
            </a:extLst>
          </p:cNvPr>
          <p:cNvGrpSpPr/>
          <p:nvPr/>
        </p:nvGrpSpPr>
        <p:grpSpPr>
          <a:xfrm>
            <a:off x="25995" y="1032114"/>
            <a:ext cx="3842435" cy="5246503"/>
            <a:chOff x="25995" y="1032114"/>
            <a:chExt cx="3842435" cy="5246503"/>
          </a:xfrm>
        </p:grpSpPr>
        <p:grpSp>
          <p:nvGrpSpPr>
            <p:cNvPr id="131" name="Grafik 2">
              <a:extLst>
                <a:ext uri="{FF2B5EF4-FFF2-40B4-BE49-F238E27FC236}">
                  <a16:creationId xmlns:a16="http://schemas.microsoft.com/office/drawing/2014/main" id="{CFE70068-9943-2D0A-A2D4-E90AC9E9AC0C}"/>
                </a:ext>
              </a:extLst>
            </p:cNvPr>
            <p:cNvGrpSpPr/>
            <p:nvPr/>
          </p:nvGrpSpPr>
          <p:grpSpPr>
            <a:xfrm>
              <a:off x="25995" y="1032114"/>
              <a:ext cx="3842435" cy="5246503"/>
              <a:chOff x="25995" y="1032114"/>
              <a:chExt cx="3842436" cy="5246503"/>
            </a:xfrm>
            <a:noFill/>
          </p:grpSpPr>
          <p:sp>
            <p:nvSpPr>
              <p:cNvPr id="132" name="Freihandform: Form 131">
                <a:extLst>
                  <a:ext uri="{FF2B5EF4-FFF2-40B4-BE49-F238E27FC236}">
                    <a16:creationId xmlns:a16="http://schemas.microsoft.com/office/drawing/2014/main" id="{EE4F7564-BE4A-1A26-3169-3FD7FD08CA02}"/>
                  </a:ext>
                </a:extLst>
              </p:cNvPr>
              <p:cNvSpPr/>
              <p:nvPr/>
            </p:nvSpPr>
            <p:spPr>
              <a:xfrm>
                <a:off x="26028" y="1032114"/>
                <a:ext cx="3842403" cy="5246503"/>
              </a:xfrm>
              <a:custGeom>
                <a:avLst/>
                <a:gdLst>
                  <a:gd name="connsiteX0" fmla="*/ 10069 w 3842403"/>
                  <a:gd name="connsiteY0" fmla="*/ -1322 h 5246503"/>
                  <a:gd name="connsiteX1" fmla="*/ 2003 w 3842403"/>
                  <a:gd name="connsiteY1" fmla="*/ 2025 h 5246503"/>
                  <a:gd name="connsiteX2" fmla="*/ -1324 w 3842403"/>
                  <a:gd name="connsiteY2" fmla="*/ 10058 h 5246503"/>
                  <a:gd name="connsiteX3" fmla="*/ -1324 w 3842403"/>
                  <a:gd name="connsiteY3" fmla="*/ 4984741 h 5246503"/>
                  <a:gd name="connsiteX4" fmla="*/ 74961 w 3842403"/>
                  <a:gd name="connsiteY4" fmla="*/ 5168872 h 5246503"/>
                  <a:gd name="connsiteX5" fmla="*/ 259092 w 3842403"/>
                  <a:gd name="connsiteY5" fmla="*/ 5245182 h 5246503"/>
                  <a:gd name="connsiteX6" fmla="*/ 3841080 w 3842403"/>
                  <a:gd name="connsiteY6" fmla="*/ 5245182 h 5246503"/>
                  <a:gd name="connsiteX7" fmla="*/ 3841080 w 3842403"/>
                  <a:gd name="connsiteY7" fmla="*/ 209739 h 5246503"/>
                  <a:gd name="connsiteX8" fmla="*/ 3641592 w 3842403"/>
                  <a:gd name="connsiteY8" fmla="*/ 9646 h 5246503"/>
                  <a:gd name="connsiteX9" fmla="*/ 10069 w 3842403"/>
                  <a:gd name="connsiteY9" fmla="*/ -1322 h 5246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42403" h="5246503">
                    <a:moveTo>
                      <a:pt x="10069" y="-1322"/>
                    </a:moveTo>
                    <a:cubicBezTo>
                      <a:pt x="7027" y="-1322"/>
                      <a:pt x="4125" y="-138"/>
                      <a:pt x="2003" y="2025"/>
                    </a:cubicBezTo>
                    <a:cubicBezTo>
                      <a:pt x="-121" y="4137"/>
                      <a:pt x="-1324" y="7020"/>
                      <a:pt x="-1324" y="10058"/>
                    </a:cubicBezTo>
                    <a:cubicBezTo>
                      <a:pt x="-1324" y="242487"/>
                      <a:pt x="-1324" y="3958992"/>
                      <a:pt x="-1324" y="4984741"/>
                    </a:cubicBezTo>
                    <a:cubicBezTo>
                      <a:pt x="-1324" y="5053791"/>
                      <a:pt x="26133" y="5120059"/>
                      <a:pt x="74961" y="5168872"/>
                    </a:cubicBezTo>
                    <a:cubicBezTo>
                      <a:pt x="123789" y="5217737"/>
                      <a:pt x="190025" y="5245182"/>
                      <a:pt x="259092" y="5245182"/>
                    </a:cubicBezTo>
                    <a:lnTo>
                      <a:pt x="3841080" y="5245182"/>
                    </a:lnTo>
                    <a:lnTo>
                      <a:pt x="3841080" y="209739"/>
                    </a:lnTo>
                    <a:cubicBezTo>
                      <a:pt x="3841080" y="99446"/>
                      <a:pt x="3751844" y="10007"/>
                      <a:pt x="3641592" y="9646"/>
                    </a:cubicBezTo>
                    <a:lnTo>
                      <a:pt x="10069" y="-1322"/>
                    </a:lnTo>
                    <a:close/>
                  </a:path>
                </a:pathLst>
              </a:custGeom>
              <a:noFill/>
              <a:ln w="51409" cap="rnd">
                <a:solidFill>
                  <a:srgbClr val="00C2A7"/>
                </a:solidFill>
                <a:prstDash val="solid"/>
                <a:round/>
              </a:ln>
            </p:spPr>
            <p:txBody>
              <a:bodyPr rtlCol="0" anchor="ctr"/>
              <a:lstStyle/>
              <a:p>
                <a:endParaRPr lang="de-DE"/>
              </a:p>
            </p:txBody>
          </p:sp>
          <p:sp>
            <p:nvSpPr>
              <p:cNvPr id="133" name="Freihandform: Form 132">
                <a:extLst>
                  <a:ext uri="{FF2B5EF4-FFF2-40B4-BE49-F238E27FC236}">
                    <a16:creationId xmlns:a16="http://schemas.microsoft.com/office/drawing/2014/main" id="{1485BA39-EB35-2E48-5641-F1448BD8DFD5}"/>
                  </a:ext>
                </a:extLst>
              </p:cNvPr>
              <p:cNvSpPr/>
              <p:nvPr/>
            </p:nvSpPr>
            <p:spPr>
              <a:xfrm>
                <a:off x="25995" y="1692427"/>
                <a:ext cx="3842404" cy="4998"/>
              </a:xfrm>
              <a:custGeom>
                <a:avLst/>
                <a:gdLst>
                  <a:gd name="connsiteX0" fmla="*/ -1336 w 3842404"/>
                  <a:gd name="connsiteY0" fmla="*/ -1326 h 4998"/>
                  <a:gd name="connsiteX1" fmla="*/ 3841069 w 3842404"/>
                  <a:gd name="connsiteY1" fmla="*/ -1326 h 4998"/>
                </a:gdLst>
                <a:ahLst/>
                <a:cxnLst>
                  <a:cxn ang="0">
                    <a:pos x="connsiteX0" y="connsiteY0"/>
                  </a:cxn>
                  <a:cxn ang="0">
                    <a:pos x="connsiteX1" y="connsiteY1"/>
                  </a:cxn>
                </a:cxnLst>
                <a:rect l="l" t="t" r="r" b="b"/>
                <a:pathLst>
                  <a:path w="3842404" h="4998">
                    <a:moveTo>
                      <a:pt x="-1336" y="-1326"/>
                    </a:moveTo>
                    <a:lnTo>
                      <a:pt x="3841069" y="-1326"/>
                    </a:lnTo>
                  </a:path>
                </a:pathLst>
              </a:custGeom>
              <a:noFill/>
              <a:ln w="52087" cap="rnd">
                <a:solidFill>
                  <a:srgbClr val="00C2A7"/>
                </a:solidFill>
                <a:prstDash val="solid"/>
                <a:round/>
              </a:ln>
            </p:spPr>
            <p:txBody>
              <a:bodyPr rtlCol="0" anchor="ctr"/>
              <a:lstStyle/>
              <a:p>
                <a:endParaRPr lang="de-DE"/>
              </a:p>
            </p:txBody>
          </p:sp>
        </p:grpSp>
        <p:grpSp>
          <p:nvGrpSpPr>
            <p:cNvPr id="134" name="Grafik 2">
              <a:extLst>
                <a:ext uri="{FF2B5EF4-FFF2-40B4-BE49-F238E27FC236}">
                  <a16:creationId xmlns:a16="http://schemas.microsoft.com/office/drawing/2014/main" id="{CEF5E56E-8ADC-B2D7-3A41-05975AF5177B}"/>
                </a:ext>
              </a:extLst>
            </p:cNvPr>
            <p:cNvGrpSpPr/>
            <p:nvPr/>
          </p:nvGrpSpPr>
          <p:grpSpPr>
            <a:xfrm>
              <a:off x="105249" y="1835631"/>
              <a:ext cx="1105442" cy="3105907"/>
              <a:chOff x="105249" y="1835631"/>
              <a:chExt cx="1105442" cy="3105907"/>
            </a:xfrm>
          </p:grpSpPr>
          <p:grpSp>
            <p:nvGrpSpPr>
              <p:cNvPr id="135" name="Grafik 2">
                <a:extLst>
                  <a:ext uri="{FF2B5EF4-FFF2-40B4-BE49-F238E27FC236}">
                    <a16:creationId xmlns:a16="http://schemas.microsoft.com/office/drawing/2014/main" id="{7F8E7B12-A63F-B4CA-5263-1CA6CC7BD1A4}"/>
                  </a:ext>
                </a:extLst>
              </p:cNvPr>
              <p:cNvGrpSpPr/>
              <p:nvPr/>
            </p:nvGrpSpPr>
            <p:grpSpPr>
              <a:xfrm>
                <a:off x="105249" y="1835631"/>
                <a:ext cx="1105442" cy="749696"/>
                <a:chOff x="105249" y="1835631"/>
                <a:chExt cx="1105442" cy="749696"/>
              </a:xfrm>
              <a:noFill/>
            </p:grpSpPr>
            <p:sp>
              <p:nvSpPr>
                <p:cNvPr id="136" name="Freihandform: Form 135">
                  <a:extLst>
                    <a:ext uri="{FF2B5EF4-FFF2-40B4-BE49-F238E27FC236}">
                      <a16:creationId xmlns:a16="http://schemas.microsoft.com/office/drawing/2014/main" id="{60B218E2-E8BA-0CB0-C27E-B6763D5867F5}"/>
                    </a:ext>
                  </a:extLst>
                </p:cNvPr>
                <p:cNvSpPr/>
                <p:nvPr/>
              </p:nvSpPr>
              <p:spPr>
                <a:xfrm rot="-82237">
                  <a:off x="113750" y="1848545"/>
                  <a:ext cx="1088439" cy="723869"/>
                </a:xfrm>
                <a:custGeom>
                  <a:avLst/>
                  <a:gdLst>
                    <a:gd name="connsiteX0" fmla="*/ 147708 w 1088439"/>
                    <a:gd name="connsiteY0" fmla="*/ 721975 h 723869"/>
                    <a:gd name="connsiteX1" fmla="*/ 89112 w 1088439"/>
                    <a:gd name="connsiteY1" fmla="*/ 720822 h 723869"/>
                    <a:gd name="connsiteX2" fmla="*/ 9674 w 1088439"/>
                    <a:gd name="connsiteY2" fmla="*/ 587044 h 723869"/>
                    <a:gd name="connsiteX3" fmla="*/ 146967 w 1088439"/>
                    <a:gd name="connsiteY3" fmla="*/ 409443 h 723869"/>
                    <a:gd name="connsiteX4" fmla="*/ 163936 w 1088439"/>
                    <a:gd name="connsiteY4" fmla="*/ 400684 h 723869"/>
                    <a:gd name="connsiteX5" fmla="*/ 180878 w 1088439"/>
                    <a:gd name="connsiteY5" fmla="*/ 389865 h 723869"/>
                    <a:gd name="connsiteX6" fmla="*/ 354580 w 1088439"/>
                    <a:gd name="connsiteY6" fmla="*/ 382286 h 723869"/>
                    <a:gd name="connsiteX7" fmla="*/ 389233 w 1088439"/>
                    <a:gd name="connsiteY7" fmla="*/ 374351 h 723869"/>
                    <a:gd name="connsiteX8" fmla="*/ 472405 w 1088439"/>
                    <a:gd name="connsiteY8" fmla="*/ 297632 h 723869"/>
                    <a:gd name="connsiteX9" fmla="*/ 370561 w 1088439"/>
                    <a:gd name="connsiteY9" fmla="*/ 286841 h 723869"/>
                    <a:gd name="connsiteX10" fmla="*/ 231072 w 1088439"/>
                    <a:gd name="connsiteY10" fmla="*/ 281075 h 723869"/>
                    <a:gd name="connsiteX11" fmla="*/ 211412 w 1088439"/>
                    <a:gd name="connsiteY11" fmla="*/ 277313 h 723869"/>
                    <a:gd name="connsiteX12" fmla="*/ 108827 w 1088439"/>
                    <a:gd name="connsiteY12" fmla="*/ 260838 h 723869"/>
                    <a:gd name="connsiteX13" fmla="*/ 30927 w 1088439"/>
                    <a:gd name="connsiteY13" fmla="*/ 216684 h 723869"/>
                    <a:gd name="connsiteX14" fmla="*/ 3881 w 1088439"/>
                    <a:gd name="connsiteY14" fmla="*/ 123326 h 723869"/>
                    <a:gd name="connsiteX15" fmla="*/ 80764 w 1088439"/>
                    <a:gd name="connsiteY15" fmla="*/ 60693 h 723869"/>
                    <a:gd name="connsiteX16" fmla="*/ 189061 w 1088439"/>
                    <a:gd name="connsiteY16" fmla="*/ 75768 h 723869"/>
                    <a:gd name="connsiteX17" fmla="*/ 261359 w 1088439"/>
                    <a:gd name="connsiteY17" fmla="*/ 108580 h 723869"/>
                    <a:gd name="connsiteX18" fmla="*/ 301585 w 1088439"/>
                    <a:gd name="connsiteY18" fmla="*/ 126319 h 723869"/>
                    <a:gd name="connsiteX19" fmla="*/ 454612 w 1088439"/>
                    <a:gd name="connsiteY19" fmla="*/ 224290 h 723869"/>
                    <a:gd name="connsiteX20" fmla="*/ 498929 w 1088439"/>
                    <a:gd name="connsiteY20" fmla="*/ 245873 h 723869"/>
                    <a:gd name="connsiteX21" fmla="*/ 518150 w 1088439"/>
                    <a:gd name="connsiteY21" fmla="*/ 243127 h 723869"/>
                    <a:gd name="connsiteX22" fmla="*/ 559915 w 1088439"/>
                    <a:gd name="connsiteY22" fmla="*/ 209765 h 723869"/>
                    <a:gd name="connsiteX23" fmla="*/ 568317 w 1088439"/>
                    <a:gd name="connsiteY23" fmla="*/ 196036 h 723869"/>
                    <a:gd name="connsiteX24" fmla="*/ 591190 w 1088439"/>
                    <a:gd name="connsiteY24" fmla="*/ 136012 h 723869"/>
                    <a:gd name="connsiteX25" fmla="*/ 610356 w 1088439"/>
                    <a:gd name="connsiteY25" fmla="*/ 108553 h 723869"/>
                    <a:gd name="connsiteX26" fmla="*/ 726698 w 1088439"/>
                    <a:gd name="connsiteY26" fmla="*/ 10416 h 723869"/>
                    <a:gd name="connsiteX27" fmla="*/ 781614 w 1088439"/>
                    <a:gd name="connsiteY27" fmla="*/ -265 h 723869"/>
                    <a:gd name="connsiteX28" fmla="*/ 849245 w 1088439"/>
                    <a:gd name="connsiteY28" fmla="*/ 87904 h 723869"/>
                    <a:gd name="connsiteX29" fmla="*/ 839772 w 1088439"/>
                    <a:gd name="connsiteY29" fmla="*/ 117697 h 723869"/>
                    <a:gd name="connsiteX30" fmla="*/ 835296 w 1088439"/>
                    <a:gd name="connsiteY30" fmla="*/ 129092 h 723869"/>
                    <a:gd name="connsiteX31" fmla="*/ 644569 w 1088439"/>
                    <a:gd name="connsiteY31" fmla="*/ 247328 h 723869"/>
                    <a:gd name="connsiteX32" fmla="*/ 598247 w 1088439"/>
                    <a:gd name="connsiteY32" fmla="*/ 244857 h 723869"/>
                    <a:gd name="connsiteX33" fmla="*/ 572463 w 1088439"/>
                    <a:gd name="connsiteY33" fmla="*/ 256197 h 723869"/>
                    <a:gd name="connsiteX34" fmla="*/ 639846 w 1088439"/>
                    <a:gd name="connsiteY34" fmla="*/ 262568 h 723869"/>
                    <a:gd name="connsiteX35" fmla="*/ 703907 w 1088439"/>
                    <a:gd name="connsiteY35" fmla="*/ 267620 h 723869"/>
                    <a:gd name="connsiteX36" fmla="*/ 726643 w 1088439"/>
                    <a:gd name="connsiteY36" fmla="*/ 258751 h 723869"/>
                    <a:gd name="connsiteX37" fmla="*/ 847268 w 1088439"/>
                    <a:gd name="connsiteY37" fmla="*/ 172531 h 723869"/>
                    <a:gd name="connsiteX38" fmla="*/ 966685 w 1088439"/>
                    <a:gd name="connsiteY38" fmla="*/ 168824 h 723869"/>
                    <a:gd name="connsiteX39" fmla="*/ 980414 w 1088439"/>
                    <a:gd name="connsiteY39" fmla="*/ 160779 h 723869"/>
                    <a:gd name="connsiteX40" fmla="*/ 984862 w 1088439"/>
                    <a:gd name="connsiteY40" fmla="*/ 157429 h 723869"/>
                    <a:gd name="connsiteX41" fmla="*/ 1005181 w 1088439"/>
                    <a:gd name="connsiteY41" fmla="*/ 186013 h 723869"/>
                    <a:gd name="connsiteX42" fmla="*/ 1057764 w 1088439"/>
                    <a:gd name="connsiteY42" fmla="*/ 219650 h 723869"/>
                    <a:gd name="connsiteX43" fmla="*/ 1046314 w 1088439"/>
                    <a:gd name="connsiteY43" fmla="*/ 359468 h 723869"/>
                    <a:gd name="connsiteX44" fmla="*/ 974401 w 1088439"/>
                    <a:gd name="connsiteY44" fmla="*/ 387559 h 723869"/>
                    <a:gd name="connsiteX45" fmla="*/ 966602 w 1088439"/>
                    <a:gd name="connsiteY45" fmla="*/ 392803 h 723869"/>
                    <a:gd name="connsiteX46" fmla="*/ 886973 w 1088439"/>
                    <a:gd name="connsiteY46" fmla="*/ 393133 h 723869"/>
                    <a:gd name="connsiteX47" fmla="*/ 799270 w 1088439"/>
                    <a:gd name="connsiteY47" fmla="*/ 367184 h 723869"/>
                    <a:gd name="connsiteX48" fmla="*/ 735786 w 1088439"/>
                    <a:gd name="connsiteY48" fmla="*/ 327095 h 723869"/>
                    <a:gd name="connsiteX49" fmla="*/ 703660 w 1088439"/>
                    <a:gd name="connsiteY49" fmla="*/ 314107 h 723869"/>
                    <a:gd name="connsiteX50" fmla="*/ 659040 w 1088439"/>
                    <a:gd name="connsiteY50" fmla="*/ 310318 h 723869"/>
                    <a:gd name="connsiteX51" fmla="*/ 543632 w 1088439"/>
                    <a:gd name="connsiteY51" fmla="*/ 287368 h 723869"/>
                    <a:gd name="connsiteX52" fmla="*/ 560629 w 1088439"/>
                    <a:gd name="connsiteY52" fmla="*/ 346794 h 723869"/>
                    <a:gd name="connsiteX53" fmla="*/ 601267 w 1088439"/>
                    <a:gd name="connsiteY53" fmla="*/ 502719 h 723869"/>
                    <a:gd name="connsiteX54" fmla="*/ 574056 w 1088439"/>
                    <a:gd name="connsiteY54" fmla="*/ 560163 h 723869"/>
                    <a:gd name="connsiteX55" fmla="*/ 520951 w 1088439"/>
                    <a:gd name="connsiteY55" fmla="*/ 563293 h 723869"/>
                    <a:gd name="connsiteX56" fmla="*/ 472212 w 1088439"/>
                    <a:gd name="connsiteY56" fmla="*/ 499315 h 723869"/>
                    <a:gd name="connsiteX57" fmla="*/ 459636 w 1088439"/>
                    <a:gd name="connsiteY57" fmla="*/ 394176 h 723869"/>
                    <a:gd name="connsiteX58" fmla="*/ 457138 w 1088439"/>
                    <a:gd name="connsiteY58" fmla="*/ 388163 h 723869"/>
                    <a:gd name="connsiteX59" fmla="*/ 409662 w 1088439"/>
                    <a:gd name="connsiteY59" fmla="*/ 432316 h 723869"/>
                    <a:gd name="connsiteX60" fmla="*/ 404170 w 1088439"/>
                    <a:gd name="connsiteY60" fmla="*/ 446237 h 723869"/>
                    <a:gd name="connsiteX61" fmla="*/ 361747 w 1088439"/>
                    <a:gd name="connsiteY61" fmla="*/ 560163 h 723869"/>
                    <a:gd name="connsiteX62" fmla="*/ 229782 w 1088439"/>
                    <a:gd name="connsiteY62" fmla="*/ 692567 h 723869"/>
                    <a:gd name="connsiteX63" fmla="*/ 164540 w 1088439"/>
                    <a:gd name="connsiteY63" fmla="*/ 720575 h 723869"/>
                    <a:gd name="connsiteX64" fmla="*/ 149713 w 1088439"/>
                    <a:gd name="connsiteY64" fmla="*/ 722332 h 723869"/>
                    <a:gd name="connsiteX65" fmla="*/ 147708 w 1088439"/>
                    <a:gd name="connsiteY65" fmla="*/ 721975 h 72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088439" h="723869">
                      <a:moveTo>
                        <a:pt x="147708" y="721975"/>
                      </a:moveTo>
                      <a:cubicBezTo>
                        <a:pt x="128130" y="723321"/>
                        <a:pt x="108552" y="725325"/>
                        <a:pt x="89112" y="720822"/>
                      </a:cubicBezTo>
                      <a:cubicBezTo>
                        <a:pt x="28429" y="706791"/>
                        <a:pt x="-5016" y="651764"/>
                        <a:pt x="9674" y="587044"/>
                      </a:cubicBezTo>
                      <a:cubicBezTo>
                        <a:pt x="27852" y="506920"/>
                        <a:pt x="76398" y="449450"/>
                        <a:pt x="146967" y="409443"/>
                      </a:cubicBezTo>
                      <a:cubicBezTo>
                        <a:pt x="152458" y="406285"/>
                        <a:pt x="158280" y="403594"/>
                        <a:pt x="163936" y="400684"/>
                      </a:cubicBezTo>
                      <a:cubicBezTo>
                        <a:pt x="168027" y="394615"/>
                        <a:pt x="174343" y="392254"/>
                        <a:pt x="180878" y="389865"/>
                      </a:cubicBezTo>
                      <a:cubicBezTo>
                        <a:pt x="236470" y="368835"/>
                        <a:pt x="297368" y="366177"/>
                        <a:pt x="354580" y="382286"/>
                      </a:cubicBezTo>
                      <a:cubicBezTo>
                        <a:pt x="368502" y="386131"/>
                        <a:pt x="378963" y="384346"/>
                        <a:pt x="389233" y="374351"/>
                      </a:cubicBezTo>
                      <a:cubicBezTo>
                        <a:pt x="416005" y="348320"/>
                        <a:pt x="444864" y="324514"/>
                        <a:pt x="472405" y="297632"/>
                      </a:cubicBezTo>
                      <a:cubicBezTo>
                        <a:pt x="437011" y="298236"/>
                        <a:pt x="404060" y="289971"/>
                        <a:pt x="370561" y="286841"/>
                      </a:cubicBezTo>
                      <a:cubicBezTo>
                        <a:pt x="324200" y="282450"/>
                        <a:pt x="277639" y="280525"/>
                        <a:pt x="231072" y="281075"/>
                      </a:cubicBezTo>
                      <a:cubicBezTo>
                        <a:pt x="224345" y="281075"/>
                        <a:pt x="217343" y="282420"/>
                        <a:pt x="211412" y="277313"/>
                      </a:cubicBezTo>
                      <a:cubicBezTo>
                        <a:pt x="176951" y="273523"/>
                        <a:pt x="142244" y="271354"/>
                        <a:pt x="108827" y="260838"/>
                      </a:cubicBezTo>
                      <a:cubicBezTo>
                        <a:pt x="79694" y="251639"/>
                        <a:pt x="52647" y="238734"/>
                        <a:pt x="30927" y="216684"/>
                      </a:cubicBezTo>
                      <a:cubicBezTo>
                        <a:pt x="5171" y="190544"/>
                        <a:pt x="-7954" y="159818"/>
                        <a:pt x="3881" y="123326"/>
                      </a:cubicBezTo>
                      <a:cubicBezTo>
                        <a:pt x="15715" y="86833"/>
                        <a:pt x="44629" y="68409"/>
                        <a:pt x="80764" y="60693"/>
                      </a:cubicBezTo>
                      <a:cubicBezTo>
                        <a:pt x="118575" y="52455"/>
                        <a:pt x="154133" y="62368"/>
                        <a:pt x="189061" y="75768"/>
                      </a:cubicBezTo>
                      <a:cubicBezTo>
                        <a:pt x="213790" y="85263"/>
                        <a:pt x="237931" y="96221"/>
                        <a:pt x="261359" y="108580"/>
                      </a:cubicBezTo>
                      <a:cubicBezTo>
                        <a:pt x="275610" y="116104"/>
                        <a:pt x="304853" y="125220"/>
                        <a:pt x="301585" y="126319"/>
                      </a:cubicBezTo>
                      <a:cubicBezTo>
                        <a:pt x="356036" y="154546"/>
                        <a:pt x="402742" y="193400"/>
                        <a:pt x="454612" y="224290"/>
                      </a:cubicBezTo>
                      <a:cubicBezTo>
                        <a:pt x="468931" y="232377"/>
                        <a:pt x="483731" y="239585"/>
                        <a:pt x="498929" y="245873"/>
                      </a:cubicBezTo>
                      <a:cubicBezTo>
                        <a:pt x="505278" y="248995"/>
                        <a:pt x="512931" y="247902"/>
                        <a:pt x="518150" y="243127"/>
                      </a:cubicBezTo>
                      <a:cubicBezTo>
                        <a:pt x="532099" y="232034"/>
                        <a:pt x="546021" y="220913"/>
                        <a:pt x="559915" y="209765"/>
                      </a:cubicBezTo>
                      <a:cubicBezTo>
                        <a:pt x="564198" y="206280"/>
                        <a:pt x="567164" y="201434"/>
                        <a:pt x="568317" y="196036"/>
                      </a:cubicBezTo>
                      <a:cubicBezTo>
                        <a:pt x="573103" y="175057"/>
                        <a:pt x="580802" y="154854"/>
                        <a:pt x="591190" y="136012"/>
                      </a:cubicBezTo>
                      <a:cubicBezTo>
                        <a:pt x="596435" y="126703"/>
                        <a:pt x="606657" y="115330"/>
                        <a:pt x="610356" y="108553"/>
                      </a:cubicBezTo>
                      <a:cubicBezTo>
                        <a:pt x="639160" y="64153"/>
                        <a:pt x="676613" y="29665"/>
                        <a:pt x="726698" y="10416"/>
                      </a:cubicBezTo>
                      <a:cubicBezTo>
                        <a:pt x="744191" y="3511"/>
                        <a:pt x="762808" y="-111"/>
                        <a:pt x="781614" y="-265"/>
                      </a:cubicBezTo>
                      <a:cubicBezTo>
                        <a:pt x="834857" y="-485"/>
                        <a:pt x="863056" y="36035"/>
                        <a:pt x="849245" y="87904"/>
                      </a:cubicBezTo>
                      <a:cubicBezTo>
                        <a:pt x="846499" y="97954"/>
                        <a:pt x="842957" y="107784"/>
                        <a:pt x="839772" y="117697"/>
                      </a:cubicBezTo>
                      <a:cubicBezTo>
                        <a:pt x="839772" y="122117"/>
                        <a:pt x="837300" y="125495"/>
                        <a:pt x="835296" y="129092"/>
                      </a:cubicBezTo>
                      <a:cubicBezTo>
                        <a:pt x="789303" y="196859"/>
                        <a:pt x="725242" y="235603"/>
                        <a:pt x="644569" y="247328"/>
                      </a:cubicBezTo>
                      <a:cubicBezTo>
                        <a:pt x="629113" y="249478"/>
                        <a:pt x="613387" y="248638"/>
                        <a:pt x="598247" y="244857"/>
                      </a:cubicBezTo>
                      <a:cubicBezTo>
                        <a:pt x="586852" y="242111"/>
                        <a:pt x="578587" y="244857"/>
                        <a:pt x="572463" y="256197"/>
                      </a:cubicBezTo>
                      <a:cubicBezTo>
                        <a:pt x="594815" y="261387"/>
                        <a:pt x="617550" y="260096"/>
                        <a:pt x="639846" y="262568"/>
                      </a:cubicBezTo>
                      <a:cubicBezTo>
                        <a:pt x="661099" y="264956"/>
                        <a:pt x="682627" y="265066"/>
                        <a:pt x="703907" y="267620"/>
                      </a:cubicBezTo>
                      <a:cubicBezTo>
                        <a:pt x="713380" y="268746"/>
                        <a:pt x="720767" y="266824"/>
                        <a:pt x="726643" y="258751"/>
                      </a:cubicBezTo>
                      <a:cubicBezTo>
                        <a:pt x="757314" y="216767"/>
                        <a:pt x="798035" y="188759"/>
                        <a:pt x="847268" y="172531"/>
                      </a:cubicBezTo>
                      <a:cubicBezTo>
                        <a:pt x="886753" y="160340"/>
                        <a:pt x="926595" y="160422"/>
                        <a:pt x="966685" y="168824"/>
                      </a:cubicBezTo>
                      <a:cubicBezTo>
                        <a:pt x="974346" y="171570"/>
                        <a:pt x="979782" y="170499"/>
                        <a:pt x="980414" y="160779"/>
                      </a:cubicBezTo>
                      <a:cubicBezTo>
                        <a:pt x="980551" y="158802"/>
                        <a:pt x="981759" y="156386"/>
                        <a:pt x="984862" y="157429"/>
                      </a:cubicBezTo>
                      <a:cubicBezTo>
                        <a:pt x="982116" y="173904"/>
                        <a:pt x="990189" y="180906"/>
                        <a:pt x="1005181" y="186013"/>
                      </a:cubicBezTo>
                      <a:cubicBezTo>
                        <a:pt x="1025028" y="193103"/>
                        <a:pt x="1043008" y="204605"/>
                        <a:pt x="1057764" y="219650"/>
                      </a:cubicBezTo>
                      <a:cubicBezTo>
                        <a:pt x="1102000" y="263309"/>
                        <a:pt x="1097085" y="323663"/>
                        <a:pt x="1046314" y="359468"/>
                      </a:cubicBezTo>
                      <a:cubicBezTo>
                        <a:pt x="1024704" y="374708"/>
                        <a:pt x="1000294" y="383138"/>
                        <a:pt x="974401" y="387559"/>
                      </a:cubicBezTo>
                      <a:cubicBezTo>
                        <a:pt x="972338" y="389997"/>
                        <a:pt x="969637" y="391812"/>
                        <a:pt x="966602" y="392803"/>
                      </a:cubicBezTo>
                      <a:cubicBezTo>
                        <a:pt x="940239" y="397070"/>
                        <a:pt x="913371" y="397183"/>
                        <a:pt x="886973" y="393133"/>
                      </a:cubicBezTo>
                      <a:cubicBezTo>
                        <a:pt x="856768" y="388025"/>
                        <a:pt x="827223" y="380419"/>
                        <a:pt x="799270" y="367184"/>
                      </a:cubicBezTo>
                      <a:cubicBezTo>
                        <a:pt x="776425" y="356393"/>
                        <a:pt x="754623" y="343872"/>
                        <a:pt x="735786" y="327095"/>
                      </a:cubicBezTo>
                      <a:cubicBezTo>
                        <a:pt x="727046" y="318956"/>
                        <a:pt x="715599" y="314330"/>
                        <a:pt x="703660" y="314107"/>
                      </a:cubicBezTo>
                      <a:cubicBezTo>
                        <a:pt x="688722" y="313640"/>
                        <a:pt x="673703" y="314327"/>
                        <a:pt x="659040" y="310318"/>
                      </a:cubicBezTo>
                      <a:cubicBezTo>
                        <a:pt x="657200" y="310565"/>
                        <a:pt x="540386" y="284812"/>
                        <a:pt x="543632" y="287368"/>
                      </a:cubicBezTo>
                      <a:cubicBezTo>
                        <a:pt x="530359" y="306388"/>
                        <a:pt x="545296" y="328484"/>
                        <a:pt x="560629" y="346794"/>
                      </a:cubicBezTo>
                      <a:cubicBezTo>
                        <a:pt x="578938" y="367195"/>
                        <a:pt x="608198" y="460818"/>
                        <a:pt x="601267" y="502719"/>
                      </a:cubicBezTo>
                      <a:cubicBezTo>
                        <a:pt x="599139" y="524439"/>
                        <a:pt x="589515" y="544755"/>
                        <a:pt x="574056" y="560163"/>
                      </a:cubicBezTo>
                      <a:cubicBezTo>
                        <a:pt x="557004" y="572382"/>
                        <a:pt x="539239" y="572354"/>
                        <a:pt x="520951" y="563293"/>
                      </a:cubicBezTo>
                      <a:cubicBezTo>
                        <a:pt x="495799" y="548767"/>
                        <a:pt x="481164" y="526004"/>
                        <a:pt x="472212" y="499315"/>
                      </a:cubicBezTo>
                      <a:cubicBezTo>
                        <a:pt x="460790" y="465211"/>
                        <a:pt x="453403" y="430476"/>
                        <a:pt x="459636" y="394176"/>
                      </a:cubicBezTo>
                      <a:cubicBezTo>
                        <a:pt x="460298" y="391842"/>
                        <a:pt x="459257" y="389341"/>
                        <a:pt x="457138" y="388163"/>
                      </a:cubicBezTo>
                      <a:cubicBezTo>
                        <a:pt x="441541" y="402825"/>
                        <a:pt x="424023" y="415813"/>
                        <a:pt x="409662" y="432316"/>
                      </a:cubicBezTo>
                      <a:cubicBezTo>
                        <a:pt x="406653" y="436399"/>
                        <a:pt x="404758" y="441199"/>
                        <a:pt x="404170" y="446237"/>
                      </a:cubicBezTo>
                      <a:cubicBezTo>
                        <a:pt x="395955" y="486162"/>
                        <a:pt x="381646" y="524587"/>
                        <a:pt x="361747" y="560163"/>
                      </a:cubicBezTo>
                      <a:cubicBezTo>
                        <a:pt x="328632" y="615079"/>
                        <a:pt x="285385" y="660056"/>
                        <a:pt x="229782" y="692567"/>
                      </a:cubicBezTo>
                      <a:cubicBezTo>
                        <a:pt x="209460" y="704924"/>
                        <a:pt x="187495" y="714353"/>
                        <a:pt x="164540" y="720575"/>
                      </a:cubicBezTo>
                      <a:cubicBezTo>
                        <a:pt x="159779" y="722209"/>
                        <a:pt x="154724" y="722807"/>
                        <a:pt x="149713" y="722332"/>
                      </a:cubicBezTo>
                      <a:lnTo>
                        <a:pt x="147708" y="721975"/>
                      </a:lnTo>
                      <a:close/>
                    </a:path>
                  </a:pathLst>
                </a:custGeom>
                <a:noFill/>
                <a:ln w="7935" cap="flat">
                  <a:solidFill>
                    <a:srgbClr val="00C2A7"/>
                  </a:solidFill>
                  <a:prstDash val="solid"/>
                  <a:round/>
                </a:ln>
              </p:spPr>
              <p:txBody>
                <a:bodyPr rtlCol="0" anchor="ctr"/>
                <a:lstStyle/>
                <a:p>
                  <a:endParaRPr lang="de-DE"/>
                </a:p>
              </p:txBody>
            </p:sp>
            <p:sp>
              <p:nvSpPr>
                <p:cNvPr id="137" name="Freihandform: Form 136">
                  <a:extLst>
                    <a:ext uri="{FF2B5EF4-FFF2-40B4-BE49-F238E27FC236}">
                      <a16:creationId xmlns:a16="http://schemas.microsoft.com/office/drawing/2014/main" id="{D8EFC9F0-47D4-A4A4-30D6-B924CEF77A7B}"/>
                    </a:ext>
                  </a:extLst>
                </p:cNvPr>
                <p:cNvSpPr/>
                <p:nvPr/>
              </p:nvSpPr>
              <p:spPr>
                <a:xfrm rot="-82237">
                  <a:off x="123350" y="1935692"/>
                  <a:ext cx="156597" cy="190339"/>
                </a:xfrm>
                <a:custGeom>
                  <a:avLst/>
                  <a:gdLst>
                    <a:gd name="connsiteX0" fmla="*/ 120355 w 156597"/>
                    <a:gd name="connsiteY0" fmla="*/ 137936 h 190339"/>
                    <a:gd name="connsiteX1" fmla="*/ 110524 w 156597"/>
                    <a:gd name="connsiteY1" fmla="*/ 171133 h 190339"/>
                    <a:gd name="connsiteX2" fmla="*/ 125627 w 156597"/>
                    <a:gd name="connsiteY2" fmla="*/ 146064 h 190339"/>
                    <a:gd name="connsiteX3" fmla="*/ 126780 w 156597"/>
                    <a:gd name="connsiteY3" fmla="*/ 145377 h 190339"/>
                    <a:gd name="connsiteX4" fmla="*/ 155941 w 156597"/>
                    <a:gd name="connsiteY4" fmla="*/ 190107 h 190339"/>
                    <a:gd name="connsiteX5" fmla="*/ 84549 w 156597"/>
                    <a:gd name="connsiteY5" fmla="*/ 173632 h 190339"/>
                    <a:gd name="connsiteX6" fmla="*/ 64806 w 156597"/>
                    <a:gd name="connsiteY6" fmla="*/ 139556 h 190339"/>
                    <a:gd name="connsiteX7" fmla="*/ -435 w 156597"/>
                    <a:gd name="connsiteY7" fmla="*/ 39031 h 190339"/>
                    <a:gd name="connsiteX8" fmla="*/ 38007 w 156597"/>
                    <a:gd name="connsiteY8" fmla="*/ 589 h 190339"/>
                    <a:gd name="connsiteX9" fmla="*/ 52669 w 156597"/>
                    <a:gd name="connsiteY9" fmla="*/ 7124 h 190339"/>
                    <a:gd name="connsiteX10" fmla="*/ 90205 w 156597"/>
                    <a:gd name="connsiteY10" fmla="*/ 62562 h 190339"/>
                    <a:gd name="connsiteX11" fmla="*/ 82846 w 156597"/>
                    <a:gd name="connsiteY11" fmla="*/ 76099 h 190339"/>
                    <a:gd name="connsiteX12" fmla="*/ 59973 w 156597"/>
                    <a:gd name="connsiteY12" fmla="*/ 77363 h 190339"/>
                    <a:gd name="connsiteX13" fmla="*/ 43169 w 156597"/>
                    <a:gd name="connsiteY13" fmla="*/ 81042 h 190339"/>
                    <a:gd name="connsiteX14" fmla="*/ 84659 w 156597"/>
                    <a:gd name="connsiteY14" fmla="*/ 82909 h 190339"/>
                    <a:gd name="connsiteX15" fmla="*/ 120355 w 156597"/>
                    <a:gd name="connsiteY15" fmla="*/ 137936 h 19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597" h="190339">
                      <a:moveTo>
                        <a:pt x="120355" y="137936"/>
                      </a:moveTo>
                      <a:cubicBezTo>
                        <a:pt x="115247" y="147794"/>
                        <a:pt x="109563" y="157459"/>
                        <a:pt x="110524" y="171133"/>
                      </a:cubicBezTo>
                      <a:cubicBezTo>
                        <a:pt x="119668" y="163774"/>
                        <a:pt x="118158" y="152159"/>
                        <a:pt x="125627" y="146064"/>
                      </a:cubicBezTo>
                      <a:cubicBezTo>
                        <a:pt x="126011" y="145844"/>
                        <a:pt x="126450" y="145322"/>
                        <a:pt x="126780" y="145377"/>
                      </a:cubicBezTo>
                      <a:cubicBezTo>
                        <a:pt x="139273" y="148123"/>
                        <a:pt x="158439" y="177449"/>
                        <a:pt x="155941" y="190107"/>
                      </a:cubicBezTo>
                      <a:cubicBezTo>
                        <a:pt x="131228" y="188460"/>
                        <a:pt x="107092" y="184368"/>
                        <a:pt x="84549" y="173632"/>
                      </a:cubicBezTo>
                      <a:cubicBezTo>
                        <a:pt x="79771" y="161221"/>
                        <a:pt x="72220" y="150512"/>
                        <a:pt x="64806" y="139556"/>
                      </a:cubicBezTo>
                      <a:cubicBezTo>
                        <a:pt x="42373" y="106606"/>
                        <a:pt x="19857" y="73491"/>
                        <a:pt x="-435" y="39031"/>
                      </a:cubicBezTo>
                      <a:cubicBezTo>
                        <a:pt x="6567" y="20414"/>
                        <a:pt x="21257" y="9485"/>
                        <a:pt x="38007" y="589"/>
                      </a:cubicBezTo>
                      <a:cubicBezTo>
                        <a:pt x="45118" y="-2157"/>
                        <a:pt x="49182" y="2483"/>
                        <a:pt x="52669" y="7124"/>
                      </a:cubicBezTo>
                      <a:cubicBezTo>
                        <a:pt x="66069" y="24972"/>
                        <a:pt x="78178" y="43781"/>
                        <a:pt x="90205" y="62562"/>
                      </a:cubicBezTo>
                      <a:cubicBezTo>
                        <a:pt x="96823" y="72942"/>
                        <a:pt x="94791" y="75605"/>
                        <a:pt x="82846" y="76099"/>
                      </a:cubicBezTo>
                      <a:cubicBezTo>
                        <a:pt x="75240" y="76402"/>
                        <a:pt x="67442" y="74507"/>
                        <a:pt x="59973" y="77363"/>
                      </a:cubicBezTo>
                      <a:cubicBezTo>
                        <a:pt x="55058" y="78186"/>
                        <a:pt x="49484" y="75825"/>
                        <a:pt x="43169" y="81042"/>
                      </a:cubicBezTo>
                      <a:cubicBezTo>
                        <a:pt x="58216" y="84639"/>
                        <a:pt x="71561" y="82031"/>
                        <a:pt x="84659" y="82909"/>
                      </a:cubicBezTo>
                      <a:cubicBezTo>
                        <a:pt x="96850" y="101087"/>
                        <a:pt x="109536" y="118907"/>
                        <a:pt x="120355" y="137936"/>
                      </a:cubicBezTo>
                      <a:close/>
                    </a:path>
                  </a:pathLst>
                </a:custGeom>
                <a:noFill/>
                <a:ln w="7935" cap="flat">
                  <a:solidFill>
                    <a:srgbClr val="00C2A7"/>
                  </a:solidFill>
                  <a:prstDash val="solid"/>
                  <a:round/>
                </a:ln>
              </p:spPr>
              <p:txBody>
                <a:bodyPr rtlCol="0" anchor="ctr"/>
                <a:lstStyle/>
                <a:p>
                  <a:endParaRPr lang="de-DE"/>
                </a:p>
              </p:txBody>
            </p:sp>
            <p:sp>
              <p:nvSpPr>
                <p:cNvPr id="138" name="Freihandform: Form 137">
                  <a:extLst>
                    <a:ext uri="{FF2B5EF4-FFF2-40B4-BE49-F238E27FC236}">
                      <a16:creationId xmlns:a16="http://schemas.microsoft.com/office/drawing/2014/main" id="{FB385EA2-D71E-6426-E37B-D1340734C563}"/>
                    </a:ext>
                  </a:extLst>
                </p:cNvPr>
                <p:cNvSpPr/>
                <p:nvPr/>
              </p:nvSpPr>
              <p:spPr>
                <a:xfrm rot="-82237">
                  <a:off x="236430" y="2253912"/>
                  <a:ext cx="275687" cy="66814"/>
                </a:xfrm>
                <a:custGeom>
                  <a:avLst/>
                  <a:gdLst>
                    <a:gd name="connsiteX0" fmla="*/ -461 w 275687"/>
                    <a:gd name="connsiteY0" fmla="*/ 35284 h 66814"/>
                    <a:gd name="connsiteX1" fmla="*/ 59947 w 275687"/>
                    <a:gd name="connsiteY1" fmla="*/ 2334 h 66814"/>
                    <a:gd name="connsiteX2" fmla="*/ 93584 w 275687"/>
                    <a:gd name="connsiteY2" fmla="*/ 2004 h 66814"/>
                    <a:gd name="connsiteX3" fmla="*/ 222364 w 275687"/>
                    <a:gd name="connsiteY3" fmla="*/ 20237 h 66814"/>
                    <a:gd name="connsiteX4" fmla="*/ 262838 w 275687"/>
                    <a:gd name="connsiteY4" fmla="*/ 26882 h 66814"/>
                    <a:gd name="connsiteX5" fmla="*/ 274068 w 275687"/>
                    <a:gd name="connsiteY5" fmla="*/ 40748 h 66814"/>
                    <a:gd name="connsiteX6" fmla="*/ 268577 w 275687"/>
                    <a:gd name="connsiteY6" fmla="*/ 65461 h 66814"/>
                    <a:gd name="connsiteX7" fmla="*/ 206383 w 275687"/>
                    <a:gd name="connsiteY7" fmla="*/ 53736 h 66814"/>
                    <a:gd name="connsiteX8" fmla="*/ 208553 w 275687"/>
                    <a:gd name="connsiteY8" fmla="*/ 46432 h 66814"/>
                    <a:gd name="connsiteX9" fmla="*/ 223078 w 275687"/>
                    <a:gd name="connsiteY9" fmla="*/ 40172 h 66814"/>
                    <a:gd name="connsiteX10" fmla="*/ 172637 w 275687"/>
                    <a:gd name="connsiteY10" fmla="*/ 62138 h 66814"/>
                    <a:gd name="connsiteX11" fmla="*/ 155997 w 275687"/>
                    <a:gd name="connsiteY11" fmla="*/ 65708 h 66814"/>
                    <a:gd name="connsiteX12" fmla="*/ 89273 w 275687"/>
                    <a:gd name="connsiteY12" fmla="*/ 52967 h 66814"/>
                    <a:gd name="connsiteX13" fmla="*/ 12389 w 275687"/>
                    <a:gd name="connsiteY13" fmla="*/ 41545 h 66814"/>
                    <a:gd name="connsiteX14" fmla="*/ -461 w 275687"/>
                    <a:gd name="connsiteY14" fmla="*/ 35284 h 66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5687" h="66814">
                      <a:moveTo>
                        <a:pt x="-461" y="35284"/>
                      </a:moveTo>
                      <a:cubicBezTo>
                        <a:pt x="17222" y="19797"/>
                        <a:pt x="37981" y="9748"/>
                        <a:pt x="59947" y="2334"/>
                      </a:cubicBezTo>
                      <a:cubicBezTo>
                        <a:pt x="71123" y="-2005"/>
                        <a:pt x="82353" y="-83"/>
                        <a:pt x="93584" y="2004"/>
                      </a:cubicBezTo>
                      <a:cubicBezTo>
                        <a:pt x="136282" y="9885"/>
                        <a:pt x="179474" y="13976"/>
                        <a:pt x="222364" y="20237"/>
                      </a:cubicBezTo>
                      <a:cubicBezTo>
                        <a:pt x="235901" y="22214"/>
                        <a:pt x="249274" y="25070"/>
                        <a:pt x="262838" y="26882"/>
                      </a:cubicBezTo>
                      <a:cubicBezTo>
                        <a:pt x="269757" y="27788"/>
                        <a:pt x="278379" y="29628"/>
                        <a:pt x="274068" y="40748"/>
                      </a:cubicBezTo>
                      <a:cubicBezTo>
                        <a:pt x="274686" y="49345"/>
                        <a:pt x="272778" y="57937"/>
                        <a:pt x="268577" y="65461"/>
                      </a:cubicBezTo>
                      <a:cubicBezTo>
                        <a:pt x="247681" y="62440"/>
                        <a:pt x="225961" y="63703"/>
                        <a:pt x="206383" y="53736"/>
                      </a:cubicBezTo>
                      <a:cubicBezTo>
                        <a:pt x="203143" y="50166"/>
                        <a:pt x="205560" y="48080"/>
                        <a:pt x="208553" y="46432"/>
                      </a:cubicBezTo>
                      <a:cubicBezTo>
                        <a:pt x="213237" y="43996"/>
                        <a:pt x="218092" y="41904"/>
                        <a:pt x="223078" y="40172"/>
                      </a:cubicBezTo>
                      <a:cubicBezTo>
                        <a:pt x="206136" y="47228"/>
                        <a:pt x="189277" y="54505"/>
                        <a:pt x="172637" y="62138"/>
                      </a:cubicBezTo>
                      <a:cubicBezTo>
                        <a:pt x="167392" y="64582"/>
                        <a:pt x="162340" y="68179"/>
                        <a:pt x="155997" y="65708"/>
                      </a:cubicBezTo>
                      <a:cubicBezTo>
                        <a:pt x="134579" y="57086"/>
                        <a:pt x="111734" y="56015"/>
                        <a:pt x="89273" y="52967"/>
                      </a:cubicBezTo>
                      <a:cubicBezTo>
                        <a:pt x="63599" y="49480"/>
                        <a:pt x="38118" y="44730"/>
                        <a:pt x="12389" y="41545"/>
                      </a:cubicBezTo>
                      <a:cubicBezTo>
                        <a:pt x="7502" y="40968"/>
                        <a:pt x="2532" y="40089"/>
                        <a:pt x="-461" y="35284"/>
                      </a:cubicBezTo>
                      <a:close/>
                    </a:path>
                  </a:pathLst>
                </a:custGeom>
                <a:noFill/>
                <a:ln w="7935" cap="flat">
                  <a:solidFill>
                    <a:srgbClr val="00C2A7"/>
                  </a:solidFill>
                  <a:prstDash val="solid"/>
                  <a:round/>
                </a:ln>
              </p:spPr>
              <p:txBody>
                <a:bodyPr rtlCol="0" anchor="ctr"/>
                <a:lstStyle/>
                <a:p>
                  <a:endParaRPr lang="de-DE"/>
                </a:p>
              </p:txBody>
            </p:sp>
            <p:sp>
              <p:nvSpPr>
                <p:cNvPr id="139" name="Freihandform: Form 138">
                  <a:extLst>
                    <a:ext uri="{FF2B5EF4-FFF2-40B4-BE49-F238E27FC236}">
                      <a16:creationId xmlns:a16="http://schemas.microsoft.com/office/drawing/2014/main" id="{1EBD1F99-3093-BB8F-8F06-C88763FA02F9}"/>
                    </a:ext>
                  </a:extLst>
                </p:cNvPr>
                <p:cNvSpPr/>
                <p:nvPr/>
              </p:nvSpPr>
              <p:spPr>
                <a:xfrm rot="-82237">
                  <a:off x="1024875" y="2054343"/>
                  <a:ext cx="169130" cy="169568"/>
                </a:xfrm>
                <a:custGeom>
                  <a:avLst/>
                  <a:gdLst>
                    <a:gd name="connsiteX0" fmla="*/ 58850 w 169130"/>
                    <a:gd name="connsiteY0" fmla="*/ 165072 h 169568"/>
                    <a:gd name="connsiteX1" fmla="*/ 28646 w 169130"/>
                    <a:gd name="connsiteY1" fmla="*/ 167818 h 169568"/>
                    <a:gd name="connsiteX2" fmla="*/ 5910 w 169130"/>
                    <a:gd name="connsiteY2" fmla="*/ 169054 h 169568"/>
                    <a:gd name="connsiteX3" fmla="*/ 748 w 169130"/>
                    <a:gd name="connsiteY3" fmla="*/ 161420 h 169568"/>
                    <a:gd name="connsiteX4" fmla="*/ 43968 w 169130"/>
                    <a:gd name="connsiteY4" fmla="*/ 120233 h 169568"/>
                    <a:gd name="connsiteX5" fmla="*/ 47702 w 169130"/>
                    <a:gd name="connsiteY5" fmla="*/ 126027 h 169568"/>
                    <a:gd name="connsiteX6" fmla="*/ 45341 w 169130"/>
                    <a:gd name="connsiteY6" fmla="*/ 107519 h 169568"/>
                    <a:gd name="connsiteX7" fmla="*/ 86089 w 169130"/>
                    <a:gd name="connsiteY7" fmla="*/ 62433 h 169568"/>
                    <a:gd name="connsiteX8" fmla="*/ 109237 w 169130"/>
                    <a:gd name="connsiteY8" fmla="*/ 65590 h 169568"/>
                    <a:gd name="connsiteX9" fmla="*/ 83233 w 169130"/>
                    <a:gd name="connsiteY9" fmla="*/ 55925 h 169568"/>
                    <a:gd name="connsiteX10" fmla="*/ 82986 w 169130"/>
                    <a:gd name="connsiteY10" fmla="*/ 51998 h 169568"/>
                    <a:gd name="connsiteX11" fmla="*/ 127716 w 169130"/>
                    <a:gd name="connsiteY11" fmla="*/ 816 h 169568"/>
                    <a:gd name="connsiteX12" fmla="*/ 132988 w 169130"/>
                    <a:gd name="connsiteY12" fmla="*/ 322 h 169568"/>
                    <a:gd name="connsiteX13" fmla="*/ 168547 w 169130"/>
                    <a:gd name="connsiteY13" fmla="*/ 55239 h 169568"/>
                    <a:gd name="connsiteX14" fmla="*/ 151001 w 169130"/>
                    <a:gd name="connsiteY14" fmla="*/ 67979 h 169568"/>
                    <a:gd name="connsiteX15" fmla="*/ 67033 w 169130"/>
                    <a:gd name="connsiteY15" fmla="*/ 157796 h 169568"/>
                    <a:gd name="connsiteX16" fmla="*/ 58850 w 169130"/>
                    <a:gd name="connsiteY16" fmla="*/ 165072 h 16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9130" h="169568">
                      <a:moveTo>
                        <a:pt x="58850" y="165072"/>
                      </a:moveTo>
                      <a:cubicBezTo>
                        <a:pt x="49020" y="168642"/>
                        <a:pt x="38833" y="167818"/>
                        <a:pt x="28646" y="167818"/>
                      </a:cubicBezTo>
                      <a:cubicBezTo>
                        <a:pt x="21177" y="170564"/>
                        <a:pt x="13489" y="168587"/>
                        <a:pt x="5910" y="169054"/>
                      </a:cubicBezTo>
                      <a:cubicBezTo>
                        <a:pt x="144" y="169383"/>
                        <a:pt x="-2327" y="165210"/>
                        <a:pt x="748" y="161420"/>
                      </a:cubicBezTo>
                      <a:cubicBezTo>
                        <a:pt x="13544" y="146071"/>
                        <a:pt x="22880" y="126905"/>
                        <a:pt x="43968" y="120233"/>
                      </a:cubicBezTo>
                      <a:cubicBezTo>
                        <a:pt x="46110" y="121111"/>
                        <a:pt x="47208" y="122786"/>
                        <a:pt x="47702" y="126027"/>
                      </a:cubicBezTo>
                      <a:cubicBezTo>
                        <a:pt x="48471" y="118997"/>
                        <a:pt x="43583" y="113698"/>
                        <a:pt x="45341" y="107519"/>
                      </a:cubicBezTo>
                      <a:cubicBezTo>
                        <a:pt x="56544" y="90358"/>
                        <a:pt x="72607" y="77562"/>
                        <a:pt x="86089" y="62433"/>
                      </a:cubicBezTo>
                      <a:cubicBezTo>
                        <a:pt x="94519" y="60510"/>
                        <a:pt x="102070" y="64465"/>
                        <a:pt x="109237" y="65590"/>
                      </a:cubicBezTo>
                      <a:cubicBezTo>
                        <a:pt x="101383" y="61883"/>
                        <a:pt x="90565" y="63476"/>
                        <a:pt x="83233" y="55925"/>
                      </a:cubicBezTo>
                      <a:cubicBezTo>
                        <a:pt x="82520" y="54733"/>
                        <a:pt x="82429" y="53270"/>
                        <a:pt x="82986" y="51998"/>
                      </a:cubicBezTo>
                      <a:cubicBezTo>
                        <a:pt x="95398" y="32777"/>
                        <a:pt x="111131" y="16302"/>
                        <a:pt x="127716" y="816"/>
                      </a:cubicBezTo>
                      <a:cubicBezTo>
                        <a:pt x="129204" y="-409"/>
                        <a:pt x="131300" y="-604"/>
                        <a:pt x="132988" y="322"/>
                      </a:cubicBezTo>
                      <a:cubicBezTo>
                        <a:pt x="151100" y="13710"/>
                        <a:pt x="163742" y="33233"/>
                        <a:pt x="168547" y="55239"/>
                      </a:cubicBezTo>
                      <a:cubicBezTo>
                        <a:pt x="161740" y="57979"/>
                        <a:pt x="155713" y="62356"/>
                        <a:pt x="151001" y="67979"/>
                      </a:cubicBezTo>
                      <a:cubicBezTo>
                        <a:pt x="124147" y="98980"/>
                        <a:pt x="92844" y="125834"/>
                        <a:pt x="67033" y="157796"/>
                      </a:cubicBezTo>
                      <a:cubicBezTo>
                        <a:pt x="64710" y="160641"/>
                        <a:pt x="61948" y="163095"/>
                        <a:pt x="58850" y="165072"/>
                      </a:cubicBezTo>
                      <a:close/>
                    </a:path>
                  </a:pathLst>
                </a:custGeom>
                <a:noFill/>
                <a:ln w="7935" cap="flat">
                  <a:solidFill>
                    <a:srgbClr val="00C2A7"/>
                  </a:solidFill>
                  <a:prstDash val="solid"/>
                  <a:round/>
                </a:ln>
              </p:spPr>
              <p:txBody>
                <a:bodyPr rtlCol="0" anchor="ctr"/>
                <a:lstStyle/>
                <a:p>
                  <a:endParaRPr lang="de-DE"/>
                </a:p>
              </p:txBody>
            </p:sp>
            <p:sp>
              <p:nvSpPr>
                <p:cNvPr id="140" name="Freihandform: Form 139">
                  <a:extLst>
                    <a:ext uri="{FF2B5EF4-FFF2-40B4-BE49-F238E27FC236}">
                      <a16:creationId xmlns:a16="http://schemas.microsoft.com/office/drawing/2014/main" id="{56BB36F0-E90B-0848-B220-9BAA70AD2458}"/>
                    </a:ext>
                  </a:extLst>
                </p:cNvPr>
                <p:cNvSpPr/>
                <p:nvPr/>
              </p:nvSpPr>
              <p:spPr>
                <a:xfrm rot="-82237">
                  <a:off x="141006" y="2507288"/>
                  <a:ext cx="205828" cy="70145"/>
                </a:xfrm>
                <a:custGeom>
                  <a:avLst/>
                  <a:gdLst>
                    <a:gd name="connsiteX0" fmla="*/ 205391 w 205828"/>
                    <a:gd name="connsiteY0" fmla="*/ 34738 h 70145"/>
                    <a:gd name="connsiteX1" fmla="*/ 106348 w 205828"/>
                    <a:gd name="connsiteY1" fmla="*/ 69610 h 70145"/>
                    <a:gd name="connsiteX2" fmla="*/ -438 w 205828"/>
                    <a:gd name="connsiteY2" fmla="*/ 4589 h 70145"/>
                    <a:gd name="connsiteX3" fmla="*/ 14335 w 205828"/>
                    <a:gd name="connsiteY3" fmla="*/ 58 h 70145"/>
                    <a:gd name="connsiteX4" fmla="*/ 193254 w 205828"/>
                    <a:gd name="connsiteY4" fmla="*/ 26089 h 70145"/>
                    <a:gd name="connsiteX5" fmla="*/ 205391 w 205828"/>
                    <a:gd name="connsiteY5" fmla="*/ 34738 h 70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828" h="70145">
                      <a:moveTo>
                        <a:pt x="205391" y="34738"/>
                      </a:moveTo>
                      <a:cubicBezTo>
                        <a:pt x="175187" y="54508"/>
                        <a:pt x="142236" y="67688"/>
                        <a:pt x="106348" y="69610"/>
                      </a:cubicBezTo>
                      <a:cubicBezTo>
                        <a:pt x="64941" y="71972"/>
                        <a:pt x="17438" y="55524"/>
                        <a:pt x="-438" y="4589"/>
                      </a:cubicBezTo>
                      <a:cubicBezTo>
                        <a:pt x="3269" y="-903"/>
                        <a:pt x="8816" y="-656"/>
                        <a:pt x="14335" y="58"/>
                      </a:cubicBezTo>
                      <a:cubicBezTo>
                        <a:pt x="74112" y="7746"/>
                        <a:pt x="134026" y="14556"/>
                        <a:pt x="193254" y="26089"/>
                      </a:cubicBezTo>
                      <a:cubicBezTo>
                        <a:pt x="198307" y="27050"/>
                        <a:pt x="204567" y="27407"/>
                        <a:pt x="205391" y="34738"/>
                      </a:cubicBezTo>
                      <a:close/>
                    </a:path>
                  </a:pathLst>
                </a:custGeom>
                <a:noFill/>
                <a:ln w="7935" cap="flat">
                  <a:solidFill>
                    <a:srgbClr val="00C2A7"/>
                  </a:solidFill>
                  <a:prstDash val="solid"/>
                  <a:round/>
                </a:ln>
              </p:spPr>
              <p:txBody>
                <a:bodyPr rtlCol="0" anchor="ctr"/>
                <a:lstStyle/>
                <a:p>
                  <a:endParaRPr lang="de-DE"/>
                </a:p>
              </p:txBody>
            </p:sp>
            <p:sp>
              <p:nvSpPr>
                <p:cNvPr id="141" name="Freihandform: Form 140">
                  <a:extLst>
                    <a:ext uri="{FF2B5EF4-FFF2-40B4-BE49-F238E27FC236}">
                      <a16:creationId xmlns:a16="http://schemas.microsoft.com/office/drawing/2014/main" id="{CD4D639C-764A-5CE1-BF6A-A87656415AA4}"/>
                    </a:ext>
                  </a:extLst>
                </p:cNvPr>
                <p:cNvSpPr/>
                <p:nvPr/>
              </p:nvSpPr>
              <p:spPr>
                <a:xfrm rot="-82237">
                  <a:off x="816698" y="2015777"/>
                  <a:ext cx="184000" cy="148330"/>
                </a:xfrm>
                <a:custGeom>
                  <a:avLst/>
                  <a:gdLst>
                    <a:gd name="connsiteX0" fmla="*/ 7715 w 184000"/>
                    <a:gd name="connsiteY0" fmla="*/ 131552 h 148330"/>
                    <a:gd name="connsiteX1" fmla="*/ -522 w 184000"/>
                    <a:gd name="connsiteY1" fmla="*/ 131552 h 148330"/>
                    <a:gd name="connsiteX2" fmla="*/ 18699 w 184000"/>
                    <a:gd name="connsiteY2" fmla="*/ 104094 h 148330"/>
                    <a:gd name="connsiteX3" fmla="*/ 99921 w 184000"/>
                    <a:gd name="connsiteY3" fmla="*/ 26963 h 148330"/>
                    <a:gd name="connsiteX4" fmla="*/ 183450 w 184000"/>
                    <a:gd name="connsiteY4" fmla="*/ -248 h 148330"/>
                    <a:gd name="connsiteX5" fmla="*/ 167936 w 184000"/>
                    <a:gd name="connsiteY5" fmla="*/ 21032 h 148330"/>
                    <a:gd name="connsiteX6" fmla="*/ 104946 w 184000"/>
                    <a:gd name="connsiteY6" fmla="*/ 86932 h 148330"/>
                    <a:gd name="connsiteX7" fmla="*/ 99125 w 184000"/>
                    <a:gd name="connsiteY7" fmla="*/ 99948 h 148330"/>
                    <a:gd name="connsiteX8" fmla="*/ 65735 w 184000"/>
                    <a:gd name="connsiteY8" fmla="*/ 112661 h 148330"/>
                    <a:gd name="connsiteX9" fmla="*/ 56152 w 184000"/>
                    <a:gd name="connsiteY9" fmla="*/ 121420 h 148330"/>
                    <a:gd name="connsiteX10" fmla="*/ 37920 w 184000"/>
                    <a:gd name="connsiteY10" fmla="*/ 148082 h 148330"/>
                    <a:gd name="connsiteX11" fmla="*/ 21445 w 184000"/>
                    <a:gd name="connsiteY11" fmla="*/ 134353 h 148330"/>
                    <a:gd name="connsiteX12" fmla="*/ 7715 w 184000"/>
                    <a:gd name="connsiteY12" fmla="*/ 131552 h 14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4000" h="148330">
                      <a:moveTo>
                        <a:pt x="7715" y="131552"/>
                      </a:moveTo>
                      <a:lnTo>
                        <a:pt x="-522" y="131552"/>
                      </a:lnTo>
                      <a:cubicBezTo>
                        <a:pt x="-1236" y="117439"/>
                        <a:pt x="11560" y="112743"/>
                        <a:pt x="18699" y="104094"/>
                      </a:cubicBezTo>
                      <a:cubicBezTo>
                        <a:pt x="40666" y="72874"/>
                        <a:pt x="66147" y="45717"/>
                        <a:pt x="99921" y="26963"/>
                      </a:cubicBezTo>
                      <a:cubicBezTo>
                        <a:pt x="125617" y="12292"/>
                        <a:pt x="154045" y="3030"/>
                        <a:pt x="183450" y="-248"/>
                      </a:cubicBezTo>
                      <a:cubicBezTo>
                        <a:pt x="181171" y="8950"/>
                        <a:pt x="174169" y="14826"/>
                        <a:pt x="167936" y="21032"/>
                      </a:cubicBezTo>
                      <a:cubicBezTo>
                        <a:pt x="146408" y="42450"/>
                        <a:pt x="125155" y="64142"/>
                        <a:pt x="104946" y="86932"/>
                      </a:cubicBezTo>
                      <a:cubicBezTo>
                        <a:pt x="101541" y="90777"/>
                        <a:pt x="98136" y="94291"/>
                        <a:pt x="99125" y="99948"/>
                      </a:cubicBezTo>
                      <a:cubicBezTo>
                        <a:pt x="89899" y="109174"/>
                        <a:pt x="76334" y="107032"/>
                        <a:pt x="65735" y="112661"/>
                      </a:cubicBezTo>
                      <a:cubicBezTo>
                        <a:pt x="61809" y="114748"/>
                        <a:pt x="55026" y="113759"/>
                        <a:pt x="56152" y="121420"/>
                      </a:cubicBezTo>
                      <a:cubicBezTo>
                        <a:pt x="54724" y="133474"/>
                        <a:pt x="43521" y="138856"/>
                        <a:pt x="37920" y="148082"/>
                      </a:cubicBezTo>
                      <a:cubicBezTo>
                        <a:pt x="32428" y="143414"/>
                        <a:pt x="25673" y="140449"/>
                        <a:pt x="21445" y="134353"/>
                      </a:cubicBezTo>
                      <a:cubicBezTo>
                        <a:pt x="17326" y="130893"/>
                        <a:pt x="11807" y="134737"/>
                        <a:pt x="7715" y="131552"/>
                      </a:cubicBezTo>
                      <a:close/>
                    </a:path>
                  </a:pathLst>
                </a:custGeom>
                <a:noFill/>
                <a:ln w="7935" cap="flat">
                  <a:solidFill>
                    <a:srgbClr val="00C2A7"/>
                  </a:solidFill>
                  <a:prstDash val="solid"/>
                  <a:round/>
                </a:ln>
              </p:spPr>
              <p:txBody>
                <a:bodyPr rtlCol="0" anchor="ctr"/>
                <a:lstStyle/>
                <a:p>
                  <a:endParaRPr lang="de-DE"/>
                </a:p>
              </p:txBody>
            </p:sp>
            <p:sp>
              <p:nvSpPr>
                <p:cNvPr id="142" name="Freihandform: Form 141">
                  <a:extLst>
                    <a:ext uri="{FF2B5EF4-FFF2-40B4-BE49-F238E27FC236}">
                      <a16:creationId xmlns:a16="http://schemas.microsoft.com/office/drawing/2014/main" id="{CE38009E-3058-EA4E-98A4-2FC849E633D6}"/>
                    </a:ext>
                  </a:extLst>
                </p:cNvPr>
                <p:cNvSpPr/>
                <p:nvPr/>
              </p:nvSpPr>
              <p:spPr>
                <a:xfrm rot="-82237">
                  <a:off x="296228" y="2224032"/>
                  <a:ext cx="267353" cy="69592"/>
                </a:xfrm>
                <a:custGeom>
                  <a:avLst/>
                  <a:gdLst>
                    <a:gd name="connsiteX0" fmla="*/ 213651 w 267353"/>
                    <a:gd name="connsiteY0" fmla="*/ 69321 h 69592"/>
                    <a:gd name="connsiteX1" fmla="*/ 192727 w 267353"/>
                    <a:gd name="connsiteY1" fmla="*/ 57733 h 69592"/>
                    <a:gd name="connsiteX2" fmla="*/ 111285 w 267353"/>
                    <a:gd name="connsiteY2" fmla="*/ 45761 h 69592"/>
                    <a:gd name="connsiteX3" fmla="*/ -471 w 267353"/>
                    <a:gd name="connsiteY3" fmla="*/ 30906 h 69592"/>
                    <a:gd name="connsiteX4" fmla="*/ 81081 w 267353"/>
                    <a:gd name="connsiteY4" fmla="*/ 11960 h 69592"/>
                    <a:gd name="connsiteX5" fmla="*/ 185835 w 267353"/>
                    <a:gd name="connsiteY5" fmla="*/ 25689 h 69592"/>
                    <a:gd name="connsiteX6" fmla="*/ 201624 w 267353"/>
                    <a:gd name="connsiteY6" fmla="*/ 22477 h 69592"/>
                    <a:gd name="connsiteX7" fmla="*/ 224634 w 267353"/>
                    <a:gd name="connsiteY7" fmla="*/ 3256 h 69592"/>
                    <a:gd name="connsiteX8" fmla="*/ 262334 w 267353"/>
                    <a:gd name="connsiteY8" fmla="*/ 5754 h 69592"/>
                    <a:gd name="connsiteX9" fmla="*/ 265794 w 267353"/>
                    <a:gd name="connsiteY9" fmla="*/ 14239 h 69592"/>
                    <a:gd name="connsiteX10" fmla="*/ 222547 w 267353"/>
                    <a:gd name="connsiteY10" fmla="*/ 53065 h 69592"/>
                    <a:gd name="connsiteX11" fmla="*/ 213651 w 267353"/>
                    <a:gd name="connsiteY11" fmla="*/ 69321 h 6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353" h="69592">
                      <a:moveTo>
                        <a:pt x="213651" y="69321"/>
                      </a:moveTo>
                      <a:cubicBezTo>
                        <a:pt x="212140" y="55756"/>
                        <a:pt x="200635" y="59051"/>
                        <a:pt x="192727" y="57733"/>
                      </a:cubicBezTo>
                      <a:cubicBezTo>
                        <a:pt x="165653" y="53258"/>
                        <a:pt x="138469" y="49496"/>
                        <a:pt x="111285" y="45761"/>
                      </a:cubicBezTo>
                      <a:cubicBezTo>
                        <a:pt x="74052" y="40654"/>
                        <a:pt x="36763" y="35849"/>
                        <a:pt x="-471" y="30906"/>
                      </a:cubicBezTo>
                      <a:cubicBezTo>
                        <a:pt x="25285" y="18523"/>
                        <a:pt x="53101" y="14019"/>
                        <a:pt x="81081" y="11960"/>
                      </a:cubicBezTo>
                      <a:cubicBezTo>
                        <a:pt x="116571" y="9264"/>
                        <a:pt x="152237" y="13940"/>
                        <a:pt x="185835" y="25689"/>
                      </a:cubicBezTo>
                      <a:cubicBezTo>
                        <a:pt x="192370" y="27968"/>
                        <a:pt x="196626" y="27309"/>
                        <a:pt x="201624" y="22477"/>
                      </a:cubicBezTo>
                      <a:cubicBezTo>
                        <a:pt x="208790" y="15557"/>
                        <a:pt x="216918" y="9626"/>
                        <a:pt x="224634" y="3256"/>
                      </a:cubicBezTo>
                      <a:cubicBezTo>
                        <a:pt x="237704" y="-4021"/>
                        <a:pt x="250060" y="1553"/>
                        <a:pt x="262334" y="5754"/>
                      </a:cubicBezTo>
                      <a:cubicBezTo>
                        <a:pt x="265822" y="6935"/>
                        <a:pt x="268458" y="9873"/>
                        <a:pt x="265794" y="14239"/>
                      </a:cubicBezTo>
                      <a:cubicBezTo>
                        <a:pt x="251433" y="27254"/>
                        <a:pt x="237375" y="40599"/>
                        <a:pt x="222547" y="53065"/>
                      </a:cubicBezTo>
                      <a:cubicBezTo>
                        <a:pt x="217165" y="57706"/>
                        <a:pt x="217769" y="64543"/>
                        <a:pt x="213651" y="69321"/>
                      </a:cubicBezTo>
                      <a:close/>
                    </a:path>
                  </a:pathLst>
                </a:custGeom>
                <a:noFill/>
                <a:ln w="7935" cap="flat">
                  <a:solidFill>
                    <a:srgbClr val="00C2A7"/>
                  </a:solidFill>
                  <a:prstDash val="solid"/>
                  <a:round/>
                </a:ln>
              </p:spPr>
              <p:txBody>
                <a:bodyPr rtlCol="0" anchor="ctr"/>
                <a:lstStyle/>
                <a:p>
                  <a:endParaRPr lang="de-DE"/>
                </a:p>
              </p:txBody>
            </p:sp>
            <p:sp>
              <p:nvSpPr>
                <p:cNvPr id="143" name="Freihandform: Form 142">
                  <a:extLst>
                    <a:ext uri="{FF2B5EF4-FFF2-40B4-BE49-F238E27FC236}">
                      <a16:creationId xmlns:a16="http://schemas.microsoft.com/office/drawing/2014/main" id="{AF9D4F70-F347-01A5-1533-FB09266B504E}"/>
                    </a:ext>
                  </a:extLst>
                </p:cNvPr>
                <p:cNvSpPr/>
                <p:nvPr/>
              </p:nvSpPr>
              <p:spPr>
                <a:xfrm rot="-82237">
                  <a:off x="187955" y="2291445"/>
                  <a:ext cx="208574" cy="64036"/>
                </a:xfrm>
                <a:custGeom>
                  <a:avLst/>
                  <a:gdLst>
                    <a:gd name="connsiteX0" fmla="*/ 48868 w 208574"/>
                    <a:gd name="connsiteY0" fmla="*/ -281 h 64036"/>
                    <a:gd name="connsiteX1" fmla="*/ 138465 w 208574"/>
                    <a:gd name="connsiteY1" fmla="*/ 13448 h 64036"/>
                    <a:gd name="connsiteX2" fmla="*/ 197336 w 208574"/>
                    <a:gd name="connsiteY2" fmla="*/ 22317 h 64036"/>
                    <a:gd name="connsiteX3" fmla="*/ 208127 w 208574"/>
                    <a:gd name="connsiteY3" fmla="*/ 29923 h 64036"/>
                    <a:gd name="connsiteX4" fmla="*/ 57929 w 208574"/>
                    <a:gd name="connsiteY4" fmla="*/ 45547 h 64036"/>
                    <a:gd name="connsiteX5" fmla="*/ 54936 w 208574"/>
                    <a:gd name="connsiteY5" fmla="*/ 44009 h 64036"/>
                    <a:gd name="connsiteX6" fmla="*/ 57353 w 208574"/>
                    <a:gd name="connsiteY6" fmla="*/ 47222 h 64036"/>
                    <a:gd name="connsiteX7" fmla="*/ 54799 w 208574"/>
                    <a:gd name="connsiteY7" fmla="*/ 51423 h 64036"/>
                    <a:gd name="connsiteX8" fmla="*/ -448 w 208574"/>
                    <a:gd name="connsiteY8" fmla="*/ 43707 h 64036"/>
                    <a:gd name="connsiteX9" fmla="*/ 48868 w 208574"/>
                    <a:gd name="connsiteY9" fmla="*/ -281 h 6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574" h="64036">
                      <a:moveTo>
                        <a:pt x="48868" y="-281"/>
                      </a:moveTo>
                      <a:cubicBezTo>
                        <a:pt x="78743" y="4296"/>
                        <a:pt x="108609" y="8871"/>
                        <a:pt x="138465" y="13448"/>
                      </a:cubicBezTo>
                      <a:cubicBezTo>
                        <a:pt x="158098" y="16413"/>
                        <a:pt x="177758" y="18940"/>
                        <a:pt x="197336" y="22317"/>
                      </a:cubicBezTo>
                      <a:cubicBezTo>
                        <a:pt x="202004" y="22806"/>
                        <a:pt x="206095" y="25692"/>
                        <a:pt x="208127" y="29923"/>
                      </a:cubicBezTo>
                      <a:cubicBezTo>
                        <a:pt x="164468" y="69161"/>
                        <a:pt x="105460" y="74131"/>
                        <a:pt x="57929" y="45547"/>
                      </a:cubicBezTo>
                      <a:cubicBezTo>
                        <a:pt x="56996" y="44970"/>
                        <a:pt x="56282" y="43817"/>
                        <a:pt x="54936" y="44009"/>
                      </a:cubicBezTo>
                      <a:cubicBezTo>
                        <a:pt x="56010" y="44849"/>
                        <a:pt x="56845" y="45956"/>
                        <a:pt x="57353" y="47222"/>
                      </a:cubicBezTo>
                      <a:cubicBezTo>
                        <a:pt x="58094" y="49556"/>
                        <a:pt x="56282" y="50380"/>
                        <a:pt x="54799" y="51423"/>
                      </a:cubicBezTo>
                      <a:cubicBezTo>
                        <a:pt x="35743" y="53372"/>
                        <a:pt x="16824" y="54471"/>
                        <a:pt x="-448" y="43707"/>
                      </a:cubicBezTo>
                      <a:cubicBezTo>
                        <a:pt x="13315" y="26296"/>
                        <a:pt x="30004" y="11410"/>
                        <a:pt x="48868" y="-281"/>
                      </a:cubicBezTo>
                      <a:close/>
                    </a:path>
                  </a:pathLst>
                </a:custGeom>
                <a:noFill/>
                <a:ln w="7935" cap="flat">
                  <a:solidFill>
                    <a:srgbClr val="00C2A7"/>
                  </a:solidFill>
                  <a:prstDash val="solid"/>
                  <a:round/>
                </a:ln>
              </p:spPr>
              <p:txBody>
                <a:bodyPr rtlCol="0" anchor="ctr"/>
                <a:lstStyle/>
                <a:p>
                  <a:endParaRPr lang="de-DE"/>
                </a:p>
              </p:txBody>
            </p:sp>
            <p:sp>
              <p:nvSpPr>
                <p:cNvPr id="144" name="Freihandform: Form 143">
                  <a:extLst>
                    <a:ext uri="{FF2B5EF4-FFF2-40B4-BE49-F238E27FC236}">
                      <a16:creationId xmlns:a16="http://schemas.microsoft.com/office/drawing/2014/main" id="{9FD3513D-E362-EFA7-5B19-9E76172607E7}"/>
                    </a:ext>
                  </a:extLst>
                </p:cNvPr>
                <p:cNvSpPr/>
                <p:nvPr/>
              </p:nvSpPr>
              <p:spPr>
                <a:xfrm rot="-82237">
                  <a:off x="299286" y="2416353"/>
                  <a:ext cx="149892" cy="81715"/>
                </a:xfrm>
                <a:custGeom>
                  <a:avLst/>
                  <a:gdLst>
                    <a:gd name="connsiteX0" fmla="*/ 149432 w 149892"/>
                    <a:gd name="connsiteY0" fmla="*/ 29378 h 81715"/>
                    <a:gd name="connsiteX1" fmla="*/ 102753 w 149892"/>
                    <a:gd name="connsiteY1" fmla="*/ 81412 h 81715"/>
                    <a:gd name="connsiteX2" fmla="*/ 10795 w 149892"/>
                    <a:gd name="connsiteY2" fmla="*/ 66777 h 81715"/>
                    <a:gd name="connsiteX3" fmla="*/ 2557 w 149892"/>
                    <a:gd name="connsiteY3" fmla="*/ 2414 h 81715"/>
                    <a:gd name="connsiteX4" fmla="*/ 12689 w 149892"/>
                    <a:gd name="connsiteY4" fmla="*/ 217 h 81715"/>
                    <a:gd name="connsiteX5" fmla="*/ 82626 w 149892"/>
                    <a:gd name="connsiteY5" fmla="*/ 9828 h 81715"/>
                    <a:gd name="connsiteX6" fmla="*/ 96108 w 149892"/>
                    <a:gd name="connsiteY6" fmla="*/ 25561 h 81715"/>
                    <a:gd name="connsiteX7" fmla="*/ 99678 w 149892"/>
                    <a:gd name="connsiteY7" fmla="*/ 23392 h 81715"/>
                    <a:gd name="connsiteX8" fmla="*/ 149432 w 149892"/>
                    <a:gd name="connsiteY8" fmla="*/ 29378 h 81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92" h="81715">
                      <a:moveTo>
                        <a:pt x="149432" y="29378"/>
                      </a:moveTo>
                      <a:cubicBezTo>
                        <a:pt x="136854" y="49181"/>
                        <a:pt x="121079" y="66766"/>
                        <a:pt x="102753" y="81412"/>
                      </a:cubicBezTo>
                      <a:cubicBezTo>
                        <a:pt x="72082" y="76689"/>
                        <a:pt x="41219" y="73174"/>
                        <a:pt x="10795" y="66777"/>
                      </a:cubicBezTo>
                      <a:cubicBezTo>
                        <a:pt x="-3484" y="46787"/>
                        <a:pt x="-1617" y="24765"/>
                        <a:pt x="2557" y="2414"/>
                      </a:cubicBezTo>
                      <a:cubicBezTo>
                        <a:pt x="5275" y="-112"/>
                        <a:pt x="9169" y="-958"/>
                        <a:pt x="12689" y="217"/>
                      </a:cubicBezTo>
                      <a:cubicBezTo>
                        <a:pt x="35809" y="5077"/>
                        <a:pt x="59533" y="5242"/>
                        <a:pt x="82626" y="9828"/>
                      </a:cubicBezTo>
                      <a:cubicBezTo>
                        <a:pt x="90589" y="12079"/>
                        <a:pt x="92758" y="19301"/>
                        <a:pt x="96108" y="25561"/>
                      </a:cubicBezTo>
                      <a:cubicBezTo>
                        <a:pt x="96657" y="26605"/>
                        <a:pt x="96740" y="26577"/>
                        <a:pt x="99678" y="23392"/>
                      </a:cubicBezTo>
                      <a:cubicBezTo>
                        <a:pt x="112720" y="15649"/>
                        <a:pt x="136582" y="18559"/>
                        <a:pt x="149432" y="29378"/>
                      </a:cubicBezTo>
                      <a:close/>
                    </a:path>
                  </a:pathLst>
                </a:custGeom>
                <a:noFill/>
                <a:ln w="7935" cap="flat">
                  <a:solidFill>
                    <a:srgbClr val="00C2A7"/>
                  </a:solidFill>
                  <a:prstDash val="solid"/>
                  <a:round/>
                </a:ln>
              </p:spPr>
              <p:txBody>
                <a:bodyPr rtlCol="0" anchor="ctr"/>
                <a:lstStyle/>
                <a:p>
                  <a:endParaRPr lang="de-DE"/>
                </a:p>
              </p:txBody>
            </p:sp>
            <p:sp>
              <p:nvSpPr>
                <p:cNvPr id="145" name="Freihandform: Form 144">
                  <a:extLst>
                    <a:ext uri="{FF2B5EF4-FFF2-40B4-BE49-F238E27FC236}">
                      <a16:creationId xmlns:a16="http://schemas.microsoft.com/office/drawing/2014/main" id="{C4E84DCC-30DD-252F-A909-7F00CA682148}"/>
                    </a:ext>
                  </a:extLst>
                </p:cNvPr>
                <p:cNvSpPr/>
                <p:nvPr/>
              </p:nvSpPr>
              <p:spPr>
                <a:xfrm rot="-82237">
                  <a:off x="393616" y="1982369"/>
                  <a:ext cx="147078" cy="155447"/>
                </a:xfrm>
                <a:custGeom>
                  <a:avLst/>
                  <a:gdLst>
                    <a:gd name="connsiteX0" fmla="*/ 133478 w 147078"/>
                    <a:gd name="connsiteY0" fmla="*/ 153555 h 155447"/>
                    <a:gd name="connsiteX1" fmla="*/ 70324 w 147078"/>
                    <a:gd name="connsiteY1" fmla="*/ 145318 h 155447"/>
                    <a:gd name="connsiteX2" fmla="*/ 74223 w 147078"/>
                    <a:gd name="connsiteY2" fmla="*/ 128348 h 155447"/>
                    <a:gd name="connsiteX3" fmla="*/ 61372 w 147078"/>
                    <a:gd name="connsiteY3" fmla="*/ 111050 h 155447"/>
                    <a:gd name="connsiteX4" fmla="*/ 56594 w 147078"/>
                    <a:gd name="connsiteY4" fmla="*/ 90401 h 155447"/>
                    <a:gd name="connsiteX5" fmla="*/ 78067 w 147078"/>
                    <a:gd name="connsiteY5" fmla="*/ 103142 h 155447"/>
                    <a:gd name="connsiteX6" fmla="*/ 80016 w 147078"/>
                    <a:gd name="connsiteY6" fmla="*/ 100011 h 155447"/>
                    <a:gd name="connsiteX7" fmla="*/ 42865 w 147078"/>
                    <a:gd name="connsiteY7" fmla="*/ 76644 h 155447"/>
                    <a:gd name="connsiteX8" fmla="*/ 5686 w 147078"/>
                    <a:gd name="connsiteY8" fmla="*/ 17993 h 155447"/>
                    <a:gd name="connsiteX9" fmla="*/ 1705 w 147078"/>
                    <a:gd name="connsiteY9" fmla="*/ -240 h 155447"/>
                    <a:gd name="connsiteX10" fmla="*/ 81334 w 147078"/>
                    <a:gd name="connsiteY10" fmla="*/ 46440 h 155447"/>
                    <a:gd name="connsiteX11" fmla="*/ 134961 w 147078"/>
                    <a:gd name="connsiteY11" fmla="*/ 126674 h 155447"/>
                    <a:gd name="connsiteX12" fmla="*/ 143610 w 147078"/>
                    <a:gd name="connsiteY12" fmla="*/ 140403 h 155447"/>
                    <a:gd name="connsiteX13" fmla="*/ 145532 w 147078"/>
                    <a:gd name="connsiteY13" fmla="*/ 151853 h 155447"/>
                    <a:gd name="connsiteX14" fmla="*/ 133478 w 147078"/>
                    <a:gd name="connsiteY14" fmla="*/ 153555 h 15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7078" h="155447">
                      <a:moveTo>
                        <a:pt x="133478" y="153555"/>
                      </a:moveTo>
                      <a:cubicBezTo>
                        <a:pt x="112143" y="152869"/>
                        <a:pt x="91274" y="148833"/>
                        <a:pt x="70324" y="145318"/>
                      </a:cubicBezTo>
                      <a:cubicBezTo>
                        <a:pt x="78863" y="141336"/>
                        <a:pt x="79632" y="135900"/>
                        <a:pt x="74223" y="128348"/>
                      </a:cubicBezTo>
                      <a:cubicBezTo>
                        <a:pt x="70022" y="122527"/>
                        <a:pt x="65052" y="117173"/>
                        <a:pt x="61372" y="111050"/>
                      </a:cubicBezTo>
                      <a:cubicBezTo>
                        <a:pt x="57693" y="104926"/>
                        <a:pt x="51103" y="98886"/>
                        <a:pt x="56594" y="90401"/>
                      </a:cubicBezTo>
                      <a:lnTo>
                        <a:pt x="78067" y="103142"/>
                      </a:lnTo>
                      <a:lnTo>
                        <a:pt x="80016" y="100011"/>
                      </a:lnTo>
                      <a:cubicBezTo>
                        <a:pt x="70131" y="88643"/>
                        <a:pt x="54260" y="85870"/>
                        <a:pt x="42865" y="76644"/>
                      </a:cubicBezTo>
                      <a:cubicBezTo>
                        <a:pt x="31585" y="56410"/>
                        <a:pt x="19174" y="36829"/>
                        <a:pt x="5686" y="17993"/>
                      </a:cubicBezTo>
                      <a:cubicBezTo>
                        <a:pt x="1952" y="12501"/>
                        <a:pt x="-3595" y="7256"/>
                        <a:pt x="1705" y="-240"/>
                      </a:cubicBezTo>
                      <a:cubicBezTo>
                        <a:pt x="30893" y="10744"/>
                        <a:pt x="55112" y="30294"/>
                        <a:pt x="81334" y="46440"/>
                      </a:cubicBezTo>
                      <a:cubicBezTo>
                        <a:pt x="100336" y="72443"/>
                        <a:pt x="117030" y="99956"/>
                        <a:pt x="134961" y="126674"/>
                      </a:cubicBezTo>
                      <a:cubicBezTo>
                        <a:pt x="138009" y="131204"/>
                        <a:pt x="141002" y="135762"/>
                        <a:pt x="143610" y="140403"/>
                      </a:cubicBezTo>
                      <a:cubicBezTo>
                        <a:pt x="145560" y="144000"/>
                        <a:pt x="148058" y="147981"/>
                        <a:pt x="145532" y="151853"/>
                      </a:cubicBezTo>
                      <a:cubicBezTo>
                        <a:pt x="142484" y="156713"/>
                        <a:pt x="137817" y="155367"/>
                        <a:pt x="133478" y="153555"/>
                      </a:cubicBezTo>
                      <a:close/>
                    </a:path>
                  </a:pathLst>
                </a:custGeom>
                <a:noFill/>
                <a:ln w="7935" cap="flat">
                  <a:solidFill>
                    <a:srgbClr val="00C2A7"/>
                  </a:solidFill>
                  <a:prstDash val="solid"/>
                  <a:round/>
                </a:ln>
              </p:spPr>
              <p:txBody>
                <a:bodyPr rtlCol="0" anchor="ctr"/>
                <a:lstStyle/>
                <a:p>
                  <a:endParaRPr lang="de-DE"/>
                </a:p>
              </p:txBody>
            </p:sp>
            <p:sp>
              <p:nvSpPr>
                <p:cNvPr id="146" name="Freihandform: Form 145">
                  <a:extLst>
                    <a:ext uri="{FF2B5EF4-FFF2-40B4-BE49-F238E27FC236}">
                      <a16:creationId xmlns:a16="http://schemas.microsoft.com/office/drawing/2014/main" id="{6155BB0B-3417-8F55-8004-4E847D385087}"/>
                    </a:ext>
                  </a:extLst>
                </p:cNvPr>
                <p:cNvSpPr/>
                <p:nvPr/>
              </p:nvSpPr>
              <p:spPr>
                <a:xfrm rot="-82237">
                  <a:off x="158754" y="2336445"/>
                  <a:ext cx="178923" cy="68091"/>
                </a:xfrm>
                <a:custGeom>
                  <a:avLst/>
                  <a:gdLst>
                    <a:gd name="connsiteX0" fmla="*/ 29902 w 178923"/>
                    <a:gd name="connsiteY0" fmla="*/ -289 h 68091"/>
                    <a:gd name="connsiteX1" fmla="*/ 87564 w 178923"/>
                    <a:gd name="connsiteY1" fmla="*/ 5203 h 68091"/>
                    <a:gd name="connsiteX2" fmla="*/ 110657 w 178923"/>
                    <a:gd name="connsiteY2" fmla="*/ 11738 h 68091"/>
                    <a:gd name="connsiteX3" fmla="*/ 169693 w 178923"/>
                    <a:gd name="connsiteY3" fmla="*/ 18273 h 68091"/>
                    <a:gd name="connsiteX4" fmla="*/ 178095 w 178923"/>
                    <a:gd name="connsiteY4" fmla="*/ 19811 h 68091"/>
                    <a:gd name="connsiteX5" fmla="*/ 174388 w 178923"/>
                    <a:gd name="connsiteY5" fmla="*/ 28049 h 68091"/>
                    <a:gd name="connsiteX6" fmla="*/ 25453 w 178923"/>
                    <a:gd name="connsiteY6" fmla="*/ 49796 h 68091"/>
                    <a:gd name="connsiteX7" fmla="*/ 10186 w 178923"/>
                    <a:gd name="connsiteY7" fmla="*/ 45979 h 68091"/>
                    <a:gd name="connsiteX8" fmla="*/ -440 w 178923"/>
                    <a:gd name="connsiteY8" fmla="*/ 43645 h 68091"/>
                    <a:gd name="connsiteX9" fmla="*/ 29902 w 178923"/>
                    <a:gd name="connsiteY9" fmla="*/ -289 h 6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8923" h="68091">
                      <a:moveTo>
                        <a:pt x="29902" y="-289"/>
                      </a:moveTo>
                      <a:cubicBezTo>
                        <a:pt x="48875" y="3572"/>
                        <a:pt x="68204" y="5415"/>
                        <a:pt x="87564" y="5203"/>
                      </a:cubicBezTo>
                      <a:cubicBezTo>
                        <a:pt x="96379" y="3253"/>
                        <a:pt x="103133" y="9267"/>
                        <a:pt x="110657" y="11738"/>
                      </a:cubicBezTo>
                      <a:cubicBezTo>
                        <a:pt x="129645" y="18097"/>
                        <a:pt x="149774" y="20327"/>
                        <a:pt x="169693" y="18273"/>
                      </a:cubicBezTo>
                      <a:cubicBezTo>
                        <a:pt x="172796" y="17971"/>
                        <a:pt x="176420" y="15967"/>
                        <a:pt x="178095" y="19811"/>
                      </a:cubicBezTo>
                      <a:cubicBezTo>
                        <a:pt x="179523" y="23134"/>
                        <a:pt x="176722" y="25797"/>
                        <a:pt x="174388" y="28049"/>
                      </a:cubicBezTo>
                      <a:cubicBezTo>
                        <a:pt x="127269" y="71515"/>
                        <a:pt x="89267" y="80220"/>
                        <a:pt x="25453" y="49796"/>
                      </a:cubicBezTo>
                      <a:cubicBezTo>
                        <a:pt x="20593" y="47489"/>
                        <a:pt x="16200" y="43535"/>
                        <a:pt x="10186" y="45979"/>
                      </a:cubicBezTo>
                      <a:cubicBezTo>
                        <a:pt x="6488" y="47190"/>
                        <a:pt x="2410" y="46295"/>
                        <a:pt x="-440" y="43645"/>
                      </a:cubicBezTo>
                      <a:cubicBezTo>
                        <a:pt x="6864" y="26923"/>
                        <a:pt x="18781" y="13578"/>
                        <a:pt x="29902" y="-289"/>
                      </a:cubicBezTo>
                      <a:close/>
                    </a:path>
                  </a:pathLst>
                </a:custGeom>
                <a:noFill/>
                <a:ln w="7935" cap="flat">
                  <a:solidFill>
                    <a:srgbClr val="00C2A7"/>
                  </a:solidFill>
                  <a:prstDash val="solid"/>
                  <a:round/>
                </a:ln>
              </p:spPr>
              <p:txBody>
                <a:bodyPr rtlCol="0" anchor="ctr"/>
                <a:lstStyle/>
                <a:p>
                  <a:endParaRPr lang="de-DE"/>
                </a:p>
              </p:txBody>
            </p:sp>
            <p:sp>
              <p:nvSpPr>
                <p:cNvPr id="147" name="Freihandform: Form 146">
                  <a:extLst>
                    <a:ext uri="{FF2B5EF4-FFF2-40B4-BE49-F238E27FC236}">
                      <a16:creationId xmlns:a16="http://schemas.microsoft.com/office/drawing/2014/main" id="{70B44747-8646-F683-EF49-CBEAC6BF2373}"/>
                    </a:ext>
                  </a:extLst>
                </p:cNvPr>
                <p:cNvSpPr/>
                <p:nvPr/>
              </p:nvSpPr>
              <p:spPr>
                <a:xfrm rot="-82237">
                  <a:off x="134415" y="2462811"/>
                  <a:ext cx="239637" cy="79273"/>
                </a:xfrm>
                <a:custGeom>
                  <a:avLst/>
                  <a:gdLst>
                    <a:gd name="connsiteX0" fmla="*/ 211028 w 239637"/>
                    <a:gd name="connsiteY0" fmla="*/ 78963 h 79273"/>
                    <a:gd name="connsiteX1" fmla="*/ 149027 w 239637"/>
                    <a:gd name="connsiteY1" fmla="*/ 65728 h 79273"/>
                    <a:gd name="connsiteX2" fmla="*/ 18435 w 239637"/>
                    <a:gd name="connsiteY2" fmla="*/ 47935 h 79273"/>
                    <a:gd name="connsiteX3" fmla="*/ 5200 w 239637"/>
                    <a:gd name="connsiteY3" fmla="*/ 48814 h 79273"/>
                    <a:gd name="connsiteX4" fmla="*/ -292 w 239637"/>
                    <a:gd name="connsiteY4" fmla="*/ 2134 h 79273"/>
                    <a:gd name="connsiteX5" fmla="*/ 21126 w 239637"/>
                    <a:gd name="connsiteY5" fmla="*/ 1283 h 79273"/>
                    <a:gd name="connsiteX6" fmla="*/ 78569 w 239637"/>
                    <a:gd name="connsiteY6" fmla="*/ 11553 h 79273"/>
                    <a:gd name="connsiteX7" fmla="*/ 73434 w 239637"/>
                    <a:gd name="connsiteY7" fmla="*/ 30773 h 79273"/>
                    <a:gd name="connsiteX8" fmla="*/ 73269 w 239637"/>
                    <a:gd name="connsiteY8" fmla="*/ 31707 h 79273"/>
                    <a:gd name="connsiteX9" fmla="*/ 74505 w 239637"/>
                    <a:gd name="connsiteY9" fmla="*/ 31076 h 79273"/>
                    <a:gd name="connsiteX10" fmla="*/ 79997 w 239637"/>
                    <a:gd name="connsiteY10" fmla="*/ 30279 h 79273"/>
                    <a:gd name="connsiteX11" fmla="*/ 183158 w 239637"/>
                    <a:gd name="connsiteY11" fmla="*/ 44887 h 79273"/>
                    <a:gd name="connsiteX12" fmla="*/ 190160 w 239637"/>
                    <a:gd name="connsiteY12" fmla="*/ 45107 h 79273"/>
                    <a:gd name="connsiteX13" fmla="*/ 227751 w 239637"/>
                    <a:gd name="connsiteY13" fmla="*/ 51120 h 79273"/>
                    <a:gd name="connsiteX14" fmla="*/ 238734 w 239637"/>
                    <a:gd name="connsiteY14" fmla="*/ 62406 h 79273"/>
                    <a:gd name="connsiteX15" fmla="*/ 211028 w 239637"/>
                    <a:gd name="connsiteY15" fmla="*/ 78963 h 79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9637" h="79273">
                      <a:moveTo>
                        <a:pt x="211028" y="78963"/>
                      </a:moveTo>
                      <a:cubicBezTo>
                        <a:pt x="191396" y="69765"/>
                        <a:pt x="169841" y="69078"/>
                        <a:pt x="149027" y="65728"/>
                      </a:cubicBezTo>
                      <a:cubicBezTo>
                        <a:pt x="105670" y="58699"/>
                        <a:pt x="61929" y="54141"/>
                        <a:pt x="18435" y="47935"/>
                      </a:cubicBezTo>
                      <a:cubicBezTo>
                        <a:pt x="13575" y="47221"/>
                        <a:pt x="9593" y="48512"/>
                        <a:pt x="5200" y="48814"/>
                      </a:cubicBezTo>
                      <a:cubicBezTo>
                        <a:pt x="-1857" y="33876"/>
                        <a:pt x="-292" y="17923"/>
                        <a:pt x="-292" y="2134"/>
                      </a:cubicBezTo>
                      <a:cubicBezTo>
                        <a:pt x="6655" y="-2149"/>
                        <a:pt x="14261" y="295"/>
                        <a:pt x="21126" y="1283"/>
                      </a:cubicBezTo>
                      <a:cubicBezTo>
                        <a:pt x="40347" y="4029"/>
                        <a:pt x="60391" y="2876"/>
                        <a:pt x="78569" y="11553"/>
                      </a:cubicBezTo>
                      <a:cubicBezTo>
                        <a:pt x="83045" y="20010"/>
                        <a:pt x="75466" y="24760"/>
                        <a:pt x="73434" y="30773"/>
                      </a:cubicBezTo>
                      <a:cubicBezTo>
                        <a:pt x="70688" y="31158"/>
                        <a:pt x="74066" y="33355"/>
                        <a:pt x="73269" y="31707"/>
                      </a:cubicBezTo>
                      <a:cubicBezTo>
                        <a:pt x="73269" y="31515"/>
                        <a:pt x="73626" y="31405"/>
                        <a:pt x="74505" y="31076"/>
                      </a:cubicBezTo>
                      <a:cubicBezTo>
                        <a:pt x="76273" y="30482"/>
                        <a:pt x="78132" y="30213"/>
                        <a:pt x="79997" y="30279"/>
                      </a:cubicBezTo>
                      <a:cubicBezTo>
                        <a:pt x="114512" y="34371"/>
                        <a:pt x="148643" y="40494"/>
                        <a:pt x="183158" y="44887"/>
                      </a:cubicBezTo>
                      <a:cubicBezTo>
                        <a:pt x="185492" y="44887"/>
                        <a:pt x="187826" y="44887"/>
                        <a:pt x="190160" y="45107"/>
                      </a:cubicBezTo>
                      <a:cubicBezTo>
                        <a:pt x="202763" y="46617"/>
                        <a:pt x="215230" y="49061"/>
                        <a:pt x="227751" y="51120"/>
                      </a:cubicBezTo>
                      <a:cubicBezTo>
                        <a:pt x="233434" y="52026"/>
                        <a:pt x="241178" y="52768"/>
                        <a:pt x="238734" y="62406"/>
                      </a:cubicBezTo>
                      <a:lnTo>
                        <a:pt x="211028" y="78963"/>
                      </a:lnTo>
                      <a:close/>
                    </a:path>
                  </a:pathLst>
                </a:custGeom>
                <a:noFill/>
                <a:ln w="7935" cap="flat">
                  <a:solidFill>
                    <a:srgbClr val="00C2A7"/>
                  </a:solidFill>
                  <a:prstDash val="solid"/>
                  <a:round/>
                </a:ln>
              </p:spPr>
              <p:txBody>
                <a:bodyPr rtlCol="0" anchor="ctr"/>
                <a:lstStyle/>
                <a:p>
                  <a:endParaRPr lang="de-DE"/>
                </a:p>
              </p:txBody>
            </p:sp>
            <p:sp>
              <p:nvSpPr>
                <p:cNvPr id="148" name="Freihandform: Form 147">
                  <a:extLst>
                    <a:ext uri="{FF2B5EF4-FFF2-40B4-BE49-F238E27FC236}">
                      <a16:creationId xmlns:a16="http://schemas.microsoft.com/office/drawing/2014/main" id="{CE86000F-041D-0286-10F8-BEA299510C4B}"/>
                    </a:ext>
                  </a:extLst>
                </p:cNvPr>
                <p:cNvSpPr/>
                <p:nvPr/>
              </p:nvSpPr>
              <p:spPr>
                <a:xfrm rot="-82237">
                  <a:off x="910006" y="2013683"/>
                  <a:ext cx="164197" cy="99909"/>
                </a:xfrm>
                <a:custGeom>
                  <a:avLst/>
                  <a:gdLst>
                    <a:gd name="connsiteX0" fmla="*/ 4401 w 164197"/>
                    <a:gd name="connsiteY0" fmla="*/ 98697 h 99909"/>
                    <a:gd name="connsiteX1" fmla="*/ 3989 w 164197"/>
                    <a:gd name="connsiteY1" fmla="*/ 89580 h 99909"/>
                    <a:gd name="connsiteX2" fmla="*/ 63327 w 164197"/>
                    <a:gd name="connsiteY2" fmla="*/ 27387 h 99909"/>
                    <a:gd name="connsiteX3" fmla="*/ 89495 w 164197"/>
                    <a:gd name="connsiteY3" fmla="*/ -71 h 99909"/>
                    <a:gd name="connsiteX4" fmla="*/ 156301 w 164197"/>
                    <a:gd name="connsiteY4" fmla="*/ 2674 h 99909"/>
                    <a:gd name="connsiteX5" fmla="*/ 163633 w 164197"/>
                    <a:gd name="connsiteY5" fmla="*/ 5420 h 99909"/>
                    <a:gd name="connsiteX6" fmla="*/ 137163 w 164197"/>
                    <a:gd name="connsiteY6" fmla="*/ 32165 h 99909"/>
                    <a:gd name="connsiteX7" fmla="*/ 124312 w 164197"/>
                    <a:gd name="connsiteY7" fmla="*/ 35597 h 99909"/>
                    <a:gd name="connsiteX8" fmla="*/ 122280 w 164197"/>
                    <a:gd name="connsiteY8" fmla="*/ 32549 h 99909"/>
                    <a:gd name="connsiteX9" fmla="*/ 73871 w 164197"/>
                    <a:gd name="connsiteY9" fmla="*/ 86285 h 99909"/>
                    <a:gd name="connsiteX10" fmla="*/ 4401 w 164197"/>
                    <a:gd name="connsiteY10" fmla="*/ 98697 h 9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197" h="99909">
                      <a:moveTo>
                        <a:pt x="4401" y="98697"/>
                      </a:moveTo>
                      <a:cubicBezTo>
                        <a:pt x="-5017" y="96116"/>
                        <a:pt x="1381" y="92354"/>
                        <a:pt x="3989" y="89580"/>
                      </a:cubicBezTo>
                      <a:cubicBezTo>
                        <a:pt x="23677" y="68767"/>
                        <a:pt x="43530" y="48118"/>
                        <a:pt x="63327" y="27387"/>
                      </a:cubicBezTo>
                      <a:cubicBezTo>
                        <a:pt x="72059" y="18235"/>
                        <a:pt x="80782" y="9080"/>
                        <a:pt x="89495" y="-71"/>
                      </a:cubicBezTo>
                      <a:cubicBezTo>
                        <a:pt x="111764" y="478"/>
                        <a:pt x="134142" y="-1993"/>
                        <a:pt x="156301" y="2674"/>
                      </a:cubicBezTo>
                      <a:cubicBezTo>
                        <a:pt x="159047" y="3224"/>
                        <a:pt x="161793" y="2949"/>
                        <a:pt x="163633" y="5420"/>
                      </a:cubicBezTo>
                      <a:cubicBezTo>
                        <a:pt x="155643" y="15141"/>
                        <a:pt x="146114" y="23378"/>
                        <a:pt x="137163" y="32165"/>
                      </a:cubicBezTo>
                      <a:cubicBezTo>
                        <a:pt x="133758" y="35487"/>
                        <a:pt x="129914" y="39469"/>
                        <a:pt x="124312" y="35597"/>
                      </a:cubicBezTo>
                      <a:cubicBezTo>
                        <a:pt x="122912" y="34993"/>
                        <a:pt x="122692" y="31506"/>
                        <a:pt x="122280" y="32549"/>
                      </a:cubicBezTo>
                      <a:cubicBezTo>
                        <a:pt x="113658" y="56013"/>
                        <a:pt x="96310" y="75269"/>
                        <a:pt x="73871" y="86285"/>
                      </a:cubicBezTo>
                      <a:cubicBezTo>
                        <a:pt x="52539" y="97450"/>
                        <a:pt x="28279" y="101783"/>
                        <a:pt x="4401" y="98697"/>
                      </a:cubicBezTo>
                      <a:close/>
                    </a:path>
                  </a:pathLst>
                </a:custGeom>
                <a:noFill/>
                <a:ln w="7935" cap="flat">
                  <a:solidFill>
                    <a:srgbClr val="00C2A7"/>
                  </a:solidFill>
                  <a:prstDash val="solid"/>
                  <a:round/>
                </a:ln>
              </p:spPr>
              <p:txBody>
                <a:bodyPr rtlCol="0" anchor="ctr"/>
                <a:lstStyle/>
                <a:p>
                  <a:endParaRPr lang="de-DE"/>
                </a:p>
              </p:txBody>
            </p:sp>
            <p:sp>
              <p:nvSpPr>
                <p:cNvPr id="149" name="Freihandform: Form 148">
                  <a:extLst>
                    <a:ext uri="{FF2B5EF4-FFF2-40B4-BE49-F238E27FC236}">
                      <a16:creationId xmlns:a16="http://schemas.microsoft.com/office/drawing/2014/main" id="{9095A6F1-279E-6DEC-E761-D53D2FA90DDD}"/>
                    </a:ext>
                  </a:extLst>
                </p:cNvPr>
                <p:cNvSpPr/>
                <p:nvPr/>
              </p:nvSpPr>
              <p:spPr>
                <a:xfrm rot="-82237">
                  <a:off x="843414" y="1851311"/>
                  <a:ext cx="98965" cy="197754"/>
                </a:xfrm>
                <a:custGeom>
                  <a:avLst/>
                  <a:gdLst>
                    <a:gd name="connsiteX0" fmla="*/ 49046 w 98965"/>
                    <a:gd name="connsiteY0" fmla="*/ 164579 h 197754"/>
                    <a:gd name="connsiteX1" fmla="*/ 2366 w 98965"/>
                    <a:gd name="connsiteY1" fmla="*/ 197529 h 197754"/>
                    <a:gd name="connsiteX2" fmla="*/ -544 w 98965"/>
                    <a:gd name="connsiteY2" fmla="*/ 191708 h 197754"/>
                    <a:gd name="connsiteX3" fmla="*/ 21258 w 98965"/>
                    <a:gd name="connsiteY3" fmla="*/ 134045 h 197754"/>
                    <a:gd name="connsiteX4" fmla="*/ 28864 w 98965"/>
                    <a:gd name="connsiteY4" fmla="*/ 137944 h 197754"/>
                    <a:gd name="connsiteX5" fmla="*/ 22796 w 98965"/>
                    <a:gd name="connsiteY5" fmla="*/ 121908 h 197754"/>
                    <a:gd name="connsiteX6" fmla="*/ 42016 w 98965"/>
                    <a:gd name="connsiteY6" fmla="*/ 71302 h 197754"/>
                    <a:gd name="connsiteX7" fmla="*/ 62226 w 98965"/>
                    <a:gd name="connsiteY7" fmla="*/ 62872 h 197754"/>
                    <a:gd name="connsiteX8" fmla="*/ 44845 w 98965"/>
                    <a:gd name="connsiteY8" fmla="*/ 62406 h 197754"/>
                    <a:gd name="connsiteX9" fmla="*/ 64505 w 98965"/>
                    <a:gd name="connsiteY9" fmla="*/ 761 h 197754"/>
                    <a:gd name="connsiteX10" fmla="*/ 68212 w 98965"/>
                    <a:gd name="connsiteY10" fmla="*/ 20 h 197754"/>
                    <a:gd name="connsiteX11" fmla="*/ 98416 w 98965"/>
                    <a:gd name="connsiteY11" fmla="*/ 19241 h 197754"/>
                    <a:gd name="connsiteX12" fmla="*/ 55856 w 98965"/>
                    <a:gd name="connsiteY12" fmla="*/ 138685 h 197754"/>
                    <a:gd name="connsiteX13" fmla="*/ 49046 w 98965"/>
                    <a:gd name="connsiteY13" fmla="*/ 164579 h 19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8965" h="197754">
                      <a:moveTo>
                        <a:pt x="49046" y="164579"/>
                      </a:moveTo>
                      <a:cubicBezTo>
                        <a:pt x="34630" y="177182"/>
                        <a:pt x="20077" y="189566"/>
                        <a:pt x="2366" y="197529"/>
                      </a:cubicBezTo>
                      <a:cubicBezTo>
                        <a:pt x="466" y="196216"/>
                        <a:pt x="-635" y="194017"/>
                        <a:pt x="-544" y="191708"/>
                      </a:cubicBezTo>
                      <a:cubicBezTo>
                        <a:pt x="2641" y="170921"/>
                        <a:pt x="6787" y="150520"/>
                        <a:pt x="21258" y="134045"/>
                      </a:cubicBezTo>
                      <a:cubicBezTo>
                        <a:pt x="24223" y="133139"/>
                        <a:pt x="26365" y="134374"/>
                        <a:pt x="28864" y="137944"/>
                      </a:cubicBezTo>
                      <a:cubicBezTo>
                        <a:pt x="27079" y="131546"/>
                        <a:pt x="21862" y="127812"/>
                        <a:pt x="22796" y="121908"/>
                      </a:cubicBezTo>
                      <a:cubicBezTo>
                        <a:pt x="31033" y="105762"/>
                        <a:pt x="34658" y="87805"/>
                        <a:pt x="42016" y="71302"/>
                      </a:cubicBezTo>
                      <a:cubicBezTo>
                        <a:pt x="47541" y="66189"/>
                        <a:pt x="54705" y="63202"/>
                        <a:pt x="62226" y="62872"/>
                      </a:cubicBezTo>
                      <a:cubicBezTo>
                        <a:pt x="56871" y="60840"/>
                        <a:pt x="50666" y="68529"/>
                        <a:pt x="44845" y="62406"/>
                      </a:cubicBezTo>
                      <a:cubicBezTo>
                        <a:pt x="45614" y="39999"/>
                        <a:pt x="54647" y="20257"/>
                        <a:pt x="64505" y="761"/>
                      </a:cubicBezTo>
                      <a:cubicBezTo>
                        <a:pt x="65136" y="-502"/>
                        <a:pt x="66839" y="-310"/>
                        <a:pt x="68212" y="20"/>
                      </a:cubicBezTo>
                      <a:cubicBezTo>
                        <a:pt x="81639" y="1118"/>
                        <a:pt x="91085" y="8532"/>
                        <a:pt x="98416" y="19241"/>
                      </a:cubicBezTo>
                      <a:cubicBezTo>
                        <a:pt x="81447" y="58067"/>
                        <a:pt x="69859" y="98870"/>
                        <a:pt x="55856" y="138685"/>
                      </a:cubicBezTo>
                      <a:cubicBezTo>
                        <a:pt x="52972" y="146895"/>
                        <a:pt x="47453" y="154831"/>
                        <a:pt x="49046" y="164579"/>
                      </a:cubicBezTo>
                      <a:close/>
                    </a:path>
                  </a:pathLst>
                </a:custGeom>
                <a:noFill/>
                <a:ln w="7935" cap="flat">
                  <a:solidFill>
                    <a:srgbClr val="00C2A7"/>
                  </a:solidFill>
                  <a:prstDash val="solid"/>
                  <a:round/>
                </a:ln>
              </p:spPr>
              <p:txBody>
                <a:bodyPr rtlCol="0" anchor="ctr"/>
                <a:lstStyle/>
                <a:p>
                  <a:endParaRPr lang="de-DE"/>
                </a:p>
              </p:txBody>
            </p:sp>
            <p:sp>
              <p:nvSpPr>
                <p:cNvPr id="150" name="Freihandform: Form 149">
                  <a:extLst>
                    <a:ext uri="{FF2B5EF4-FFF2-40B4-BE49-F238E27FC236}">
                      <a16:creationId xmlns:a16="http://schemas.microsoft.com/office/drawing/2014/main" id="{69453B54-F9F6-22D1-4B39-C70D56EE53D6}"/>
                    </a:ext>
                  </a:extLst>
                </p:cNvPr>
                <p:cNvSpPr/>
                <p:nvPr/>
              </p:nvSpPr>
              <p:spPr>
                <a:xfrm rot="-82237">
                  <a:off x="475861" y="2027335"/>
                  <a:ext cx="131018" cy="112792"/>
                </a:xfrm>
                <a:custGeom>
                  <a:avLst/>
                  <a:gdLst>
                    <a:gd name="connsiteX0" fmla="*/ 51808 w 131018"/>
                    <a:gd name="connsiteY0" fmla="*/ 106816 h 112792"/>
                    <a:gd name="connsiteX1" fmla="*/ 58426 w 131018"/>
                    <a:gd name="connsiteY1" fmla="*/ 94707 h 112792"/>
                    <a:gd name="connsiteX2" fmla="*/ 7243 w 131018"/>
                    <a:gd name="connsiteY2" fmla="*/ 16615 h 112792"/>
                    <a:gd name="connsiteX3" fmla="*/ -363 w 131018"/>
                    <a:gd name="connsiteY3" fmla="*/ -244 h 112792"/>
                    <a:gd name="connsiteX4" fmla="*/ 106286 w 131018"/>
                    <a:gd name="connsiteY4" fmla="*/ 68402 h 112792"/>
                    <a:gd name="connsiteX5" fmla="*/ 129488 w 131018"/>
                    <a:gd name="connsiteY5" fmla="*/ 97947 h 112792"/>
                    <a:gd name="connsiteX6" fmla="*/ 120400 w 131018"/>
                    <a:gd name="connsiteY6" fmla="*/ 111457 h 112792"/>
                    <a:gd name="connsiteX7" fmla="*/ 51808 w 131018"/>
                    <a:gd name="connsiteY7" fmla="*/ 106816 h 11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018" h="112792">
                      <a:moveTo>
                        <a:pt x="51808" y="106816"/>
                      </a:moveTo>
                      <a:cubicBezTo>
                        <a:pt x="62490" y="107393"/>
                        <a:pt x="65153" y="104592"/>
                        <a:pt x="58426" y="94707"/>
                      </a:cubicBezTo>
                      <a:cubicBezTo>
                        <a:pt x="40935" y="68951"/>
                        <a:pt x="24103" y="42783"/>
                        <a:pt x="7243" y="16615"/>
                      </a:cubicBezTo>
                      <a:cubicBezTo>
                        <a:pt x="3893" y="11453"/>
                        <a:pt x="-1379" y="6950"/>
                        <a:pt x="-363" y="-244"/>
                      </a:cubicBezTo>
                      <a:cubicBezTo>
                        <a:pt x="34949" y="22986"/>
                        <a:pt x="68558" y="48879"/>
                        <a:pt x="106286" y="68402"/>
                      </a:cubicBezTo>
                      <a:cubicBezTo>
                        <a:pt x="117901" y="74443"/>
                        <a:pt x="124326" y="86250"/>
                        <a:pt x="129488" y="97947"/>
                      </a:cubicBezTo>
                      <a:cubicBezTo>
                        <a:pt x="133031" y="106020"/>
                        <a:pt x="126907" y="110908"/>
                        <a:pt x="120400" y="111457"/>
                      </a:cubicBezTo>
                      <a:cubicBezTo>
                        <a:pt x="97439" y="113860"/>
                        <a:pt x="74237" y="112289"/>
                        <a:pt x="51808" y="106816"/>
                      </a:cubicBezTo>
                      <a:close/>
                    </a:path>
                  </a:pathLst>
                </a:custGeom>
                <a:noFill/>
                <a:ln w="7935" cap="flat">
                  <a:solidFill>
                    <a:srgbClr val="00C2A7"/>
                  </a:solidFill>
                  <a:prstDash val="solid"/>
                  <a:round/>
                </a:ln>
              </p:spPr>
              <p:txBody>
                <a:bodyPr rtlCol="0" anchor="ctr"/>
                <a:lstStyle/>
                <a:p>
                  <a:endParaRPr lang="de-DE"/>
                </a:p>
              </p:txBody>
            </p:sp>
            <p:sp>
              <p:nvSpPr>
                <p:cNvPr id="151" name="Freihandform: Form 150">
                  <a:extLst>
                    <a:ext uri="{FF2B5EF4-FFF2-40B4-BE49-F238E27FC236}">
                      <a16:creationId xmlns:a16="http://schemas.microsoft.com/office/drawing/2014/main" id="{B74842CA-3EFC-6FC6-AA85-C7A88643CA16}"/>
                    </a:ext>
                  </a:extLst>
                </p:cNvPr>
                <p:cNvSpPr/>
                <p:nvPr/>
              </p:nvSpPr>
              <p:spPr>
                <a:xfrm rot="-82237">
                  <a:off x="377320" y="2334292"/>
                  <a:ext cx="119144" cy="65512"/>
                </a:xfrm>
                <a:custGeom>
                  <a:avLst/>
                  <a:gdLst>
                    <a:gd name="connsiteX0" fmla="*/ 118673 w 119144"/>
                    <a:gd name="connsiteY0" fmla="*/ 19316 h 65512"/>
                    <a:gd name="connsiteX1" fmla="*/ 99452 w 119144"/>
                    <a:gd name="connsiteY1" fmla="*/ 63249 h 65512"/>
                    <a:gd name="connsiteX2" fmla="*/ 91709 w 119144"/>
                    <a:gd name="connsiteY2" fmla="*/ 65089 h 65512"/>
                    <a:gd name="connsiteX3" fmla="*/ 16528 w 119144"/>
                    <a:gd name="connsiteY3" fmla="*/ 54517 h 65512"/>
                    <a:gd name="connsiteX4" fmla="*/ 2222 w 119144"/>
                    <a:gd name="connsiteY4" fmla="*/ 47268 h 65512"/>
                    <a:gd name="connsiteX5" fmla="*/ 7302 w 119144"/>
                    <a:gd name="connsiteY5" fmla="*/ 4598 h 65512"/>
                    <a:gd name="connsiteX6" fmla="*/ 24903 w 119144"/>
                    <a:gd name="connsiteY6" fmla="*/ 122 h 65512"/>
                    <a:gd name="connsiteX7" fmla="*/ 102912 w 119144"/>
                    <a:gd name="connsiteY7" fmla="*/ 10584 h 65512"/>
                    <a:gd name="connsiteX8" fmla="*/ 118673 w 119144"/>
                    <a:gd name="connsiteY8" fmla="*/ 19316 h 6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144" h="65512">
                      <a:moveTo>
                        <a:pt x="118673" y="19316"/>
                      </a:moveTo>
                      <a:cubicBezTo>
                        <a:pt x="113923" y="34692"/>
                        <a:pt x="109200" y="50069"/>
                        <a:pt x="99452" y="63249"/>
                      </a:cubicBezTo>
                      <a:cubicBezTo>
                        <a:pt x="97220" y="64869"/>
                        <a:pt x="94430" y="65531"/>
                        <a:pt x="91709" y="65089"/>
                      </a:cubicBezTo>
                      <a:cubicBezTo>
                        <a:pt x="66694" y="61300"/>
                        <a:pt x="41350" y="59597"/>
                        <a:pt x="16528" y="54517"/>
                      </a:cubicBezTo>
                      <a:cubicBezTo>
                        <a:pt x="11094" y="53738"/>
                        <a:pt x="6063" y="51189"/>
                        <a:pt x="2222" y="47268"/>
                      </a:cubicBezTo>
                      <a:cubicBezTo>
                        <a:pt x="-3270" y="32194"/>
                        <a:pt x="245" y="18190"/>
                        <a:pt x="7302" y="4598"/>
                      </a:cubicBezTo>
                      <a:cubicBezTo>
                        <a:pt x="12217" y="-701"/>
                        <a:pt x="18285" y="-729"/>
                        <a:pt x="24903" y="122"/>
                      </a:cubicBezTo>
                      <a:cubicBezTo>
                        <a:pt x="50933" y="3472"/>
                        <a:pt x="76772" y="8195"/>
                        <a:pt x="102912" y="10584"/>
                      </a:cubicBezTo>
                      <a:cubicBezTo>
                        <a:pt x="109173" y="11078"/>
                        <a:pt x="115680" y="12341"/>
                        <a:pt x="118673" y="19316"/>
                      </a:cubicBezTo>
                      <a:close/>
                    </a:path>
                  </a:pathLst>
                </a:custGeom>
                <a:noFill/>
                <a:ln w="7935" cap="flat">
                  <a:solidFill>
                    <a:srgbClr val="00C2A7"/>
                  </a:solidFill>
                  <a:prstDash val="solid"/>
                  <a:round/>
                </a:ln>
              </p:spPr>
              <p:txBody>
                <a:bodyPr rtlCol="0" anchor="ctr"/>
                <a:lstStyle/>
                <a:p>
                  <a:endParaRPr lang="de-DE"/>
                </a:p>
              </p:txBody>
            </p:sp>
            <p:sp>
              <p:nvSpPr>
                <p:cNvPr id="152" name="Freihandform: Form 151">
                  <a:extLst>
                    <a:ext uri="{FF2B5EF4-FFF2-40B4-BE49-F238E27FC236}">
                      <a16:creationId xmlns:a16="http://schemas.microsoft.com/office/drawing/2014/main" id="{97598206-8516-3E81-94FC-95AA0E664654}"/>
                    </a:ext>
                  </a:extLst>
                </p:cNvPr>
                <p:cNvSpPr/>
                <p:nvPr/>
              </p:nvSpPr>
              <p:spPr>
                <a:xfrm rot="-82237">
                  <a:off x="160116" y="1922664"/>
                  <a:ext cx="116835" cy="91876"/>
                </a:xfrm>
                <a:custGeom>
                  <a:avLst/>
                  <a:gdLst>
                    <a:gd name="connsiteX0" fmla="*/ 21528 w 116835"/>
                    <a:gd name="connsiteY0" fmla="*/ 90143 h 91876"/>
                    <a:gd name="connsiteX1" fmla="*/ 52117 w 116835"/>
                    <a:gd name="connsiteY1" fmla="*/ 86574 h 91876"/>
                    <a:gd name="connsiteX2" fmla="*/ 40090 w 116835"/>
                    <a:gd name="connsiteY2" fmla="*/ 64607 h 91876"/>
                    <a:gd name="connsiteX3" fmla="*/ 11424 w 116835"/>
                    <a:gd name="connsiteY3" fmla="*/ 21744 h 91876"/>
                    <a:gd name="connsiteX4" fmla="*/ -439 w 116835"/>
                    <a:gd name="connsiteY4" fmla="*/ 13507 h 91876"/>
                    <a:gd name="connsiteX5" fmla="*/ 57224 w 116835"/>
                    <a:gd name="connsiteY5" fmla="*/ -222 h 91876"/>
                    <a:gd name="connsiteX6" fmla="*/ 68208 w 116835"/>
                    <a:gd name="connsiteY6" fmla="*/ 5269 h 91876"/>
                    <a:gd name="connsiteX7" fmla="*/ 116397 w 116835"/>
                    <a:gd name="connsiteY7" fmla="*/ 91654 h 91876"/>
                    <a:gd name="connsiteX8" fmla="*/ 21528 w 116835"/>
                    <a:gd name="connsiteY8" fmla="*/ 90143 h 91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5" h="91876">
                      <a:moveTo>
                        <a:pt x="21528" y="90143"/>
                      </a:moveTo>
                      <a:cubicBezTo>
                        <a:pt x="31084" y="84185"/>
                        <a:pt x="42012" y="89731"/>
                        <a:pt x="52117" y="86574"/>
                      </a:cubicBezTo>
                      <a:cubicBezTo>
                        <a:pt x="52446" y="76826"/>
                        <a:pt x="44511" y="71499"/>
                        <a:pt x="40090" y="64607"/>
                      </a:cubicBezTo>
                      <a:cubicBezTo>
                        <a:pt x="30946" y="50054"/>
                        <a:pt x="21254" y="35831"/>
                        <a:pt x="11424" y="21744"/>
                      </a:cubicBezTo>
                      <a:cubicBezTo>
                        <a:pt x="8678" y="17735"/>
                        <a:pt x="5355" y="13507"/>
                        <a:pt x="-439" y="13507"/>
                      </a:cubicBezTo>
                      <a:cubicBezTo>
                        <a:pt x="17437" y="3265"/>
                        <a:pt x="36932" y="-222"/>
                        <a:pt x="57224" y="-222"/>
                      </a:cubicBezTo>
                      <a:cubicBezTo>
                        <a:pt x="60574" y="2221"/>
                        <a:pt x="65462" y="1315"/>
                        <a:pt x="68208" y="5269"/>
                      </a:cubicBezTo>
                      <a:cubicBezTo>
                        <a:pt x="72848" y="40142"/>
                        <a:pt x="90174" y="68149"/>
                        <a:pt x="116397" y="91654"/>
                      </a:cubicBezTo>
                      <a:cubicBezTo>
                        <a:pt x="84161" y="88221"/>
                        <a:pt x="52858" y="90830"/>
                        <a:pt x="21528" y="90143"/>
                      </a:cubicBezTo>
                      <a:close/>
                    </a:path>
                  </a:pathLst>
                </a:custGeom>
                <a:noFill/>
                <a:ln w="7935" cap="flat">
                  <a:solidFill>
                    <a:srgbClr val="00C2A7"/>
                  </a:solidFill>
                  <a:prstDash val="solid"/>
                  <a:round/>
                </a:ln>
              </p:spPr>
              <p:txBody>
                <a:bodyPr rtlCol="0" anchor="ctr"/>
                <a:lstStyle/>
                <a:p>
                  <a:endParaRPr lang="de-DE"/>
                </a:p>
              </p:txBody>
            </p:sp>
            <p:sp>
              <p:nvSpPr>
                <p:cNvPr id="153" name="Freihandform: Form 152">
                  <a:extLst>
                    <a:ext uri="{FF2B5EF4-FFF2-40B4-BE49-F238E27FC236}">
                      <a16:creationId xmlns:a16="http://schemas.microsoft.com/office/drawing/2014/main" id="{D5280596-C6A9-2744-0BC9-0837BD50C1E5}"/>
                    </a:ext>
                  </a:extLst>
                </p:cNvPr>
                <p:cNvSpPr/>
                <p:nvPr/>
              </p:nvSpPr>
              <p:spPr>
                <a:xfrm rot="-82237">
                  <a:off x="217906" y="1920917"/>
                  <a:ext cx="125622" cy="104575"/>
                </a:xfrm>
                <a:custGeom>
                  <a:avLst/>
                  <a:gdLst>
                    <a:gd name="connsiteX0" fmla="*/ 10535 w 125622"/>
                    <a:gd name="connsiteY0" fmla="*/ 5281 h 104575"/>
                    <a:gd name="connsiteX1" fmla="*/ -449 w 125622"/>
                    <a:gd name="connsiteY1" fmla="*/ -210 h 104575"/>
                    <a:gd name="connsiteX2" fmla="*/ 69845 w 125622"/>
                    <a:gd name="connsiteY2" fmla="*/ 14480 h 104575"/>
                    <a:gd name="connsiteX3" fmla="*/ 80087 w 125622"/>
                    <a:gd name="connsiteY3" fmla="*/ 26012 h 104575"/>
                    <a:gd name="connsiteX4" fmla="*/ 125174 w 125622"/>
                    <a:gd name="connsiteY4" fmla="*/ 104352 h 104575"/>
                    <a:gd name="connsiteX5" fmla="*/ 18498 w 125622"/>
                    <a:gd name="connsiteY5" fmla="*/ 18928 h 104575"/>
                    <a:gd name="connsiteX6" fmla="*/ 10535 w 125622"/>
                    <a:gd name="connsiteY6" fmla="*/ 5281 h 10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622" h="104575">
                      <a:moveTo>
                        <a:pt x="10535" y="5281"/>
                      </a:moveTo>
                      <a:cubicBezTo>
                        <a:pt x="6268" y="5070"/>
                        <a:pt x="2281" y="3076"/>
                        <a:pt x="-449" y="-210"/>
                      </a:cubicBezTo>
                      <a:cubicBezTo>
                        <a:pt x="24099" y="-595"/>
                        <a:pt x="46862" y="7396"/>
                        <a:pt x="69845" y="14480"/>
                      </a:cubicBezTo>
                      <a:cubicBezTo>
                        <a:pt x="75257" y="15913"/>
                        <a:pt x="79304" y="20469"/>
                        <a:pt x="80087" y="26012"/>
                      </a:cubicBezTo>
                      <a:cubicBezTo>
                        <a:pt x="85461" y="56598"/>
                        <a:pt x="101428" y="84340"/>
                        <a:pt x="125174" y="104352"/>
                      </a:cubicBezTo>
                      <a:cubicBezTo>
                        <a:pt x="65699" y="103638"/>
                        <a:pt x="34561" y="68655"/>
                        <a:pt x="18498" y="18928"/>
                      </a:cubicBezTo>
                      <a:cubicBezTo>
                        <a:pt x="17042" y="14288"/>
                        <a:pt x="20941" y="5281"/>
                        <a:pt x="10535" y="5281"/>
                      </a:cubicBezTo>
                      <a:close/>
                    </a:path>
                  </a:pathLst>
                </a:custGeom>
                <a:noFill/>
                <a:ln w="7935" cap="flat">
                  <a:solidFill>
                    <a:srgbClr val="00C2A7"/>
                  </a:solidFill>
                  <a:prstDash val="solid"/>
                  <a:round/>
                </a:ln>
              </p:spPr>
              <p:txBody>
                <a:bodyPr rtlCol="0" anchor="ctr"/>
                <a:lstStyle/>
                <a:p>
                  <a:endParaRPr lang="de-DE"/>
                </a:p>
              </p:txBody>
            </p:sp>
            <p:sp>
              <p:nvSpPr>
                <p:cNvPr id="154" name="Freihandform: Form 153">
                  <a:extLst>
                    <a:ext uri="{FF2B5EF4-FFF2-40B4-BE49-F238E27FC236}">
                      <a16:creationId xmlns:a16="http://schemas.microsoft.com/office/drawing/2014/main" id="{4228BE21-35B3-E535-2F4A-C80CBB4407FB}"/>
                    </a:ext>
                  </a:extLst>
                </p:cNvPr>
                <p:cNvSpPr/>
                <p:nvPr/>
              </p:nvSpPr>
              <p:spPr>
                <a:xfrm rot="-82237">
                  <a:off x="115037" y="1975941"/>
                  <a:ext cx="95590" cy="134628"/>
                </a:xfrm>
                <a:custGeom>
                  <a:avLst/>
                  <a:gdLst>
                    <a:gd name="connsiteX0" fmla="*/ 7978 w 95590"/>
                    <a:gd name="connsiteY0" fmla="*/ -234 h 134628"/>
                    <a:gd name="connsiteX1" fmla="*/ 22695 w 95590"/>
                    <a:gd name="connsiteY1" fmla="*/ 18987 h 134628"/>
                    <a:gd name="connsiteX2" fmla="*/ 90380 w 95590"/>
                    <a:gd name="connsiteY2" fmla="*/ 121324 h 134628"/>
                    <a:gd name="connsiteX3" fmla="*/ 92962 w 95590"/>
                    <a:gd name="connsiteY3" fmla="*/ 134395 h 134628"/>
                    <a:gd name="connsiteX4" fmla="*/ -397 w 95590"/>
                    <a:gd name="connsiteY4" fmla="*/ 31178 h 134628"/>
                    <a:gd name="connsiteX5" fmla="*/ 7978 w 95590"/>
                    <a:gd name="connsiteY5" fmla="*/ -234 h 13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590" h="134628">
                      <a:moveTo>
                        <a:pt x="7978" y="-234"/>
                      </a:moveTo>
                      <a:cubicBezTo>
                        <a:pt x="16490" y="3363"/>
                        <a:pt x="18220" y="12369"/>
                        <a:pt x="22695" y="18987"/>
                      </a:cubicBezTo>
                      <a:cubicBezTo>
                        <a:pt x="45705" y="52788"/>
                        <a:pt x="68167" y="86974"/>
                        <a:pt x="90380" y="121324"/>
                      </a:cubicBezTo>
                      <a:cubicBezTo>
                        <a:pt x="92605" y="124757"/>
                        <a:pt x="98261" y="128903"/>
                        <a:pt x="92962" y="134395"/>
                      </a:cubicBezTo>
                      <a:cubicBezTo>
                        <a:pt x="47408" y="121928"/>
                        <a:pt x="-1853" y="80466"/>
                        <a:pt x="-397" y="31178"/>
                      </a:cubicBezTo>
                      <a:cubicBezTo>
                        <a:pt x="-186" y="20184"/>
                        <a:pt x="2686" y="9404"/>
                        <a:pt x="7978" y="-234"/>
                      </a:cubicBezTo>
                      <a:close/>
                    </a:path>
                  </a:pathLst>
                </a:custGeom>
                <a:noFill/>
                <a:ln w="7935" cap="flat">
                  <a:solidFill>
                    <a:srgbClr val="00C2A7"/>
                  </a:solidFill>
                  <a:prstDash val="solid"/>
                  <a:round/>
                </a:ln>
              </p:spPr>
              <p:txBody>
                <a:bodyPr rtlCol="0" anchor="ctr"/>
                <a:lstStyle/>
                <a:p>
                  <a:endParaRPr lang="de-DE"/>
                </a:p>
              </p:txBody>
            </p:sp>
            <p:sp>
              <p:nvSpPr>
                <p:cNvPr id="155" name="Freihandform: Form 154">
                  <a:extLst>
                    <a:ext uri="{FF2B5EF4-FFF2-40B4-BE49-F238E27FC236}">
                      <a16:creationId xmlns:a16="http://schemas.microsoft.com/office/drawing/2014/main" id="{E78D4E2A-8537-D051-E765-5E7943AEE63F}"/>
                    </a:ext>
                  </a:extLst>
                </p:cNvPr>
                <p:cNvSpPr/>
                <p:nvPr/>
              </p:nvSpPr>
              <p:spPr>
                <a:xfrm rot="-82237">
                  <a:off x="1084891" y="2107271"/>
                  <a:ext cx="110641" cy="111674"/>
                </a:xfrm>
                <a:custGeom>
                  <a:avLst/>
                  <a:gdLst>
                    <a:gd name="connsiteX0" fmla="*/ -588 w 110641"/>
                    <a:gd name="connsiteY0" fmla="*/ 111412 h 111674"/>
                    <a:gd name="connsiteX1" fmla="*/ 20967 w 110641"/>
                    <a:gd name="connsiteY1" fmla="*/ 83514 h 111674"/>
                    <a:gd name="connsiteX2" fmla="*/ 95379 w 110641"/>
                    <a:gd name="connsiteY2" fmla="*/ 5861 h 111674"/>
                    <a:gd name="connsiteX3" fmla="*/ 109109 w 110641"/>
                    <a:gd name="connsiteY3" fmla="*/ 1605 h 111674"/>
                    <a:gd name="connsiteX4" fmla="*/ 34971 w 110641"/>
                    <a:gd name="connsiteY4" fmla="*/ 101993 h 111674"/>
                    <a:gd name="connsiteX5" fmla="*/ -588 w 110641"/>
                    <a:gd name="connsiteY5" fmla="*/ 111412 h 11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41" h="111674">
                      <a:moveTo>
                        <a:pt x="-588" y="111412"/>
                      </a:moveTo>
                      <a:cubicBezTo>
                        <a:pt x="4052" y="100181"/>
                        <a:pt x="13141" y="92191"/>
                        <a:pt x="20967" y="83514"/>
                      </a:cubicBezTo>
                      <a:cubicBezTo>
                        <a:pt x="45130" y="57044"/>
                        <a:pt x="70392" y="31645"/>
                        <a:pt x="95379" y="5861"/>
                      </a:cubicBezTo>
                      <a:cubicBezTo>
                        <a:pt x="99141" y="1962"/>
                        <a:pt x="102628" y="-3035"/>
                        <a:pt x="109109" y="1605"/>
                      </a:cubicBezTo>
                      <a:cubicBezTo>
                        <a:pt x="116714" y="53145"/>
                        <a:pt x="77147" y="90241"/>
                        <a:pt x="34971" y="101993"/>
                      </a:cubicBezTo>
                      <a:cubicBezTo>
                        <a:pt x="23081" y="105206"/>
                        <a:pt x="11713" y="110149"/>
                        <a:pt x="-588" y="111412"/>
                      </a:cubicBezTo>
                      <a:close/>
                    </a:path>
                  </a:pathLst>
                </a:custGeom>
                <a:noFill/>
                <a:ln w="7935" cap="flat">
                  <a:solidFill>
                    <a:srgbClr val="00C2A7"/>
                  </a:solidFill>
                  <a:prstDash val="solid"/>
                  <a:round/>
                </a:ln>
              </p:spPr>
              <p:txBody>
                <a:bodyPr rtlCol="0" anchor="ctr"/>
                <a:lstStyle/>
                <a:p>
                  <a:endParaRPr lang="de-DE"/>
                </a:p>
              </p:txBody>
            </p:sp>
            <p:sp>
              <p:nvSpPr>
                <p:cNvPr id="156" name="Freihandform: Form 155">
                  <a:extLst>
                    <a:ext uri="{FF2B5EF4-FFF2-40B4-BE49-F238E27FC236}">
                      <a16:creationId xmlns:a16="http://schemas.microsoft.com/office/drawing/2014/main" id="{4572BACF-C103-A8B2-A5D8-1654E0FCEB40}"/>
                    </a:ext>
                  </a:extLst>
                </p:cNvPr>
                <p:cNvSpPr/>
                <p:nvPr/>
              </p:nvSpPr>
              <p:spPr>
                <a:xfrm rot="-82237">
                  <a:off x="140537" y="2380663"/>
                  <a:ext cx="140198" cy="62215"/>
                </a:xfrm>
                <a:custGeom>
                  <a:avLst/>
                  <a:gdLst>
                    <a:gd name="connsiteX0" fmla="*/ 18760 w 140198"/>
                    <a:gd name="connsiteY0" fmla="*/ 331 h 62215"/>
                    <a:gd name="connsiteX1" fmla="*/ 29743 w 140198"/>
                    <a:gd name="connsiteY1" fmla="*/ 331 h 62215"/>
                    <a:gd name="connsiteX2" fmla="*/ 42017 w 140198"/>
                    <a:gd name="connsiteY2" fmla="*/ 4423 h 62215"/>
                    <a:gd name="connsiteX3" fmla="*/ 129885 w 140198"/>
                    <a:gd name="connsiteY3" fmla="*/ 21557 h 62215"/>
                    <a:gd name="connsiteX4" fmla="*/ 138671 w 140198"/>
                    <a:gd name="connsiteY4" fmla="*/ 22298 h 62215"/>
                    <a:gd name="connsiteX5" fmla="*/ 135925 w 140198"/>
                    <a:gd name="connsiteY5" fmla="*/ 31716 h 62215"/>
                    <a:gd name="connsiteX6" fmla="*/ 100092 w 140198"/>
                    <a:gd name="connsiteY6" fmla="*/ 61921 h 62215"/>
                    <a:gd name="connsiteX7" fmla="*/ 13625 w 140198"/>
                    <a:gd name="connsiteY7" fmla="*/ 48191 h 62215"/>
                    <a:gd name="connsiteX8" fmla="*/ -433 w 140198"/>
                    <a:gd name="connsiteY8" fmla="*/ 41491 h 62215"/>
                    <a:gd name="connsiteX9" fmla="*/ 18760 w 140198"/>
                    <a:gd name="connsiteY9" fmla="*/ 331 h 6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198" h="62215">
                      <a:moveTo>
                        <a:pt x="18760" y="331"/>
                      </a:moveTo>
                      <a:lnTo>
                        <a:pt x="29743" y="331"/>
                      </a:lnTo>
                      <a:cubicBezTo>
                        <a:pt x="34988" y="-1838"/>
                        <a:pt x="38338" y="2143"/>
                        <a:pt x="42017" y="4423"/>
                      </a:cubicBezTo>
                      <a:cubicBezTo>
                        <a:pt x="69174" y="21282"/>
                        <a:pt x="98966" y="24632"/>
                        <a:pt x="129885" y="21557"/>
                      </a:cubicBezTo>
                      <a:cubicBezTo>
                        <a:pt x="133015" y="21255"/>
                        <a:pt x="136392" y="19250"/>
                        <a:pt x="138671" y="22298"/>
                      </a:cubicBezTo>
                      <a:cubicBezTo>
                        <a:pt x="141417" y="26115"/>
                        <a:pt x="138424" y="29602"/>
                        <a:pt x="135925" y="31716"/>
                      </a:cubicBezTo>
                      <a:cubicBezTo>
                        <a:pt x="124036" y="41848"/>
                        <a:pt x="116704" y="57472"/>
                        <a:pt x="100092" y="61921"/>
                      </a:cubicBezTo>
                      <a:cubicBezTo>
                        <a:pt x="71563" y="55413"/>
                        <a:pt x="42429" y="52090"/>
                        <a:pt x="13625" y="48191"/>
                      </a:cubicBezTo>
                      <a:cubicBezTo>
                        <a:pt x="8134" y="47450"/>
                        <a:pt x="2505" y="47395"/>
                        <a:pt x="-433" y="41491"/>
                      </a:cubicBezTo>
                      <a:cubicBezTo>
                        <a:pt x="5031" y="27213"/>
                        <a:pt x="9726" y="12688"/>
                        <a:pt x="18760" y="331"/>
                      </a:cubicBezTo>
                      <a:close/>
                    </a:path>
                  </a:pathLst>
                </a:custGeom>
                <a:noFill/>
                <a:ln w="7935" cap="flat">
                  <a:solidFill>
                    <a:srgbClr val="00C2A7"/>
                  </a:solidFill>
                  <a:prstDash val="solid"/>
                  <a:round/>
                </a:ln>
              </p:spPr>
              <p:txBody>
                <a:bodyPr rtlCol="0" anchor="ctr"/>
                <a:lstStyle/>
                <a:p>
                  <a:endParaRPr lang="de-DE"/>
                </a:p>
              </p:txBody>
            </p:sp>
            <p:sp>
              <p:nvSpPr>
                <p:cNvPr id="157" name="Freihandform: Form 156">
                  <a:extLst>
                    <a:ext uri="{FF2B5EF4-FFF2-40B4-BE49-F238E27FC236}">
                      <a16:creationId xmlns:a16="http://schemas.microsoft.com/office/drawing/2014/main" id="{59391BC8-8F27-5B79-A833-9AE56762A107}"/>
                    </a:ext>
                  </a:extLst>
                </p:cNvPr>
                <p:cNvSpPr/>
                <p:nvPr/>
              </p:nvSpPr>
              <p:spPr>
                <a:xfrm rot="-82237">
                  <a:off x="648718" y="1935660"/>
                  <a:ext cx="99974" cy="179357"/>
                </a:xfrm>
                <a:custGeom>
                  <a:avLst/>
                  <a:gdLst>
                    <a:gd name="connsiteX0" fmla="*/ 61544 w 99974"/>
                    <a:gd name="connsiteY0" fmla="*/ 148040 h 179357"/>
                    <a:gd name="connsiteX1" fmla="*/ 14591 w 99974"/>
                    <a:gd name="connsiteY1" fmla="*/ 171489 h 179357"/>
                    <a:gd name="connsiteX2" fmla="*/ 3003 w 99974"/>
                    <a:gd name="connsiteY2" fmla="*/ 178244 h 179357"/>
                    <a:gd name="connsiteX3" fmla="*/ 2481 w 99974"/>
                    <a:gd name="connsiteY3" fmla="*/ 164021 h 179357"/>
                    <a:gd name="connsiteX4" fmla="*/ 28347 w 99974"/>
                    <a:gd name="connsiteY4" fmla="*/ 127446 h 179357"/>
                    <a:gd name="connsiteX5" fmla="*/ 37381 w 99974"/>
                    <a:gd name="connsiteY5" fmla="*/ 112838 h 179357"/>
                    <a:gd name="connsiteX6" fmla="*/ 84610 w 99974"/>
                    <a:gd name="connsiteY6" fmla="*/ 9127 h 179357"/>
                    <a:gd name="connsiteX7" fmla="*/ 94495 w 99974"/>
                    <a:gd name="connsiteY7" fmla="*/ -236 h 179357"/>
                    <a:gd name="connsiteX8" fmla="*/ 96938 w 99974"/>
                    <a:gd name="connsiteY8" fmla="*/ 12834 h 179357"/>
                    <a:gd name="connsiteX9" fmla="*/ 73928 w 99974"/>
                    <a:gd name="connsiteY9" fmla="*/ 81480 h 179357"/>
                    <a:gd name="connsiteX10" fmla="*/ 70798 w 99974"/>
                    <a:gd name="connsiteY10" fmla="*/ 99960 h 179357"/>
                    <a:gd name="connsiteX11" fmla="*/ 66954 w 99974"/>
                    <a:gd name="connsiteY11" fmla="*/ 119181 h 179357"/>
                    <a:gd name="connsiteX12" fmla="*/ 61544 w 99974"/>
                    <a:gd name="connsiteY12" fmla="*/ 148040 h 179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974" h="179357">
                      <a:moveTo>
                        <a:pt x="61544" y="148040"/>
                      </a:moveTo>
                      <a:cubicBezTo>
                        <a:pt x="37354" y="138841"/>
                        <a:pt x="28430" y="159902"/>
                        <a:pt x="14591" y="171489"/>
                      </a:cubicBezTo>
                      <a:cubicBezTo>
                        <a:pt x="11186" y="174235"/>
                        <a:pt x="9264" y="181649"/>
                        <a:pt x="3003" y="178244"/>
                      </a:cubicBezTo>
                      <a:cubicBezTo>
                        <a:pt x="-4136" y="174345"/>
                        <a:pt x="1658" y="169046"/>
                        <a:pt x="2481" y="164021"/>
                      </a:cubicBezTo>
                      <a:cubicBezTo>
                        <a:pt x="5227" y="147381"/>
                        <a:pt x="14810" y="136342"/>
                        <a:pt x="28347" y="127446"/>
                      </a:cubicBezTo>
                      <a:cubicBezTo>
                        <a:pt x="33251" y="124041"/>
                        <a:pt x="36524" y="118747"/>
                        <a:pt x="37381" y="112838"/>
                      </a:cubicBezTo>
                      <a:cubicBezTo>
                        <a:pt x="45124" y="74698"/>
                        <a:pt x="63110" y="41062"/>
                        <a:pt x="84610" y="9127"/>
                      </a:cubicBezTo>
                      <a:cubicBezTo>
                        <a:pt x="87545" y="5648"/>
                        <a:pt x="90862" y="2507"/>
                        <a:pt x="94495" y="-236"/>
                      </a:cubicBezTo>
                      <a:cubicBezTo>
                        <a:pt x="103199" y="2510"/>
                        <a:pt x="98037" y="8661"/>
                        <a:pt x="96938" y="12834"/>
                      </a:cubicBezTo>
                      <a:cubicBezTo>
                        <a:pt x="90870" y="36174"/>
                        <a:pt x="81507" y="58470"/>
                        <a:pt x="73928" y="81480"/>
                      </a:cubicBezTo>
                      <a:cubicBezTo>
                        <a:pt x="71924" y="87521"/>
                        <a:pt x="69096" y="93343"/>
                        <a:pt x="70798" y="99960"/>
                      </a:cubicBezTo>
                      <a:cubicBezTo>
                        <a:pt x="73407" y="107154"/>
                        <a:pt x="60391" y="111245"/>
                        <a:pt x="66954" y="119181"/>
                      </a:cubicBezTo>
                      <a:cubicBezTo>
                        <a:pt x="71402" y="129917"/>
                        <a:pt x="65773" y="138841"/>
                        <a:pt x="61544" y="148040"/>
                      </a:cubicBezTo>
                      <a:close/>
                    </a:path>
                  </a:pathLst>
                </a:custGeom>
                <a:noFill/>
                <a:ln w="7935" cap="flat">
                  <a:solidFill>
                    <a:srgbClr val="00C2A7"/>
                  </a:solidFill>
                  <a:prstDash val="solid"/>
                  <a:round/>
                </a:ln>
              </p:spPr>
              <p:txBody>
                <a:bodyPr rtlCol="0" anchor="ctr"/>
                <a:lstStyle/>
                <a:p>
                  <a:endParaRPr lang="de-DE"/>
                </a:p>
              </p:txBody>
            </p:sp>
            <p:sp>
              <p:nvSpPr>
                <p:cNvPr id="158" name="Freihandform: Form 157">
                  <a:extLst>
                    <a:ext uri="{FF2B5EF4-FFF2-40B4-BE49-F238E27FC236}">
                      <a16:creationId xmlns:a16="http://schemas.microsoft.com/office/drawing/2014/main" id="{95170D29-76E3-B5B4-A325-4FB883034206}"/>
                    </a:ext>
                  </a:extLst>
                </p:cNvPr>
                <p:cNvSpPr/>
                <p:nvPr/>
              </p:nvSpPr>
              <p:spPr>
                <a:xfrm rot="-82237">
                  <a:off x="250753" y="2038793"/>
                  <a:ext cx="80017" cy="89508"/>
                </a:xfrm>
                <a:custGeom>
                  <a:avLst/>
                  <a:gdLst>
                    <a:gd name="connsiteX0" fmla="*/ 29755 w 80017"/>
                    <a:gd name="connsiteY0" fmla="*/ 84879 h 89508"/>
                    <a:gd name="connsiteX1" fmla="*/ -449 w 80017"/>
                    <a:gd name="connsiteY1" fmla="*/ 40946 h 89508"/>
                    <a:gd name="connsiteX2" fmla="*/ 37992 w 80017"/>
                    <a:gd name="connsiteY2" fmla="*/ -242 h 89508"/>
                    <a:gd name="connsiteX3" fmla="*/ 50184 w 80017"/>
                    <a:gd name="connsiteY3" fmla="*/ 9753 h 89508"/>
                    <a:gd name="connsiteX4" fmla="*/ 77478 w 80017"/>
                    <a:gd name="connsiteY4" fmla="*/ 49952 h 89508"/>
                    <a:gd name="connsiteX5" fmla="*/ 79180 w 80017"/>
                    <a:gd name="connsiteY5" fmla="*/ 57421 h 89508"/>
                    <a:gd name="connsiteX6" fmla="*/ 68417 w 80017"/>
                    <a:gd name="connsiteY6" fmla="*/ 85099 h 89508"/>
                    <a:gd name="connsiteX7" fmla="*/ 64023 w 80017"/>
                    <a:gd name="connsiteY7" fmla="*/ 89053 h 89508"/>
                    <a:gd name="connsiteX8" fmla="*/ 29755 w 80017"/>
                    <a:gd name="connsiteY8" fmla="*/ 84879 h 8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017" h="89508">
                      <a:moveTo>
                        <a:pt x="29755" y="84879"/>
                      </a:moveTo>
                      <a:cubicBezTo>
                        <a:pt x="24480" y="67462"/>
                        <a:pt x="13925" y="52108"/>
                        <a:pt x="-449" y="40946"/>
                      </a:cubicBezTo>
                      <a:cubicBezTo>
                        <a:pt x="6250" y="21450"/>
                        <a:pt x="20749" y="9286"/>
                        <a:pt x="37992" y="-242"/>
                      </a:cubicBezTo>
                      <a:cubicBezTo>
                        <a:pt x="43814" y="911"/>
                        <a:pt x="47109" y="5250"/>
                        <a:pt x="50184" y="9753"/>
                      </a:cubicBezTo>
                      <a:cubicBezTo>
                        <a:pt x="59575" y="22960"/>
                        <a:pt x="68114" y="36717"/>
                        <a:pt x="77478" y="49952"/>
                      </a:cubicBezTo>
                      <a:cubicBezTo>
                        <a:pt x="79408" y="51918"/>
                        <a:pt x="80067" y="54812"/>
                        <a:pt x="79180" y="57421"/>
                      </a:cubicBezTo>
                      <a:cubicBezTo>
                        <a:pt x="75583" y="66647"/>
                        <a:pt x="71959" y="75846"/>
                        <a:pt x="68417" y="85099"/>
                      </a:cubicBezTo>
                      <a:cubicBezTo>
                        <a:pt x="67593" y="87241"/>
                        <a:pt x="66714" y="90069"/>
                        <a:pt x="64023" y="89053"/>
                      </a:cubicBezTo>
                      <a:cubicBezTo>
                        <a:pt x="52985" y="84879"/>
                        <a:pt x="40738" y="91195"/>
                        <a:pt x="29755" y="84879"/>
                      </a:cubicBezTo>
                      <a:close/>
                    </a:path>
                  </a:pathLst>
                </a:custGeom>
                <a:noFill/>
                <a:ln w="7935" cap="flat">
                  <a:solidFill>
                    <a:srgbClr val="00C2A7"/>
                  </a:solidFill>
                  <a:prstDash val="solid"/>
                  <a:round/>
                </a:ln>
              </p:spPr>
              <p:txBody>
                <a:bodyPr rtlCol="0" anchor="ctr"/>
                <a:lstStyle/>
                <a:p>
                  <a:endParaRPr lang="de-DE"/>
                </a:p>
              </p:txBody>
            </p:sp>
            <p:sp>
              <p:nvSpPr>
                <p:cNvPr id="159" name="Freihandform: Form 158">
                  <a:extLst>
                    <a:ext uri="{FF2B5EF4-FFF2-40B4-BE49-F238E27FC236}">
                      <a16:creationId xmlns:a16="http://schemas.microsoft.com/office/drawing/2014/main" id="{6D4B8AB4-8E16-0481-1BC3-562C5829510A}"/>
                    </a:ext>
                  </a:extLst>
                </p:cNvPr>
                <p:cNvSpPr/>
                <p:nvPr/>
              </p:nvSpPr>
              <p:spPr>
                <a:xfrm rot="-82237">
                  <a:off x="132988" y="2423028"/>
                  <a:ext cx="110149" cy="57443"/>
                </a:xfrm>
                <a:custGeom>
                  <a:avLst/>
                  <a:gdLst>
                    <a:gd name="connsiteX0" fmla="*/ 8207 w 110149"/>
                    <a:gd name="connsiteY0" fmla="*/ -301 h 57443"/>
                    <a:gd name="connsiteX1" fmla="*/ 80367 w 110149"/>
                    <a:gd name="connsiteY1" fmla="*/ 10682 h 57443"/>
                    <a:gd name="connsiteX2" fmla="*/ 109721 w 110149"/>
                    <a:gd name="connsiteY2" fmla="*/ 18919 h 57443"/>
                    <a:gd name="connsiteX3" fmla="*/ 79516 w 110149"/>
                    <a:gd name="connsiteY3" fmla="*/ 57142 h 57443"/>
                    <a:gd name="connsiteX4" fmla="*/ 63288 w 110149"/>
                    <a:gd name="connsiteY4" fmla="*/ 51650 h 57443"/>
                    <a:gd name="connsiteX5" fmla="*/ -196 w 110149"/>
                    <a:gd name="connsiteY5" fmla="*/ 43632 h 57443"/>
                    <a:gd name="connsiteX6" fmla="*/ 8207 w 110149"/>
                    <a:gd name="connsiteY6" fmla="*/ -301 h 57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49" h="57443">
                      <a:moveTo>
                        <a:pt x="8207" y="-301"/>
                      </a:moveTo>
                      <a:cubicBezTo>
                        <a:pt x="32260" y="3351"/>
                        <a:pt x="56341" y="6920"/>
                        <a:pt x="80367" y="10682"/>
                      </a:cubicBezTo>
                      <a:cubicBezTo>
                        <a:pt x="90445" y="12275"/>
                        <a:pt x="101318" y="11286"/>
                        <a:pt x="109721" y="18919"/>
                      </a:cubicBezTo>
                      <a:cubicBezTo>
                        <a:pt x="104476" y="34821"/>
                        <a:pt x="93773" y="48363"/>
                        <a:pt x="79516" y="57142"/>
                      </a:cubicBezTo>
                      <a:cubicBezTo>
                        <a:pt x="75178" y="52144"/>
                        <a:pt x="69274" y="52336"/>
                        <a:pt x="63288" y="51650"/>
                      </a:cubicBezTo>
                      <a:cubicBezTo>
                        <a:pt x="42090" y="49124"/>
                        <a:pt x="21002" y="46378"/>
                        <a:pt x="-196" y="43632"/>
                      </a:cubicBezTo>
                      <a:cubicBezTo>
                        <a:pt x="-1678" y="28063"/>
                        <a:pt x="4225" y="14032"/>
                        <a:pt x="8207" y="-301"/>
                      </a:cubicBezTo>
                      <a:close/>
                    </a:path>
                  </a:pathLst>
                </a:custGeom>
                <a:noFill/>
                <a:ln w="7935" cap="flat">
                  <a:solidFill>
                    <a:srgbClr val="00C2A7"/>
                  </a:solidFill>
                  <a:prstDash val="solid"/>
                  <a:round/>
                </a:ln>
              </p:spPr>
              <p:txBody>
                <a:bodyPr rtlCol="0" anchor="ctr"/>
                <a:lstStyle/>
                <a:p>
                  <a:endParaRPr lang="de-DE"/>
                </a:p>
              </p:txBody>
            </p:sp>
            <p:sp>
              <p:nvSpPr>
                <p:cNvPr id="160" name="Freihandform: Form 159">
                  <a:extLst>
                    <a:ext uri="{FF2B5EF4-FFF2-40B4-BE49-F238E27FC236}">
                      <a16:creationId xmlns:a16="http://schemas.microsoft.com/office/drawing/2014/main" id="{4AB9F2BE-94D2-A654-070E-CBCAAB38206F}"/>
                    </a:ext>
                  </a:extLst>
                </p:cNvPr>
                <p:cNvSpPr/>
                <p:nvPr/>
              </p:nvSpPr>
              <p:spPr>
                <a:xfrm rot="-82237">
                  <a:off x="988802" y="2017893"/>
                  <a:ext cx="121386" cy="85995"/>
                </a:xfrm>
                <a:custGeom>
                  <a:avLst/>
                  <a:gdLst>
                    <a:gd name="connsiteX0" fmla="*/ 46364 w 121386"/>
                    <a:gd name="connsiteY0" fmla="*/ 29959 h 85995"/>
                    <a:gd name="connsiteX1" fmla="*/ 67040 w 121386"/>
                    <a:gd name="connsiteY1" fmla="*/ 13484 h 85995"/>
                    <a:gd name="connsiteX2" fmla="*/ 84861 w 121386"/>
                    <a:gd name="connsiteY2" fmla="*/ -245 h 85995"/>
                    <a:gd name="connsiteX3" fmla="*/ 120557 w 121386"/>
                    <a:gd name="connsiteY3" fmla="*/ 10739 h 85995"/>
                    <a:gd name="connsiteX4" fmla="*/ 112951 w 121386"/>
                    <a:gd name="connsiteY4" fmla="*/ 20514 h 85995"/>
                    <a:gd name="connsiteX5" fmla="*/ 102928 w 121386"/>
                    <a:gd name="connsiteY5" fmla="*/ 34600 h 85995"/>
                    <a:gd name="connsiteX6" fmla="*/ 71543 w 121386"/>
                    <a:gd name="connsiteY6" fmla="*/ 71998 h 85995"/>
                    <a:gd name="connsiteX7" fmla="*/ 6275 w 121386"/>
                    <a:gd name="connsiteY7" fmla="*/ 84876 h 85995"/>
                    <a:gd name="connsiteX8" fmla="*/ 2623 w 121386"/>
                    <a:gd name="connsiteY8" fmla="*/ 76639 h 85995"/>
                    <a:gd name="connsiteX9" fmla="*/ 42657 w 121386"/>
                    <a:gd name="connsiteY9" fmla="*/ 30701 h 85995"/>
                    <a:gd name="connsiteX10" fmla="*/ 46364 w 121386"/>
                    <a:gd name="connsiteY10" fmla="*/ 29959 h 8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386" h="85995">
                      <a:moveTo>
                        <a:pt x="46364" y="29959"/>
                      </a:moveTo>
                      <a:cubicBezTo>
                        <a:pt x="56276" y="28202"/>
                        <a:pt x="60093" y="18756"/>
                        <a:pt x="67040" y="13484"/>
                      </a:cubicBezTo>
                      <a:cubicBezTo>
                        <a:pt x="73026" y="8981"/>
                        <a:pt x="76211" y="854"/>
                        <a:pt x="84861" y="-245"/>
                      </a:cubicBezTo>
                      <a:cubicBezTo>
                        <a:pt x="97341" y="1158"/>
                        <a:pt x="109447" y="4882"/>
                        <a:pt x="120557" y="10739"/>
                      </a:cubicBezTo>
                      <a:cubicBezTo>
                        <a:pt x="121957" y="17054"/>
                        <a:pt x="117344" y="18702"/>
                        <a:pt x="112951" y="20514"/>
                      </a:cubicBezTo>
                      <a:cubicBezTo>
                        <a:pt x="106580" y="23040"/>
                        <a:pt x="105647" y="29548"/>
                        <a:pt x="102928" y="34600"/>
                      </a:cubicBezTo>
                      <a:cubicBezTo>
                        <a:pt x="95089" y="49051"/>
                        <a:pt x="84416" y="61770"/>
                        <a:pt x="71543" y="71998"/>
                      </a:cubicBezTo>
                      <a:cubicBezTo>
                        <a:pt x="51663" y="88199"/>
                        <a:pt x="29065" y="86222"/>
                        <a:pt x="6275" y="84876"/>
                      </a:cubicBezTo>
                      <a:cubicBezTo>
                        <a:pt x="1579" y="84602"/>
                        <a:pt x="-4352" y="81472"/>
                        <a:pt x="2623" y="76639"/>
                      </a:cubicBezTo>
                      <a:cubicBezTo>
                        <a:pt x="19949" y="64585"/>
                        <a:pt x="32360" y="48659"/>
                        <a:pt x="42657" y="30701"/>
                      </a:cubicBezTo>
                      <a:cubicBezTo>
                        <a:pt x="43179" y="29493"/>
                        <a:pt x="44881" y="29548"/>
                        <a:pt x="46364" y="29959"/>
                      </a:cubicBezTo>
                      <a:close/>
                    </a:path>
                  </a:pathLst>
                </a:custGeom>
                <a:noFill/>
                <a:ln w="7935" cap="flat">
                  <a:solidFill>
                    <a:srgbClr val="00C2A7"/>
                  </a:solidFill>
                  <a:prstDash val="solid"/>
                  <a:round/>
                </a:ln>
              </p:spPr>
              <p:txBody>
                <a:bodyPr rtlCol="0" anchor="ctr"/>
                <a:lstStyle/>
                <a:p>
                  <a:endParaRPr lang="de-DE"/>
                </a:p>
              </p:txBody>
            </p:sp>
            <p:sp>
              <p:nvSpPr>
                <p:cNvPr id="161" name="Freihandform: Form 160">
                  <a:extLst>
                    <a:ext uri="{FF2B5EF4-FFF2-40B4-BE49-F238E27FC236}">
                      <a16:creationId xmlns:a16="http://schemas.microsoft.com/office/drawing/2014/main" id="{A2116812-5179-EA7E-E82D-6CC8EB6ACCC9}"/>
                    </a:ext>
                  </a:extLst>
                </p:cNvPr>
                <p:cNvSpPr/>
                <p:nvPr/>
              </p:nvSpPr>
              <p:spPr>
                <a:xfrm rot="-82237">
                  <a:off x="1046536" y="2027631"/>
                  <a:ext cx="110256" cy="84898"/>
                </a:xfrm>
                <a:custGeom>
                  <a:avLst/>
                  <a:gdLst>
                    <a:gd name="connsiteX0" fmla="*/ 54757 w 110256"/>
                    <a:gd name="connsiteY0" fmla="*/ 7991 h 84898"/>
                    <a:gd name="connsiteX1" fmla="*/ 62995 w 110256"/>
                    <a:gd name="connsiteY1" fmla="*/ -247 h 84898"/>
                    <a:gd name="connsiteX2" fmla="*/ 109674 w 110256"/>
                    <a:gd name="connsiteY2" fmla="*/ 27212 h 84898"/>
                    <a:gd name="connsiteX3" fmla="*/ 60249 w 110256"/>
                    <a:gd name="connsiteY3" fmla="*/ 82129 h 84898"/>
                    <a:gd name="connsiteX4" fmla="*/ 43252 w 110256"/>
                    <a:gd name="connsiteY4" fmla="*/ 82788 h 84898"/>
                    <a:gd name="connsiteX5" fmla="*/ 6870 w 110256"/>
                    <a:gd name="connsiteY5" fmla="*/ 77021 h 84898"/>
                    <a:gd name="connsiteX6" fmla="*/ 2366 w 110256"/>
                    <a:gd name="connsiteY6" fmla="*/ 69086 h 84898"/>
                    <a:gd name="connsiteX7" fmla="*/ 54757 w 110256"/>
                    <a:gd name="connsiteY7" fmla="*/ 7991 h 84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256" h="84898">
                      <a:moveTo>
                        <a:pt x="54757" y="7991"/>
                      </a:moveTo>
                      <a:cubicBezTo>
                        <a:pt x="58357" y="6258"/>
                        <a:pt x="61262" y="3353"/>
                        <a:pt x="62995" y="-247"/>
                      </a:cubicBezTo>
                      <a:cubicBezTo>
                        <a:pt x="80404" y="5319"/>
                        <a:pt x="96351" y="14702"/>
                        <a:pt x="109674" y="27212"/>
                      </a:cubicBezTo>
                      <a:cubicBezTo>
                        <a:pt x="90755" y="43275"/>
                        <a:pt x="75653" y="62908"/>
                        <a:pt x="60249" y="82129"/>
                      </a:cubicBezTo>
                      <a:cubicBezTo>
                        <a:pt x="54757" y="87044"/>
                        <a:pt x="48826" y="83364"/>
                        <a:pt x="43252" y="82788"/>
                      </a:cubicBezTo>
                      <a:cubicBezTo>
                        <a:pt x="31061" y="81497"/>
                        <a:pt x="19034" y="78751"/>
                        <a:pt x="6870" y="77021"/>
                      </a:cubicBezTo>
                      <a:cubicBezTo>
                        <a:pt x="2586" y="76417"/>
                        <a:pt x="-4690" y="73232"/>
                        <a:pt x="2366" y="69086"/>
                      </a:cubicBezTo>
                      <a:cubicBezTo>
                        <a:pt x="26969" y="54478"/>
                        <a:pt x="40369" y="30973"/>
                        <a:pt x="54757" y="7991"/>
                      </a:cubicBezTo>
                      <a:close/>
                    </a:path>
                  </a:pathLst>
                </a:custGeom>
                <a:noFill/>
                <a:ln w="7935" cap="flat">
                  <a:solidFill>
                    <a:srgbClr val="00C2A7"/>
                  </a:solidFill>
                  <a:prstDash val="solid"/>
                  <a:round/>
                </a:ln>
              </p:spPr>
              <p:txBody>
                <a:bodyPr rtlCol="0" anchor="ctr"/>
                <a:lstStyle/>
                <a:p>
                  <a:endParaRPr lang="de-DE"/>
                </a:p>
              </p:txBody>
            </p:sp>
            <p:sp>
              <p:nvSpPr>
                <p:cNvPr id="162" name="Freihandform: Form 161">
                  <a:extLst>
                    <a:ext uri="{FF2B5EF4-FFF2-40B4-BE49-F238E27FC236}">
                      <a16:creationId xmlns:a16="http://schemas.microsoft.com/office/drawing/2014/main" id="{47CF2930-3A7B-2BAA-36B3-1BFA9522BA36}"/>
                    </a:ext>
                  </a:extLst>
                </p:cNvPr>
                <p:cNvSpPr/>
                <p:nvPr/>
              </p:nvSpPr>
              <p:spPr>
                <a:xfrm rot="-82237">
                  <a:off x="378661" y="2381570"/>
                  <a:ext cx="99628" cy="63154"/>
                </a:xfrm>
                <a:custGeom>
                  <a:avLst/>
                  <a:gdLst>
                    <a:gd name="connsiteX0" fmla="*/ 3109 w 99628"/>
                    <a:gd name="connsiteY0" fmla="*/ -297 h 63154"/>
                    <a:gd name="connsiteX1" fmla="*/ 84524 w 99628"/>
                    <a:gd name="connsiteY1" fmla="*/ 13432 h 63154"/>
                    <a:gd name="connsiteX2" fmla="*/ 99159 w 99628"/>
                    <a:gd name="connsiteY2" fmla="*/ 16178 h 63154"/>
                    <a:gd name="connsiteX3" fmla="*/ 68955 w 99628"/>
                    <a:gd name="connsiteY3" fmla="*/ 62857 h 63154"/>
                    <a:gd name="connsiteX4" fmla="*/ 31227 w 99628"/>
                    <a:gd name="connsiteY4" fmla="*/ 55306 h 63154"/>
                    <a:gd name="connsiteX5" fmla="*/ 19585 w 99628"/>
                    <a:gd name="connsiteY5" fmla="*/ 60111 h 63154"/>
                    <a:gd name="connsiteX6" fmla="*/ 7311 w 99628"/>
                    <a:gd name="connsiteY6" fmla="*/ 42401 h 63154"/>
                    <a:gd name="connsiteX7" fmla="*/ 3109 w 99628"/>
                    <a:gd name="connsiteY7" fmla="*/ -297 h 6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628" h="63154">
                      <a:moveTo>
                        <a:pt x="3109" y="-297"/>
                      </a:moveTo>
                      <a:cubicBezTo>
                        <a:pt x="29497" y="8709"/>
                        <a:pt x="57505" y="8133"/>
                        <a:pt x="84524" y="13432"/>
                      </a:cubicBezTo>
                      <a:cubicBezTo>
                        <a:pt x="89384" y="14393"/>
                        <a:pt x="94272" y="15299"/>
                        <a:pt x="99159" y="16178"/>
                      </a:cubicBezTo>
                      <a:cubicBezTo>
                        <a:pt x="90922" y="32927"/>
                        <a:pt x="81970" y="49128"/>
                        <a:pt x="68955" y="62857"/>
                      </a:cubicBezTo>
                      <a:cubicBezTo>
                        <a:pt x="56901" y="57778"/>
                        <a:pt x="43775" y="58052"/>
                        <a:pt x="31227" y="55306"/>
                      </a:cubicBezTo>
                      <a:cubicBezTo>
                        <a:pt x="26754" y="54540"/>
                        <a:pt x="22215" y="56413"/>
                        <a:pt x="19585" y="60111"/>
                      </a:cubicBezTo>
                      <a:cubicBezTo>
                        <a:pt x="10468" y="57778"/>
                        <a:pt x="9590" y="48826"/>
                        <a:pt x="7311" y="42401"/>
                      </a:cubicBezTo>
                      <a:cubicBezTo>
                        <a:pt x="2533" y="28671"/>
                        <a:pt x="-4991" y="14722"/>
                        <a:pt x="3109" y="-297"/>
                      </a:cubicBezTo>
                      <a:close/>
                    </a:path>
                  </a:pathLst>
                </a:custGeom>
                <a:noFill/>
                <a:ln w="7935" cap="flat">
                  <a:solidFill>
                    <a:srgbClr val="00C2A7"/>
                  </a:solidFill>
                  <a:prstDash val="solid"/>
                  <a:round/>
                </a:ln>
              </p:spPr>
              <p:txBody>
                <a:bodyPr rtlCol="0" anchor="ctr"/>
                <a:lstStyle/>
                <a:p>
                  <a:endParaRPr lang="de-DE"/>
                </a:p>
              </p:txBody>
            </p:sp>
            <p:sp>
              <p:nvSpPr>
                <p:cNvPr id="163" name="Freihandform: Form 162">
                  <a:extLst>
                    <a:ext uri="{FF2B5EF4-FFF2-40B4-BE49-F238E27FC236}">
                      <a16:creationId xmlns:a16="http://schemas.microsoft.com/office/drawing/2014/main" id="{6D2A1531-A168-0EDF-F165-0DFF73BEB522}"/>
                    </a:ext>
                  </a:extLst>
                </p:cNvPr>
                <p:cNvSpPr/>
                <p:nvPr/>
              </p:nvSpPr>
              <p:spPr>
                <a:xfrm rot="-82237">
                  <a:off x="379980" y="2049104"/>
                  <a:ext cx="98496" cy="79954"/>
                </a:xfrm>
                <a:custGeom>
                  <a:avLst/>
                  <a:gdLst>
                    <a:gd name="connsiteX0" fmla="*/ 70920 w 98496"/>
                    <a:gd name="connsiteY0" fmla="*/ 24577 h 79954"/>
                    <a:gd name="connsiteX1" fmla="*/ 81574 w 98496"/>
                    <a:gd name="connsiteY1" fmla="*/ 47670 h 79954"/>
                    <a:gd name="connsiteX2" fmla="*/ 93381 w 98496"/>
                    <a:gd name="connsiteY2" fmla="*/ 64337 h 79954"/>
                    <a:gd name="connsiteX3" fmla="*/ 84649 w 98496"/>
                    <a:gd name="connsiteY3" fmla="*/ 79467 h 79954"/>
                    <a:gd name="connsiteX4" fmla="*/ 39755 w 98496"/>
                    <a:gd name="connsiteY4" fmla="*/ 79467 h 79954"/>
                    <a:gd name="connsiteX5" fmla="*/ 26986 w 98496"/>
                    <a:gd name="connsiteY5" fmla="*/ 76721 h 79954"/>
                    <a:gd name="connsiteX6" fmla="*/ 32478 w 98496"/>
                    <a:gd name="connsiteY6" fmla="*/ 59696 h 79954"/>
                    <a:gd name="connsiteX7" fmla="*/ -472 w 98496"/>
                    <a:gd name="connsiteY7" fmla="*/ 8047 h 79954"/>
                    <a:gd name="connsiteX8" fmla="*/ 30474 w 98496"/>
                    <a:gd name="connsiteY8" fmla="*/ 4285 h 79954"/>
                    <a:gd name="connsiteX9" fmla="*/ 70920 w 98496"/>
                    <a:gd name="connsiteY9" fmla="*/ 24577 h 7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496" h="79954">
                      <a:moveTo>
                        <a:pt x="70920" y="24577"/>
                      </a:moveTo>
                      <a:cubicBezTo>
                        <a:pt x="71194" y="33803"/>
                        <a:pt x="75945" y="40832"/>
                        <a:pt x="81574" y="47670"/>
                      </a:cubicBezTo>
                      <a:cubicBezTo>
                        <a:pt x="85956" y="52895"/>
                        <a:pt x="89905" y="58469"/>
                        <a:pt x="93381" y="64337"/>
                      </a:cubicBezTo>
                      <a:cubicBezTo>
                        <a:pt x="100987" y="77544"/>
                        <a:pt x="100026" y="78972"/>
                        <a:pt x="84649" y="79467"/>
                      </a:cubicBezTo>
                      <a:lnTo>
                        <a:pt x="39755" y="79467"/>
                      </a:lnTo>
                      <a:cubicBezTo>
                        <a:pt x="35389" y="79467"/>
                        <a:pt x="30556" y="80922"/>
                        <a:pt x="26986" y="76721"/>
                      </a:cubicBezTo>
                      <a:cubicBezTo>
                        <a:pt x="36707" y="73536"/>
                        <a:pt x="38546" y="69362"/>
                        <a:pt x="32478" y="59696"/>
                      </a:cubicBezTo>
                      <a:cubicBezTo>
                        <a:pt x="21495" y="42562"/>
                        <a:pt x="10347" y="25428"/>
                        <a:pt x="-472" y="8047"/>
                      </a:cubicBezTo>
                      <a:cubicBezTo>
                        <a:pt x="8644" y="-2936"/>
                        <a:pt x="19051" y="-1728"/>
                        <a:pt x="30474" y="4285"/>
                      </a:cubicBezTo>
                      <a:cubicBezTo>
                        <a:pt x="43818" y="11342"/>
                        <a:pt x="57438" y="17850"/>
                        <a:pt x="70920" y="24577"/>
                      </a:cubicBezTo>
                      <a:close/>
                    </a:path>
                  </a:pathLst>
                </a:custGeom>
                <a:noFill/>
                <a:ln w="7935" cap="flat">
                  <a:solidFill>
                    <a:srgbClr val="00C2A7"/>
                  </a:solidFill>
                  <a:prstDash val="solid"/>
                  <a:round/>
                </a:ln>
              </p:spPr>
              <p:txBody>
                <a:bodyPr rtlCol="0" anchor="ctr"/>
                <a:lstStyle/>
                <a:p>
                  <a:endParaRPr lang="de-DE"/>
                </a:p>
              </p:txBody>
            </p:sp>
            <p:sp>
              <p:nvSpPr>
                <p:cNvPr id="164" name="Freihandform: Form 163">
                  <a:extLst>
                    <a:ext uri="{FF2B5EF4-FFF2-40B4-BE49-F238E27FC236}">
                      <a16:creationId xmlns:a16="http://schemas.microsoft.com/office/drawing/2014/main" id="{5561DDC6-E286-8DB4-312F-286B4C78A707}"/>
                    </a:ext>
                  </a:extLst>
                </p:cNvPr>
                <p:cNvSpPr/>
                <p:nvPr/>
              </p:nvSpPr>
              <p:spPr>
                <a:xfrm rot="-82237">
                  <a:off x="887670" y="1869929"/>
                  <a:ext cx="67429" cy="145502"/>
                </a:xfrm>
                <a:custGeom>
                  <a:avLst/>
                  <a:gdLst>
                    <a:gd name="connsiteX0" fmla="*/ 4613 w 67429"/>
                    <a:gd name="connsiteY0" fmla="*/ 145278 h 145502"/>
                    <a:gd name="connsiteX1" fmla="*/ 275 w 67429"/>
                    <a:gd name="connsiteY1" fmla="*/ 135393 h 145502"/>
                    <a:gd name="connsiteX2" fmla="*/ 45472 w 67429"/>
                    <a:gd name="connsiteY2" fmla="*/ 10594 h 145502"/>
                    <a:gd name="connsiteX3" fmla="*/ 54148 w 67429"/>
                    <a:gd name="connsiteY3" fmla="*/ -224 h 145502"/>
                    <a:gd name="connsiteX4" fmla="*/ 63649 w 67429"/>
                    <a:gd name="connsiteY4" fmla="*/ 57274 h 145502"/>
                    <a:gd name="connsiteX5" fmla="*/ 4613 w 67429"/>
                    <a:gd name="connsiteY5" fmla="*/ 145278 h 145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429" h="145502">
                      <a:moveTo>
                        <a:pt x="4613" y="145278"/>
                      </a:moveTo>
                      <a:cubicBezTo>
                        <a:pt x="495" y="143164"/>
                        <a:pt x="-1922" y="140198"/>
                        <a:pt x="275" y="135393"/>
                      </a:cubicBezTo>
                      <a:cubicBezTo>
                        <a:pt x="18727" y="95029"/>
                        <a:pt x="28859" y="51645"/>
                        <a:pt x="45472" y="10594"/>
                      </a:cubicBezTo>
                      <a:cubicBezTo>
                        <a:pt x="47311" y="6064"/>
                        <a:pt x="47641" y="517"/>
                        <a:pt x="54148" y="-224"/>
                      </a:cubicBezTo>
                      <a:cubicBezTo>
                        <a:pt x="69663" y="16910"/>
                        <a:pt x="68509" y="37037"/>
                        <a:pt x="63649" y="57274"/>
                      </a:cubicBezTo>
                      <a:cubicBezTo>
                        <a:pt x="54753" y="93684"/>
                        <a:pt x="32786" y="121636"/>
                        <a:pt x="4613" y="145278"/>
                      </a:cubicBezTo>
                      <a:close/>
                    </a:path>
                  </a:pathLst>
                </a:custGeom>
                <a:noFill/>
                <a:ln w="7935" cap="flat">
                  <a:solidFill>
                    <a:srgbClr val="00C2A7"/>
                  </a:solidFill>
                  <a:prstDash val="solid"/>
                  <a:round/>
                </a:ln>
              </p:spPr>
              <p:txBody>
                <a:bodyPr rtlCol="0" anchor="ctr"/>
                <a:lstStyle/>
                <a:p>
                  <a:endParaRPr lang="de-DE"/>
                </a:p>
              </p:txBody>
            </p:sp>
            <p:sp>
              <p:nvSpPr>
                <p:cNvPr id="165" name="Freihandform: Form 164">
                  <a:extLst>
                    <a:ext uri="{FF2B5EF4-FFF2-40B4-BE49-F238E27FC236}">
                      <a16:creationId xmlns:a16="http://schemas.microsoft.com/office/drawing/2014/main" id="{2561BA6E-F169-9299-18F4-0A7A7D39794F}"/>
                    </a:ext>
                  </a:extLst>
                </p:cNvPr>
                <p:cNvSpPr/>
                <p:nvPr/>
              </p:nvSpPr>
              <p:spPr>
                <a:xfrm rot="-82237">
                  <a:off x="379689" y="2302628"/>
                  <a:ext cx="126803" cy="51109"/>
                </a:xfrm>
                <a:custGeom>
                  <a:avLst/>
                  <a:gdLst>
                    <a:gd name="connsiteX0" fmla="*/ 115375 w 126803"/>
                    <a:gd name="connsiteY0" fmla="*/ 50826 h 51109"/>
                    <a:gd name="connsiteX1" fmla="*/ 53182 w 126803"/>
                    <a:gd name="connsiteY1" fmla="*/ 40035 h 51109"/>
                    <a:gd name="connsiteX2" fmla="*/ 19957 w 126803"/>
                    <a:gd name="connsiteY2" fmla="*/ 34900 h 51109"/>
                    <a:gd name="connsiteX3" fmla="*/ 5596 w 126803"/>
                    <a:gd name="connsiteY3" fmla="*/ 37097 h 51109"/>
                    <a:gd name="connsiteX4" fmla="*/ -472 w 126803"/>
                    <a:gd name="connsiteY4" fmla="*/ 29601 h 51109"/>
                    <a:gd name="connsiteX5" fmla="*/ 14410 w 126803"/>
                    <a:gd name="connsiteY5" fmla="*/ 18617 h 51109"/>
                    <a:gd name="connsiteX6" fmla="*/ 50518 w 126803"/>
                    <a:gd name="connsiteY6" fmla="*/ 2609 h 51109"/>
                    <a:gd name="connsiteX7" fmla="*/ 63176 w 126803"/>
                    <a:gd name="connsiteY7" fmla="*/ 1456 h 51109"/>
                    <a:gd name="connsiteX8" fmla="*/ 113206 w 126803"/>
                    <a:gd name="connsiteY8" fmla="*/ 9693 h 51109"/>
                    <a:gd name="connsiteX9" fmla="*/ 126331 w 126803"/>
                    <a:gd name="connsiteY9" fmla="*/ 15185 h 51109"/>
                    <a:gd name="connsiteX10" fmla="*/ 115375 w 126803"/>
                    <a:gd name="connsiteY10" fmla="*/ 50826 h 51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803" h="51109">
                      <a:moveTo>
                        <a:pt x="115375" y="50826"/>
                      </a:moveTo>
                      <a:cubicBezTo>
                        <a:pt x="95550" y="42122"/>
                        <a:pt x="73693" y="45087"/>
                        <a:pt x="53182" y="40035"/>
                      </a:cubicBezTo>
                      <a:cubicBezTo>
                        <a:pt x="42198" y="37289"/>
                        <a:pt x="31023" y="36767"/>
                        <a:pt x="19957" y="34900"/>
                      </a:cubicBezTo>
                      <a:cubicBezTo>
                        <a:pt x="15064" y="33857"/>
                        <a:pt x="9954" y="34637"/>
                        <a:pt x="5596" y="37097"/>
                      </a:cubicBezTo>
                      <a:cubicBezTo>
                        <a:pt x="2309" y="35968"/>
                        <a:pt x="-52" y="33050"/>
                        <a:pt x="-472" y="29601"/>
                      </a:cubicBezTo>
                      <a:cubicBezTo>
                        <a:pt x="2274" y="23038"/>
                        <a:pt x="8726" y="21034"/>
                        <a:pt x="14410" y="18617"/>
                      </a:cubicBezTo>
                      <a:cubicBezTo>
                        <a:pt x="26464" y="13345"/>
                        <a:pt x="38107" y="7057"/>
                        <a:pt x="50518" y="2609"/>
                      </a:cubicBezTo>
                      <a:cubicBezTo>
                        <a:pt x="54500" y="1181"/>
                        <a:pt x="58591" y="-2416"/>
                        <a:pt x="63176" y="1456"/>
                      </a:cubicBezTo>
                      <a:cubicBezTo>
                        <a:pt x="79492" y="6061"/>
                        <a:pt x="96275" y="8823"/>
                        <a:pt x="113206" y="9693"/>
                      </a:cubicBezTo>
                      <a:cubicBezTo>
                        <a:pt x="118179" y="9471"/>
                        <a:pt x="122998" y="11486"/>
                        <a:pt x="126331" y="15185"/>
                      </a:cubicBezTo>
                      <a:cubicBezTo>
                        <a:pt x="125326" y="27723"/>
                        <a:pt x="121586" y="39890"/>
                        <a:pt x="115375" y="50826"/>
                      </a:cubicBezTo>
                      <a:close/>
                    </a:path>
                  </a:pathLst>
                </a:custGeom>
                <a:noFill/>
                <a:ln w="7935" cap="flat">
                  <a:solidFill>
                    <a:srgbClr val="00C2A7"/>
                  </a:solidFill>
                  <a:prstDash val="solid"/>
                  <a:round/>
                </a:ln>
              </p:spPr>
              <p:txBody>
                <a:bodyPr rtlCol="0" anchor="ctr"/>
                <a:lstStyle/>
                <a:p>
                  <a:endParaRPr lang="de-DE"/>
                </a:p>
              </p:txBody>
            </p:sp>
            <p:sp>
              <p:nvSpPr>
                <p:cNvPr id="166" name="Freihandform: Form 165">
                  <a:extLst>
                    <a:ext uri="{FF2B5EF4-FFF2-40B4-BE49-F238E27FC236}">
                      <a16:creationId xmlns:a16="http://schemas.microsoft.com/office/drawing/2014/main" id="{FA094782-BA03-611A-92D7-1AFC67EE0B47}"/>
                    </a:ext>
                  </a:extLst>
                </p:cNvPr>
                <p:cNvSpPr/>
                <p:nvPr/>
              </p:nvSpPr>
              <p:spPr>
                <a:xfrm rot="-82237">
                  <a:off x="955929" y="2115069"/>
                  <a:ext cx="102694" cy="107057"/>
                </a:xfrm>
                <a:custGeom>
                  <a:avLst/>
                  <a:gdLst>
                    <a:gd name="connsiteX0" fmla="*/ 29638 w 102694"/>
                    <a:gd name="connsiteY0" fmla="*/ 106795 h 107057"/>
                    <a:gd name="connsiteX1" fmla="*/ -566 w 102694"/>
                    <a:gd name="connsiteY1" fmla="*/ 98558 h 107057"/>
                    <a:gd name="connsiteX2" fmla="*/ 35350 w 102694"/>
                    <a:gd name="connsiteY2" fmla="*/ 64756 h 107057"/>
                    <a:gd name="connsiteX3" fmla="*/ 38754 w 102694"/>
                    <a:gd name="connsiteY3" fmla="*/ 72033 h 107057"/>
                    <a:gd name="connsiteX4" fmla="*/ 37436 w 102694"/>
                    <a:gd name="connsiteY4" fmla="*/ 64509 h 107057"/>
                    <a:gd name="connsiteX5" fmla="*/ 30682 w 102694"/>
                    <a:gd name="connsiteY5" fmla="*/ 38369 h 107057"/>
                    <a:gd name="connsiteX6" fmla="*/ 63302 w 102694"/>
                    <a:gd name="connsiteY6" fmla="*/ 2343 h 107057"/>
                    <a:gd name="connsiteX7" fmla="*/ 73627 w 102694"/>
                    <a:gd name="connsiteY7" fmla="*/ 119 h 107057"/>
                    <a:gd name="connsiteX8" fmla="*/ 102129 w 102694"/>
                    <a:gd name="connsiteY8" fmla="*/ 32410 h 107057"/>
                    <a:gd name="connsiteX9" fmla="*/ 53143 w 102694"/>
                    <a:gd name="connsiteY9" fmla="*/ 82467 h 107057"/>
                    <a:gd name="connsiteX10" fmla="*/ 29638 w 102694"/>
                    <a:gd name="connsiteY10" fmla="*/ 106795 h 10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694" h="107057">
                      <a:moveTo>
                        <a:pt x="29638" y="106795"/>
                      </a:moveTo>
                      <a:cubicBezTo>
                        <a:pt x="19588" y="104049"/>
                        <a:pt x="8852" y="103747"/>
                        <a:pt x="-566" y="98558"/>
                      </a:cubicBezTo>
                      <a:cubicBezTo>
                        <a:pt x="4019" y="81176"/>
                        <a:pt x="22362" y="63933"/>
                        <a:pt x="35350" y="64756"/>
                      </a:cubicBezTo>
                      <a:cubicBezTo>
                        <a:pt x="37656" y="66623"/>
                        <a:pt x="37409" y="69699"/>
                        <a:pt x="38754" y="72033"/>
                      </a:cubicBezTo>
                      <a:cubicBezTo>
                        <a:pt x="38068" y="69562"/>
                        <a:pt x="38205" y="66953"/>
                        <a:pt x="37436" y="64509"/>
                      </a:cubicBezTo>
                      <a:cubicBezTo>
                        <a:pt x="34691" y="55942"/>
                        <a:pt x="29940" y="47869"/>
                        <a:pt x="30682" y="38369"/>
                      </a:cubicBezTo>
                      <a:cubicBezTo>
                        <a:pt x="37821" y="22992"/>
                        <a:pt x="51330" y="13354"/>
                        <a:pt x="63302" y="2343"/>
                      </a:cubicBezTo>
                      <a:cubicBezTo>
                        <a:pt x="66191" y="4"/>
                        <a:pt x="70030" y="-823"/>
                        <a:pt x="73627" y="119"/>
                      </a:cubicBezTo>
                      <a:cubicBezTo>
                        <a:pt x="87081" y="7368"/>
                        <a:pt x="99190" y="15853"/>
                        <a:pt x="102129" y="32410"/>
                      </a:cubicBezTo>
                      <a:cubicBezTo>
                        <a:pt x="84157" y="47402"/>
                        <a:pt x="67742" y="64174"/>
                        <a:pt x="53143" y="82467"/>
                      </a:cubicBezTo>
                      <a:cubicBezTo>
                        <a:pt x="46113" y="91089"/>
                        <a:pt x="36283" y="97432"/>
                        <a:pt x="29638" y="106795"/>
                      </a:cubicBezTo>
                      <a:close/>
                    </a:path>
                  </a:pathLst>
                </a:custGeom>
                <a:noFill/>
                <a:ln w="7935" cap="flat">
                  <a:solidFill>
                    <a:srgbClr val="00C2A7"/>
                  </a:solidFill>
                  <a:prstDash val="solid"/>
                  <a:round/>
                </a:ln>
              </p:spPr>
              <p:txBody>
                <a:bodyPr rtlCol="0" anchor="ctr"/>
                <a:lstStyle/>
                <a:p>
                  <a:endParaRPr lang="de-DE"/>
                </a:p>
              </p:txBody>
            </p:sp>
            <p:sp>
              <p:nvSpPr>
                <p:cNvPr id="167" name="Freihandform: Form 166">
                  <a:extLst>
                    <a:ext uri="{FF2B5EF4-FFF2-40B4-BE49-F238E27FC236}">
                      <a16:creationId xmlns:a16="http://schemas.microsoft.com/office/drawing/2014/main" id="{8CB80A40-E18F-804D-AC75-AAB7E2677D40}"/>
                    </a:ext>
                  </a:extLst>
                </p:cNvPr>
                <p:cNvSpPr/>
                <p:nvPr/>
              </p:nvSpPr>
              <p:spPr>
                <a:xfrm rot="-82237">
                  <a:off x="797753" y="1961495"/>
                  <a:ext cx="72100" cy="108946"/>
                </a:xfrm>
                <a:custGeom>
                  <a:avLst/>
                  <a:gdLst>
                    <a:gd name="connsiteX0" fmla="*/ 71561 w 72100"/>
                    <a:gd name="connsiteY0" fmla="*/ 25612 h 108946"/>
                    <a:gd name="connsiteX1" fmla="*/ 49595 w 72100"/>
                    <a:gd name="connsiteY1" fmla="*/ 88767 h 108946"/>
                    <a:gd name="connsiteX2" fmla="*/ 8407 w 72100"/>
                    <a:gd name="connsiteY2" fmla="*/ 107988 h 108946"/>
                    <a:gd name="connsiteX3" fmla="*/ -243 w 72100"/>
                    <a:gd name="connsiteY3" fmla="*/ 100959 h 108946"/>
                    <a:gd name="connsiteX4" fmla="*/ 14146 w 72100"/>
                    <a:gd name="connsiteY4" fmla="*/ 71633 h 108946"/>
                    <a:gd name="connsiteX5" fmla="*/ 17139 w 72100"/>
                    <a:gd name="connsiteY5" fmla="*/ 67761 h 108946"/>
                    <a:gd name="connsiteX6" fmla="*/ 13157 w 72100"/>
                    <a:gd name="connsiteY6" fmla="*/ 54032 h 108946"/>
                    <a:gd name="connsiteX7" fmla="*/ 32378 w 72100"/>
                    <a:gd name="connsiteY7" fmla="*/ 378 h 108946"/>
                    <a:gd name="connsiteX8" fmla="*/ 71561 w 72100"/>
                    <a:gd name="connsiteY8" fmla="*/ 25612 h 10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100" h="108946">
                      <a:moveTo>
                        <a:pt x="71561" y="25612"/>
                      </a:moveTo>
                      <a:cubicBezTo>
                        <a:pt x="58488" y="44199"/>
                        <a:pt x="50877" y="66081"/>
                        <a:pt x="49595" y="88767"/>
                      </a:cubicBezTo>
                      <a:cubicBezTo>
                        <a:pt x="37183" y="97993"/>
                        <a:pt x="23042" y="103540"/>
                        <a:pt x="8407" y="107988"/>
                      </a:cubicBezTo>
                      <a:cubicBezTo>
                        <a:pt x="1707" y="110322"/>
                        <a:pt x="-1588" y="106752"/>
                        <a:pt x="-243" y="100959"/>
                      </a:cubicBezTo>
                      <a:cubicBezTo>
                        <a:pt x="2229" y="90222"/>
                        <a:pt x="3272" y="78360"/>
                        <a:pt x="14146" y="71633"/>
                      </a:cubicBezTo>
                      <a:cubicBezTo>
                        <a:pt x="16040" y="71084"/>
                        <a:pt x="20351" y="72566"/>
                        <a:pt x="17139" y="67761"/>
                      </a:cubicBezTo>
                      <a:cubicBezTo>
                        <a:pt x="14393" y="63697"/>
                        <a:pt x="11647" y="59524"/>
                        <a:pt x="13157" y="54032"/>
                      </a:cubicBezTo>
                      <a:cubicBezTo>
                        <a:pt x="20983" y="36651"/>
                        <a:pt x="24799" y="17842"/>
                        <a:pt x="32378" y="378"/>
                      </a:cubicBezTo>
                      <a:cubicBezTo>
                        <a:pt x="49347" y="-3054"/>
                        <a:pt x="66839" y="8259"/>
                        <a:pt x="71561" y="25612"/>
                      </a:cubicBezTo>
                      <a:close/>
                    </a:path>
                  </a:pathLst>
                </a:custGeom>
                <a:noFill/>
                <a:ln w="7935" cap="flat">
                  <a:solidFill>
                    <a:srgbClr val="00C2A7"/>
                  </a:solidFill>
                  <a:prstDash val="solid"/>
                  <a:round/>
                </a:ln>
              </p:spPr>
              <p:txBody>
                <a:bodyPr rtlCol="0" anchor="ctr"/>
                <a:lstStyle/>
                <a:p>
                  <a:endParaRPr lang="de-DE"/>
                </a:p>
              </p:txBody>
            </p:sp>
            <p:sp>
              <p:nvSpPr>
                <p:cNvPr id="168" name="Freihandform: Form 167">
                  <a:extLst>
                    <a:ext uri="{FF2B5EF4-FFF2-40B4-BE49-F238E27FC236}">
                      <a16:creationId xmlns:a16="http://schemas.microsoft.com/office/drawing/2014/main" id="{B62F4126-9351-5194-1286-2B2E81DBE1D6}"/>
                    </a:ext>
                  </a:extLst>
                </p:cNvPr>
                <p:cNvSpPr/>
                <p:nvPr/>
              </p:nvSpPr>
              <p:spPr>
                <a:xfrm rot="-82237">
                  <a:off x="713727" y="1890446"/>
                  <a:ext cx="75509" cy="145529"/>
                </a:xfrm>
                <a:custGeom>
                  <a:avLst/>
                  <a:gdLst>
                    <a:gd name="connsiteX0" fmla="*/ 3293 w 75509"/>
                    <a:gd name="connsiteY0" fmla="*/ 145304 h 145529"/>
                    <a:gd name="connsiteX1" fmla="*/ 3293 w 75509"/>
                    <a:gd name="connsiteY1" fmla="*/ 126083 h 145529"/>
                    <a:gd name="connsiteX2" fmla="*/ 29158 w 75509"/>
                    <a:gd name="connsiteY2" fmla="*/ 49831 h 145529"/>
                    <a:gd name="connsiteX3" fmla="*/ 27895 w 75509"/>
                    <a:gd name="connsiteY3" fmla="*/ 43845 h 145529"/>
                    <a:gd name="connsiteX4" fmla="*/ 58951 w 75509"/>
                    <a:gd name="connsiteY4" fmla="*/ 9439 h 145529"/>
                    <a:gd name="connsiteX5" fmla="*/ 71939 w 75509"/>
                    <a:gd name="connsiteY5" fmla="*/ -226 h 145529"/>
                    <a:gd name="connsiteX6" fmla="*/ 73394 w 75509"/>
                    <a:gd name="connsiteY6" fmla="*/ 15013 h 145529"/>
                    <a:gd name="connsiteX7" fmla="*/ 48956 w 75509"/>
                    <a:gd name="connsiteY7" fmla="*/ 86817 h 145529"/>
                    <a:gd name="connsiteX8" fmla="*/ 46045 w 75509"/>
                    <a:gd name="connsiteY8" fmla="*/ 102606 h 145529"/>
                    <a:gd name="connsiteX9" fmla="*/ 37341 w 75509"/>
                    <a:gd name="connsiteY9" fmla="*/ 117186 h 145529"/>
                    <a:gd name="connsiteX10" fmla="*/ 3293 w 75509"/>
                    <a:gd name="connsiteY10" fmla="*/ 145304 h 14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509" h="145529">
                      <a:moveTo>
                        <a:pt x="3293" y="145304"/>
                      </a:moveTo>
                      <a:cubicBezTo>
                        <a:pt x="-4176" y="138824"/>
                        <a:pt x="1261" y="132371"/>
                        <a:pt x="3293" y="126083"/>
                      </a:cubicBezTo>
                      <a:cubicBezTo>
                        <a:pt x="11824" y="100620"/>
                        <a:pt x="20446" y="75202"/>
                        <a:pt x="29158" y="49831"/>
                      </a:cubicBezTo>
                      <a:cubicBezTo>
                        <a:pt x="29982" y="47387"/>
                        <a:pt x="30120" y="45465"/>
                        <a:pt x="27895" y="43845"/>
                      </a:cubicBezTo>
                      <a:cubicBezTo>
                        <a:pt x="34238" y="28797"/>
                        <a:pt x="48325" y="20642"/>
                        <a:pt x="58951" y="9439"/>
                      </a:cubicBezTo>
                      <a:cubicBezTo>
                        <a:pt x="62979" y="5831"/>
                        <a:pt x="67326" y="2594"/>
                        <a:pt x="71939" y="-226"/>
                      </a:cubicBezTo>
                      <a:cubicBezTo>
                        <a:pt x="76497" y="4469"/>
                        <a:pt x="75014" y="9796"/>
                        <a:pt x="73394" y="15013"/>
                      </a:cubicBezTo>
                      <a:cubicBezTo>
                        <a:pt x="65925" y="39177"/>
                        <a:pt x="59061" y="63560"/>
                        <a:pt x="48956" y="86817"/>
                      </a:cubicBezTo>
                      <a:cubicBezTo>
                        <a:pt x="46636" y="91740"/>
                        <a:pt x="45634" y="97180"/>
                        <a:pt x="46045" y="102606"/>
                      </a:cubicBezTo>
                      <a:cubicBezTo>
                        <a:pt x="46045" y="109223"/>
                        <a:pt x="41405" y="113067"/>
                        <a:pt x="37341" y="117186"/>
                      </a:cubicBezTo>
                      <a:cubicBezTo>
                        <a:pt x="27220" y="127953"/>
                        <a:pt x="15778" y="137401"/>
                        <a:pt x="3293" y="145304"/>
                      </a:cubicBezTo>
                      <a:close/>
                    </a:path>
                  </a:pathLst>
                </a:custGeom>
                <a:noFill/>
                <a:ln w="7935" cap="flat">
                  <a:solidFill>
                    <a:srgbClr val="00C2A7"/>
                  </a:solidFill>
                  <a:prstDash val="solid"/>
                  <a:round/>
                </a:ln>
              </p:spPr>
              <p:txBody>
                <a:bodyPr rtlCol="0" anchor="ctr"/>
                <a:lstStyle/>
                <a:p>
                  <a:endParaRPr lang="de-DE"/>
                </a:p>
              </p:txBody>
            </p:sp>
            <p:sp>
              <p:nvSpPr>
                <p:cNvPr id="169" name="Freihandform: Form 168">
                  <a:extLst>
                    <a:ext uri="{FF2B5EF4-FFF2-40B4-BE49-F238E27FC236}">
                      <a16:creationId xmlns:a16="http://schemas.microsoft.com/office/drawing/2014/main" id="{049E2F11-E8E9-2E88-0243-5D928764E4A7}"/>
                    </a:ext>
                  </a:extLst>
                </p:cNvPr>
                <p:cNvSpPr/>
                <p:nvPr/>
              </p:nvSpPr>
              <p:spPr>
                <a:xfrm rot="-82237">
                  <a:off x="330914" y="1951462"/>
                  <a:ext cx="104909" cy="109806"/>
                </a:xfrm>
                <a:custGeom>
                  <a:avLst/>
                  <a:gdLst>
                    <a:gd name="connsiteX0" fmla="*/ 63084 w 104909"/>
                    <a:gd name="connsiteY0" fmla="*/ 32693 h 109806"/>
                    <a:gd name="connsiteX1" fmla="*/ 69290 w 104909"/>
                    <a:gd name="connsiteY1" fmla="*/ 48646 h 109806"/>
                    <a:gd name="connsiteX2" fmla="*/ 101196 w 104909"/>
                    <a:gd name="connsiteY2" fmla="*/ 95325 h 109806"/>
                    <a:gd name="connsiteX3" fmla="*/ 104272 w 104909"/>
                    <a:gd name="connsiteY3" fmla="*/ 109576 h 109806"/>
                    <a:gd name="connsiteX4" fmla="*/ 49355 w 104909"/>
                    <a:gd name="connsiteY4" fmla="*/ 84864 h 109806"/>
                    <a:gd name="connsiteX5" fmla="*/ 5723 w 104909"/>
                    <a:gd name="connsiteY5" fmla="*/ 14268 h 109806"/>
                    <a:gd name="connsiteX6" fmla="*/ -70 w 104909"/>
                    <a:gd name="connsiteY6" fmla="*/ -230 h 109806"/>
                    <a:gd name="connsiteX7" fmla="*/ 63084 w 104909"/>
                    <a:gd name="connsiteY7" fmla="*/ 32693 h 109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909" h="109806">
                      <a:moveTo>
                        <a:pt x="63084" y="32693"/>
                      </a:moveTo>
                      <a:cubicBezTo>
                        <a:pt x="62727" y="38953"/>
                        <a:pt x="65830" y="43676"/>
                        <a:pt x="69290" y="48646"/>
                      </a:cubicBezTo>
                      <a:cubicBezTo>
                        <a:pt x="80273" y="64050"/>
                        <a:pt x="90625" y="79701"/>
                        <a:pt x="101196" y="95325"/>
                      </a:cubicBezTo>
                      <a:cubicBezTo>
                        <a:pt x="103813" y="99587"/>
                        <a:pt x="104898" y="104615"/>
                        <a:pt x="104272" y="109576"/>
                      </a:cubicBezTo>
                      <a:lnTo>
                        <a:pt x="49355" y="84864"/>
                      </a:lnTo>
                      <a:cubicBezTo>
                        <a:pt x="38207" y="59217"/>
                        <a:pt x="19425" y="38184"/>
                        <a:pt x="5723" y="14268"/>
                      </a:cubicBezTo>
                      <a:cubicBezTo>
                        <a:pt x="2977" y="9737"/>
                        <a:pt x="-1883" y="6030"/>
                        <a:pt x="-70" y="-230"/>
                      </a:cubicBezTo>
                      <a:cubicBezTo>
                        <a:pt x="21896" y="8886"/>
                        <a:pt x="43863" y="18414"/>
                        <a:pt x="63084" y="32693"/>
                      </a:cubicBezTo>
                      <a:close/>
                    </a:path>
                  </a:pathLst>
                </a:custGeom>
                <a:noFill/>
                <a:ln w="7935" cap="flat">
                  <a:solidFill>
                    <a:srgbClr val="00C2A7"/>
                  </a:solidFill>
                  <a:prstDash val="solid"/>
                  <a:round/>
                </a:ln>
              </p:spPr>
              <p:txBody>
                <a:bodyPr rtlCol="0" anchor="ctr"/>
                <a:lstStyle/>
                <a:p>
                  <a:endParaRPr lang="de-DE"/>
                </a:p>
              </p:txBody>
            </p:sp>
            <p:sp>
              <p:nvSpPr>
                <p:cNvPr id="170" name="Freihandform: Form 169">
                  <a:extLst>
                    <a:ext uri="{FF2B5EF4-FFF2-40B4-BE49-F238E27FC236}">
                      <a16:creationId xmlns:a16="http://schemas.microsoft.com/office/drawing/2014/main" id="{0518B4F3-C16D-4139-9F7F-EC21B753E271}"/>
                    </a:ext>
                  </a:extLst>
                </p:cNvPr>
                <p:cNvSpPr/>
                <p:nvPr/>
              </p:nvSpPr>
              <p:spPr>
                <a:xfrm rot="-82237">
                  <a:off x="890687" y="2121329"/>
                  <a:ext cx="90491" cy="86027"/>
                </a:xfrm>
                <a:custGeom>
                  <a:avLst/>
                  <a:gdLst>
                    <a:gd name="connsiteX0" fmla="*/ 39853 w 90491"/>
                    <a:gd name="connsiteY0" fmla="*/ 85767 h 86027"/>
                    <a:gd name="connsiteX1" fmla="*/ 1411 w 90491"/>
                    <a:gd name="connsiteY1" fmla="*/ 66546 h 86027"/>
                    <a:gd name="connsiteX2" fmla="*/ 3635 w 90491"/>
                    <a:gd name="connsiteY2" fmla="*/ 53173 h 86027"/>
                    <a:gd name="connsiteX3" fmla="*/ 56054 w 90491"/>
                    <a:gd name="connsiteY3" fmla="*/ -261 h 86027"/>
                    <a:gd name="connsiteX4" fmla="*/ 89937 w 90491"/>
                    <a:gd name="connsiteY4" fmla="*/ 33513 h 86027"/>
                    <a:gd name="connsiteX5" fmla="*/ 39853 w 90491"/>
                    <a:gd name="connsiteY5" fmla="*/ 85767 h 8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91" h="86027">
                      <a:moveTo>
                        <a:pt x="39853" y="85767"/>
                      </a:moveTo>
                      <a:cubicBezTo>
                        <a:pt x="26206" y="81184"/>
                        <a:pt x="13265" y="74715"/>
                        <a:pt x="1411" y="66546"/>
                      </a:cubicBezTo>
                      <a:cubicBezTo>
                        <a:pt x="-2433" y="61329"/>
                        <a:pt x="-71" y="56798"/>
                        <a:pt x="3635" y="53173"/>
                      </a:cubicBezTo>
                      <a:cubicBezTo>
                        <a:pt x="21456" y="35710"/>
                        <a:pt x="36997" y="15995"/>
                        <a:pt x="56054" y="-261"/>
                      </a:cubicBezTo>
                      <a:cubicBezTo>
                        <a:pt x="73874" y="4435"/>
                        <a:pt x="84418" y="16434"/>
                        <a:pt x="89937" y="33513"/>
                      </a:cubicBezTo>
                      <a:cubicBezTo>
                        <a:pt x="69481" y="47325"/>
                        <a:pt x="55944" y="67726"/>
                        <a:pt x="39853" y="85767"/>
                      </a:cubicBezTo>
                      <a:close/>
                    </a:path>
                  </a:pathLst>
                </a:custGeom>
                <a:noFill/>
                <a:ln w="7935" cap="flat">
                  <a:solidFill>
                    <a:srgbClr val="00C2A7"/>
                  </a:solidFill>
                  <a:prstDash val="solid"/>
                  <a:round/>
                </a:ln>
              </p:spPr>
              <p:txBody>
                <a:bodyPr rtlCol="0" anchor="ctr"/>
                <a:lstStyle/>
                <a:p>
                  <a:endParaRPr lang="de-DE"/>
                </a:p>
              </p:txBody>
            </p:sp>
            <p:sp>
              <p:nvSpPr>
                <p:cNvPr id="171" name="Freihandform: Form 170">
                  <a:extLst>
                    <a:ext uri="{FF2B5EF4-FFF2-40B4-BE49-F238E27FC236}">
                      <a16:creationId xmlns:a16="http://schemas.microsoft.com/office/drawing/2014/main" id="{4A866478-59D5-6A6B-BAB2-C1B5B03D5957}"/>
                    </a:ext>
                  </a:extLst>
                </p:cNvPr>
                <p:cNvSpPr/>
                <p:nvPr/>
              </p:nvSpPr>
              <p:spPr>
                <a:xfrm rot="-82237">
                  <a:off x="288656" y="2025598"/>
                  <a:ext cx="99317" cy="69714"/>
                </a:xfrm>
                <a:custGeom>
                  <a:avLst/>
                  <a:gdLst>
                    <a:gd name="connsiteX0" fmla="*/ 40730 w 99317"/>
                    <a:gd name="connsiteY0" fmla="*/ 69476 h 69714"/>
                    <a:gd name="connsiteX1" fmla="*/ -457 w 99317"/>
                    <a:gd name="connsiteY1" fmla="*/ 11813 h 69714"/>
                    <a:gd name="connsiteX2" fmla="*/ 59182 w 99317"/>
                    <a:gd name="connsiteY2" fmla="*/ 7666 h 69714"/>
                    <a:gd name="connsiteX3" fmla="*/ 98860 w 99317"/>
                    <a:gd name="connsiteY3" fmla="*/ 21396 h 69714"/>
                    <a:gd name="connsiteX4" fmla="*/ 40730 w 99317"/>
                    <a:gd name="connsiteY4" fmla="*/ 69476 h 69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17" h="69714">
                      <a:moveTo>
                        <a:pt x="40730" y="69476"/>
                      </a:moveTo>
                      <a:lnTo>
                        <a:pt x="-457" y="11813"/>
                      </a:lnTo>
                      <a:cubicBezTo>
                        <a:pt x="17995" y="-9193"/>
                        <a:pt x="39055" y="2587"/>
                        <a:pt x="59182" y="7666"/>
                      </a:cubicBezTo>
                      <a:cubicBezTo>
                        <a:pt x="71841" y="10852"/>
                        <a:pt x="83895" y="16124"/>
                        <a:pt x="98860" y="21396"/>
                      </a:cubicBezTo>
                      <a:cubicBezTo>
                        <a:pt x="73131" y="32022"/>
                        <a:pt x="55997" y="49651"/>
                        <a:pt x="40730" y="69476"/>
                      </a:cubicBezTo>
                      <a:close/>
                    </a:path>
                  </a:pathLst>
                </a:custGeom>
                <a:noFill/>
                <a:ln w="7935" cap="flat">
                  <a:solidFill>
                    <a:srgbClr val="00C2A7"/>
                  </a:solidFill>
                  <a:prstDash val="solid"/>
                  <a:round/>
                </a:ln>
              </p:spPr>
              <p:txBody>
                <a:bodyPr rtlCol="0" anchor="ctr"/>
                <a:lstStyle/>
                <a:p>
                  <a:endParaRPr lang="de-DE"/>
                </a:p>
              </p:txBody>
            </p:sp>
            <p:sp>
              <p:nvSpPr>
                <p:cNvPr id="172" name="Freihandform: Form 171">
                  <a:extLst>
                    <a:ext uri="{FF2B5EF4-FFF2-40B4-BE49-F238E27FC236}">
                      <a16:creationId xmlns:a16="http://schemas.microsoft.com/office/drawing/2014/main" id="{90FF6923-9235-1D10-9635-F67EB5D9C914}"/>
                    </a:ext>
                  </a:extLst>
                </p:cNvPr>
                <p:cNvSpPr/>
                <p:nvPr/>
              </p:nvSpPr>
              <p:spPr>
                <a:xfrm rot="-82237">
                  <a:off x="710703" y="2000379"/>
                  <a:ext cx="72924" cy="85552"/>
                </a:xfrm>
                <a:custGeom>
                  <a:avLst/>
                  <a:gdLst>
                    <a:gd name="connsiteX0" fmla="*/ -8 w 72924"/>
                    <a:gd name="connsiteY0" fmla="*/ 82163 h 85552"/>
                    <a:gd name="connsiteX1" fmla="*/ 2738 w 72924"/>
                    <a:gd name="connsiteY1" fmla="*/ 51959 h 85552"/>
                    <a:gd name="connsiteX2" fmla="*/ 7543 w 72924"/>
                    <a:gd name="connsiteY2" fmla="*/ 41772 h 85552"/>
                    <a:gd name="connsiteX3" fmla="*/ 42965 w 72924"/>
                    <a:gd name="connsiteY3" fmla="*/ 6433 h 85552"/>
                    <a:gd name="connsiteX4" fmla="*/ 72400 w 72924"/>
                    <a:gd name="connsiteY4" fmla="*/ 7943 h 85552"/>
                    <a:gd name="connsiteX5" fmla="*/ 46671 w 72924"/>
                    <a:gd name="connsiteY5" fmla="*/ 82081 h 85552"/>
                    <a:gd name="connsiteX6" fmla="*/ -8 w 72924"/>
                    <a:gd name="connsiteY6" fmla="*/ 82163 h 85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924" h="85552">
                      <a:moveTo>
                        <a:pt x="-8" y="82163"/>
                      </a:moveTo>
                      <a:cubicBezTo>
                        <a:pt x="-3001" y="71756"/>
                        <a:pt x="8229" y="62640"/>
                        <a:pt x="2738" y="51959"/>
                      </a:cubicBezTo>
                      <a:cubicBezTo>
                        <a:pt x="843" y="46934"/>
                        <a:pt x="5072" y="44710"/>
                        <a:pt x="7543" y="41772"/>
                      </a:cubicBezTo>
                      <a:cubicBezTo>
                        <a:pt x="18307" y="28949"/>
                        <a:pt x="31267" y="18322"/>
                        <a:pt x="42965" y="6433"/>
                      </a:cubicBezTo>
                      <a:cubicBezTo>
                        <a:pt x="52245" y="-3041"/>
                        <a:pt x="61636" y="-2327"/>
                        <a:pt x="72400" y="7943"/>
                      </a:cubicBezTo>
                      <a:cubicBezTo>
                        <a:pt x="63778" y="32655"/>
                        <a:pt x="55733" y="57615"/>
                        <a:pt x="46671" y="82081"/>
                      </a:cubicBezTo>
                      <a:cubicBezTo>
                        <a:pt x="31102" y="88698"/>
                        <a:pt x="15561" y="83289"/>
                        <a:pt x="-8" y="82163"/>
                      </a:cubicBezTo>
                      <a:close/>
                    </a:path>
                  </a:pathLst>
                </a:custGeom>
                <a:noFill/>
                <a:ln w="7935" cap="flat">
                  <a:solidFill>
                    <a:srgbClr val="00C2A7"/>
                  </a:solidFill>
                  <a:prstDash val="solid"/>
                  <a:round/>
                </a:ln>
              </p:spPr>
              <p:txBody>
                <a:bodyPr rtlCol="0" anchor="ctr"/>
                <a:lstStyle/>
                <a:p>
                  <a:endParaRPr lang="de-DE"/>
                </a:p>
              </p:txBody>
            </p:sp>
            <p:sp>
              <p:nvSpPr>
                <p:cNvPr id="173" name="Freihandform: Form 172">
                  <a:extLst>
                    <a:ext uri="{FF2B5EF4-FFF2-40B4-BE49-F238E27FC236}">
                      <a16:creationId xmlns:a16="http://schemas.microsoft.com/office/drawing/2014/main" id="{DB3F8859-BDFB-E311-B25C-8B60A32C48EC}"/>
                    </a:ext>
                  </a:extLst>
                </p:cNvPr>
                <p:cNvSpPr/>
                <p:nvPr/>
              </p:nvSpPr>
              <p:spPr>
                <a:xfrm rot="-82237">
                  <a:off x="856512" y="2114493"/>
                  <a:ext cx="92384" cy="74461"/>
                </a:xfrm>
                <a:custGeom>
                  <a:avLst/>
                  <a:gdLst>
                    <a:gd name="connsiteX0" fmla="*/ 90197 w 92384"/>
                    <a:gd name="connsiteY0" fmla="*/ 8275 h 74461"/>
                    <a:gd name="connsiteX1" fmla="*/ 43352 w 92384"/>
                    <a:gd name="connsiteY1" fmla="*/ 59238 h 74461"/>
                    <a:gd name="connsiteX2" fmla="*/ 35280 w 92384"/>
                    <a:gd name="connsiteY2" fmla="*/ 74203 h 74461"/>
                    <a:gd name="connsiteX3" fmla="*/ -416 w 92384"/>
                    <a:gd name="connsiteY3" fmla="*/ 49490 h 74461"/>
                    <a:gd name="connsiteX4" fmla="*/ 7299 w 92384"/>
                    <a:gd name="connsiteY4" fmla="*/ 34827 h 74461"/>
                    <a:gd name="connsiteX5" fmla="*/ 16059 w 92384"/>
                    <a:gd name="connsiteY5" fmla="*/ 22004 h 74461"/>
                    <a:gd name="connsiteX6" fmla="*/ 19354 w 92384"/>
                    <a:gd name="connsiteY6" fmla="*/ 16924 h 74461"/>
                    <a:gd name="connsiteX7" fmla="*/ 82865 w 92384"/>
                    <a:gd name="connsiteY7" fmla="*/ 37 h 74461"/>
                    <a:gd name="connsiteX8" fmla="*/ 90197 w 92384"/>
                    <a:gd name="connsiteY8" fmla="*/ 8275 h 7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84" h="74461">
                      <a:moveTo>
                        <a:pt x="90197" y="8275"/>
                      </a:moveTo>
                      <a:cubicBezTo>
                        <a:pt x="76165" y="26700"/>
                        <a:pt x="59690" y="42928"/>
                        <a:pt x="43352" y="59238"/>
                      </a:cubicBezTo>
                      <a:cubicBezTo>
                        <a:pt x="39151" y="63439"/>
                        <a:pt x="34264" y="67201"/>
                        <a:pt x="35280" y="74203"/>
                      </a:cubicBezTo>
                      <a:cubicBezTo>
                        <a:pt x="21743" y="68327"/>
                        <a:pt x="10814" y="58689"/>
                        <a:pt x="-416" y="49490"/>
                      </a:cubicBezTo>
                      <a:cubicBezTo>
                        <a:pt x="-1405" y="42708"/>
                        <a:pt x="3318" y="39028"/>
                        <a:pt x="7299" y="34827"/>
                      </a:cubicBezTo>
                      <a:cubicBezTo>
                        <a:pt x="11281" y="30626"/>
                        <a:pt x="16059" y="28155"/>
                        <a:pt x="16059" y="22004"/>
                      </a:cubicBezTo>
                      <a:cubicBezTo>
                        <a:pt x="15600" y="19711"/>
                        <a:pt x="17075" y="17441"/>
                        <a:pt x="19354" y="16924"/>
                      </a:cubicBezTo>
                      <a:cubicBezTo>
                        <a:pt x="39731" y="8646"/>
                        <a:pt x="61069" y="2973"/>
                        <a:pt x="82865" y="37"/>
                      </a:cubicBezTo>
                      <a:cubicBezTo>
                        <a:pt x="88824" y="-677"/>
                        <a:pt x="94810" y="-814"/>
                        <a:pt x="90197" y="8275"/>
                      </a:cubicBezTo>
                      <a:close/>
                    </a:path>
                  </a:pathLst>
                </a:custGeom>
                <a:noFill/>
                <a:ln w="7935" cap="flat">
                  <a:solidFill>
                    <a:srgbClr val="00C2A7"/>
                  </a:solidFill>
                  <a:prstDash val="solid"/>
                  <a:round/>
                </a:ln>
              </p:spPr>
              <p:txBody>
                <a:bodyPr rtlCol="0" anchor="ctr"/>
                <a:lstStyle/>
                <a:p>
                  <a:endParaRPr lang="de-DE"/>
                </a:p>
              </p:txBody>
            </p:sp>
            <p:sp>
              <p:nvSpPr>
                <p:cNvPr id="174" name="Freihandform: Form 173">
                  <a:extLst>
                    <a:ext uri="{FF2B5EF4-FFF2-40B4-BE49-F238E27FC236}">
                      <a16:creationId xmlns:a16="http://schemas.microsoft.com/office/drawing/2014/main" id="{9DF9B476-188C-2F97-EC4B-FAFB5135F143}"/>
                    </a:ext>
                  </a:extLst>
                </p:cNvPr>
                <p:cNvSpPr/>
                <p:nvPr/>
              </p:nvSpPr>
              <p:spPr>
                <a:xfrm rot="-82237">
                  <a:off x="794547" y="1849990"/>
                  <a:ext cx="80939" cy="114144"/>
                </a:xfrm>
                <a:custGeom>
                  <a:avLst/>
                  <a:gdLst>
                    <a:gd name="connsiteX0" fmla="*/ 30974 w 80939"/>
                    <a:gd name="connsiteY0" fmla="*/ 13511 h 114144"/>
                    <a:gd name="connsiteX1" fmla="*/ 80399 w 80939"/>
                    <a:gd name="connsiteY1" fmla="*/ -218 h 114144"/>
                    <a:gd name="connsiteX2" fmla="*/ 67191 w 80939"/>
                    <a:gd name="connsiteY2" fmla="*/ 19580 h 114144"/>
                    <a:gd name="connsiteX3" fmla="*/ 64006 w 80939"/>
                    <a:gd name="connsiteY3" fmla="*/ 30563 h 114144"/>
                    <a:gd name="connsiteX4" fmla="*/ 37042 w 80939"/>
                    <a:gd name="connsiteY4" fmla="*/ 92784 h 114144"/>
                    <a:gd name="connsiteX5" fmla="*/ 10792 w 80939"/>
                    <a:gd name="connsiteY5" fmla="*/ 112005 h 114144"/>
                    <a:gd name="connsiteX6" fmla="*/ 797 w 80939"/>
                    <a:gd name="connsiteY6" fmla="*/ 111813 h 114144"/>
                    <a:gd name="connsiteX7" fmla="*/ 1236 w 80939"/>
                    <a:gd name="connsiteY7" fmla="*/ 102861 h 114144"/>
                    <a:gd name="connsiteX8" fmla="*/ 17986 w 80939"/>
                    <a:gd name="connsiteY8" fmla="*/ 41272 h 114144"/>
                    <a:gd name="connsiteX9" fmla="*/ 30974 w 80939"/>
                    <a:gd name="connsiteY9" fmla="*/ 13511 h 114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39" h="114144">
                      <a:moveTo>
                        <a:pt x="30974" y="13511"/>
                      </a:moveTo>
                      <a:cubicBezTo>
                        <a:pt x="46751" y="6716"/>
                        <a:pt x="63377" y="2097"/>
                        <a:pt x="80399" y="-218"/>
                      </a:cubicBezTo>
                      <a:cubicBezTo>
                        <a:pt x="78974" y="7940"/>
                        <a:pt x="74177" y="15132"/>
                        <a:pt x="67191" y="19580"/>
                      </a:cubicBezTo>
                      <a:cubicBezTo>
                        <a:pt x="61919" y="21941"/>
                        <a:pt x="64802" y="26939"/>
                        <a:pt x="64006" y="30563"/>
                      </a:cubicBezTo>
                      <a:cubicBezTo>
                        <a:pt x="59396" y="52936"/>
                        <a:pt x="50214" y="74121"/>
                        <a:pt x="37042" y="92784"/>
                      </a:cubicBezTo>
                      <a:cubicBezTo>
                        <a:pt x="30424" y="102065"/>
                        <a:pt x="19935" y="106101"/>
                        <a:pt x="10792" y="112005"/>
                      </a:cubicBezTo>
                      <a:cubicBezTo>
                        <a:pt x="7771" y="113927"/>
                        <a:pt x="3790" y="115218"/>
                        <a:pt x="797" y="111813"/>
                      </a:cubicBezTo>
                      <a:cubicBezTo>
                        <a:pt x="-1702" y="109067"/>
                        <a:pt x="-192" y="105717"/>
                        <a:pt x="1236" y="102861"/>
                      </a:cubicBezTo>
                      <a:cubicBezTo>
                        <a:pt x="10929" y="83448"/>
                        <a:pt x="14636" y="62415"/>
                        <a:pt x="17986" y="41272"/>
                      </a:cubicBezTo>
                      <a:cubicBezTo>
                        <a:pt x="23779" y="32732"/>
                        <a:pt x="26278" y="22628"/>
                        <a:pt x="30974" y="13511"/>
                      </a:cubicBezTo>
                      <a:close/>
                    </a:path>
                  </a:pathLst>
                </a:custGeom>
                <a:noFill/>
                <a:ln w="7935" cap="flat">
                  <a:solidFill>
                    <a:srgbClr val="00C2A7"/>
                  </a:solidFill>
                  <a:prstDash val="solid"/>
                  <a:round/>
                </a:ln>
              </p:spPr>
              <p:txBody>
                <a:bodyPr rtlCol="0" anchor="ctr"/>
                <a:lstStyle/>
                <a:p>
                  <a:endParaRPr lang="de-DE"/>
                </a:p>
              </p:txBody>
            </p:sp>
            <p:sp>
              <p:nvSpPr>
                <p:cNvPr id="175" name="Freihandform: Form 174">
                  <a:extLst>
                    <a:ext uri="{FF2B5EF4-FFF2-40B4-BE49-F238E27FC236}">
                      <a16:creationId xmlns:a16="http://schemas.microsoft.com/office/drawing/2014/main" id="{C63B8DE3-77D9-6AFC-CDD5-589AEF4C100D}"/>
                    </a:ext>
                  </a:extLst>
                </p:cNvPr>
                <p:cNvSpPr/>
                <p:nvPr/>
              </p:nvSpPr>
              <p:spPr>
                <a:xfrm rot="-82237">
                  <a:off x="754970" y="1864783"/>
                  <a:ext cx="71677" cy="129082"/>
                </a:xfrm>
                <a:custGeom>
                  <a:avLst/>
                  <a:gdLst>
                    <a:gd name="connsiteX0" fmla="*/ 71078 w 71677"/>
                    <a:gd name="connsiteY0" fmla="*/ -221 h 129082"/>
                    <a:gd name="connsiteX1" fmla="*/ 60095 w 71677"/>
                    <a:gd name="connsiteY1" fmla="*/ 27237 h 129082"/>
                    <a:gd name="connsiteX2" fmla="*/ 55125 w 71677"/>
                    <a:gd name="connsiteY2" fmla="*/ 46458 h 129082"/>
                    <a:gd name="connsiteX3" fmla="*/ 28408 w 71677"/>
                    <a:gd name="connsiteY3" fmla="*/ 111260 h 129082"/>
                    <a:gd name="connsiteX4" fmla="*/ 2459 w 71677"/>
                    <a:gd name="connsiteY4" fmla="*/ 128861 h 129082"/>
                    <a:gd name="connsiteX5" fmla="*/ 2459 w 71677"/>
                    <a:gd name="connsiteY5" fmla="*/ 112386 h 129082"/>
                    <a:gd name="connsiteX6" fmla="*/ 29396 w 71677"/>
                    <a:gd name="connsiteY6" fmla="*/ 35310 h 129082"/>
                    <a:gd name="connsiteX7" fmla="*/ 29945 w 71677"/>
                    <a:gd name="connsiteY7" fmla="*/ 24327 h 129082"/>
                    <a:gd name="connsiteX8" fmla="*/ 71078 w 71677"/>
                    <a:gd name="connsiteY8" fmla="*/ -221 h 12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677" h="129082">
                      <a:moveTo>
                        <a:pt x="71078" y="-221"/>
                      </a:moveTo>
                      <a:cubicBezTo>
                        <a:pt x="71600" y="10598"/>
                        <a:pt x="69156" y="20236"/>
                        <a:pt x="60095" y="27237"/>
                      </a:cubicBezTo>
                      <a:cubicBezTo>
                        <a:pt x="55234" y="32729"/>
                        <a:pt x="55839" y="40198"/>
                        <a:pt x="55125" y="46458"/>
                      </a:cubicBezTo>
                      <a:cubicBezTo>
                        <a:pt x="52379" y="70787"/>
                        <a:pt x="41780" y="91628"/>
                        <a:pt x="28408" y="111260"/>
                      </a:cubicBezTo>
                      <a:cubicBezTo>
                        <a:pt x="22339" y="120157"/>
                        <a:pt x="14211" y="127598"/>
                        <a:pt x="2459" y="128861"/>
                      </a:cubicBezTo>
                      <a:cubicBezTo>
                        <a:pt x="-2730" y="123370"/>
                        <a:pt x="-122" y="117878"/>
                        <a:pt x="2459" y="112386"/>
                      </a:cubicBezTo>
                      <a:cubicBezTo>
                        <a:pt x="14129" y="87674"/>
                        <a:pt x="20115" y="60902"/>
                        <a:pt x="29396" y="35310"/>
                      </a:cubicBezTo>
                      <a:cubicBezTo>
                        <a:pt x="30577" y="32043"/>
                        <a:pt x="29808" y="28089"/>
                        <a:pt x="29945" y="24327"/>
                      </a:cubicBezTo>
                      <a:cubicBezTo>
                        <a:pt x="42027" y="13673"/>
                        <a:pt x="56607" y="6863"/>
                        <a:pt x="71078" y="-221"/>
                      </a:cubicBezTo>
                      <a:close/>
                    </a:path>
                  </a:pathLst>
                </a:custGeom>
                <a:noFill/>
                <a:ln w="7935" cap="flat">
                  <a:solidFill>
                    <a:srgbClr val="00C2A7"/>
                  </a:solidFill>
                  <a:prstDash val="solid"/>
                  <a:round/>
                </a:ln>
              </p:spPr>
              <p:txBody>
                <a:bodyPr rtlCol="0" anchor="ctr"/>
                <a:lstStyle/>
                <a:p>
                  <a:endParaRPr lang="de-DE"/>
                </a:p>
              </p:txBody>
            </p:sp>
            <p:sp>
              <p:nvSpPr>
                <p:cNvPr id="176" name="Freihandform: Form 175">
                  <a:extLst>
                    <a:ext uri="{FF2B5EF4-FFF2-40B4-BE49-F238E27FC236}">
                      <a16:creationId xmlns:a16="http://schemas.microsoft.com/office/drawing/2014/main" id="{CBC62EA7-CB71-5B4E-AB16-2C6B90A9EFC2}"/>
                    </a:ext>
                  </a:extLst>
                </p:cNvPr>
                <p:cNvSpPr/>
                <p:nvPr/>
              </p:nvSpPr>
              <p:spPr>
                <a:xfrm rot="-82237">
                  <a:off x="986593" y="2147465"/>
                  <a:ext cx="85543" cy="80176"/>
                </a:xfrm>
                <a:custGeom>
                  <a:avLst/>
                  <a:gdLst>
                    <a:gd name="connsiteX0" fmla="*/ -570 w 85543"/>
                    <a:gd name="connsiteY0" fmla="*/ 73872 h 80176"/>
                    <a:gd name="connsiteX1" fmla="*/ 33808 w 85543"/>
                    <a:gd name="connsiteY1" fmla="*/ 31586 h 80176"/>
                    <a:gd name="connsiteX2" fmla="*/ 57587 w 85543"/>
                    <a:gd name="connsiteY2" fmla="*/ 6242 h 80176"/>
                    <a:gd name="connsiteX3" fmla="*/ 70822 w 85543"/>
                    <a:gd name="connsiteY3" fmla="*/ -265 h 80176"/>
                    <a:gd name="connsiteX4" fmla="*/ 84552 w 85543"/>
                    <a:gd name="connsiteY4" fmla="*/ 29939 h 80176"/>
                    <a:gd name="connsiteX5" fmla="*/ 44929 w 85543"/>
                    <a:gd name="connsiteY5" fmla="*/ 68381 h 80176"/>
                    <a:gd name="connsiteX6" fmla="*/ 42183 w 85543"/>
                    <a:gd name="connsiteY6" fmla="*/ 74092 h 80176"/>
                    <a:gd name="connsiteX7" fmla="*/ 49240 w 85543"/>
                    <a:gd name="connsiteY7" fmla="*/ 76563 h 80176"/>
                    <a:gd name="connsiteX8" fmla="*/ 68296 w 85543"/>
                    <a:gd name="connsiteY8" fmla="*/ 76563 h 80176"/>
                    <a:gd name="connsiteX9" fmla="*/ 38092 w 85543"/>
                    <a:gd name="connsiteY9" fmla="*/ 78568 h 80176"/>
                    <a:gd name="connsiteX10" fmla="*/ -570 w 85543"/>
                    <a:gd name="connsiteY10" fmla="*/ 73872 h 8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543" h="80176">
                      <a:moveTo>
                        <a:pt x="-570" y="73872"/>
                      </a:moveTo>
                      <a:cubicBezTo>
                        <a:pt x="4648" y="54926"/>
                        <a:pt x="23264" y="46606"/>
                        <a:pt x="33808" y="31586"/>
                      </a:cubicBezTo>
                      <a:cubicBezTo>
                        <a:pt x="40876" y="22371"/>
                        <a:pt x="48842" y="13881"/>
                        <a:pt x="57587" y="6242"/>
                      </a:cubicBezTo>
                      <a:cubicBezTo>
                        <a:pt x="61135" y="2640"/>
                        <a:pt x="65803" y="347"/>
                        <a:pt x="70822" y="-265"/>
                      </a:cubicBezTo>
                      <a:cubicBezTo>
                        <a:pt x="80653" y="7450"/>
                        <a:pt x="86666" y="16841"/>
                        <a:pt x="84552" y="29939"/>
                      </a:cubicBezTo>
                      <a:cubicBezTo>
                        <a:pt x="67363" y="38616"/>
                        <a:pt x="58082" y="55503"/>
                        <a:pt x="44929" y="68381"/>
                      </a:cubicBezTo>
                      <a:cubicBezTo>
                        <a:pt x="43336" y="69918"/>
                        <a:pt x="41250" y="71648"/>
                        <a:pt x="42183" y="74092"/>
                      </a:cubicBezTo>
                      <a:cubicBezTo>
                        <a:pt x="43419" y="77387"/>
                        <a:pt x="46686" y="76509"/>
                        <a:pt x="49240" y="76563"/>
                      </a:cubicBezTo>
                      <a:lnTo>
                        <a:pt x="68296" y="76563"/>
                      </a:lnTo>
                      <a:cubicBezTo>
                        <a:pt x="58549" y="82055"/>
                        <a:pt x="48114" y="79309"/>
                        <a:pt x="38092" y="78568"/>
                      </a:cubicBezTo>
                      <a:cubicBezTo>
                        <a:pt x="24994" y="77771"/>
                        <a:pt x="12199" y="75410"/>
                        <a:pt x="-570" y="73872"/>
                      </a:cubicBezTo>
                      <a:close/>
                    </a:path>
                  </a:pathLst>
                </a:custGeom>
                <a:noFill/>
                <a:ln w="7935" cap="flat">
                  <a:solidFill>
                    <a:srgbClr val="00C2A7"/>
                  </a:solidFill>
                  <a:prstDash val="solid"/>
                  <a:round/>
                </a:ln>
              </p:spPr>
              <p:txBody>
                <a:bodyPr rtlCol="0" anchor="ctr"/>
                <a:lstStyle/>
                <a:p>
                  <a:endParaRPr lang="de-DE"/>
                </a:p>
              </p:txBody>
            </p:sp>
            <p:sp>
              <p:nvSpPr>
                <p:cNvPr id="177" name="Freihandform: Form 176">
                  <a:extLst>
                    <a:ext uri="{FF2B5EF4-FFF2-40B4-BE49-F238E27FC236}">
                      <a16:creationId xmlns:a16="http://schemas.microsoft.com/office/drawing/2014/main" id="{DCC7A2DB-38DE-4FBD-64FA-BA43475AFEC0}"/>
                    </a:ext>
                  </a:extLst>
                </p:cNvPr>
                <p:cNvSpPr/>
                <p:nvPr/>
              </p:nvSpPr>
              <p:spPr>
                <a:xfrm rot="-82237">
                  <a:off x="519768" y="2145879"/>
                  <a:ext cx="93469" cy="89541"/>
                </a:xfrm>
                <a:custGeom>
                  <a:avLst/>
                  <a:gdLst>
                    <a:gd name="connsiteX0" fmla="*/ 40667 w 93469"/>
                    <a:gd name="connsiteY0" fmla="*/ 89280 h 89541"/>
                    <a:gd name="connsiteX1" fmla="*/ 11753 w 93469"/>
                    <a:gd name="connsiteY1" fmla="*/ 78571 h 89541"/>
                    <a:gd name="connsiteX2" fmla="*/ -494 w 93469"/>
                    <a:gd name="connsiteY2" fmla="*/ 78297 h 89541"/>
                    <a:gd name="connsiteX3" fmla="*/ 47970 w 93469"/>
                    <a:gd name="connsiteY3" fmla="*/ 32770 h 89541"/>
                    <a:gd name="connsiteX4" fmla="*/ 78422 w 93469"/>
                    <a:gd name="connsiteY4" fmla="*/ 5779 h 89541"/>
                    <a:gd name="connsiteX5" fmla="*/ 88142 w 93469"/>
                    <a:gd name="connsiteY5" fmla="*/ 644 h 89541"/>
                    <a:gd name="connsiteX6" fmla="*/ 91822 w 93469"/>
                    <a:gd name="connsiteY6" fmla="*/ 15472 h 89541"/>
                    <a:gd name="connsiteX7" fmla="*/ 40667 w 93469"/>
                    <a:gd name="connsiteY7" fmla="*/ 89280 h 8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69" h="89541">
                      <a:moveTo>
                        <a:pt x="40667" y="89280"/>
                      </a:moveTo>
                      <a:cubicBezTo>
                        <a:pt x="34131" y="77555"/>
                        <a:pt x="21446" y="82306"/>
                        <a:pt x="11753" y="78571"/>
                      </a:cubicBezTo>
                      <a:cubicBezTo>
                        <a:pt x="8183" y="77171"/>
                        <a:pt x="3515" y="78324"/>
                        <a:pt x="-494" y="78297"/>
                      </a:cubicBezTo>
                      <a:cubicBezTo>
                        <a:pt x="12988" y="60339"/>
                        <a:pt x="31523" y="47571"/>
                        <a:pt x="47970" y="32770"/>
                      </a:cubicBezTo>
                      <a:cubicBezTo>
                        <a:pt x="58020" y="23737"/>
                        <a:pt x="66175" y="12341"/>
                        <a:pt x="78422" y="5779"/>
                      </a:cubicBezTo>
                      <a:cubicBezTo>
                        <a:pt x="81799" y="3967"/>
                        <a:pt x="84655" y="-2651"/>
                        <a:pt x="88142" y="644"/>
                      </a:cubicBezTo>
                      <a:cubicBezTo>
                        <a:pt x="91629" y="3939"/>
                        <a:pt x="94732" y="12314"/>
                        <a:pt x="91822" y="15472"/>
                      </a:cubicBezTo>
                      <a:cubicBezTo>
                        <a:pt x="71310" y="37686"/>
                        <a:pt x="68729" y="72338"/>
                        <a:pt x="40667" y="89280"/>
                      </a:cubicBezTo>
                      <a:close/>
                    </a:path>
                  </a:pathLst>
                </a:custGeom>
                <a:noFill/>
                <a:ln w="7935" cap="flat">
                  <a:solidFill>
                    <a:srgbClr val="00C2A7"/>
                  </a:solidFill>
                  <a:prstDash val="solid"/>
                  <a:round/>
                </a:ln>
              </p:spPr>
              <p:txBody>
                <a:bodyPr rtlCol="0" anchor="ctr"/>
                <a:lstStyle/>
                <a:p>
                  <a:endParaRPr lang="de-DE"/>
                </a:p>
              </p:txBody>
            </p:sp>
            <p:sp>
              <p:nvSpPr>
                <p:cNvPr id="178" name="Freihandform: Form 177">
                  <a:extLst>
                    <a:ext uri="{FF2B5EF4-FFF2-40B4-BE49-F238E27FC236}">
                      <a16:creationId xmlns:a16="http://schemas.microsoft.com/office/drawing/2014/main" id="{9C685733-3939-5B2C-3486-5FC8C2072CAF}"/>
                    </a:ext>
                  </a:extLst>
                </p:cNvPr>
                <p:cNvSpPr/>
                <p:nvPr/>
              </p:nvSpPr>
              <p:spPr>
                <a:xfrm rot="-82237">
                  <a:off x="347112" y="2058504"/>
                  <a:ext cx="76194" cy="69139"/>
                </a:xfrm>
                <a:custGeom>
                  <a:avLst/>
                  <a:gdLst>
                    <a:gd name="connsiteX0" fmla="*/ 32485 w 76194"/>
                    <a:gd name="connsiteY0" fmla="*/ -244 h 69139"/>
                    <a:gd name="connsiteX1" fmla="*/ 63321 w 76194"/>
                    <a:gd name="connsiteY1" fmla="*/ 42399 h 69139"/>
                    <a:gd name="connsiteX2" fmla="*/ 68813 w 76194"/>
                    <a:gd name="connsiteY2" fmla="*/ 51680 h 69139"/>
                    <a:gd name="connsiteX3" fmla="*/ 74964 w 76194"/>
                    <a:gd name="connsiteY3" fmla="*/ 65766 h 69139"/>
                    <a:gd name="connsiteX4" fmla="*/ 59807 w 76194"/>
                    <a:gd name="connsiteY4" fmla="*/ 68512 h 69139"/>
                    <a:gd name="connsiteX5" fmla="*/ 26994 w 76194"/>
                    <a:gd name="connsiteY5" fmla="*/ 68512 h 69139"/>
                    <a:gd name="connsiteX6" fmla="*/ -465 w 76194"/>
                    <a:gd name="connsiteY6" fmla="*/ 24578 h 69139"/>
                    <a:gd name="connsiteX7" fmla="*/ 32485 w 76194"/>
                    <a:gd name="connsiteY7" fmla="*/ -244 h 6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194" h="69139">
                      <a:moveTo>
                        <a:pt x="32485" y="-244"/>
                      </a:moveTo>
                      <a:cubicBezTo>
                        <a:pt x="47478" y="10547"/>
                        <a:pt x="53326" y="27983"/>
                        <a:pt x="63321" y="42399"/>
                      </a:cubicBezTo>
                      <a:cubicBezTo>
                        <a:pt x="65469" y="45293"/>
                        <a:pt x="67308" y="48404"/>
                        <a:pt x="68813" y="51680"/>
                      </a:cubicBezTo>
                      <a:cubicBezTo>
                        <a:pt x="70872" y="56485"/>
                        <a:pt x="78066" y="60109"/>
                        <a:pt x="74964" y="65766"/>
                      </a:cubicBezTo>
                      <a:cubicBezTo>
                        <a:pt x="71861" y="71422"/>
                        <a:pt x="64941" y="67468"/>
                        <a:pt x="59807" y="68512"/>
                      </a:cubicBezTo>
                      <a:lnTo>
                        <a:pt x="26994" y="68512"/>
                      </a:lnTo>
                      <a:cubicBezTo>
                        <a:pt x="16505" y="54782"/>
                        <a:pt x="9118" y="38994"/>
                        <a:pt x="-465" y="24578"/>
                      </a:cubicBezTo>
                      <a:cubicBezTo>
                        <a:pt x="8239" y="13100"/>
                        <a:pt x="18756" y="4122"/>
                        <a:pt x="32485" y="-244"/>
                      </a:cubicBezTo>
                      <a:close/>
                    </a:path>
                  </a:pathLst>
                </a:custGeom>
                <a:noFill/>
                <a:ln w="7935" cap="flat">
                  <a:solidFill>
                    <a:srgbClr val="00C2A7"/>
                  </a:solidFill>
                  <a:prstDash val="solid"/>
                  <a:round/>
                </a:ln>
              </p:spPr>
              <p:txBody>
                <a:bodyPr rtlCol="0" anchor="ctr"/>
                <a:lstStyle/>
                <a:p>
                  <a:endParaRPr lang="de-DE"/>
                </a:p>
              </p:txBody>
            </p:sp>
            <p:sp>
              <p:nvSpPr>
                <p:cNvPr id="179" name="Freihandform: Form 178">
                  <a:extLst>
                    <a:ext uri="{FF2B5EF4-FFF2-40B4-BE49-F238E27FC236}">
                      <a16:creationId xmlns:a16="http://schemas.microsoft.com/office/drawing/2014/main" id="{CF97D06F-8841-9831-5EE5-690FBD67F17A}"/>
                    </a:ext>
                  </a:extLst>
                </p:cNvPr>
                <p:cNvSpPr/>
                <p:nvPr/>
              </p:nvSpPr>
              <p:spPr>
                <a:xfrm rot="-82237">
                  <a:off x="838009" y="1848587"/>
                  <a:ext cx="72848" cy="88860"/>
                </a:xfrm>
                <a:custGeom>
                  <a:avLst/>
                  <a:gdLst>
                    <a:gd name="connsiteX0" fmla="*/ 22876 w 72848"/>
                    <a:gd name="connsiteY0" fmla="*/ 19462 h 88860"/>
                    <a:gd name="connsiteX1" fmla="*/ 36606 w 72848"/>
                    <a:gd name="connsiteY1" fmla="*/ 241 h 88860"/>
                    <a:gd name="connsiteX2" fmla="*/ 72302 w 72848"/>
                    <a:gd name="connsiteY2" fmla="*/ 2986 h 88860"/>
                    <a:gd name="connsiteX3" fmla="*/ 50335 w 72848"/>
                    <a:gd name="connsiteY3" fmla="*/ 66141 h 88860"/>
                    <a:gd name="connsiteX4" fmla="*/ 42097 w 72848"/>
                    <a:gd name="connsiteY4" fmla="*/ 73692 h 88860"/>
                    <a:gd name="connsiteX5" fmla="*/ 7966 w 72848"/>
                    <a:gd name="connsiteY5" fmla="*/ 87888 h 88860"/>
                    <a:gd name="connsiteX6" fmla="*/ 690 w 72848"/>
                    <a:gd name="connsiteY6" fmla="*/ 82039 h 88860"/>
                    <a:gd name="connsiteX7" fmla="*/ 22876 w 72848"/>
                    <a:gd name="connsiteY7" fmla="*/ 19462 h 88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848" h="88860">
                      <a:moveTo>
                        <a:pt x="22876" y="19462"/>
                      </a:moveTo>
                      <a:cubicBezTo>
                        <a:pt x="27023" y="12762"/>
                        <a:pt x="30043" y="5293"/>
                        <a:pt x="36606" y="241"/>
                      </a:cubicBezTo>
                      <a:cubicBezTo>
                        <a:pt x="48495" y="1559"/>
                        <a:pt x="60796" y="-3054"/>
                        <a:pt x="72302" y="2986"/>
                      </a:cubicBezTo>
                      <a:cubicBezTo>
                        <a:pt x="62455" y="23075"/>
                        <a:pt x="55080" y="44279"/>
                        <a:pt x="50335" y="66141"/>
                      </a:cubicBezTo>
                      <a:cubicBezTo>
                        <a:pt x="50802" y="72045"/>
                        <a:pt x="45502" y="72347"/>
                        <a:pt x="42097" y="73692"/>
                      </a:cubicBezTo>
                      <a:cubicBezTo>
                        <a:pt x="30702" y="78387"/>
                        <a:pt x="19636" y="83934"/>
                        <a:pt x="7966" y="87888"/>
                      </a:cubicBezTo>
                      <a:cubicBezTo>
                        <a:pt x="3106" y="89536"/>
                        <a:pt x="-3264" y="88877"/>
                        <a:pt x="690" y="82039"/>
                      </a:cubicBezTo>
                      <a:cubicBezTo>
                        <a:pt x="12030" y="62462"/>
                        <a:pt x="16478" y="40687"/>
                        <a:pt x="22876" y="19462"/>
                      </a:cubicBezTo>
                      <a:close/>
                    </a:path>
                  </a:pathLst>
                </a:custGeom>
                <a:noFill/>
                <a:ln w="7935" cap="flat">
                  <a:solidFill>
                    <a:srgbClr val="00C2A7"/>
                  </a:solidFill>
                  <a:prstDash val="solid"/>
                  <a:round/>
                </a:ln>
              </p:spPr>
              <p:txBody>
                <a:bodyPr rtlCol="0" anchor="ctr"/>
                <a:lstStyle/>
                <a:p>
                  <a:endParaRPr lang="de-DE"/>
                </a:p>
              </p:txBody>
            </p:sp>
            <p:sp>
              <p:nvSpPr>
                <p:cNvPr id="180" name="Freihandform: Form 179">
                  <a:extLst>
                    <a:ext uri="{FF2B5EF4-FFF2-40B4-BE49-F238E27FC236}">
                      <a16:creationId xmlns:a16="http://schemas.microsoft.com/office/drawing/2014/main" id="{5CA7994A-1EA5-70EF-08F4-23626490F1A2}"/>
                    </a:ext>
                  </a:extLst>
                </p:cNvPr>
                <p:cNvSpPr/>
                <p:nvPr/>
              </p:nvSpPr>
              <p:spPr>
                <a:xfrm rot="-82237">
                  <a:off x="757595" y="2007562"/>
                  <a:ext cx="57987" cy="74277"/>
                </a:xfrm>
                <a:custGeom>
                  <a:avLst/>
                  <a:gdLst>
                    <a:gd name="connsiteX0" fmla="*/ -179 w 57987"/>
                    <a:gd name="connsiteY0" fmla="*/ 74038 h 74277"/>
                    <a:gd name="connsiteX1" fmla="*/ 7592 w 57987"/>
                    <a:gd name="connsiteY1" fmla="*/ 42076 h 74277"/>
                    <a:gd name="connsiteX2" fmla="*/ 24506 w 57987"/>
                    <a:gd name="connsiteY2" fmla="*/ -100 h 74277"/>
                    <a:gd name="connsiteX3" fmla="*/ 57457 w 57987"/>
                    <a:gd name="connsiteY3" fmla="*/ 27358 h 74277"/>
                    <a:gd name="connsiteX4" fmla="*/ 42876 w 57987"/>
                    <a:gd name="connsiteY4" fmla="*/ 58139 h 74277"/>
                    <a:gd name="connsiteX5" fmla="*/ 49247 w 57987"/>
                    <a:gd name="connsiteY5" fmla="*/ 63027 h 74277"/>
                    <a:gd name="connsiteX6" fmla="*/ -179 w 57987"/>
                    <a:gd name="connsiteY6" fmla="*/ 74038 h 7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87" h="74277">
                      <a:moveTo>
                        <a:pt x="-179" y="74038"/>
                      </a:moveTo>
                      <a:cubicBezTo>
                        <a:pt x="-2046" y="62340"/>
                        <a:pt x="3940" y="52401"/>
                        <a:pt x="7592" y="42076"/>
                      </a:cubicBezTo>
                      <a:cubicBezTo>
                        <a:pt x="12644" y="27825"/>
                        <a:pt x="14924" y="12366"/>
                        <a:pt x="24506" y="-100"/>
                      </a:cubicBezTo>
                      <a:cubicBezTo>
                        <a:pt x="40048" y="-1693"/>
                        <a:pt x="54711" y="10499"/>
                        <a:pt x="57457" y="27358"/>
                      </a:cubicBezTo>
                      <a:cubicBezTo>
                        <a:pt x="46473" y="34690"/>
                        <a:pt x="47324" y="47705"/>
                        <a:pt x="42876" y="58139"/>
                      </a:cubicBezTo>
                      <a:cubicBezTo>
                        <a:pt x="41366" y="61627"/>
                        <a:pt x="46007" y="62697"/>
                        <a:pt x="49247" y="63027"/>
                      </a:cubicBezTo>
                      <a:cubicBezTo>
                        <a:pt x="33716" y="70092"/>
                        <a:pt x="16881" y="73843"/>
                        <a:pt x="-179" y="74038"/>
                      </a:cubicBezTo>
                      <a:close/>
                    </a:path>
                  </a:pathLst>
                </a:custGeom>
                <a:noFill/>
                <a:ln w="7935" cap="flat">
                  <a:solidFill>
                    <a:srgbClr val="00C2A7"/>
                  </a:solidFill>
                  <a:prstDash val="solid"/>
                  <a:round/>
                </a:ln>
              </p:spPr>
              <p:txBody>
                <a:bodyPr rtlCol="0" anchor="ctr"/>
                <a:lstStyle/>
                <a:p>
                  <a:endParaRPr lang="de-DE"/>
                </a:p>
              </p:txBody>
            </p:sp>
            <p:sp>
              <p:nvSpPr>
                <p:cNvPr id="181" name="Freihandform: Form 180">
                  <a:extLst>
                    <a:ext uri="{FF2B5EF4-FFF2-40B4-BE49-F238E27FC236}">
                      <a16:creationId xmlns:a16="http://schemas.microsoft.com/office/drawing/2014/main" id="{CCC7711B-6A16-BC04-6743-D7DC406116F8}"/>
                    </a:ext>
                  </a:extLst>
                </p:cNvPr>
                <p:cNvSpPr/>
                <p:nvPr/>
              </p:nvSpPr>
              <p:spPr>
                <a:xfrm rot="-82237">
                  <a:off x="305287" y="1942520"/>
                  <a:ext cx="76934" cy="94951"/>
                </a:xfrm>
                <a:custGeom>
                  <a:avLst/>
                  <a:gdLst>
                    <a:gd name="connsiteX0" fmla="*/ 25160 w 76934"/>
                    <a:gd name="connsiteY0" fmla="*/ 9631 h 94951"/>
                    <a:gd name="connsiteX1" fmla="*/ 70521 w 76934"/>
                    <a:gd name="connsiteY1" fmla="*/ 79238 h 94951"/>
                    <a:gd name="connsiteX2" fmla="*/ 74585 w 76934"/>
                    <a:gd name="connsiteY2" fmla="*/ 94724 h 94951"/>
                    <a:gd name="connsiteX3" fmla="*/ 30459 w 76934"/>
                    <a:gd name="connsiteY3" fmla="*/ 65344 h 94951"/>
                    <a:gd name="connsiteX4" fmla="*/ -459 w 76934"/>
                    <a:gd name="connsiteY4" fmla="*/ -227 h 94951"/>
                    <a:gd name="connsiteX5" fmla="*/ 25160 w 76934"/>
                    <a:gd name="connsiteY5" fmla="*/ 9631 h 9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34" h="94951">
                      <a:moveTo>
                        <a:pt x="25160" y="9631"/>
                      </a:moveTo>
                      <a:cubicBezTo>
                        <a:pt x="40372" y="32778"/>
                        <a:pt x="55803" y="55788"/>
                        <a:pt x="70521" y="79238"/>
                      </a:cubicBezTo>
                      <a:cubicBezTo>
                        <a:pt x="73267" y="83494"/>
                        <a:pt x="79638" y="87970"/>
                        <a:pt x="74585" y="94724"/>
                      </a:cubicBezTo>
                      <a:cubicBezTo>
                        <a:pt x="54129" y="93599"/>
                        <a:pt x="42898" y="78249"/>
                        <a:pt x="30459" y="65344"/>
                      </a:cubicBezTo>
                      <a:cubicBezTo>
                        <a:pt x="12913" y="47386"/>
                        <a:pt x="1683" y="25858"/>
                        <a:pt x="-459" y="-227"/>
                      </a:cubicBezTo>
                      <a:cubicBezTo>
                        <a:pt x="9563" y="597"/>
                        <a:pt x="17087" y="5924"/>
                        <a:pt x="25160" y="9631"/>
                      </a:cubicBezTo>
                      <a:close/>
                    </a:path>
                  </a:pathLst>
                </a:custGeom>
                <a:noFill/>
                <a:ln w="7935" cap="flat">
                  <a:solidFill>
                    <a:srgbClr val="00C2A7"/>
                  </a:solidFill>
                  <a:prstDash val="solid"/>
                  <a:round/>
                </a:ln>
              </p:spPr>
              <p:txBody>
                <a:bodyPr rtlCol="0" anchor="ctr"/>
                <a:lstStyle/>
                <a:p>
                  <a:endParaRPr lang="de-DE"/>
                </a:p>
              </p:txBody>
            </p:sp>
            <p:sp>
              <p:nvSpPr>
                <p:cNvPr id="182" name="Freihandform: Form 181">
                  <a:extLst>
                    <a:ext uri="{FF2B5EF4-FFF2-40B4-BE49-F238E27FC236}">
                      <a16:creationId xmlns:a16="http://schemas.microsoft.com/office/drawing/2014/main" id="{6A15183F-13CD-BA6F-0CDF-21AEC26626C8}"/>
                    </a:ext>
                  </a:extLst>
                </p:cNvPr>
                <p:cNvSpPr/>
                <p:nvPr/>
              </p:nvSpPr>
              <p:spPr>
                <a:xfrm rot="-82237">
                  <a:off x="208798" y="2017461"/>
                  <a:ext cx="94896" cy="55096"/>
                </a:xfrm>
                <a:custGeom>
                  <a:avLst/>
                  <a:gdLst>
                    <a:gd name="connsiteX0" fmla="*/ 35252 w 94896"/>
                    <a:gd name="connsiteY0" fmla="*/ 54861 h 55096"/>
                    <a:gd name="connsiteX1" fmla="*/ -444 w 94896"/>
                    <a:gd name="connsiteY1" fmla="*/ -56 h 55096"/>
                    <a:gd name="connsiteX2" fmla="*/ 94452 w 94896"/>
                    <a:gd name="connsiteY2" fmla="*/ 7660 h 55096"/>
                    <a:gd name="connsiteX3" fmla="*/ 35252 w 94896"/>
                    <a:gd name="connsiteY3" fmla="*/ 54861 h 55096"/>
                  </a:gdLst>
                  <a:ahLst/>
                  <a:cxnLst>
                    <a:cxn ang="0">
                      <a:pos x="connsiteX0" y="connsiteY0"/>
                    </a:cxn>
                    <a:cxn ang="0">
                      <a:pos x="connsiteX1" y="connsiteY1"/>
                    </a:cxn>
                    <a:cxn ang="0">
                      <a:pos x="connsiteX2" y="connsiteY2"/>
                    </a:cxn>
                    <a:cxn ang="0">
                      <a:pos x="connsiteX3" y="connsiteY3"/>
                    </a:cxn>
                  </a:cxnLst>
                  <a:rect l="l" t="t" r="r" b="b"/>
                  <a:pathLst>
                    <a:path w="94896" h="55096">
                      <a:moveTo>
                        <a:pt x="35252" y="54861"/>
                      </a:moveTo>
                      <a:cubicBezTo>
                        <a:pt x="19609" y="39281"/>
                        <a:pt x="7445" y="20566"/>
                        <a:pt x="-444" y="-56"/>
                      </a:cubicBezTo>
                      <a:cubicBezTo>
                        <a:pt x="30117" y="-632"/>
                        <a:pt x="60596" y="-248"/>
                        <a:pt x="94452" y="7660"/>
                      </a:cubicBezTo>
                      <a:cubicBezTo>
                        <a:pt x="67433" y="17765"/>
                        <a:pt x="50436" y="35256"/>
                        <a:pt x="35252" y="54861"/>
                      </a:cubicBezTo>
                      <a:close/>
                    </a:path>
                  </a:pathLst>
                </a:custGeom>
                <a:noFill/>
                <a:ln w="7935" cap="flat">
                  <a:solidFill>
                    <a:srgbClr val="00C2A7"/>
                  </a:solidFill>
                  <a:prstDash val="solid"/>
                  <a:round/>
                </a:ln>
              </p:spPr>
              <p:txBody>
                <a:bodyPr rtlCol="0" anchor="ctr"/>
                <a:lstStyle/>
                <a:p>
                  <a:endParaRPr lang="de-DE"/>
                </a:p>
              </p:txBody>
            </p:sp>
            <p:sp>
              <p:nvSpPr>
                <p:cNvPr id="183" name="Freihandform: Form 182">
                  <a:extLst>
                    <a:ext uri="{FF2B5EF4-FFF2-40B4-BE49-F238E27FC236}">
                      <a16:creationId xmlns:a16="http://schemas.microsoft.com/office/drawing/2014/main" id="{C0F0E694-E963-652F-4416-49FF7958184E}"/>
                    </a:ext>
                  </a:extLst>
                </p:cNvPr>
                <p:cNvSpPr/>
                <p:nvPr/>
              </p:nvSpPr>
              <p:spPr>
                <a:xfrm rot="-82237">
                  <a:off x="592513" y="2314861"/>
                  <a:ext cx="81275" cy="94967"/>
                </a:xfrm>
                <a:custGeom>
                  <a:avLst/>
                  <a:gdLst>
                    <a:gd name="connsiteX0" fmla="*/ 79126 w 81275"/>
                    <a:gd name="connsiteY0" fmla="*/ 94266 h 94967"/>
                    <a:gd name="connsiteX1" fmla="*/ 25253 w 81275"/>
                    <a:gd name="connsiteY1" fmla="*/ 67000 h 94967"/>
                    <a:gd name="connsiteX2" fmla="*/ -503 w 81275"/>
                    <a:gd name="connsiteY2" fmla="*/ 6592 h 94967"/>
                    <a:gd name="connsiteX3" fmla="*/ 10480 w 81275"/>
                    <a:gd name="connsiteY3" fmla="*/ 3846 h 94967"/>
                    <a:gd name="connsiteX4" fmla="*/ 31239 w 81275"/>
                    <a:gd name="connsiteY4" fmla="*/ 27048 h 94967"/>
                    <a:gd name="connsiteX5" fmla="*/ 54359 w 81275"/>
                    <a:gd name="connsiteY5" fmla="*/ 53573 h 94967"/>
                    <a:gd name="connsiteX6" fmla="*/ 57599 w 81275"/>
                    <a:gd name="connsiteY6" fmla="*/ 60795 h 94967"/>
                    <a:gd name="connsiteX7" fmla="*/ 76133 w 81275"/>
                    <a:gd name="connsiteY7" fmla="*/ 80784 h 94967"/>
                    <a:gd name="connsiteX8" fmla="*/ 79126 w 81275"/>
                    <a:gd name="connsiteY8" fmla="*/ 94266 h 9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75" h="94967">
                      <a:moveTo>
                        <a:pt x="79126" y="94266"/>
                      </a:moveTo>
                      <a:cubicBezTo>
                        <a:pt x="55238" y="97012"/>
                        <a:pt x="38460" y="85754"/>
                        <a:pt x="25253" y="67000"/>
                      </a:cubicBezTo>
                      <a:cubicBezTo>
                        <a:pt x="12320" y="48658"/>
                        <a:pt x="1968" y="29327"/>
                        <a:pt x="-503" y="6592"/>
                      </a:cubicBezTo>
                      <a:cubicBezTo>
                        <a:pt x="1199" y="-1481"/>
                        <a:pt x="4275" y="-2525"/>
                        <a:pt x="10480" y="3846"/>
                      </a:cubicBezTo>
                      <a:cubicBezTo>
                        <a:pt x="17674" y="11287"/>
                        <a:pt x="24209" y="19305"/>
                        <a:pt x="31239" y="27048"/>
                      </a:cubicBezTo>
                      <a:cubicBezTo>
                        <a:pt x="39064" y="35780"/>
                        <a:pt x="46808" y="44594"/>
                        <a:pt x="54359" y="53573"/>
                      </a:cubicBezTo>
                      <a:cubicBezTo>
                        <a:pt x="55814" y="55770"/>
                        <a:pt x="54139" y="59394"/>
                        <a:pt x="57599" y="60795"/>
                      </a:cubicBezTo>
                      <a:cubicBezTo>
                        <a:pt x="65177" y="66286"/>
                        <a:pt x="70257" y="73865"/>
                        <a:pt x="76133" y="80784"/>
                      </a:cubicBezTo>
                      <a:cubicBezTo>
                        <a:pt x="79291" y="84491"/>
                        <a:pt x="82971" y="88802"/>
                        <a:pt x="79126" y="94266"/>
                      </a:cubicBezTo>
                      <a:close/>
                    </a:path>
                  </a:pathLst>
                </a:custGeom>
                <a:noFill/>
                <a:ln w="7935" cap="flat">
                  <a:solidFill>
                    <a:srgbClr val="00C2A7"/>
                  </a:solidFill>
                  <a:prstDash val="solid"/>
                  <a:round/>
                </a:ln>
              </p:spPr>
              <p:txBody>
                <a:bodyPr rtlCol="0" anchor="ctr"/>
                <a:lstStyle/>
                <a:p>
                  <a:endParaRPr lang="de-DE"/>
                </a:p>
              </p:txBody>
            </p:sp>
            <p:sp>
              <p:nvSpPr>
                <p:cNvPr id="184" name="Freihandform: Form 183">
                  <a:extLst>
                    <a:ext uri="{FF2B5EF4-FFF2-40B4-BE49-F238E27FC236}">
                      <a16:creationId xmlns:a16="http://schemas.microsoft.com/office/drawing/2014/main" id="{9344473C-6368-0326-DF01-176F43AB6410}"/>
                    </a:ext>
                  </a:extLst>
                </p:cNvPr>
                <p:cNvSpPr/>
                <p:nvPr/>
              </p:nvSpPr>
              <p:spPr>
                <a:xfrm rot="-82237">
                  <a:off x="581637" y="2224458"/>
                  <a:ext cx="65693" cy="91116"/>
                </a:xfrm>
                <a:custGeom>
                  <a:avLst/>
                  <a:gdLst>
                    <a:gd name="connsiteX0" fmla="*/ 2669 w 65693"/>
                    <a:gd name="connsiteY0" fmla="*/ 64480 h 91116"/>
                    <a:gd name="connsiteX1" fmla="*/ 4235 w 65693"/>
                    <a:gd name="connsiteY1" fmla="*/ 9234 h 91116"/>
                    <a:gd name="connsiteX2" fmla="*/ 5498 w 65693"/>
                    <a:gd name="connsiteY2" fmla="*/ 1298 h 91116"/>
                    <a:gd name="connsiteX3" fmla="*/ 9150 w 65693"/>
                    <a:gd name="connsiteY3" fmla="*/ -275 h 91116"/>
                    <a:gd name="connsiteX4" fmla="*/ 12802 w 65693"/>
                    <a:gd name="connsiteY4" fmla="*/ 1298 h 91116"/>
                    <a:gd name="connsiteX5" fmla="*/ 39107 w 65693"/>
                    <a:gd name="connsiteY5" fmla="*/ 34083 h 91116"/>
                    <a:gd name="connsiteX6" fmla="*/ 26009 w 65693"/>
                    <a:gd name="connsiteY6" fmla="*/ 39575 h 91116"/>
                    <a:gd name="connsiteX7" fmla="*/ 33780 w 65693"/>
                    <a:gd name="connsiteY7" fmla="*/ 39301 h 91116"/>
                    <a:gd name="connsiteX8" fmla="*/ 65192 w 65693"/>
                    <a:gd name="connsiteY8" fmla="*/ 75683 h 91116"/>
                    <a:gd name="connsiteX9" fmla="*/ 41962 w 65693"/>
                    <a:gd name="connsiteY9" fmla="*/ 90730 h 91116"/>
                    <a:gd name="connsiteX10" fmla="*/ 7502 w 65693"/>
                    <a:gd name="connsiteY10" fmla="*/ 51437 h 91116"/>
                    <a:gd name="connsiteX11" fmla="*/ 2669 w 65693"/>
                    <a:gd name="connsiteY11" fmla="*/ 64480 h 9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93" h="91116">
                      <a:moveTo>
                        <a:pt x="2669" y="64480"/>
                      </a:moveTo>
                      <a:cubicBezTo>
                        <a:pt x="-3948" y="45863"/>
                        <a:pt x="1406" y="27576"/>
                        <a:pt x="4235" y="9234"/>
                      </a:cubicBezTo>
                      <a:cubicBezTo>
                        <a:pt x="4619" y="6488"/>
                        <a:pt x="5086" y="3962"/>
                        <a:pt x="5498" y="1298"/>
                      </a:cubicBezTo>
                      <a:cubicBezTo>
                        <a:pt x="6448" y="293"/>
                        <a:pt x="7768" y="-275"/>
                        <a:pt x="9150" y="-275"/>
                      </a:cubicBezTo>
                      <a:cubicBezTo>
                        <a:pt x="10531" y="-275"/>
                        <a:pt x="11852" y="293"/>
                        <a:pt x="12802" y="1298"/>
                      </a:cubicBezTo>
                      <a:cubicBezTo>
                        <a:pt x="22357" y="11540"/>
                        <a:pt x="34768" y="19558"/>
                        <a:pt x="39107" y="34083"/>
                      </a:cubicBezTo>
                      <a:cubicBezTo>
                        <a:pt x="35867" y="38394"/>
                        <a:pt x="30869" y="38449"/>
                        <a:pt x="26009" y="39575"/>
                      </a:cubicBezTo>
                      <a:cubicBezTo>
                        <a:pt x="28755" y="39960"/>
                        <a:pt x="31226" y="39108"/>
                        <a:pt x="33780" y="39301"/>
                      </a:cubicBezTo>
                      <a:cubicBezTo>
                        <a:pt x="50255" y="46275"/>
                        <a:pt x="59206" y="59702"/>
                        <a:pt x="65192" y="75683"/>
                      </a:cubicBezTo>
                      <a:cubicBezTo>
                        <a:pt x="60662" y="85678"/>
                        <a:pt x="53605" y="91746"/>
                        <a:pt x="41962" y="90730"/>
                      </a:cubicBezTo>
                      <a:cubicBezTo>
                        <a:pt x="30705" y="77797"/>
                        <a:pt x="22220" y="62421"/>
                        <a:pt x="7502" y="51437"/>
                      </a:cubicBezTo>
                      <a:cubicBezTo>
                        <a:pt x="4344" y="55172"/>
                        <a:pt x="7145" y="61405"/>
                        <a:pt x="2669" y="64480"/>
                      </a:cubicBezTo>
                      <a:close/>
                    </a:path>
                  </a:pathLst>
                </a:custGeom>
                <a:noFill/>
                <a:ln w="7935" cap="flat">
                  <a:solidFill>
                    <a:srgbClr val="00C2A7"/>
                  </a:solidFill>
                  <a:prstDash val="solid"/>
                  <a:round/>
                </a:ln>
              </p:spPr>
              <p:txBody>
                <a:bodyPr rtlCol="0" anchor="ctr"/>
                <a:lstStyle/>
                <a:p>
                  <a:endParaRPr lang="de-DE"/>
                </a:p>
              </p:txBody>
            </p:sp>
            <p:sp>
              <p:nvSpPr>
                <p:cNvPr id="185" name="Freihandform: Form 184">
                  <a:extLst>
                    <a:ext uri="{FF2B5EF4-FFF2-40B4-BE49-F238E27FC236}">
                      <a16:creationId xmlns:a16="http://schemas.microsoft.com/office/drawing/2014/main" id="{F3ABC103-F09E-B635-D405-468D2C0C77AB}"/>
                    </a:ext>
                  </a:extLst>
                </p:cNvPr>
                <p:cNvSpPr/>
                <p:nvPr/>
              </p:nvSpPr>
              <p:spPr>
                <a:xfrm rot="-82237">
                  <a:off x="311173" y="2481930"/>
                  <a:ext cx="92157" cy="41187"/>
                </a:xfrm>
                <a:custGeom>
                  <a:avLst/>
                  <a:gdLst>
                    <a:gd name="connsiteX0" fmla="*/ 61744 w 92157"/>
                    <a:gd name="connsiteY0" fmla="*/ 40876 h 41187"/>
                    <a:gd name="connsiteX1" fmla="*/ 45269 w 92157"/>
                    <a:gd name="connsiteY1" fmla="*/ 32639 h 41187"/>
                    <a:gd name="connsiteX2" fmla="*/ 12099 w 92157"/>
                    <a:gd name="connsiteY2" fmla="*/ 27147 h 41187"/>
                    <a:gd name="connsiteX3" fmla="*/ 1116 w 92157"/>
                    <a:gd name="connsiteY3" fmla="*/ -311 h 41187"/>
                    <a:gd name="connsiteX4" fmla="*/ 86978 w 92157"/>
                    <a:gd name="connsiteY4" fmla="*/ 11523 h 41187"/>
                    <a:gd name="connsiteX5" fmla="*/ 91701 w 92157"/>
                    <a:gd name="connsiteY5" fmla="*/ 16027 h 41187"/>
                    <a:gd name="connsiteX6" fmla="*/ 61744 w 92157"/>
                    <a:gd name="connsiteY6" fmla="*/ 40876 h 4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157" h="41187">
                      <a:moveTo>
                        <a:pt x="61744" y="40876"/>
                      </a:moveTo>
                      <a:cubicBezTo>
                        <a:pt x="59437" y="31843"/>
                        <a:pt x="51914" y="33518"/>
                        <a:pt x="45269" y="32639"/>
                      </a:cubicBezTo>
                      <a:cubicBezTo>
                        <a:pt x="34286" y="31129"/>
                        <a:pt x="23137" y="29069"/>
                        <a:pt x="12099" y="27147"/>
                      </a:cubicBezTo>
                      <a:cubicBezTo>
                        <a:pt x="4932" y="19431"/>
                        <a:pt x="-4156" y="12457"/>
                        <a:pt x="1116" y="-311"/>
                      </a:cubicBezTo>
                      <a:cubicBezTo>
                        <a:pt x="30057" y="1117"/>
                        <a:pt x="58257" y="8256"/>
                        <a:pt x="86978" y="11523"/>
                      </a:cubicBezTo>
                      <a:cubicBezTo>
                        <a:pt x="88708" y="11716"/>
                        <a:pt x="90136" y="14461"/>
                        <a:pt x="91701" y="16027"/>
                      </a:cubicBezTo>
                      <a:lnTo>
                        <a:pt x="61744" y="40876"/>
                      </a:lnTo>
                      <a:close/>
                    </a:path>
                  </a:pathLst>
                </a:custGeom>
                <a:noFill/>
                <a:ln w="7935" cap="flat">
                  <a:solidFill>
                    <a:srgbClr val="00C2A7"/>
                  </a:solidFill>
                  <a:prstDash val="solid"/>
                  <a:round/>
                </a:ln>
              </p:spPr>
              <p:txBody>
                <a:bodyPr rtlCol="0" anchor="ctr"/>
                <a:lstStyle/>
                <a:p>
                  <a:endParaRPr lang="de-DE"/>
                </a:p>
              </p:txBody>
            </p:sp>
            <p:sp>
              <p:nvSpPr>
                <p:cNvPr id="186" name="Freihandform: Form 185">
                  <a:extLst>
                    <a:ext uri="{FF2B5EF4-FFF2-40B4-BE49-F238E27FC236}">
                      <a16:creationId xmlns:a16="http://schemas.microsoft.com/office/drawing/2014/main" id="{56099C08-0826-7CDE-8E73-903BD4CE9EAE}"/>
                    </a:ext>
                  </a:extLst>
                </p:cNvPr>
                <p:cNvSpPr/>
                <p:nvPr/>
              </p:nvSpPr>
              <p:spPr>
                <a:xfrm rot="-82237">
                  <a:off x="585944" y="2267150"/>
                  <a:ext cx="66308" cy="104369"/>
                </a:xfrm>
                <a:custGeom>
                  <a:avLst/>
                  <a:gdLst>
                    <a:gd name="connsiteX0" fmla="*/ -457 w 66308"/>
                    <a:gd name="connsiteY0" fmla="*/ 21683 h 104369"/>
                    <a:gd name="connsiteX1" fmla="*/ 1548 w 66308"/>
                    <a:gd name="connsiteY1" fmla="*/ -283 h 104369"/>
                    <a:gd name="connsiteX2" fmla="*/ 38013 w 66308"/>
                    <a:gd name="connsiteY2" fmla="*/ 46396 h 104369"/>
                    <a:gd name="connsiteX3" fmla="*/ 27688 w 66308"/>
                    <a:gd name="connsiteY3" fmla="*/ 51119 h 104369"/>
                    <a:gd name="connsiteX4" fmla="*/ 44164 w 66308"/>
                    <a:gd name="connsiteY4" fmla="*/ 59823 h 104369"/>
                    <a:gd name="connsiteX5" fmla="*/ 65609 w 66308"/>
                    <a:gd name="connsiteY5" fmla="*/ 86018 h 104369"/>
                    <a:gd name="connsiteX6" fmla="*/ 60117 w 66308"/>
                    <a:gd name="connsiteY6" fmla="*/ 104086 h 104369"/>
                    <a:gd name="connsiteX7" fmla="*/ 17996 w 66308"/>
                    <a:gd name="connsiteY7" fmla="*/ 58231 h 104369"/>
                    <a:gd name="connsiteX8" fmla="*/ 5200 w 66308"/>
                    <a:gd name="connsiteY8" fmla="*/ 54716 h 104369"/>
                    <a:gd name="connsiteX9" fmla="*/ -457 w 66308"/>
                    <a:gd name="connsiteY9" fmla="*/ 21683 h 1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308" h="104369">
                      <a:moveTo>
                        <a:pt x="-457" y="21683"/>
                      </a:moveTo>
                      <a:cubicBezTo>
                        <a:pt x="202" y="15038"/>
                        <a:pt x="-1692" y="8174"/>
                        <a:pt x="1548" y="-283"/>
                      </a:cubicBezTo>
                      <a:cubicBezTo>
                        <a:pt x="15058" y="15176"/>
                        <a:pt x="31752" y="26379"/>
                        <a:pt x="38013" y="46396"/>
                      </a:cubicBezTo>
                      <a:cubicBezTo>
                        <a:pt x="35596" y="50377"/>
                        <a:pt x="30407" y="48236"/>
                        <a:pt x="27688" y="51119"/>
                      </a:cubicBezTo>
                      <a:cubicBezTo>
                        <a:pt x="34306" y="50987"/>
                        <a:pt x="40545" y="54282"/>
                        <a:pt x="44164" y="59823"/>
                      </a:cubicBezTo>
                      <a:cubicBezTo>
                        <a:pt x="50397" y="69296"/>
                        <a:pt x="60858" y="75310"/>
                        <a:pt x="65609" y="86018"/>
                      </a:cubicBezTo>
                      <a:cubicBezTo>
                        <a:pt x="66240" y="92828"/>
                        <a:pt x="65609" y="99171"/>
                        <a:pt x="60117" y="104086"/>
                      </a:cubicBezTo>
                      <a:cubicBezTo>
                        <a:pt x="43642" y="91016"/>
                        <a:pt x="31560" y="73882"/>
                        <a:pt x="17996" y="58231"/>
                      </a:cubicBezTo>
                      <a:cubicBezTo>
                        <a:pt x="11570" y="50762"/>
                        <a:pt x="10362" y="49993"/>
                        <a:pt x="5200" y="54716"/>
                      </a:cubicBezTo>
                      <a:cubicBezTo>
                        <a:pt x="-72" y="44172"/>
                        <a:pt x="-704" y="32996"/>
                        <a:pt x="-457" y="21683"/>
                      </a:cubicBezTo>
                      <a:close/>
                    </a:path>
                  </a:pathLst>
                </a:custGeom>
                <a:noFill/>
                <a:ln w="7935" cap="flat">
                  <a:solidFill>
                    <a:srgbClr val="00C2A7"/>
                  </a:solidFill>
                  <a:prstDash val="solid"/>
                  <a:round/>
                </a:ln>
              </p:spPr>
              <p:txBody>
                <a:bodyPr rtlCol="0" anchor="ctr"/>
                <a:lstStyle/>
                <a:p>
                  <a:endParaRPr lang="de-DE"/>
                </a:p>
              </p:txBody>
            </p:sp>
            <p:sp>
              <p:nvSpPr>
                <p:cNvPr id="187" name="Freihandform: Form 186">
                  <a:extLst>
                    <a:ext uri="{FF2B5EF4-FFF2-40B4-BE49-F238E27FC236}">
                      <a16:creationId xmlns:a16="http://schemas.microsoft.com/office/drawing/2014/main" id="{C65071D7-4E14-F370-8E3D-EEA19B7DBAAD}"/>
                    </a:ext>
                  </a:extLst>
                </p:cNvPr>
                <p:cNvSpPr/>
                <p:nvPr/>
              </p:nvSpPr>
              <p:spPr>
                <a:xfrm rot="-82237">
                  <a:off x="610568" y="2141317"/>
                  <a:ext cx="82347" cy="114536"/>
                </a:xfrm>
                <a:custGeom>
                  <a:avLst/>
                  <a:gdLst>
                    <a:gd name="connsiteX0" fmla="*/ -508 w 82347"/>
                    <a:gd name="connsiteY0" fmla="*/ 31394 h 114536"/>
                    <a:gd name="connsiteX1" fmla="*/ 5945 w 82347"/>
                    <a:gd name="connsiteY1" fmla="*/ 5611 h 114536"/>
                    <a:gd name="connsiteX2" fmla="*/ 7291 w 82347"/>
                    <a:gd name="connsiteY2" fmla="*/ -155 h 114536"/>
                    <a:gd name="connsiteX3" fmla="*/ 12315 w 82347"/>
                    <a:gd name="connsiteY3" fmla="*/ 943 h 114536"/>
                    <a:gd name="connsiteX4" fmla="*/ 17972 w 82347"/>
                    <a:gd name="connsiteY4" fmla="*/ 6435 h 114536"/>
                    <a:gd name="connsiteX5" fmla="*/ 49714 w 82347"/>
                    <a:gd name="connsiteY5" fmla="*/ 55860 h 114536"/>
                    <a:gd name="connsiteX6" fmla="*/ 81840 w 82347"/>
                    <a:gd name="connsiteY6" fmla="*/ 113880 h 114536"/>
                    <a:gd name="connsiteX7" fmla="*/ 64789 w 82347"/>
                    <a:gd name="connsiteY7" fmla="*/ 103391 h 114536"/>
                    <a:gd name="connsiteX8" fmla="*/ 38648 w 82347"/>
                    <a:gd name="connsiteY8" fmla="*/ 71978 h 114536"/>
                    <a:gd name="connsiteX9" fmla="*/ 28489 w 82347"/>
                    <a:gd name="connsiteY9" fmla="*/ 65635 h 114536"/>
                    <a:gd name="connsiteX10" fmla="*/ 14375 w 82347"/>
                    <a:gd name="connsiteY10" fmla="*/ 45783 h 114536"/>
                    <a:gd name="connsiteX11" fmla="*/ -508 w 82347"/>
                    <a:gd name="connsiteY11" fmla="*/ 31394 h 11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7" h="114536">
                      <a:moveTo>
                        <a:pt x="-508" y="31394"/>
                      </a:moveTo>
                      <a:cubicBezTo>
                        <a:pt x="6110" y="23926"/>
                        <a:pt x="10723" y="16018"/>
                        <a:pt x="5945" y="5611"/>
                      </a:cubicBezTo>
                      <a:cubicBezTo>
                        <a:pt x="5012" y="3579"/>
                        <a:pt x="4627" y="833"/>
                        <a:pt x="7291" y="-155"/>
                      </a:cubicBezTo>
                      <a:cubicBezTo>
                        <a:pt x="9045" y="-477"/>
                        <a:pt x="10855" y="-78"/>
                        <a:pt x="12315" y="943"/>
                      </a:cubicBezTo>
                      <a:cubicBezTo>
                        <a:pt x="14485" y="2398"/>
                        <a:pt x="17807" y="4348"/>
                        <a:pt x="17972" y="6435"/>
                      </a:cubicBezTo>
                      <a:cubicBezTo>
                        <a:pt x="19647" y="28731"/>
                        <a:pt x="38785" y="39632"/>
                        <a:pt x="49714" y="55860"/>
                      </a:cubicBezTo>
                      <a:cubicBezTo>
                        <a:pt x="62153" y="74257"/>
                        <a:pt x="74976" y="92407"/>
                        <a:pt x="81840" y="113880"/>
                      </a:cubicBezTo>
                      <a:cubicBezTo>
                        <a:pt x="72724" y="115967"/>
                        <a:pt x="68496" y="109349"/>
                        <a:pt x="64789" y="103391"/>
                      </a:cubicBezTo>
                      <a:cubicBezTo>
                        <a:pt x="57457" y="91666"/>
                        <a:pt x="46556" y="83099"/>
                        <a:pt x="38648" y="71978"/>
                      </a:cubicBezTo>
                      <a:cubicBezTo>
                        <a:pt x="36246" y="68592"/>
                        <a:pt x="32585" y="66308"/>
                        <a:pt x="28489" y="65635"/>
                      </a:cubicBezTo>
                      <a:cubicBezTo>
                        <a:pt x="20251" y="61407"/>
                        <a:pt x="23711" y="49160"/>
                        <a:pt x="14375" y="45783"/>
                      </a:cubicBezTo>
                      <a:cubicBezTo>
                        <a:pt x="7491" y="43498"/>
                        <a:pt x="2008" y="38199"/>
                        <a:pt x="-508" y="31394"/>
                      </a:cubicBezTo>
                      <a:close/>
                    </a:path>
                  </a:pathLst>
                </a:custGeom>
                <a:noFill/>
                <a:ln w="7935" cap="flat">
                  <a:solidFill>
                    <a:srgbClr val="00C2A7"/>
                  </a:solidFill>
                  <a:prstDash val="solid"/>
                  <a:round/>
                </a:ln>
              </p:spPr>
              <p:txBody>
                <a:bodyPr rtlCol="0" anchor="ctr"/>
                <a:lstStyle/>
                <a:p>
                  <a:endParaRPr lang="de-DE"/>
                </a:p>
              </p:txBody>
            </p:sp>
            <p:sp>
              <p:nvSpPr>
                <p:cNvPr id="188" name="Freihandform: Form 187">
                  <a:extLst>
                    <a:ext uri="{FF2B5EF4-FFF2-40B4-BE49-F238E27FC236}">
                      <a16:creationId xmlns:a16="http://schemas.microsoft.com/office/drawing/2014/main" id="{F6FB8C87-B4DB-A8BD-B7B8-FDDA29512169}"/>
                    </a:ext>
                  </a:extLst>
                </p:cNvPr>
                <p:cNvSpPr/>
                <p:nvPr/>
              </p:nvSpPr>
              <p:spPr>
                <a:xfrm rot="-82237">
                  <a:off x="931589" y="2154448"/>
                  <a:ext cx="60687" cy="60502"/>
                </a:xfrm>
                <a:custGeom>
                  <a:avLst/>
                  <a:gdLst>
                    <a:gd name="connsiteX0" fmla="*/ -559 w 60687"/>
                    <a:gd name="connsiteY0" fmla="*/ 52028 h 60502"/>
                    <a:gd name="connsiteX1" fmla="*/ 34012 w 60687"/>
                    <a:gd name="connsiteY1" fmla="*/ 8095 h 60502"/>
                    <a:gd name="connsiteX2" fmla="*/ 48812 w 60687"/>
                    <a:gd name="connsiteY2" fmla="*/ -143 h 60502"/>
                    <a:gd name="connsiteX3" fmla="*/ 59795 w 60687"/>
                    <a:gd name="connsiteY3" fmla="*/ 27316 h 60502"/>
                    <a:gd name="connsiteX4" fmla="*/ 44089 w 60687"/>
                    <a:gd name="connsiteY4" fmla="*/ 36349 h 60502"/>
                    <a:gd name="connsiteX5" fmla="*/ 24154 w 60687"/>
                    <a:gd name="connsiteY5" fmla="*/ 60238 h 60502"/>
                    <a:gd name="connsiteX6" fmla="*/ -559 w 60687"/>
                    <a:gd name="connsiteY6" fmla="*/ 52028 h 6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87" h="60502">
                      <a:moveTo>
                        <a:pt x="-559" y="52028"/>
                      </a:moveTo>
                      <a:cubicBezTo>
                        <a:pt x="5510" y="33109"/>
                        <a:pt x="22259" y="22510"/>
                        <a:pt x="34012" y="8095"/>
                      </a:cubicBezTo>
                      <a:cubicBezTo>
                        <a:pt x="37691" y="3537"/>
                        <a:pt x="41837" y="-1077"/>
                        <a:pt x="48812" y="-143"/>
                      </a:cubicBezTo>
                      <a:cubicBezTo>
                        <a:pt x="58010" y="6777"/>
                        <a:pt x="61250" y="16085"/>
                        <a:pt x="59795" y="27316"/>
                      </a:cubicBezTo>
                      <a:cubicBezTo>
                        <a:pt x="52189" y="26217"/>
                        <a:pt x="48208" y="31709"/>
                        <a:pt x="44089" y="36349"/>
                      </a:cubicBezTo>
                      <a:cubicBezTo>
                        <a:pt x="37197" y="44120"/>
                        <a:pt x="30771" y="52275"/>
                        <a:pt x="24154" y="60238"/>
                      </a:cubicBezTo>
                      <a:cubicBezTo>
                        <a:pt x="15669" y="58069"/>
                        <a:pt x="6965" y="56724"/>
                        <a:pt x="-559" y="52028"/>
                      </a:cubicBezTo>
                      <a:close/>
                    </a:path>
                  </a:pathLst>
                </a:custGeom>
                <a:noFill/>
                <a:ln w="7935" cap="flat">
                  <a:solidFill>
                    <a:srgbClr val="00C2A7"/>
                  </a:solidFill>
                  <a:prstDash val="solid"/>
                  <a:round/>
                </a:ln>
              </p:spPr>
              <p:txBody>
                <a:bodyPr rtlCol="0" anchor="ctr"/>
                <a:lstStyle/>
                <a:p>
                  <a:endParaRPr lang="de-DE"/>
                </a:p>
              </p:txBody>
            </p:sp>
            <p:sp>
              <p:nvSpPr>
                <p:cNvPr id="189" name="Freihandform: Form 188">
                  <a:extLst>
                    <a:ext uri="{FF2B5EF4-FFF2-40B4-BE49-F238E27FC236}">
                      <a16:creationId xmlns:a16="http://schemas.microsoft.com/office/drawing/2014/main" id="{98FF8A28-45DB-5C7D-2AAE-1C03AFE7F5CE}"/>
                    </a:ext>
                  </a:extLst>
                </p:cNvPr>
                <p:cNvSpPr/>
                <p:nvPr/>
              </p:nvSpPr>
              <p:spPr>
                <a:xfrm rot="-82237">
                  <a:off x="648089" y="2239421"/>
                  <a:ext cx="60772" cy="93148"/>
                </a:xfrm>
                <a:custGeom>
                  <a:avLst/>
                  <a:gdLst>
                    <a:gd name="connsiteX0" fmla="*/ 57425 w 60772"/>
                    <a:gd name="connsiteY0" fmla="*/ 56225 h 93148"/>
                    <a:gd name="connsiteX1" fmla="*/ 60171 w 60772"/>
                    <a:gd name="connsiteY1" fmla="*/ 91921 h 93148"/>
                    <a:gd name="connsiteX2" fmla="*/ 45206 w 60772"/>
                    <a:gd name="connsiteY2" fmla="*/ 82255 h 93148"/>
                    <a:gd name="connsiteX3" fmla="*/ 38259 w 60772"/>
                    <a:gd name="connsiteY3" fmla="*/ 71272 h 93148"/>
                    <a:gd name="connsiteX4" fmla="*/ 2563 w 60772"/>
                    <a:gd name="connsiteY4" fmla="*/ 20749 h 93148"/>
                    <a:gd name="connsiteX5" fmla="*/ 1822 w 60772"/>
                    <a:gd name="connsiteY5" fmla="*/ 1116 h 93148"/>
                    <a:gd name="connsiteX6" fmla="*/ 13739 w 60772"/>
                    <a:gd name="connsiteY6" fmla="*/ 4273 h 93148"/>
                    <a:gd name="connsiteX7" fmla="*/ 57425 w 60772"/>
                    <a:gd name="connsiteY7" fmla="*/ 56225 h 93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72" h="93148">
                      <a:moveTo>
                        <a:pt x="57425" y="56225"/>
                      </a:moveTo>
                      <a:cubicBezTo>
                        <a:pt x="61544" y="67867"/>
                        <a:pt x="59869" y="79976"/>
                        <a:pt x="60171" y="91921"/>
                      </a:cubicBezTo>
                      <a:cubicBezTo>
                        <a:pt x="50808" y="95408"/>
                        <a:pt x="48144" y="88626"/>
                        <a:pt x="45206" y="82255"/>
                      </a:cubicBezTo>
                      <a:cubicBezTo>
                        <a:pt x="45426" y="77011"/>
                        <a:pt x="42076" y="74018"/>
                        <a:pt x="38259" y="71272"/>
                      </a:cubicBezTo>
                      <a:cubicBezTo>
                        <a:pt x="20384" y="58641"/>
                        <a:pt x="10801" y="40162"/>
                        <a:pt x="2563" y="20749"/>
                      </a:cubicBezTo>
                      <a:cubicBezTo>
                        <a:pt x="-183" y="14543"/>
                        <a:pt x="-2352" y="7843"/>
                        <a:pt x="1822" y="1116"/>
                      </a:cubicBezTo>
                      <a:cubicBezTo>
                        <a:pt x="6901" y="-2097"/>
                        <a:pt x="10883" y="786"/>
                        <a:pt x="13739" y="4273"/>
                      </a:cubicBezTo>
                      <a:cubicBezTo>
                        <a:pt x="27935" y="21764"/>
                        <a:pt x="45124" y="37004"/>
                        <a:pt x="57425" y="56225"/>
                      </a:cubicBezTo>
                      <a:close/>
                    </a:path>
                  </a:pathLst>
                </a:custGeom>
                <a:noFill/>
                <a:ln w="7935" cap="flat">
                  <a:solidFill>
                    <a:srgbClr val="00C2A7"/>
                  </a:solidFill>
                  <a:prstDash val="solid"/>
                  <a:round/>
                </a:ln>
              </p:spPr>
              <p:txBody>
                <a:bodyPr rtlCol="0" anchor="ctr"/>
                <a:lstStyle/>
                <a:p>
                  <a:endParaRPr lang="de-DE"/>
                </a:p>
              </p:txBody>
            </p:sp>
            <p:sp>
              <p:nvSpPr>
                <p:cNvPr id="190" name="Freihandform: Form 189">
                  <a:extLst>
                    <a:ext uri="{FF2B5EF4-FFF2-40B4-BE49-F238E27FC236}">
                      <a16:creationId xmlns:a16="http://schemas.microsoft.com/office/drawing/2014/main" id="{70A3BC49-5BF8-B954-9206-CAA7CC5E18D5}"/>
                    </a:ext>
                  </a:extLst>
                </p:cNvPr>
                <p:cNvSpPr/>
                <p:nvPr/>
              </p:nvSpPr>
              <p:spPr>
                <a:xfrm rot="-82237">
                  <a:off x="640064" y="2203338"/>
                  <a:ext cx="65091" cy="92716"/>
                </a:xfrm>
                <a:custGeom>
                  <a:avLst/>
                  <a:gdLst>
                    <a:gd name="connsiteX0" fmla="*/ 64581 w 65091"/>
                    <a:gd name="connsiteY0" fmla="*/ 92444 h 92716"/>
                    <a:gd name="connsiteX1" fmla="*/ 23173 w 65091"/>
                    <a:gd name="connsiteY1" fmla="*/ 47879 h 92716"/>
                    <a:gd name="connsiteX2" fmla="*/ 9664 w 65091"/>
                    <a:gd name="connsiteY2" fmla="*/ 37555 h 92716"/>
                    <a:gd name="connsiteX3" fmla="*/ 1426 w 65091"/>
                    <a:gd name="connsiteY3" fmla="*/ 1859 h 92716"/>
                    <a:gd name="connsiteX4" fmla="*/ 10076 w 65091"/>
                    <a:gd name="connsiteY4" fmla="*/ 3808 h 92716"/>
                    <a:gd name="connsiteX5" fmla="*/ 37534 w 65091"/>
                    <a:gd name="connsiteY5" fmla="*/ 37225 h 92716"/>
                    <a:gd name="connsiteX6" fmla="*/ 53488 w 65091"/>
                    <a:gd name="connsiteY6" fmla="*/ 51256 h 92716"/>
                    <a:gd name="connsiteX7" fmla="*/ 64581 w 65091"/>
                    <a:gd name="connsiteY7" fmla="*/ 92444 h 92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91" h="92716">
                      <a:moveTo>
                        <a:pt x="64581" y="92444"/>
                      </a:moveTo>
                      <a:cubicBezTo>
                        <a:pt x="48106" y="80115"/>
                        <a:pt x="37122" y="62652"/>
                        <a:pt x="23173" y="47879"/>
                      </a:cubicBezTo>
                      <a:cubicBezTo>
                        <a:pt x="19165" y="43650"/>
                        <a:pt x="16446" y="38076"/>
                        <a:pt x="9664" y="37555"/>
                      </a:cubicBezTo>
                      <a:cubicBezTo>
                        <a:pt x="1207" y="26983"/>
                        <a:pt x="-3351" y="15588"/>
                        <a:pt x="1426" y="1859"/>
                      </a:cubicBezTo>
                      <a:cubicBezTo>
                        <a:pt x="5490" y="-2864"/>
                        <a:pt x="8016" y="1392"/>
                        <a:pt x="10076" y="3808"/>
                      </a:cubicBezTo>
                      <a:cubicBezTo>
                        <a:pt x="19494" y="14791"/>
                        <a:pt x="29105" y="25610"/>
                        <a:pt x="37534" y="37225"/>
                      </a:cubicBezTo>
                      <a:cubicBezTo>
                        <a:pt x="41983" y="43266"/>
                        <a:pt x="46348" y="48593"/>
                        <a:pt x="53488" y="51256"/>
                      </a:cubicBezTo>
                      <a:cubicBezTo>
                        <a:pt x="58677" y="64519"/>
                        <a:pt x="64004" y="77809"/>
                        <a:pt x="64581" y="92444"/>
                      </a:cubicBezTo>
                      <a:close/>
                    </a:path>
                  </a:pathLst>
                </a:custGeom>
                <a:noFill/>
                <a:ln w="7935" cap="flat">
                  <a:solidFill>
                    <a:srgbClr val="00C2A7"/>
                  </a:solidFill>
                  <a:prstDash val="solid"/>
                  <a:round/>
                </a:ln>
              </p:spPr>
              <p:txBody>
                <a:bodyPr rtlCol="0" anchor="ctr"/>
                <a:lstStyle/>
                <a:p>
                  <a:endParaRPr lang="de-DE"/>
                </a:p>
              </p:txBody>
            </p:sp>
            <p:sp>
              <p:nvSpPr>
                <p:cNvPr id="191" name="Freihandform: Form 190">
                  <a:extLst>
                    <a:ext uri="{FF2B5EF4-FFF2-40B4-BE49-F238E27FC236}">
                      <a16:creationId xmlns:a16="http://schemas.microsoft.com/office/drawing/2014/main" id="{B4F8A0B7-CCC7-781C-E3A6-B67AD435C822}"/>
                    </a:ext>
                  </a:extLst>
                </p:cNvPr>
                <p:cNvSpPr/>
                <p:nvPr/>
              </p:nvSpPr>
              <p:spPr>
                <a:xfrm rot="-82237">
                  <a:off x="760274" y="2119642"/>
                  <a:ext cx="76718" cy="30581"/>
                </a:xfrm>
                <a:custGeom>
                  <a:avLst/>
                  <a:gdLst>
                    <a:gd name="connsiteX0" fmla="*/ 76186 w 76718"/>
                    <a:gd name="connsiteY0" fmla="*/ 2868 h 30581"/>
                    <a:gd name="connsiteX1" fmla="*/ 56965 w 76718"/>
                    <a:gd name="connsiteY1" fmla="*/ 30326 h 30581"/>
                    <a:gd name="connsiteX2" fmla="*/ 2048 w 76718"/>
                    <a:gd name="connsiteY2" fmla="*/ 27580 h 30581"/>
                    <a:gd name="connsiteX3" fmla="*/ 3586 w 76718"/>
                    <a:gd name="connsiteY3" fmla="*/ 13000 h 30581"/>
                    <a:gd name="connsiteX4" fmla="*/ 15750 w 76718"/>
                    <a:gd name="connsiteY4" fmla="*/ 149 h 30581"/>
                    <a:gd name="connsiteX5" fmla="*/ 76186 w 76718"/>
                    <a:gd name="connsiteY5" fmla="*/ 2868 h 30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718" h="30581">
                      <a:moveTo>
                        <a:pt x="76186" y="2868"/>
                      </a:moveTo>
                      <a:cubicBezTo>
                        <a:pt x="73605" y="14702"/>
                        <a:pt x="59711" y="18684"/>
                        <a:pt x="56965" y="30326"/>
                      </a:cubicBezTo>
                      <a:lnTo>
                        <a:pt x="2048" y="27580"/>
                      </a:lnTo>
                      <a:cubicBezTo>
                        <a:pt x="-2318" y="22089"/>
                        <a:pt x="-698" y="17256"/>
                        <a:pt x="3586" y="13000"/>
                      </a:cubicBezTo>
                      <a:cubicBezTo>
                        <a:pt x="7869" y="8744"/>
                        <a:pt x="10890" y="3637"/>
                        <a:pt x="15750" y="149"/>
                      </a:cubicBezTo>
                      <a:cubicBezTo>
                        <a:pt x="36014" y="-1828"/>
                        <a:pt x="55922" y="4158"/>
                        <a:pt x="76186" y="2868"/>
                      </a:cubicBezTo>
                      <a:close/>
                    </a:path>
                  </a:pathLst>
                </a:custGeom>
                <a:noFill/>
                <a:ln w="7935" cap="flat">
                  <a:solidFill>
                    <a:srgbClr val="00C2A7"/>
                  </a:solidFill>
                  <a:prstDash val="solid"/>
                  <a:round/>
                </a:ln>
              </p:spPr>
              <p:txBody>
                <a:bodyPr rtlCol="0" anchor="ctr"/>
                <a:lstStyle/>
                <a:p>
                  <a:endParaRPr lang="de-DE"/>
                </a:p>
              </p:txBody>
            </p:sp>
            <p:sp>
              <p:nvSpPr>
                <p:cNvPr id="192" name="Freihandform: Form 191">
                  <a:extLst>
                    <a:ext uri="{FF2B5EF4-FFF2-40B4-BE49-F238E27FC236}">
                      <a16:creationId xmlns:a16="http://schemas.microsoft.com/office/drawing/2014/main" id="{1A9B0AB3-43D8-B611-622B-7DB549F879A5}"/>
                    </a:ext>
                  </a:extLst>
                </p:cNvPr>
                <p:cNvSpPr/>
                <p:nvPr/>
              </p:nvSpPr>
              <p:spPr>
                <a:xfrm rot="-82237">
                  <a:off x="586516" y="2194281"/>
                  <a:ext cx="54450" cy="64781"/>
                </a:xfrm>
                <a:custGeom>
                  <a:avLst/>
                  <a:gdLst>
                    <a:gd name="connsiteX0" fmla="*/ 32449 w 54450"/>
                    <a:gd name="connsiteY0" fmla="*/ 64465 h 64781"/>
                    <a:gd name="connsiteX1" fmla="*/ -501 w 54450"/>
                    <a:gd name="connsiteY1" fmla="*/ 31515 h 64781"/>
                    <a:gd name="connsiteX2" fmla="*/ 10482 w 54450"/>
                    <a:gd name="connsiteY2" fmla="*/ 1311 h 64781"/>
                    <a:gd name="connsiteX3" fmla="*/ 14425 w 54450"/>
                    <a:gd name="connsiteY3" fmla="*/ -268 h 64781"/>
                    <a:gd name="connsiteX4" fmla="*/ 19022 w 54450"/>
                    <a:gd name="connsiteY4" fmla="*/ 2052 h 64781"/>
                    <a:gd name="connsiteX5" fmla="*/ 53949 w 54450"/>
                    <a:gd name="connsiteY5" fmla="*/ 48347 h 64781"/>
                    <a:gd name="connsiteX6" fmla="*/ 32449 w 54450"/>
                    <a:gd name="connsiteY6" fmla="*/ 64465 h 6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50" h="64781">
                      <a:moveTo>
                        <a:pt x="32449" y="64465"/>
                      </a:moveTo>
                      <a:cubicBezTo>
                        <a:pt x="21466" y="53482"/>
                        <a:pt x="14848" y="38242"/>
                        <a:pt x="-501" y="31515"/>
                      </a:cubicBezTo>
                      <a:cubicBezTo>
                        <a:pt x="1877" y="21026"/>
                        <a:pt x="5567" y="10877"/>
                        <a:pt x="10482" y="1311"/>
                      </a:cubicBezTo>
                      <a:cubicBezTo>
                        <a:pt x="11545" y="297"/>
                        <a:pt x="12956" y="-268"/>
                        <a:pt x="14425" y="-268"/>
                      </a:cubicBezTo>
                      <a:cubicBezTo>
                        <a:pt x="16238" y="-268"/>
                        <a:pt x="17946" y="594"/>
                        <a:pt x="19022" y="2052"/>
                      </a:cubicBezTo>
                      <a:cubicBezTo>
                        <a:pt x="31076" y="17182"/>
                        <a:pt x="46480" y="29730"/>
                        <a:pt x="53949" y="48347"/>
                      </a:cubicBezTo>
                      <a:cubicBezTo>
                        <a:pt x="51670" y="60044"/>
                        <a:pt x="44146" y="65069"/>
                        <a:pt x="32449" y="64465"/>
                      </a:cubicBezTo>
                      <a:close/>
                    </a:path>
                  </a:pathLst>
                </a:custGeom>
                <a:noFill/>
                <a:ln w="7935" cap="flat">
                  <a:solidFill>
                    <a:srgbClr val="00C2A7"/>
                  </a:solidFill>
                  <a:prstDash val="solid"/>
                  <a:round/>
                </a:ln>
              </p:spPr>
              <p:txBody>
                <a:bodyPr rtlCol="0" anchor="ctr"/>
                <a:lstStyle/>
                <a:p>
                  <a:endParaRPr lang="de-DE"/>
                </a:p>
              </p:txBody>
            </p:sp>
            <p:sp>
              <p:nvSpPr>
                <p:cNvPr id="193" name="Freihandform: Form 192">
                  <a:extLst>
                    <a:ext uri="{FF2B5EF4-FFF2-40B4-BE49-F238E27FC236}">
                      <a16:creationId xmlns:a16="http://schemas.microsoft.com/office/drawing/2014/main" id="{A8C9C099-28D0-6C0F-C183-F52483E2E409}"/>
                    </a:ext>
                  </a:extLst>
                </p:cNvPr>
                <p:cNvSpPr/>
                <p:nvPr/>
              </p:nvSpPr>
              <p:spPr>
                <a:xfrm rot="-82237">
                  <a:off x="654126" y="2278933"/>
                  <a:ext cx="55544" cy="85565"/>
                </a:xfrm>
                <a:custGeom>
                  <a:avLst/>
                  <a:gdLst>
                    <a:gd name="connsiteX0" fmla="*/ 41259 w 55544"/>
                    <a:gd name="connsiteY0" fmla="*/ 41348 h 85565"/>
                    <a:gd name="connsiteX1" fmla="*/ 54988 w 55544"/>
                    <a:gd name="connsiteY1" fmla="*/ 52331 h 85565"/>
                    <a:gd name="connsiteX2" fmla="*/ 49497 w 55544"/>
                    <a:gd name="connsiteY2" fmla="*/ 85281 h 85565"/>
                    <a:gd name="connsiteX3" fmla="*/ 47602 w 55544"/>
                    <a:gd name="connsiteY3" fmla="*/ 84458 h 85565"/>
                    <a:gd name="connsiteX4" fmla="*/ 3065 w 55544"/>
                    <a:gd name="connsiteY4" fmla="*/ 30337 h 85565"/>
                    <a:gd name="connsiteX5" fmla="*/ 319 w 55544"/>
                    <a:gd name="connsiteY5" fmla="*/ 5020 h 85565"/>
                    <a:gd name="connsiteX6" fmla="*/ 6277 w 55544"/>
                    <a:gd name="connsiteY6" fmla="*/ 1286 h 85565"/>
                    <a:gd name="connsiteX7" fmla="*/ 41259 w 55544"/>
                    <a:gd name="connsiteY7" fmla="*/ 41348 h 8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544" h="85565">
                      <a:moveTo>
                        <a:pt x="41259" y="41348"/>
                      </a:moveTo>
                      <a:cubicBezTo>
                        <a:pt x="44664" y="46455"/>
                        <a:pt x="48014" y="51645"/>
                        <a:pt x="54988" y="52331"/>
                      </a:cubicBezTo>
                      <a:cubicBezTo>
                        <a:pt x="54988" y="63617"/>
                        <a:pt x="55895" y="75039"/>
                        <a:pt x="49497" y="85281"/>
                      </a:cubicBezTo>
                      <a:lnTo>
                        <a:pt x="47602" y="84458"/>
                      </a:lnTo>
                      <a:cubicBezTo>
                        <a:pt x="28381" y="70014"/>
                        <a:pt x="12648" y="52798"/>
                        <a:pt x="3065" y="30337"/>
                      </a:cubicBezTo>
                      <a:cubicBezTo>
                        <a:pt x="-439" y="22385"/>
                        <a:pt x="-1397" y="13538"/>
                        <a:pt x="319" y="5020"/>
                      </a:cubicBezTo>
                      <a:cubicBezTo>
                        <a:pt x="868" y="2274"/>
                        <a:pt x="3833" y="-2888"/>
                        <a:pt x="6277" y="1286"/>
                      </a:cubicBezTo>
                      <a:cubicBezTo>
                        <a:pt x="15393" y="16882"/>
                        <a:pt x="30962" y="26712"/>
                        <a:pt x="41259" y="41348"/>
                      </a:cubicBezTo>
                      <a:close/>
                    </a:path>
                  </a:pathLst>
                </a:custGeom>
                <a:noFill/>
                <a:ln w="7935" cap="flat">
                  <a:solidFill>
                    <a:srgbClr val="00C2A7"/>
                  </a:solidFill>
                  <a:prstDash val="solid"/>
                  <a:round/>
                </a:ln>
              </p:spPr>
              <p:txBody>
                <a:bodyPr rtlCol="0" anchor="ctr"/>
                <a:lstStyle/>
                <a:p>
                  <a:endParaRPr lang="de-DE"/>
                </a:p>
              </p:txBody>
            </p:sp>
            <p:sp>
              <p:nvSpPr>
                <p:cNvPr id="194" name="Freihandform: Form 193">
                  <a:extLst>
                    <a:ext uri="{FF2B5EF4-FFF2-40B4-BE49-F238E27FC236}">
                      <a16:creationId xmlns:a16="http://schemas.microsoft.com/office/drawing/2014/main" id="{E1E6CAF4-F8E5-7E98-77C2-82255727C36B}"/>
                    </a:ext>
                  </a:extLst>
                </p:cNvPr>
                <p:cNvSpPr/>
                <p:nvPr/>
              </p:nvSpPr>
              <p:spPr>
                <a:xfrm rot="-82237">
                  <a:off x="326901" y="2084041"/>
                  <a:ext cx="47969" cy="43941"/>
                </a:xfrm>
                <a:custGeom>
                  <a:avLst/>
                  <a:gdLst>
                    <a:gd name="connsiteX0" fmla="*/ 20051 w 47969"/>
                    <a:gd name="connsiteY0" fmla="*/ -246 h 43941"/>
                    <a:gd name="connsiteX1" fmla="*/ 47510 w 47969"/>
                    <a:gd name="connsiteY1" fmla="*/ 43687 h 43941"/>
                    <a:gd name="connsiteX2" fmla="*/ 6816 w 47969"/>
                    <a:gd name="connsiteY2" fmla="*/ 43687 h 43941"/>
                    <a:gd name="connsiteX3" fmla="*/ 501 w 47969"/>
                    <a:gd name="connsiteY3" fmla="*/ 34818 h 43941"/>
                    <a:gd name="connsiteX4" fmla="*/ 20051 w 47969"/>
                    <a:gd name="connsiteY4" fmla="*/ -246 h 43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69" h="43941">
                      <a:moveTo>
                        <a:pt x="20051" y="-246"/>
                      </a:moveTo>
                      <a:cubicBezTo>
                        <a:pt x="34330" y="11176"/>
                        <a:pt x="41249" y="27212"/>
                        <a:pt x="47510" y="43687"/>
                      </a:cubicBezTo>
                      <a:cubicBezTo>
                        <a:pt x="33945" y="43687"/>
                        <a:pt x="20381" y="43495"/>
                        <a:pt x="6816" y="43687"/>
                      </a:cubicBezTo>
                      <a:cubicBezTo>
                        <a:pt x="-268" y="43852"/>
                        <a:pt x="-1723" y="41436"/>
                        <a:pt x="501" y="34818"/>
                      </a:cubicBezTo>
                      <a:cubicBezTo>
                        <a:pt x="4650" y="21959"/>
                        <a:pt x="11292" y="10043"/>
                        <a:pt x="20051" y="-246"/>
                      </a:cubicBezTo>
                      <a:close/>
                    </a:path>
                  </a:pathLst>
                </a:custGeom>
                <a:noFill/>
                <a:ln w="7935" cap="flat">
                  <a:solidFill>
                    <a:srgbClr val="00C2A7"/>
                  </a:solidFill>
                  <a:prstDash val="solid"/>
                  <a:round/>
                </a:ln>
              </p:spPr>
              <p:txBody>
                <a:bodyPr rtlCol="0" anchor="ctr"/>
                <a:lstStyle/>
                <a:p>
                  <a:endParaRPr lang="de-DE"/>
                </a:p>
              </p:txBody>
            </p:sp>
            <p:sp>
              <p:nvSpPr>
                <p:cNvPr id="195" name="Freihandform: Form 194">
                  <a:extLst>
                    <a:ext uri="{FF2B5EF4-FFF2-40B4-BE49-F238E27FC236}">
                      <a16:creationId xmlns:a16="http://schemas.microsoft.com/office/drawing/2014/main" id="{E2B36C09-AAD7-2749-3C20-F51B51D9CFA0}"/>
                    </a:ext>
                  </a:extLst>
                </p:cNvPr>
                <p:cNvSpPr/>
                <p:nvPr/>
              </p:nvSpPr>
              <p:spPr>
                <a:xfrm rot="-82237">
                  <a:off x="653589" y="2323060"/>
                  <a:ext cx="51435" cy="71715"/>
                </a:xfrm>
                <a:custGeom>
                  <a:avLst/>
                  <a:gdLst>
                    <a:gd name="connsiteX0" fmla="*/ 50924 w 51435"/>
                    <a:gd name="connsiteY0" fmla="*/ 41221 h 71715"/>
                    <a:gd name="connsiteX1" fmla="*/ 37195 w 51435"/>
                    <a:gd name="connsiteY1" fmla="*/ 71425 h 71715"/>
                    <a:gd name="connsiteX2" fmla="*/ 9737 w 51435"/>
                    <a:gd name="connsiteY2" fmla="*/ 38475 h 71715"/>
                    <a:gd name="connsiteX3" fmla="*/ -39 w 51435"/>
                    <a:gd name="connsiteY3" fmla="*/ 34631 h 71715"/>
                    <a:gd name="connsiteX4" fmla="*/ 1334 w 51435"/>
                    <a:gd name="connsiteY4" fmla="*/ 7776 h 71715"/>
                    <a:gd name="connsiteX5" fmla="*/ 7540 w 51435"/>
                    <a:gd name="connsiteY5" fmla="*/ -187 h 71715"/>
                    <a:gd name="connsiteX6" fmla="*/ 14816 w 51435"/>
                    <a:gd name="connsiteY6" fmla="*/ 4893 h 71715"/>
                    <a:gd name="connsiteX7" fmla="*/ 50815 w 51435"/>
                    <a:gd name="connsiteY7" fmla="*/ 41331 h 71715"/>
                    <a:gd name="connsiteX8" fmla="*/ 50924 w 51435"/>
                    <a:gd name="connsiteY8" fmla="*/ 41221 h 71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 h="71715">
                      <a:moveTo>
                        <a:pt x="50924" y="41221"/>
                      </a:moveTo>
                      <a:cubicBezTo>
                        <a:pt x="50131" y="52611"/>
                        <a:pt x="45254" y="63339"/>
                        <a:pt x="37195" y="71425"/>
                      </a:cubicBezTo>
                      <a:cubicBezTo>
                        <a:pt x="27859" y="60607"/>
                        <a:pt x="20281" y="48415"/>
                        <a:pt x="9737" y="38475"/>
                      </a:cubicBezTo>
                      <a:cubicBezTo>
                        <a:pt x="6414" y="35262"/>
                        <a:pt x="3174" y="35949"/>
                        <a:pt x="-39" y="34631"/>
                      </a:cubicBezTo>
                      <a:cubicBezTo>
                        <a:pt x="-1576" y="25597"/>
                        <a:pt x="1115" y="16755"/>
                        <a:pt x="1334" y="7776"/>
                      </a:cubicBezTo>
                      <a:cubicBezTo>
                        <a:pt x="1186" y="3979"/>
                        <a:pt x="3822" y="596"/>
                        <a:pt x="7540" y="-187"/>
                      </a:cubicBezTo>
                      <a:cubicBezTo>
                        <a:pt x="11274" y="-901"/>
                        <a:pt x="13032" y="2202"/>
                        <a:pt x="14816" y="4893"/>
                      </a:cubicBezTo>
                      <a:cubicBezTo>
                        <a:pt x="23988" y="19858"/>
                        <a:pt x="37470" y="30512"/>
                        <a:pt x="50815" y="41331"/>
                      </a:cubicBezTo>
                      <a:lnTo>
                        <a:pt x="50924" y="41221"/>
                      </a:lnTo>
                      <a:close/>
                    </a:path>
                  </a:pathLst>
                </a:custGeom>
                <a:noFill/>
                <a:ln w="7935" cap="flat">
                  <a:solidFill>
                    <a:srgbClr val="00C2A7"/>
                  </a:solidFill>
                  <a:prstDash val="solid"/>
                  <a:round/>
                </a:ln>
              </p:spPr>
              <p:txBody>
                <a:bodyPr rtlCol="0" anchor="ctr"/>
                <a:lstStyle/>
                <a:p>
                  <a:endParaRPr lang="de-DE"/>
                </a:p>
              </p:txBody>
            </p:sp>
            <p:sp>
              <p:nvSpPr>
                <p:cNvPr id="196" name="Freihandform: Form 195">
                  <a:extLst>
                    <a:ext uri="{FF2B5EF4-FFF2-40B4-BE49-F238E27FC236}">
                      <a16:creationId xmlns:a16="http://schemas.microsoft.com/office/drawing/2014/main" id="{E11CCF5F-E470-669F-BFE1-45EA1A85F17D}"/>
                    </a:ext>
                  </a:extLst>
                </p:cNvPr>
                <p:cNvSpPr/>
                <p:nvPr/>
              </p:nvSpPr>
              <p:spPr>
                <a:xfrm rot="-82237">
                  <a:off x="704527" y="2117289"/>
                  <a:ext cx="71996" cy="31577"/>
                </a:xfrm>
                <a:custGeom>
                  <a:avLst/>
                  <a:gdLst>
                    <a:gd name="connsiteX0" fmla="*/ 71473 w 71996"/>
                    <a:gd name="connsiteY0" fmla="*/ 3865 h 31577"/>
                    <a:gd name="connsiteX1" fmla="*/ 63538 w 71996"/>
                    <a:gd name="connsiteY1" fmla="*/ 17319 h 31577"/>
                    <a:gd name="connsiteX2" fmla="*/ 57744 w 71996"/>
                    <a:gd name="connsiteY2" fmla="*/ 31323 h 31577"/>
                    <a:gd name="connsiteX3" fmla="*/ 28281 w 71996"/>
                    <a:gd name="connsiteY3" fmla="*/ 18061 h 31577"/>
                    <a:gd name="connsiteX4" fmla="*/ -523 w 71996"/>
                    <a:gd name="connsiteY4" fmla="*/ -254 h 31577"/>
                    <a:gd name="connsiteX5" fmla="*/ 71473 w 71996"/>
                    <a:gd name="connsiteY5" fmla="*/ 3865 h 31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96" h="31577">
                      <a:moveTo>
                        <a:pt x="71473" y="3865"/>
                      </a:moveTo>
                      <a:cubicBezTo>
                        <a:pt x="70677" y="9356"/>
                        <a:pt x="68727" y="14656"/>
                        <a:pt x="63538" y="17319"/>
                      </a:cubicBezTo>
                      <a:cubicBezTo>
                        <a:pt x="57332" y="20340"/>
                        <a:pt x="57744" y="25832"/>
                        <a:pt x="57744" y="31323"/>
                      </a:cubicBezTo>
                      <a:cubicBezTo>
                        <a:pt x="46239" y="30664"/>
                        <a:pt x="37589" y="23662"/>
                        <a:pt x="28281" y="18061"/>
                      </a:cubicBezTo>
                      <a:cubicBezTo>
                        <a:pt x="18349" y="12492"/>
                        <a:pt x="8733" y="6380"/>
                        <a:pt x="-523" y="-254"/>
                      </a:cubicBezTo>
                      <a:cubicBezTo>
                        <a:pt x="23668" y="75"/>
                        <a:pt x="47667" y="-446"/>
                        <a:pt x="71473" y="3865"/>
                      </a:cubicBezTo>
                      <a:close/>
                    </a:path>
                  </a:pathLst>
                </a:custGeom>
                <a:noFill/>
                <a:ln w="7935" cap="flat">
                  <a:solidFill>
                    <a:srgbClr val="00C2A7"/>
                  </a:solidFill>
                  <a:prstDash val="solid"/>
                  <a:round/>
                </a:ln>
              </p:spPr>
              <p:txBody>
                <a:bodyPr rtlCol="0" anchor="ctr"/>
                <a:lstStyle/>
                <a:p>
                  <a:endParaRPr lang="de-DE"/>
                </a:p>
              </p:txBody>
            </p:sp>
            <p:sp>
              <p:nvSpPr>
                <p:cNvPr id="197" name="Freihandform: Form 196">
                  <a:extLst>
                    <a:ext uri="{FF2B5EF4-FFF2-40B4-BE49-F238E27FC236}">
                      <a16:creationId xmlns:a16="http://schemas.microsoft.com/office/drawing/2014/main" id="{F469B8ED-CF4F-B59F-6DEC-42524CF33439}"/>
                    </a:ext>
                  </a:extLst>
                </p:cNvPr>
                <p:cNvSpPr/>
                <p:nvPr/>
              </p:nvSpPr>
              <p:spPr>
                <a:xfrm rot="-82237">
                  <a:off x="597062" y="2173719"/>
                  <a:ext cx="47485" cy="69142"/>
                </a:xfrm>
                <a:custGeom>
                  <a:avLst/>
                  <a:gdLst>
                    <a:gd name="connsiteX0" fmla="*/ 40685 w 47485"/>
                    <a:gd name="connsiteY0" fmla="*/ 68381 h 69142"/>
                    <a:gd name="connsiteX1" fmla="*/ -502 w 47485"/>
                    <a:gd name="connsiteY1" fmla="*/ 21701 h 69142"/>
                    <a:gd name="connsiteX2" fmla="*/ 13227 w 47485"/>
                    <a:gd name="connsiteY2" fmla="*/ -265 h 69142"/>
                    <a:gd name="connsiteX3" fmla="*/ 29702 w 47485"/>
                    <a:gd name="connsiteY3" fmla="*/ 10718 h 69142"/>
                    <a:gd name="connsiteX4" fmla="*/ 45957 w 47485"/>
                    <a:gd name="connsiteY4" fmla="*/ 60747 h 69142"/>
                    <a:gd name="connsiteX5" fmla="*/ 40685 w 47485"/>
                    <a:gd name="connsiteY5" fmla="*/ 68381 h 69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485" h="69142">
                      <a:moveTo>
                        <a:pt x="40685" y="68381"/>
                      </a:moveTo>
                      <a:cubicBezTo>
                        <a:pt x="27697" y="52180"/>
                        <a:pt x="17812" y="33234"/>
                        <a:pt x="-502" y="21701"/>
                      </a:cubicBezTo>
                      <a:lnTo>
                        <a:pt x="13227" y="-265"/>
                      </a:lnTo>
                      <a:cubicBezTo>
                        <a:pt x="19487" y="2179"/>
                        <a:pt x="21849" y="10553"/>
                        <a:pt x="29702" y="10718"/>
                      </a:cubicBezTo>
                      <a:cubicBezTo>
                        <a:pt x="38324" y="26342"/>
                        <a:pt x="42360" y="43504"/>
                        <a:pt x="45957" y="60747"/>
                      </a:cubicBezTo>
                      <a:cubicBezTo>
                        <a:pt x="46671" y="63933"/>
                        <a:pt x="49582" y="70770"/>
                        <a:pt x="40685" y="68381"/>
                      </a:cubicBezTo>
                      <a:close/>
                    </a:path>
                  </a:pathLst>
                </a:custGeom>
                <a:noFill/>
                <a:ln w="7935" cap="flat">
                  <a:solidFill>
                    <a:srgbClr val="00C2A7"/>
                  </a:solidFill>
                  <a:prstDash val="solid"/>
                  <a:round/>
                </a:ln>
              </p:spPr>
              <p:txBody>
                <a:bodyPr rtlCol="0" anchor="ctr"/>
                <a:lstStyle/>
                <a:p>
                  <a:endParaRPr lang="de-DE"/>
                </a:p>
              </p:txBody>
            </p:sp>
            <p:sp>
              <p:nvSpPr>
                <p:cNvPr id="198" name="Freihandform: Form 197">
                  <a:extLst>
                    <a:ext uri="{FF2B5EF4-FFF2-40B4-BE49-F238E27FC236}">
                      <a16:creationId xmlns:a16="http://schemas.microsoft.com/office/drawing/2014/main" id="{FEB7C62B-CD90-EC13-11A2-FF7E2BEF4D54}"/>
                    </a:ext>
                  </a:extLst>
                </p:cNvPr>
                <p:cNvSpPr/>
                <p:nvPr/>
              </p:nvSpPr>
              <p:spPr>
                <a:xfrm rot="-82237">
                  <a:off x="647832" y="2355654"/>
                  <a:ext cx="43933" cy="53058"/>
                </a:xfrm>
                <a:custGeom>
                  <a:avLst/>
                  <a:gdLst>
                    <a:gd name="connsiteX0" fmla="*/ 7811 w 43933"/>
                    <a:gd name="connsiteY0" fmla="*/ 3366 h 53058"/>
                    <a:gd name="connsiteX1" fmla="*/ 15307 w 43933"/>
                    <a:gd name="connsiteY1" fmla="*/ 1307 h 53058"/>
                    <a:gd name="connsiteX2" fmla="*/ 43425 w 43933"/>
                    <a:gd name="connsiteY2" fmla="*/ 39035 h 53058"/>
                    <a:gd name="connsiteX3" fmla="*/ 24204 w 43933"/>
                    <a:gd name="connsiteY3" fmla="*/ 52764 h 53058"/>
                    <a:gd name="connsiteX4" fmla="*/ -509 w 43933"/>
                    <a:gd name="connsiteY4" fmla="*/ 20034 h 53058"/>
                    <a:gd name="connsiteX5" fmla="*/ 7811 w 43933"/>
                    <a:gd name="connsiteY5" fmla="*/ 3366 h 5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33" h="53058">
                      <a:moveTo>
                        <a:pt x="7811" y="3366"/>
                      </a:moveTo>
                      <a:cubicBezTo>
                        <a:pt x="10227" y="2460"/>
                        <a:pt x="11326" y="-2922"/>
                        <a:pt x="15307" y="1307"/>
                      </a:cubicBezTo>
                      <a:cubicBezTo>
                        <a:pt x="26126" y="12812"/>
                        <a:pt x="39443" y="22450"/>
                        <a:pt x="43425" y="39035"/>
                      </a:cubicBezTo>
                      <a:cubicBezTo>
                        <a:pt x="38922" y="46284"/>
                        <a:pt x="32990" y="51528"/>
                        <a:pt x="24204" y="52764"/>
                      </a:cubicBezTo>
                      <a:cubicBezTo>
                        <a:pt x="20552" y="38403"/>
                        <a:pt x="8662" y="30248"/>
                        <a:pt x="-509" y="20034"/>
                      </a:cubicBezTo>
                      <a:cubicBezTo>
                        <a:pt x="3802" y="15091"/>
                        <a:pt x="2155" y="7320"/>
                        <a:pt x="7811" y="3366"/>
                      </a:cubicBezTo>
                      <a:close/>
                    </a:path>
                  </a:pathLst>
                </a:custGeom>
                <a:noFill/>
                <a:ln w="7935" cap="flat">
                  <a:solidFill>
                    <a:srgbClr val="00C2A7"/>
                  </a:solidFill>
                  <a:prstDash val="solid"/>
                  <a:round/>
                </a:ln>
              </p:spPr>
              <p:txBody>
                <a:bodyPr rtlCol="0" anchor="ctr"/>
                <a:lstStyle/>
                <a:p>
                  <a:endParaRPr lang="de-DE"/>
                </a:p>
              </p:txBody>
            </p:sp>
            <p:sp>
              <p:nvSpPr>
                <p:cNvPr id="199" name="Freihandform: Form 198">
                  <a:extLst>
                    <a:ext uri="{FF2B5EF4-FFF2-40B4-BE49-F238E27FC236}">
                      <a16:creationId xmlns:a16="http://schemas.microsoft.com/office/drawing/2014/main" id="{50ECC389-BBF3-9FC8-B1A7-72C49A928A40}"/>
                    </a:ext>
                  </a:extLst>
                </p:cNvPr>
                <p:cNvSpPr/>
                <p:nvPr/>
              </p:nvSpPr>
              <p:spPr>
                <a:xfrm rot="-82237">
                  <a:off x="826397" y="2149288"/>
                  <a:ext cx="13729" cy="2907"/>
                </a:xfrm>
                <a:custGeom>
                  <a:avLst/>
                  <a:gdLst>
                    <a:gd name="connsiteX0" fmla="*/ -538 w 13729"/>
                    <a:gd name="connsiteY0" fmla="*/ -146 h 2907"/>
                    <a:gd name="connsiteX1" fmla="*/ 13191 w 13729"/>
                    <a:gd name="connsiteY1" fmla="*/ 2600 h 2907"/>
                    <a:gd name="connsiteX2" fmla="*/ -538 w 13729"/>
                    <a:gd name="connsiteY2" fmla="*/ -146 h 2907"/>
                  </a:gdLst>
                  <a:ahLst/>
                  <a:cxnLst>
                    <a:cxn ang="0">
                      <a:pos x="connsiteX0" y="connsiteY0"/>
                    </a:cxn>
                    <a:cxn ang="0">
                      <a:pos x="connsiteX1" y="connsiteY1"/>
                    </a:cxn>
                    <a:cxn ang="0">
                      <a:pos x="connsiteX2" y="connsiteY2"/>
                    </a:cxn>
                  </a:cxnLst>
                  <a:rect l="l" t="t" r="r" b="b"/>
                  <a:pathLst>
                    <a:path w="13729" h="2907">
                      <a:moveTo>
                        <a:pt x="-538" y="-146"/>
                      </a:moveTo>
                      <a:cubicBezTo>
                        <a:pt x="4075" y="485"/>
                        <a:pt x="9347" y="-1986"/>
                        <a:pt x="13191" y="2600"/>
                      </a:cubicBezTo>
                      <a:cubicBezTo>
                        <a:pt x="8523" y="1886"/>
                        <a:pt x="3279" y="4357"/>
                        <a:pt x="-538" y="-146"/>
                      </a:cubicBezTo>
                      <a:close/>
                    </a:path>
                  </a:pathLst>
                </a:custGeom>
                <a:noFill/>
                <a:ln w="7935" cap="flat">
                  <a:solidFill>
                    <a:srgbClr val="00C2A7"/>
                  </a:solidFill>
                  <a:prstDash val="solid"/>
                  <a:round/>
                </a:ln>
              </p:spPr>
              <p:txBody>
                <a:bodyPr rtlCol="0" anchor="ctr"/>
                <a:lstStyle/>
                <a:p>
                  <a:endParaRPr lang="de-DE"/>
                </a:p>
              </p:txBody>
            </p:sp>
            <p:sp>
              <p:nvSpPr>
                <p:cNvPr id="200" name="Freihandform: Form 199">
                  <a:extLst>
                    <a:ext uri="{FF2B5EF4-FFF2-40B4-BE49-F238E27FC236}">
                      <a16:creationId xmlns:a16="http://schemas.microsoft.com/office/drawing/2014/main" id="{BA0310DA-F8ED-4F34-D0CA-3063279CF6DC}"/>
                    </a:ext>
                  </a:extLst>
                </p:cNvPr>
                <p:cNvSpPr/>
                <p:nvPr/>
              </p:nvSpPr>
              <p:spPr>
                <a:xfrm rot="-82237">
                  <a:off x="170385" y="2289981"/>
                  <a:ext cx="303525" cy="213462"/>
                </a:xfrm>
                <a:custGeom>
                  <a:avLst/>
                  <a:gdLst>
                    <a:gd name="connsiteX0" fmla="*/ 274133 w 303525"/>
                    <a:gd name="connsiteY0" fmla="*/ 16950 h 213462"/>
                    <a:gd name="connsiteX1" fmla="*/ 210978 w 303525"/>
                    <a:gd name="connsiteY1" fmla="*/ 47155 h 213462"/>
                    <a:gd name="connsiteX2" fmla="*/ 209962 w 303525"/>
                    <a:gd name="connsiteY2" fmla="*/ 48802 h 213462"/>
                    <a:gd name="connsiteX3" fmla="*/ 187419 w 303525"/>
                    <a:gd name="connsiteY3" fmla="*/ 63026 h 213462"/>
                    <a:gd name="connsiteX4" fmla="*/ 134452 w 303525"/>
                    <a:gd name="connsiteY4" fmla="*/ 102236 h 213462"/>
                    <a:gd name="connsiteX5" fmla="*/ 131706 w 303525"/>
                    <a:gd name="connsiteY5" fmla="*/ 104790 h 213462"/>
                    <a:gd name="connsiteX6" fmla="*/ 59572 w 303525"/>
                    <a:gd name="connsiteY6" fmla="*/ 177692 h 213462"/>
                    <a:gd name="connsiteX7" fmla="*/ 38045 w 303525"/>
                    <a:gd name="connsiteY7" fmla="*/ 203558 h 213462"/>
                    <a:gd name="connsiteX8" fmla="*/ 27062 w 303525"/>
                    <a:gd name="connsiteY8" fmla="*/ 213169 h 213462"/>
                    <a:gd name="connsiteX9" fmla="*/ 40791 w 303525"/>
                    <a:gd name="connsiteY9" fmla="*/ 187001 h 213462"/>
                    <a:gd name="connsiteX10" fmla="*/ 70940 w 303525"/>
                    <a:gd name="connsiteY10" fmla="*/ 148751 h 213462"/>
                    <a:gd name="connsiteX11" fmla="*/ 108146 w 303525"/>
                    <a:gd name="connsiteY11" fmla="*/ 113247 h 213462"/>
                    <a:gd name="connsiteX12" fmla="*/ -452 w 303525"/>
                    <a:gd name="connsiteY12" fmla="*/ 88342 h 213462"/>
                    <a:gd name="connsiteX13" fmla="*/ 6852 w 303525"/>
                    <a:gd name="connsiteY13" fmla="*/ 85871 h 213462"/>
                    <a:gd name="connsiteX14" fmla="*/ 108449 w 303525"/>
                    <a:gd name="connsiteY14" fmla="*/ 105092 h 213462"/>
                    <a:gd name="connsiteX15" fmla="*/ 128713 w 303525"/>
                    <a:gd name="connsiteY15" fmla="*/ 95152 h 213462"/>
                    <a:gd name="connsiteX16" fmla="*/ 167622 w 303525"/>
                    <a:gd name="connsiteY16" fmla="*/ 64179 h 213462"/>
                    <a:gd name="connsiteX17" fmla="*/ 76295 w 303525"/>
                    <a:gd name="connsiteY17" fmla="*/ 49873 h 213462"/>
                    <a:gd name="connsiteX18" fmla="*/ 63526 w 303525"/>
                    <a:gd name="connsiteY18" fmla="*/ 38890 h 213462"/>
                    <a:gd name="connsiteX19" fmla="*/ 70611 w 303525"/>
                    <a:gd name="connsiteY19" fmla="*/ 38890 h 213462"/>
                    <a:gd name="connsiteX20" fmla="*/ 179676 w 303525"/>
                    <a:gd name="connsiteY20" fmla="*/ 55941 h 213462"/>
                    <a:gd name="connsiteX21" fmla="*/ 213889 w 303525"/>
                    <a:gd name="connsiteY21" fmla="*/ 36721 h 213462"/>
                    <a:gd name="connsiteX22" fmla="*/ 227289 w 303525"/>
                    <a:gd name="connsiteY22" fmla="*/ 30487 h 213462"/>
                    <a:gd name="connsiteX23" fmla="*/ 301427 w 303525"/>
                    <a:gd name="connsiteY23" fmla="*/ -294 h 213462"/>
                    <a:gd name="connsiteX24" fmla="*/ 303074 w 303525"/>
                    <a:gd name="connsiteY24" fmla="*/ 3413 h 213462"/>
                    <a:gd name="connsiteX25" fmla="*/ 274133 w 303525"/>
                    <a:gd name="connsiteY25" fmla="*/ 16950 h 21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3525" h="213462">
                      <a:moveTo>
                        <a:pt x="274133" y="16950"/>
                      </a:moveTo>
                      <a:cubicBezTo>
                        <a:pt x="252166" y="24803"/>
                        <a:pt x="229540" y="31888"/>
                        <a:pt x="210978" y="47155"/>
                      </a:cubicBezTo>
                      <a:lnTo>
                        <a:pt x="209962" y="48802"/>
                      </a:lnTo>
                      <a:cubicBezTo>
                        <a:pt x="202796" y="54102"/>
                        <a:pt x="194448" y="57534"/>
                        <a:pt x="187419" y="63026"/>
                      </a:cubicBezTo>
                      <a:cubicBezTo>
                        <a:pt x="169077" y="75190"/>
                        <a:pt x="150817" y="87409"/>
                        <a:pt x="134452" y="102236"/>
                      </a:cubicBezTo>
                      <a:cubicBezTo>
                        <a:pt x="133600" y="103153"/>
                        <a:pt x="132683" y="104008"/>
                        <a:pt x="131706" y="104790"/>
                      </a:cubicBezTo>
                      <a:cubicBezTo>
                        <a:pt x="105423" y="126771"/>
                        <a:pt x="81273" y="151178"/>
                        <a:pt x="59572" y="177692"/>
                      </a:cubicBezTo>
                      <a:cubicBezTo>
                        <a:pt x="52268" y="186204"/>
                        <a:pt x="47244" y="196639"/>
                        <a:pt x="38045" y="203558"/>
                      </a:cubicBezTo>
                      <a:lnTo>
                        <a:pt x="27062" y="213169"/>
                      </a:lnTo>
                      <a:cubicBezTo>
                        <a:pt x="30082" y="201032"/>
                        <a:pt x="36123" y="194360"/>
                        <a:pt x="40791" y="187001"/>
                      </a:cubicBezTo>
                      <a:lnTo>
                        <a:pt x="70940" y="148751"/>
                      </a:lnTo>
                      <a:lnTo>
                        <a:pt x="108146" y="113247"/>
                      </a:lnTo>
                      <a:cubicBezTo>
                        <a:pt x="68332" y="117943"/>
                        <a:pt x="32498" y="110309"/>
                        <a:pt x="-452" y="88342"/>
                      </a:cubicBezTo>
                      <a:cubicBezTo>
                        <a:pt x="262" y="82411"/>
                        <a:pt x="2898" y="83208"/>
                        <a:pt x="6852" y="85871"/>
                      </a:cubicBezTo>
                      <a:cubicBezTo>
                        <a:pt x="37963" y="106932"/>
                        <a:pt x="72011" y="111682"/>
                        <a:pt x="108449" y="105092"/>
                      </a:cubicBezTo>
                      <a:cubicBezTo>
                        <a:pt x="116005" y="103758"/>
                        <a:pt x="123032" y="100312"/>
                        <a:pt x="128713" y="95152"/>
                      </a:cubicBezTo>
                      <a:cubicBezTo>
                        <a:pt x="140630" y="84993"/>
                        <a:pt x="153206" y="75574"/>
                        <a:pt x="167622" y="64179"/>
                      </a:cubicBezTo>
                      <a:cubicBezTo>
                        <a:pt x="133491" y="70275"/>
                        <a:pt x="104467" y="63053"/>
                        <a:pt x="76295" y="49873"/>
                      </a:cubicBezTo>
                      <a:cubicBezTo>
                        <a:pt x="73357" y="44766"/>
                        <a:pt x="64899" y="45837"/>
                        <a:pt x="63526" y="38890"/>
                      </a:cubicBezTo>
                      <a:cubicBezTo>
                        <a:pt x="66107" y="35128"/>
                        <a:pt x="68744" y="37627"/>
                        <a:pt x="70611" y="38890"/>
                      </a:cubicBezTo>
                      <a:cubicBezTo>
                        <a:pt x="104247" y="62202"/>
                        <a:pt x="141481" y="65058"/>
                        <a:pt x="179676" y="55941"/>
                      </a:cubicBezTo>
                      <a:cubicBezTo>
                        <a:pt x="191922" y="53031"/>
                        <a:pt x="202686" y="43613"/>
                        <a:pt x="213889" y="36721"/>
                      </a:cubicBezTo>
                      <a:cubicBezTo>
                        <a:pt x="218200" y="34139"/>
                        <a:pt x="222127" y="31009"/>
                        <a:pt x="227289" y="30487"/>
                      </a:cubicBezTo>
                      <a:cubicBezTo>
                        <a:pt x="251507" y="18845"/>
                        <a:pt x="275451" y="6489"/>
                        <a:pt x="301427" y="-294"/>
                      </a:cubicBezTo>
                      <a:lnTo>
                        <a:pt x="303074" y="3413"/>
                      </a:lnTo>
                      <a:lnTo>
                        <a:pt x="274133" y="16950"/>
                      </a:lnTo>
                      <a:close/>
                    </a:path>
                  </a:pathLst>
                </a:custGeom>
                <a:noFill/>
                <a:ln w="7935" cap="flat">
                  <a:solidFill>
                    <a:srgbClr val="00C2A7"/>
                  </a:solidFill>
                  <a:prstDash val="solid"/>
                  <a:round/>
                </a:ln>
              </p:spPr>
              <p:txBody>
                <a:bodyPr rtlCol="0" anchor="ctr"/>
                <a:lstStyle/>
                <a:p>
                  <a:endParaRPr lang="de-DE"/>
                </a:p>
              </p:txBody>
            </p:sp>
            <p:sp>
              <p:nvSpPr>
                <p:cNvPr id="201" name="Freihandform: Form 200">
                  <a:extLst>
                    <a:ext uri="{FF2B5EF4-FFF2-40B4-BE49-F238E27FC236}">
                      <a16:creationId xmlns:a16="http://schemas.microsoft.com/office/drawing/2014/main" id="{687C53E5-A735-E051-F8AA-486795203A60}"/>
                    </a:ext>
                  </a:extLst>
                </p:cNvPr>
                <p:cNvSpPr/>
                <p:nvPr/>
              </p:nvSpPr>
              <p:spPr>
                <a:xfrm rot="-82237">
                  <a:off x="868763" y="2032289"/>
                  <a:ext cx="277128" cy="165107"/>
                </a:xfrm>
                <a:custGeom>
                  <a:avLst/>
                  <a:gdLst>
                    <a:gd name="connsiteX0" fmla="*/ 121010 w 277128"/>
                    <a:gd name="connsiteY0" fmla="*/ 148379 h 165107"/>
                    <a:gd name="connsiteX1" fmla="*/ 110026 w 277128"/>
                    <a:gd name="connsiteY1" fmla="*/ 120921 h 165107"/>
                    <a:gd name="connsiteX2" fmla="*/ 77076 w 277128"/>
                    <a:gd name="connsiteY2" fmla="*/ 87971 h 165107"/>
                    <a:gd name="connsiteX3" fmla="*/ 70047 w 277128"/>
                    <a:gd name="connsiteY3" fmla="*/ 82205 h 165107"/>
                    <a:gd name="connsiteX4" fmla="*/ 2938 w 277128"/>
                    <a:gd name="connsiteY4" fmla="*/ 101700 h 165107"/>
                    <a:gd name="connsiteX5" fmla="*/ 4833 w 277128"/>
                    <a:gd name="connsiteY5" fmla="*/ 93462 h 165107"/>
                    <a:gd name="connsiteX6" fmla="*/ 46899 w 277128"/>
                    <a:gd name="connsiteY6" fmla="*/ 79733 h 165107"/>
                    <a:gd name="connsiteX7" fmla="*/ 142180 w 277128"/>
                    <a:gd name="connsiteY7" fmla="*/ 43680 h 165107"/>
                    <a:gd name="connsiteX8" fmla="*/ 167497 w 277128"/>
                    <a:gd name="connsiteY8" fmla="*/ -253 h 165107"/>
                    <a:gd name="connsiteX9" fmla="*/ 167634 w 277128"/>
                    <a:gd name="connsiteY9" fmla="*/ 16469 h 165107"/>
                    <a:gd name="connsiteX10" fmla="*/ 122300 w 277128"/>
                    <a:gd name="connsiteY10" fmla="*/ 66910 h 165107"/>
                    <a:gd name="connsiteX11" fmla="*/ 226643 w 277128"/>
                    <a:gd name="connsiteY11" fmla="*/ 8973 h 165107"/>
                    <a:gd name="connsiteX12" fmla="*/ 233617 w 277128"/>
                    <a:gd name="connsiteY12" fmla="*/ 5513 h 165107"/>
                    <a:gd name="connsiteX13" fmla="*/ 179249 w 277128"/>
                    <a:gd name="connsiteY13" fmla="*/ 69848 h 165107"/>
                    <a:gd name="connsiteX14" fmla="*/ 239081 w 277128"/>
                    <a:gd name="connsiteY14" fmla="*/ 79733 h 165107"/>
                    <a:gd name="connsiteX15" fmla="*/ 276562 w 277128"/>
                    <a:gd name="connsiteY15" fmla="*/ 91980 h 165107"/>
                    <a:gd name="connsiteX16" fmla="*/ 275711 w 277128"/>
                    <a:gd name="connsiteY16" fmla="*/ 95275 h 165107"/>
                    <a:gd name="connsiteX17" fmla="*/ 241827 w 277128"/>
                    <a:gd name="connsiteY17" fmla="*/ 87971 h 165107"/>
                    <a:gd name="connsiteX18" fmla="*/ 198635 w 277128"/>
                    <a:gd name="connsiteY18" fmla="*/ 82754 h 165107"/>
                    <a:gd name="connsiteX19" fmla="*/ 174142 w 277128"/>
                    <a:gd name="connsiteY19" fmla="*/ 80804 h 165107"/>
                    <a:gd name="connsiteX20" fmla="*/ 86714 w 277128"/>
                    <a:gd name="connsiteY20" fmla="*/ 82205 h 165107"/>
                    <a:gd name="connsiteX21" fmla="*/ 118264 w 277128"/>
                    <a:gd name="connsiteY21" fmla="*/ 120921 h 165107"/>
                    <a:gd name="connsiteX22" fmla="*/ 128835 w 277128"/>
                    <a:gd name="connsiteY22" fmla="*/ 164854 h 165107"/>
                    <a:gd name="connsiteX23" fmla="*/ 121010 w 277128"/>
                    <a:gd name="connsiteY23" fmla="*/ 148379 h 165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7128" h="165107">
                      <a:moveTo>
                        <a:pt x="121010" y="148379"/>
                      </a:moveTo>
                      <a:cubicBezTo>
                        <a:pt x="119307" y="138439"/>
                        <a:pt x="114557" y="129735"/>
                        <a:pt x="110026" y="120921"/>
                      </a:cubicBezTo>
                      <a:cubicBezTo>
                        <a:pt x="101487" y="107494"/>
                        <a:pt x="91766" y="95275"/>
                        <a:pt x="77076" y="87971"/>
                      </a:cubicBezTo>
                      <a:cubicBezTo>
                        <a:pt x="77680" y="82479"/>
                        <a:pt x="75594" y="81326"/>
                        <a:pt x="70047" y="82205"/>
                      </a:cubicBezTo>
                      <a:cubicBezTo>
                        <a:pt x="46853" y="85428"/>
                        <a:pt x="24249" y="91994"/>
                        <a:pt x="2938" y="101700"/>
                      </a:cubicBezTo>
                      <a:cubicBezTo>
                        <a:pt x="-1949" y="96208"/>
                        <a:pt x="-2087" y="95851"/>
                        <a:pt x="4833" y="93462"/>
                      </a:cubicBezTo>
                      <a:cubicBezTo>
                        <a:pt x="18754" y="88630"/>
                        <a:pt x="32868" y="84291"/>
                        <a:pt x="46899" y="79733"/>
                      </a:cubicBezTo>
                      <a:cubicBezTo>
                        <a:pt x="81497" y="75257"/>
                        <a:pt x="116562" y="72457"/>
                        <a:pt x="142180" y="43680"/>
                      </a:cubicBezTo>
                      <a:cubicBezTo>
                        <a:pt x="153411" y="31049"/>
                        <a:pt x="159864" y="15865"/>
                        <a:pt x="167497" y="-253"/>
                      </a:cubicBezTo>
                      <a:cubicBezTo>
                        <a:pt x="172412" y="6584"/>
                        <a:pt x="166014" y="11417"/>
                        <a:pt x="167634" y="16469"/>
                      </a:cubicBezTo>
                      <a:cubicBezTo>
                        <a:pt x="155882" y="35690"/>
                        <a:pt x="143773" y="54911"/>
                        <a:pt x="122300" y="66910"/>
                      </a:cubicBezTo>
                      <a:cubicBezTo>
                        <a:pt x="174471" y="75999"/>
                        <a:pt x="203523" y="57794"/>
                        <a:pt x="226643" y="8973"/>
                      </a:cubicBezTo>
                      <a:cubicBezTo>
                        <a:pt x="227192" y="7847"/>
                        <a:pt x="225819" y="-5141"/>
                        <a:pt x="233617" y="5513"/>
                      </a:cubicBezTo>
                      <a:cubicBezTo>
                        <a:pt x="224034" y="33191"/>
                        <a:pt x="206351" y="54279"/>
                        <a:pt x="179249" y="69848"/>
                      </a:cubicBezTo>
                      <a:lnTo>
                        <a:pt x="239081" y="79733"/>
                      </a:lnTo>
                      <a:cubicBezTo>
                        <a:pt x="251547" y="83934"/>
                        <a:pt x="264975" y="85499"/>
                        <a:pt x="276562" y="91980"/>
                      </a:cubicBezTo>
                      <a:lnTo>
                        <a:pt x="275711" y="95275"/>
                      </a:lnTo>
                      <a:lnTo>
                        <a:pt x="241827" y="87971"/>
                      </a:lnTo>
                      <a:cubicBezTo>
                        <a:pt x="226945" y="90469"/>
                        <a:pt x="213133" y="83797"/>
                        <a:pt x="198635" y="82754"/>
                      </a:cubicBezTo>
                      <a:cubicBezTo>
                        <a:pt x="190397" y="82150"/>
                        <a:pt x="182352" y="80859"/>
                        <a:pt x="174142" y="80804"/>
                      </a:cubicBezTo>
                      <a:cubicBezTo>
                        <a:pt x="144212" y="73253"/>
                        <a:pt x="114365" y="83166"/>
                        <a:pt x="86714" y="82205"/>
                      </a:cubicBezTo>
                      <a:cubicBezTo>
                        <a:pt x="99043" y="91403"/>
                        <a:pt x="112498" y="102881"/>
                        <a:pt x="118264" y="120921"/>
                      </a:cubicBezTo>
                      <a:cubicBezTo>
                        <a:pt x="121504" y="134925"/>
                        <a:pt x="128918" y="148077"/>
                        <a:pt x="128835" y="164854"/>
                      </a:cubicBezTo>
                      <a:cubicBezTo>
                        <a:pt x="120268" y="160077"/>
                        <a:pt x="121010" y="153871"/>
                        <a:pt x="121010" y="148379"/>
                      </a:cubicBezTo>
                      <a:close/>
                    </a:path>
                  </a:pathLst>
                </a:custGeom>
                <a:noFill/>
                <a:ln w="7935" cap="flat">
                  <a:solidFill>
                    <a:srgbClr val="00C2A7"/>
                  </a:solidFill>
                  <a:prstDash val="solid"/>
                  <a:round/>
                </a:ln>
              </p:spPr>
              <p:txBody>
                <a:bodyPr rtlCol="0" anchor="ctr"/>
                <a:lstStyle/>
                <a:p>
                  <a:endParaRPr lang="de-DE"/>
                </a:p>
              </p:txBody>
            </p:sp>
            <p:sp>
              <p:nvSpPr>
                <p:cNvPr id="202" name="Freihandform: Form 201">
                  <a:extLst>
                    <a:ext uri="{FF2B5EF4-FFF2-40B4-BE49-F238E27FC236}">
                      <a16:creationId xmlns:a16="http://schemas.microsoft.com/office/drawing/2014/main" id="{7B1620AA-EE55-4A97-941A-D47C00EFB6C2}"/>
                    </a:ext>
                  </a:extLst>
                </p:cNvPr>
                <p:cNvSpPr/>
                <p:nvPr/>
              </p:nvSpPr>
              <p:spPr>
                <a:xfrm rot="-82237">
                  <a:off x="1038247" y="2107918"/>
                  <a:ext cx="73423" cy="55223"/>
                </a:xfrm>
                <a:custGeom>
                  <a:avLst/>
                  <a:gdLst>
                    <a:gd name="connsiteX0" fmla="*/ 4200 w 73423"/>
                    <a:gd name="connsiteY0" fmla="*/ -257 h 55223"/>
                    <a:gd name="connsiteX1" fmla="*/ 72846 w 73423"/>
                    <a:gd name="connsiteY1" fmla="*/ 10726 h 55223"/>
                    <a:gd name="connsiteX2" fmla="*/ 40500 w 73423"/>
                    <a:gd name="connsiteY2" fmla="*/ 47630 h 55223"/>
                    <a:gd name="connsiteX3" fmla="*/ 34404 w 73423"/>
                    <a:gd name="connsiteY3" fmla="*/ 54687 h 55223"/>
                    <a:gd name="connsiteX4" fmla="*/ 28556 w 73423"/>
                    <a:gd name="connsiteY4" fmla="*/ 50596 h 55223"/>
                    <a:gd name="connsiteX5" fmla="*/ -358 w 73423"/>
                    <a:gd name="connsiteY5" fmla="*/ 8310 h 55223"/>
                    <a:gd name="connsiteX6" fmla="*/ 4200 w 73423"/>
                    <a:gd name="connsiteY6" fmla="*/ -257 h 55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23" h="55223">
                      <a:moveTo>
                        <a:pt x="4200" y="-257"/>
                      </a:moveTo>
                      <a:cubicBezTo>
                        <a:pt x="27504" y="-62"/>
                        <a:pt x="50646" y="3639"/>
                        <a:pt x="72846" y="10726"/>
                      </a:cubicBezTo>
                      <a:cubicBezTo>
                        <a:pt x="65899" y="26377"/>
                        <a:pt x="50879" y="34944"/>
                        <a:pt x="40500" y="47630"/>
                      </a:cubicBezTo>
                      <a:cubicBezTo>
                        <a:pt x="38551" y="50047"/>
                        <a:pt x="36436" y="52353"/>
                        <a:pt x="34404" y="54687"/>
                      </a:cubicBezTo>
                      <a:cubicBezTo>
                        <a:pt x="30670" y="55895"/>
                        <a:pt x="29517" y="52930"/>
                        <a:pt x="28556" y="50596"/>
                      </a:cubicBezTo>
                      <a:cubicBezTo>
                        <a:pt x="22021" y="34368"/>
                        <a:pt x="10817" y="21380"/>
                        <a:pt x="-358" y="8310"/>
                      </a:cubicBezTo>
                      <a:cubicBezTo>
                        <a:pt x="-1292" y="4109"/>
                        <a:pt x="850" y="1610"/>
                        <a:pt x="4200" y="-257"/>
                      </a:cubicBezTo>
                      <a:close/>
                    </a:path>
                  </a:pathLst>
                </a:custGeom>
                <a:noFill/>
                <a:ln w="7935" cap="flat">
                  <a:solidFill>
                    <a:srgbClr val="00C2A7"/>
                  </a:solidFill>
                  <a:prstDash val="solid"/>
                  <a:round/>
                </a:ln>
              </p:spPr>
              <p:txBody>
                <a:bodyPr rtlCol="0" anchor="ctr"/>
                <a:lstStyle/>
                <a:p>
                  <a:endParaRPr lang="de-DE"/>
                </a:p>
              </p:txBody>
            </p:sp>
            <p:sp>
              <p:nvSpPr>
                <p:cNvPr id="203" name="Freihandform: Form 202">
                  <a:extLst>
                    <a:ext uri="{FF2B5EF4-FFF2-40B4-BE49-F238E27FC236}">
                      <a16:creationId xmlns:a16="http://schemas.microsoft.com/office/drawing/2014/main" id="{7C623704-4504-57E3-0BD1-E1159DCC8486}"/>
                    </a:ext>
                  </a:extLst>
                </p:cNvPr>
                <p:cNvSpPr/>
                <p:nvPr/>
              </p:nvSpPr>
              <p:spPr>
                <a:xfrm rot="-82237">
                  <a:off x="1023679" y="2107991"/>
                  <a:ext cx="54964" cy="82114"/>
                </a:xfrm>
                <a:custGeom>
                  <a:avLst/>
                  <a:gdLst>
                    <a:gd name="connsiteX0" fmla="*/ 16342 w 54964"/>
                    <a:gd name="connsiteY0" fmla="*/ 8478 h 82114"/>
                    <a:gd name="connsiteX1" fmla="*/ 49293 w 54964"/>
                    <a:gd name="connsiteY1" fmla="*/ 55158 h 82114"/>
                    <a:gd name="connsiteX2" fmla="*/ 53219 w 54964"/>
                    <a:gd name="connsiteY2" fmla="*/ 73747 h 82114"/>
                    <a:gd name="connsiteX3" fmla="*/ 51654 w 54964"/>
                    <a:gd name="connsiteY3" fmla="*/ 81655 h 82114"/>
                    <a:gd name="connsiteX4" fmla="*/ 46629 w 54964"/>
                    <a:gd name="connsiteY4" fmla="*/ 74351 h 82114"/>
                    <a:gd name="connsiteX5" fmla="*/ 46437 w 54964"/>
                    <a:gd name="connsiteY5" fmla="*/ 68859 h 82114"/>
                    <a:gd name="connsiteX6" fmla="*/ 32708 w 54964"/>
                    <a:gd name="connsiteY6" fmla="*/ 38655 h 82114"/>
                    <a:gd name="connsiteX7" fmla="*/ 5249 w 54964"/>
                    <a:gd name="connsiteY7" fmla="*/ 8451 h 82114"/>
                    <a:gd name="connsiteX8" fmla="*/ -242 w 54964"/>
                    <a:gd name="connsiteY8" fmla="*/ 2712 h 82114"/>
                    <a:gd name="connsiteX9" fmla="*/ 7611 w 54964"/>
                    <a:gd name="connsiteY9" fmla="*/ 460 h 82114"/>
                    <a:gd name="connsiteX10" fmla="*/ 16342 w 54964"/>
                    <a:gd name="connsiteY10" fmla="*/ 8478 h 8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964" h="82114">
                      <a:moveTo>
                        <a:pt x="16342" y="8478"/>
                      </a:moveTo>
                      <a:cubicBezTo>
                        <a:pt x="31609" y="21027"/>
                        <a:pt x="40698" y="37914"/>
                        <a:pt x="49293" y="55158"/>
                      </a:cubicBezTo>
                      <a:cubicBezTo>
                        <a:pt x="50583" y="61363"/>
                        <a:pt x="51791" y="67569"/>
                        <a:pt x="53219" y="73747"/>
                      </a:cubicBezTo>
                      <a:cubicBezTo>
                        <a:pt x="53906" y="76740"/>
                        <a:pt x="56157" y="80667"/>
                        <a:pt x="51654" y="81655"/>
                      </a:cubicBezTo>
                      <a:cubicBezTo>
                        <a:pt x="45778" y="82946"/>
                        <a:pt x="47013" y="77701"/>
                        <a:pt x="46629" y="74351"/>
                      </a:cubicBezTo>
                      <a:cubicBezTo>
                        <a:pt x="46409" y="72566"/>
                        <a:pt x="46629" y="70727"/>
                        <a:pt x="46437" y="68859"/>
                      </a:cubicBezTo>
                      <a:cubicBezTo>
                        <a:pt x="45229" y="57272"/>
                        <a:pt x="36991" y="48870"/>
                        <a:pt x="32708" y="38655"/>
                      </a:cubicBezTo>
                      <a:cubicBezTo>
                        <a:pt x="27381" y="25146"/>
                        <a:pt x="16562" y="16688"/>
                        <a:pt x="5249" y="8451"/>
                      </a:cubicBezTo>
                      <a:cubicBezTo>
                        <a:pt x="3739" y="6227"/>
                        <a:pt x="-2000" y="7737"/>
                        <a:pt x="-242" y="2712"/>
                      </a:cubicBezTo>
                      <a:cubicBezTo>
                        <a:pt x="1213" y="-1215"/>
                        <a:pt x="4508" y="-418"/>
                        <a:pt x="7611" y="460"/>
                      </a:cubicBezTo>
                      <a:cubicBezTo>
                        <a:pt x="11976" y="1641"/>
                        <a:pt x="14118" y="5019"/>
                        <a:pt x="16342" y="8478"/>
                      </a:cubicBezTo>
                      <a:close/>
                    </a:path>
                  </a:pathLst>
                </a:custGeom>
                <a:noFill/>
                <a:ln w="7935" cap="flat">
                  <a:solidFill>
                    <a:srgbClr val="00C2A7"/>
                  </a:solidFill>
                  <a:prstDash val="solid"/>
                  <a:round/>
                </a:ln>
              </p:spPr>
              <p:txBody>
                <a:bodyPr rtlCol="0" anchor="ctr"/>
                <a:lstStyle/>
                <a:p>
                  <a:endParaRPr lang="de-DE"/>
                </a:p>
              </p:txBody>
            </p:sp>
            <p:sp>
              <p:nvSpPr>
                <p:cNvPr id="204" name="Freihandform: Form 203">
                  <a:extLst>
                    <a:ext uri="{FF2B5EF4-FFF2-40B4-BE49-F238E27FC236}">
                      <a16:creationId xmlns:a16="http://schemas.microsoft.com/office/drawing/2014/main" id="{F98F62F9-A2DD-2D1F-4CF1-F073A9A3FF3E}"/>
                    </a:ext>
                  </a:extLst>
                </p:cNvPr>
                <p:cNvSpPr/>
                <p:nvPr/>
              </p:nvSpPr>
              <p:spPr>
                <a:xfrm rot="-82237">
                  <a:off x="300054" y="2349013"/>
                  <a:ext cx="85626" cy="81277"/>
                </a:xfrm>
                <a:custGeom>
                  <a:avLst/>
                  <a:gdLst>
                    <a:gd name="connsiteX0" fmla="*/ 1514 w 85626"/>
                    <a:gd name="connsiteY0" fmla="*/ 42543 h 81277"/>
                    <a:gd name="connsiteX1" fmla="*/ 56431 w 85626"/>
                    <a:gd name="connsiteY1" fmla="*/ 1356 h 81277"/>
                    <a:gd name="connsiteX2" fmla="*/ 78151 w 85626"/>
                    <a:gd name="connsiteY2" fmla="*/ 10142 h 81277"/>
                    <a:gd name="connsiteX3" fmla="*/ 84933 w 85626"/>
                    <a:gd name="connsiteY3" fmla="*/ 76043 h 81277"/>
                    <a:gd name="connsiteX4" fmla="*/ 83890 w 85626"/>
                    <a:gd name="connsiteY4" fmla="*/ 80985 h 81277"/>
                    <a:gd name="connsiteX5" fmla="*/ 1679 w 85626"/>
                    <a:gd name="connsiteY5" fmla="*/ 70002 h 81277"/>
                    <a:gd name="connsiteX6" fmla="*/ 1514 w 85626"/>
                    <a:gd name="connsiteY6" fmla="*/ 42543 h 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626" h="81277">
                      <a:moveTo>
                        <a:pt x="1514" y="42543"/>
                      </a:moveTo>
                      <a:cubicBezTo>
                        <a:pt x="17138" y="25245"/>
                        <a:pt x="36771" y="13273"/>
                        <a:pt x="56431" y="1356"/>
                      </a:cubicBezTo>
                      <a:cubicBezTo>
                        <a:pt x="66316" y="-2214"/>
                        <a:pt x="73950" y="-292"/>
                        <a:pt x="78151" y="10142"/>
                      </a:cubicBezTo>
                      <a:cubicBezTo>
                        <a:pt x="78590" y="32246"/>
                        <a:pt x="76751" y="54598"/>
                        <a:pt x="84933" y="76043"/>
                      </a:cubicBezTo>
                      <a:cubicBezTo>
                        <a:pt x="85474" y="77756"/>
                        <a:pt x="85079" y="79637"/>
                        <a:pt x="83890" y="80985"/>
                      </a:cubicBezTo>
                      <a:cubicBezTo>
                        <a:pt x="56431" y="78651"/>
                        <a:pt x="28671" y="76812"/>
                        <a:pt x="1679" y="70002"/>
                      </a:cubicBezTo>
                      <a:cubicBezTo>
                        <a:pt x="-4582" y="60776"/>
                        <a:pt x="5304" y="51605"/>
                        <a:pt x="1514" y="42543"/>
                      </a:cubicBezTo>
                      <a:close/>
                    </a:path>
                  </a:pathLst>
                </a:custGeom>
                <a:noFill/>
                <a:ln w="7935" cap="flat">
                  <a:solidFill>
                    <a:srgbClr val="00C2A7"/>
                  </a:solidFill>
                  <a:prstDash val="solid"/>
                  <a:round/>
                </a:ln>
              </p:spPr>
              <p:txBody>
                <a:bodyPr rtlCol="0" anchor="ctr"/>
                <a:lstStyle/>
                <a:p>
                  <a:endParaRPr lang="de-DE"/>
                </a:p>
              </p:txBody>
            </p:sp>
            <p:sp>
              <p:nvSpPr>
                <p:cNvPr id="205" name="Freihandform: Form 204">
                  <a:extLst>
                    <a:ext uri="{FF2B5EF4-FFF2-40B4-BE49-F238E27FC236}">
                      <a16:creationId xmlns:a16="http://schemas.microsoft.com/office/drawing/2014/main" id="{04320FBD-614C-F8C5-0F28-F00732F9AD36}"/>
                    </a:ext>
                  </a:extLst>
                </p:cNvPr>
                <p:cNvSpPr/>
                <p:nvPr/>
              </p:nvSpPr>
              <p:spPr>
                <a:xfrm rot="-82237">
                  <a:off x="291916" y="2392718"/>
                  <a:ext cx="30748" cy="118071"/>
                </a:xfrm>
                <a:custGeom>
                  <a:avLst/>
                  <a:gdLst>
                    <a:gd name="connsiteX0" fmla="*/ 11134 w 30748"/>
                    <a:gd name="connsiteY0" fmla="*/ -302 h 118071"/>
                    <a:gd name="connsiteX1" fmla="*/ 15609 w 30748"/>
                    <a:gd name="connsiteY1" fmla="*/ 7331 h 118071"/>
                    <a:gd name="connsiteX2" fmla="*/ 11216 w 30748"/>
                    <a:gd name="connsiteY2" fmla="*/ 27156 h 118071"/>
                    <a:gd name="connsiteX3" fmla="*/ 19316 w 30748"/>
                    <a:gd name="connsiteY3" fmla="*/ 90310 h 118071"/>
                    <a:gd name="connsiteX4" fmla="*/ 30300 w 30748"/>
                    <a:gd name="connsiteY4" fmla="*/ 117769 h 118071"/>
                    <a:gd name="connsiteX5" fmla="*/ 24808 w 30748"/>
                    <a:gd name="connsiteY5" fmla="*/ 117769 h 118071"/>
                    <a:gd name="connsiteX6" fmla="*/ 5257 w 30748"/>
                    <a:gd name="connsiteY6" fmla="*/ 82814 h 118071"/>
                    <a:gd name="connsiteX7" fmla="*/ 1990 w 30748"/>
                    <a:gd name="connsiteY7" fmla="*/ 20676 h 118071"/>
                    <a:gd name="connsiteX8" fmla="*/ 11079 w 30748"/>
                    <a:gd name="connsiteY8" fmla="*/ -302 h 118071"/>
                    <a:gd name="connsiteX9" fmla="*/ 11134 w 30748"/>
                    <a:gd name="connsiteY9" fmla="*/ -302 h 118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48" h="118071">
                      <a:moveTo>
                        <a:pt x="11134" y="-302"/>
                      </a:moveTo>
                      <a:cubicBezTo>
                        <a:pt x="16104" y="192"/>
                        <a:pt x="16790" y="2883"/>
                        <a:pt x="15609" y="7331"/>
                      </a:cubicBezTo>
                      <a:cubicBezTo>
                        <a:pt x="13852" y="13866"/>
                        <a:pt x="12644" y="20539"/>
                        <a:pt x="11216" y="27156"/>
                      </a:cubicBezTo>
                      <a:cubicBezTo>
                        <a:pt x="11875" y="48436"/>
                        <a:pt x="7591" y="70403"/>
                        <a:pt x="19316" y="90310"/>
                      </a:cubicBezTo>
                      <a:cubicBezTo>
                        <a:pt x="18575" y="101294"/>
                        <a:pt x="28240" y="107911"/>
                        <a:pt x="30300" y="117769"/>
                      </a:cubicBezTo>
                      <a:lnTo>
                        <a:pt x="24808" y="117769"/>
                      </a:lnTo>
                      <a:cubicBezTo>
                        <a:pt x="13138" y="108982"/>
                        <a:pt x="10420" y="95225"/>
                        <a:pt x="5257" y="82814"/>
                      </a:cubicBezTo>
                      <a:cubicBezTo>
                        <a:pt x="425" y="62303"/>
                        <a:pt x="-2980" y="41791"/>
                        <a:pt x="1990" y="20676"/>
                      </a:cubicBezTo>
                      <a:cubicBezTo>
                        <a:pt x="3802" y="13015"/>
                        <a:pt x="5834" y="5738"/>
                        <a:pt x="11079" y="-302"/>
                      </a:cubicBezTo>
                      <a:lnTo>
                        <a:pt x="11134" y="-302"/>
                      </a:lnTo>
                      <a:close/>
                    </a:path>
                  </a:pathLst>
                </a:custGeom>
                <a:noFill/>
                <a:ln w="7935" cap="flat">
                  <a:solidFill>
                    <a:srgbClr val="00C2A7"/>
                  </a:solidFill>
                  <a:prstDash val="solid"/>
                  <a:round/>
                </a:ln>
              </p:spPr>
              <p:txBody>
                <a:bodyPr rtlCol="0" anchor="ctr"/>
                <a:lstStyle/>
                <a:p>
                  <a:endParaRPr lang="de-DE"/>
                </a:p>
              </p:txBody>
            </p:sp>
            <p:sp>
              <p:nvSpPr>
                <p:cNvPr id="206" name="Freihandform: Form 205">
                  <a:extLst>
                    <a:ext uri="{FF2B5EF4-FFF2-40B4-BE49-F238E27FC236}">
                      <a16:creationId xmlns:a16="http://schemas.microsoft.com/office/drawing/2014/main" id="{4FFBA7A8-B881-F5BE-F0A9-AE3C281C9EC3}"/>
                    </a:ext>
                  </a:extLst>
                </p:cNvPr>
                <p:cNvSpPr/>
                <p:nvPr/>
              </p:nvSpPr>
              <p:spPr>
                <a:xfrm rot="-82237">
                  <a:off x="376028" y="2335826"/>
                  <a:ext cx="24470" cy="117626"/>
                </a:xfrm>
                <a:custGeom>
                  <a:avLst/>
                  <a:gdLst>
                    <a:gd name="connsiteX0" fmla="*/ 8040 w 24470"/>
                    <a:gd name="connsiteY0" fmla="*/ 93087 h 117626"/>
                    <a:gd name="connsiteX1" fmla="*/ -197 w 24470"/>
                    <a:gd name="connsiteY1" fmla="*/ 21695 h 117626"/>
                    <a:gd name="connsiteX2" fmla="*/ 5295 w 24470"/>
                    <a:gd name="connsiteY2" fmla="*/ -272 h 117626"/>
                    <a:gd name="connsiteX3" fmla="*/ 5756 w 24470"/>
                    <a:gd name="connsiteY3" fmla="*/ -294 h 117626"/>
                    <a:gd name="connsiteX4" fmla="*/ 10808 w 24470"/>
                    <a:gd name="connsiteY4" fmla="*/ 4758 h 117626"/>
                    <a:gd name="connsiteX5" fmla="*/ 10786 w 24470"/>
                    <a:gd name="connsiteY5" fmla="*/ 5220 h 117626"/>
                    <a:gd name="connsiteX6" fmla="*/ 5295 w 24470"/>
                    <a:gd name="connsiteY6" fmla="*/ 46408 h 117626"/>
                    <a:gd name="connsiteX7" fmla="*/ 21770 w 24470"/>
                    <a:gd name="connsiteY7" fmla="*/ 106816 h 117626"/>
                    <a:gd name="connsiteX8" fmla="*/ 21770 w 24470"/>
                    <a:gd name="connsiteY8" fmla="*/ 117333 h 117626"/>
                    <a:gd name="connsiteX9" fmla="*/ 8040 w 24470"/>
                    <a:gd name="connsiteY9" fmla="*/ 93087 h 11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70" h="117626">
                      <a:moveTo>
                        <a:pt x="8040" y="93087"/>
                      </a:moveTo>
                      <a:cubicBezTo>
                        <a:pt x="-1076" y="70049"/>
                        <a:pt x="-829" y="45913"/>
                        <a:pt x="-197" y="21695"/>
                      </a:cubicBezTo>
                      <a:cubicBezTo>
                        <a:pt x="-197" y="13897"/>
                        <a:pt x="-1268" y="5851"/>
                        <a:pt x="5295" y="-272"/>
                      </a:cubicBezTo>
                      <a:cubicBezTo>
                        <a:pt x="5448" y="-286"/>
                        <a:pt x="5602" y="-294"/>
                        <a:pt x="5756" y="-294"/>
                      </a:cubicBezTo>
                      <a:cubicBezTo>
                        <a:pt x="8526" y="-294"/>
                        <a:pt x="10808" y="1988"/>
                        <a:pt x="10808" y="4758"/>
                      </a:cubicBezTo>
                      <a:cubicBezTo>
                        <a:pt x="10808" y="4912"/>
                        <a:pt x="10800" y="5066"/>
                        <a:pt x="10786" y="5220"/>
                      </a:cubicBezTo>
                      <a:cubicBezTo>
                        <a:pt x="6297" y="18460"/>
                        <a:pt x="4432" y="32453"/>
                        <a:pt x="5295" y="46408"/>
                      </a:cubicBezTo>
                      <a:cubicBezTo>
                        <a:pt x="5295" y="67990"/>
                        <a:pt x="9304" y="88556"/>
                        <a:pt x="21770" y="106816"/>
                      </a:cubicBezTo>
                      <a:cubicBezTo>
                        <a:pt x="22703" y="110001"/>
                        <a:pt x="26300" y="112994"/>
                        <a:pt x="21770" y="117333"/>
                      </a:cubicBezTo>
                      <a:cubicBezTo>
                        <a:pt x="15070" y="110221"/>
                        <a:pt x="12736" y="100858"/>
                        <a:pt x="8040" y="93087"/>
                      </a:cubicBezTo>
                      <a:close/>
                    </a:path>
                  </a:pathLst>
                </a:custGeom>
                <a:noFill/>
                <a:ln w="7935" cap="flat">
                  <a:solidFill>
                    <a:srgbClr val="00C2A7"/>
                  </a:solidFill>
                  <a:prstDash val="solid"/>
                  <a:round/>
                </a:ln>
              </p:spPr>
              <p:txBody>
                <a:bodyPr rtlCol="0" anchor="ctr"/>
                <a:lstStyle/>
                <a:p>
                  <a:endParaRPr lang="de-DE"/>
                </a:p>
              </p:txBody>
            </p:sp>
            <p:sp>
              <p:nvSpPr>
                <p:cNvPr id="207" name="Freihandform: Form 206">
                  <a:extLst>
                    <a:ext uri="{FF2B5EF4-FFF2-40B4-BE49-F238E27FC236}">
                      <a16:creationId xmlns:a16="http://schemas.microsoft.com/office/drawing/2014/main" id="{E15F833A-50CB-6AC9-DEEA-EA73641D4707}"/>
                    </a:ext>
                  </a:extLst>
                </p:cNvPr>
                <p:cNvSpPr/>
                <p:nvPr/>
              </p:nvSpPr>
              <p:spPr>
                <a:xfrm rot="-82237">
                  <a:off x="211176" y="2467885"/>
                  <a:ext cx="107088" cy="43933"/>
                </a:xfrm>
                <a:custGeom>
                  <a:avLst/>
                  <a:gdLst>
                    <a:gd name="connsiteX0" fmla="*/ 90171 w 107088"/>
                    <a:gd name="connsiteY0" fmla="*/ 10675 h 43933"/>
                    <a:gd name="connsiteX1" fmla="*/ 106646 w 107088"/>
                    <a:gd name="connsiteY1" fmla="*/ 43625 h 43933"/>
                    <a:gd name="connsiteX2" fmla="*/ -442 w 107088"/>
                    <a:gd name="connsiteY2" fmla="*/ 27150 h 43933"/>
                    <a:gd name="connsiteX3" fmla="*/ 18944 w 107088"/>
                    <a:gd name="connsiteY3" fmla="*/ -308 h 43933"/>
                    <a:gd name="connsiteX4" fmla="*/ 90171 w 107088"/>
                    <a:gd name="connsiteY4" fmla="*/ 10675 h 43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088" h="43933">
                      <a:moveTo>
                        <a:pt x="90171" y="10675"/>
                      </a:moveTo>
                      <a:lnTo>
                        <a:pt x="106646" y="43625"/>
                      </a:lnTo>
                      <a:cubicBezTo>
                        <a:pt x="70950" y="38490"/>
                        <a:pt x="34870" y="34674"/>
                        <a:pt x="-442" y="27150"/>
                      </a:cubicBezTo>
                      <a:cubicBezTo>
                        <a:pt x="3705" y="16386"/>
                        <a:pt x="12025" y="8588"/>
                        <a:pt x="18944" y="-308"/>
                      </a:cubicBezTo>
                      <a:cubicBezTo>
                        <a:pt x="43025" y="296"/>
                        <a:pt x="67134" y="1861"/>
                        <a:pt x="90171" y="10675"/>
                      </a:cubicBezTo>
                      <a:close/>
                    </a:path>
                  </a:pathLst>
                </a:custGeom>
                <a:noFill/>
                <a:ln w="7935" cap="flat">
                  <a:solidFill>
                    <a:srgbClr val="00C2A7"/>
                  </a:solidFill>
                  <a:prstDash val="solid"/>
                  <a:round/>
                </a:ln>
              </p:spPr>
              <p:txBody>
                <a:bodyPr rtlCol="0" anchor="ctr"/>
                <a:lstStyle/>
                <a:p>
                  <a:endParaRPr lang="de-DE"/>
                </a:p>
              </p:txBody>
            </p:sp>
            <p:sp>
              <p:nvSpPr>
                <p:cNvPr id="208" name="Freihandform: Form 207">
                  <a:extLst>
                    <a:ext uri="{FF2B5EF4-FFF2-40B4-BE49-F238E27FC236}">
                      <a16:creationId xmlns:a16="http://schemas.microsoft.com/office/drawing/2014/main" id="{E7370EDC-673D-5BD7-AA90-E18D5A5FA489}"/>
                    </a:ext>
                  </a:extLst>
                </p:cNvPr>
                <p:cNvSpPr/>
                <p:nvPr/>
              </p:nvSpPr>
              <p:spPr>
                <a:xfrm rot="-82237">
                  <a:off x="707245" y="1859549"/>
                  <a:ext cx="212799" cy="191412"/>
                </a:xfrm>
                <a:custGeom>
                  <a:avLst/>
                  <a:gdLst>
                    <a:gd name="connsiteX0" fmla="*/ 105697 w 212799"/>
                    <a:gd name="connsiteY0" fmla="*/ 174712 h 191412"/>
                    <a:gd name="connsiteX1" fmla="*/ 72746 w 212799"/>
                    <a:gd name="connsiteY1" fmla="*/ 147254 h 191412"/>
                    <a:gd name="connsiteX2" fmla="*/ 40812 w 212799"/>
                    <a:gd name="connsiteY2" fmla="*/ 152746 h 191412"/>
                    <a:gd name="connsiteX3" fmla="*/ 4128 w 212799"/>
                    <a:gd name="connsiteY3" fmla="*/ 191188 h 191412"/>
                    <a:gd name="connsiteX4" fmla="*/ 915 w 212799"/>
                    <a:gd name="connsiteY4" fmla="*/ 185092 h 191412"/>
                    <a:gd name="connsiteX5" fmla="*/ 9592 w 212799"/>
                    <a:gd name="connsiteY5" fmla="*/ 174712 h 191412"/>
                    <a:gd name="connsiteX6" fmla="*/ 50780 w 212799"/>
                    <a:gd name="connsiteY6" fmla="*/ 133525 h 191412"/>
                    <a:gd name="connsiteX7" fmla="*/ 102951 w 212799"/>
                    <a:gd name="connsiteY7" fmla="*/ 37969 h 191412"/>
                    <a:gd name="connsiteX8" fmla="*/ 108442 w 212799"/>
                    <a:gd name="connsiteY8" fmla="*/ 31956 h 191412"/>
                    <a:gd name="connsiteX9" fmla="*/ 88700 w 212799"/>
                    <a:gd name="connsiteY9" fmla="*/ 103156 h 191412"/>
                    <a:gd name="connsiteX10" fmla="*/ 135187 w 212799"/>
                    <a:gd name="connsiteY10" fmla="*/ 61254 h 191412"/>
                    <a:gd name="connsiteX11" fmla="*/ 150481 w 212799"/>
                    <a:gd name="connsiteY11" fmla="*/ -225 h 191412"/>
                    <a:gd name="connsiteX12" fmla="*/ 155177 w 212799"/>
                    <a:gd name="connsiteY12" fmla="*/ 10016 h 191412"/>
                    <a:gd name="connsiteX13" fmla="*/ 132578 w 212799"/>
                    <a:gd name="connsiteY13" fmla="*/ 78251 h 191412"/>
                    <a:gd name="connsiteX14" fmla="*/ 182580 w 212799"/>
                    <a:gd name="connsiteY14" fmla="*/ 56641 h 191412"/>
                    <a:gd name="connsiteX15" fmla="*/ 212263 w 212799"/>
                    <a:gd name="connsiteY15" fmla="*/ 51836 h 191412"/>
                    <a:gd name="connsiteX16" fmla="*/ 179862 w 212799"/>
                    <a:gd name="connsiteY16" fmla="*/ 64933 h 191412"/>
                    <a:gd name="connsiteX17" fmla="*/ 125302 w 212799"/>
                    <a:gd name="connsiteY17" fmla="*/ 93518 h 191412"/>
                    <a:gd name="connsiteX18" fmla="*/ 160641 w 212799"/>
                    <a:gd name="connsiteY18" fmla="*/ 117022 h 191412"/>
                    <a:gd name="connsiteX19" fmla="*/ 170718 w 212799"/>
                    <a:gd name="connsiteY19" fmla="*/ 137918 h 191412"/>
                    <a:gd name="connsiteX20" fmla="*/ 160531 w 212799"/>
                    <a:gd name="connsiteY20" fmla="*/ 128006 h 191412"/>
                    <a:gd name="connsiteX21" fmla="*/ 122089 w 212799"/>
                    <a:gd name="connsiteY21" fmla="*/ 103293 h 191412"/>
                    <a:gd name="connsiteX22" fmla="*/ 67886 w 212799"/>
                    <a:gd name="connsiteY22" fmla="*/ 132893 h 191412"/>
                    <a:gd name="connsiteX23" fmla="*/ 102841 w 212799"/>
                    <a:gd name="connsiteY23" fmla="*/ 158210 h 191412"/>
                    <a:gd name="connsiteX24" fmla="*/ 111628 w 212799"/>
                    <a:gd name="connsiteY24" fmla="*/ 173257 h 191412"/>
                    <a:gd name="connsiteX25" fmla="*/ 110419 w 212799"/>
                    <a:gd name="connsiteY25" fmla="*/ 179545 h 191412"/>
                    <a:gd name="connsiteX26" fmla="*/ 105697 w 212799"/>
                    <a:gd name="connsiteY26" fmla="*/ 174712 h 19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12799" h="191412">
                      <a:moveTo>
                        <a:pt x="105697" y="174712"/>
                      </a:moveTo>
                      <a:cubicBezTo>
                        <a:pt x="98832" y="160626"/>
                        <a:pt x="88260" y="151016"/>
                        <a:pt x="72746" y="147254"/>
                      </a:cubicBezTo>
                      <a:cubicBezTo>
                        <a:pt x="60775" y="141021"/>
                        <a:pt x="50780" y="140499"/>
                        <a:pt x="40812" y="152746"/>
                      </a:cubicBezTo>
                      <a:cubicBezTo>
                        <a:pt x="29664" y="166475"/>
                        <a:pt x="16429" y="178557"/>
                        <a:pt x="4128" y="191188"/>
                      </a:cubicBezTo>
                      <a:cubicBezTo>
                        <a:pt x="174" y="190666"/>
                        <a:pt x="-2243" y="189183"/>
                        <a:pt x="915" y="185092"/>
                      </a:cubicBezTo>
                      <a:cubicBezTo>
                        <a:pt x="3661" y="181522"/>
                        <a:pt x="6681" y="178172"/>
                        <a:pt x="9592" y="174712"/>
                      </a:cubicBezTo>
                      <a:cubicBezTo>
                        <a:pt x="20850" y="158512"/>
                        <a:pt x="40098" y="150302"/>
                        <a:pt x="50780" y="133525"/>
                      </a:cubicBezTo>
                      <a:cubicBezTo>
                        <a:pt x="86036" y="111421"/>
                        <a:pt x="97761" y="76494"/>
                        <a:pt x="102951" y="37969"/>
                      </a:cubicBezTo>
                      <a:cubicBezTo>
                        <a:pt x="103582" y="33329"/>
                        <a:pt x="103582" y="33329"/>
                        <a:pt x="108442" y="31956"/>
                      </a:cubicBezTo>
                      <a:cubicBezTo>
                        <a:pt x="108442" y="56668"/>
                        <a:pt x="100974" y="79212"/>
                        <a:pt x="88700" y="103156"/>
                      </a:cubicBezTo>
                      <a:cubicBezTo>
                        <a:pt x="111984" y="95330"/>
                        <a:pt x="125659" y="81024"/>
                        <a:pt x="135187" y="61254"/>
                      </a:cubicBezTo>
                      <a:cubicBezTo>
                        <a:pt x="144677" y="42110"/>
                        <a:pt x="149896" y="21132"/>
                        <a:pt x="150481" y="-225"/>
                      </a:cubicBezTo>
                      <a:cubicBezTo>
                        <a:pt x="156852" y="2520"/>
                        <a:pt x="154353" y="6859"/>
                        <a:pt x="155177" y="10016"/>
                      </a:cubicBezTo>
                      <a:cubicBezTo>
                        <a:pt x="154463" y="33988"/>
                        <a:pt x="145539" y="55378"/>
                        <a:pt x="132578" y="78251"/>
                      </a:cubicBezTo>
                      <a:lnTo>
                        <a:pt x="182580" y="56641"/>
                      </a:lnTo>
                      <a:cubicBezTo>
                        <a:pt x="191147" y="55048"/>
                        <a:pt x="199330" y="51012"/>
                        <a:pt x="212263" y="51836"/>
                      </a:cubicBezTo>
                      <a:cubicBezTo>
                        <a:pt x="200181" y="60073"/>
                        <a:pt x="189253" y="60677"/>
                        <a:pt x="179862" y="64933"/>
                      </a:cubicBezTo>
                      <a:cubicBezTo>
                        <a:pt x="163057" y="78251"/>
                        <a:pt x="141722" y="82425"/>
                        <a:pt x="125302" y="93518"/>
                      </a:cubicBezTo>
                      <a:cubicBezTo>
                        <a:pt x="138207" y="97170"/>
                        <a:pt x="153227" y="101261"/>
                        <a:pt x="160641" y="117022"/>
                      </a:cubicBezTo>
                      <a:cubicBezTo>
                        <a:pt x="164403" y="123475"/>
                        <a:pt x="169949" y="129131"/>
                        <a:pt x="170718" y="137918"/>
                      </a:cubicBezTo>
                      <a:cubicBezTo>
                        <a:pt x="163442" y="137671"/>
                        <a:pt x="163195" y="131630"/>
                        <a:pt x="160531" y="128006"/>
                      </a:cubicBezTo>
                      <a:cubicBezTo>
                        <a:pt x="151031" y="114716"/>
                        <a:pt x="139718" y="104172"/>
                        <a:pt x="122089" y="103293"/>
                      </a:cubicBezTo>
                      <a:cubicBezTo>
                        <a:pt x="98475" y="102277"/>
                        <a:pt x="86064" y="120949"/>
                        <a:pt x="67886" y="132893"/>
                      </a:cubicBezTo>
                      <a:cubicBezTo>
                        <a:pt x="80901" y="141296"/>
                        <a:pt x="96416" y="143877"/>
                        <a:pt x="102841" y="158210"/>
                      </a:cubicBezTo>
                      <a:cubicBezTo>
                        <a:pt x="105779" y="163207"/>
                        <a:pt x="108827" y="168150"/>
                        <a:pt x="111628" y="173257"/>
                      </a:cubicBezTo>
                      <a:cubicBezTo>
                        <a:pt x="112836" y="175481"/>
                        <a:pt x="114648" y="178529"/>
                        <a:pt x="110419" y="179545"/>
                      </a:cubicBezTo>
                      <a:cubicBezTo>
                        <a:pt x="106850" y="180451"/>
                        <a:pt x="106108" y="177458"/>
                        <a:pt x="105697" y="174712"/>
                      </a:cubicBezTo>
                      <a:close/>
                    </a:path>
                  </a:pathLst>
                </a:custGeom>
                <a:noFill/>
                <a:ln w="7935" cap="flat">
                  <a:solidFill>
                    <a:srgbClr val="00C2A7"/>
                  </a:solidFill>
                  <a:prstDash val="solid"/>
                  <a:round/>
                </a:ln>
              </p:spPr>
              <p:txBody>
                <a:bodyPr rtlCol="0" anchor="ctr"/>
                <a:lstStyle/>
                <a:p>
                  <a:endParaRPr lang="de-DE"/>
                </a:p>
              </p:txBody>
            </p:sp>
            <p:sp>
              <p:nvSpPr>
                <p:cNvPr id="209" name="Freihandform: Form 208">
                  <a:extLst>
                    <a:ext uri="{FF2B5EF4-FFF2-40B4-BE49-F238E27FC236}">
                      <a16:creationId xmlns:a16="http://schemas.microsoft.com/office/drawing/2014/main" id="{CD65DB4B-E078-2898-8A76-9572D2DEED8F}"/>
                    </a:ext>
                  </a:extLst>
                </p:cNvPr>
                <p:cNvSpPr/>
                <p:nvPr/>
              </p:nvSpPr>
              <p:spPr>
                <a:xfrm rot="-82237">
                  <a:off x="828186" y="1923677"/>
                  <a:ext cx="59310" cy="52088"/>
                </a:xfrm>
                <a:custGeom>
                  <a:avLst/>
                  <a:gdLst>
                    <a:gd name="connsiteX0" fmla="*/ 39546 w 59310"/>
                    <a:gd name="connsiteY0" fmla="*/ 51864 h 52088"/>
                    <a:gd name="connsiteX1" fmla="*/ -544 w 59310"/>
                    <a:gd name="connsiteY1" fmla="*/ 30254 h 52088"/>
                    <a:gd name="connsiteX2" fmla="*/ 58767 w 59310"/>
                    <a:gd name="connsiteY2" fmla="*/ -225 h 52088"/>
                    <a:gd name="connsiteX3" fmla="*/ 39546 w 59310"/>
                    <a:gd name="connsiteY3" fmla="*/ 51864 h 52088"/>
                  </a:gdLst>
                  <a:ahLst/>
                  <a:cxnLst>
                    <a:cxn ang="0">
                      <a:pos x="connsiteX0" y="connsiteY0"/>
                    </a:cxn>
                    <a:cxn ang="0">
                      <a:pos x="connsiteX1" y="connsiteY1"/>
                    </a:cxn>
                    <a:cxn ang="0">
                      <a:pos x="connsiteX2" y="connsiteY2"/>
                    </a:cxn>
                    <a:cxn ang="0">
                      <a:pos x="connsiteX3" y="connsiteY3"/>
                    </a:cxn>
                  </a:cxnLst>
                  <a:rect l="l" t="t" r="r" b="b"/>
                  <a:pathLst>
                    <a:path w="59310" h="52088">
                      <a:moveTo>
                        <a:pt x="39546" y="51864"/>
                      </a:moveTo>
                      <a:cubicBezTo>
                        <a:pt x="27931" y="41896"/>
                        <a:pt x="16288" y="31984"/>
                        <a:pt x="-544" y="30254"/>
                      </a:cubicBezTo>
                      <a:cubicBezTo>
                        <a:pt x="17716" y="15344"/>
                        <a:pt x="38228" y="7546"/>
                        <a:pt x="58767" y="-225"/>
                      </a:cubicBezTo>
                      <a:cubicBezTo>
                        <a:pt x="54511" y="17925"/>
                        <a:pt x="50090" y="36048"/>
                        <a:pt x="39546" y="51864"/>
                      </a:cubicBezTo>
                      <a:close/>
                    </a:path>
                  </a:pathLst>
                </a:custGeom>
                <a:noFill/>
                <a:ln w="7935" cap="flat">
                  <a:solidFill>
                    <a:srgbClr val="00C2A7"/>
                  </a:solidFill>
                  <a:prstDash val="solid"/>
                  <a:round/>
                </a:ln>
              </p:spPr>
              <p:txBody>
                <a:bodyPr rtlCol="0" anchor="ctr"/>
                <a:lstStyle/>
                <a:p>
                  <a:endParaRPr lang="de-DE"/>
                </a:p>
              </p:txBody>
            </p:sp>
            <p:sp>
              <p:nvSpPr>
                <p:cNvPr id="210" name="Freihandform: Form 209">
                  <a:extLst>
                    <a:ext uri="{FF2B5EF4-FFF2-40B4-BE49-F238E27FC236}">
                      <a16:creationId xmlns:a16="http://schemas.microsoft.com/office/drawing/2014/main" id="{D26474C6-B764-B8AD-B759-CAD3DCCD637F}"/>
                    </a:ext>
                  </a:extLst>
                </p:cNvPr>
                <p:cNvSpPr/>
                <p:nvPr/>
              </p:nvSpPr>
              <p:spPr>
                <a:xfrm rot="-82237">
                  <a:off x="951223" y="2107045"/>
                  <a:ext cx="91711" cy="46668"/>
                </a:xfrm>
                <a:custGeom>
                  <a:avLst/>
                  <a:gdLst>
                    <a:gd name="connsiteX0" fmla="*/ 88346 w 91711"/>
                    <a:gd name="connsiteY0" fmla="*/ 10716 h 46668"/>
                    <a:gd name="connsiteX1" fmla="*/ 79367 w 91711"/>
                    <a:gd name="connsiteY1" fmla="*/ 5005 h 46668"/>
                    <a:gd name="connsiteX2" fmla="*/ 73875 w 91711"/>
                    <a:gd name="connsiteY2" fmla="*/ 5746 h 46668"/>
                    <a:gd name="connsiteX3" fmla="*/ 77253 w 91711"/>
                    <a:gd name="connsiteY3" fmla="*/ 10771 h 46668"/>
                    <a:gd name="connsiteX4" fmla="*/ 40266 w 91711"/>
                    <a:gd name="connsiteY4" fmla="*/ 41305 h 46668"/>
                    <a:gd name="connsiteX5" fmla="*/ 36175 w 91711"/>
                    <a:gd name="connsiteY5" fmla="*/ 46412 h 46668"/>
                    <a:gd name="connsiteX6" fmla="*/ -565 w 91711"/>
                    <a:gd name="connsiteY6" fmla="*/ 6872 h 46668"/>
                    <a:gd name="connsiteX7" fmla="*/ 91147 w 91711"/>
                    <a:gd name="connsiteY7" fmla="*/ 2451 h 46668"/>
                    <a:gd name="connsiteX8" fmla="*/ 88346 w 91711"/>
                    <a:gd name="connsiteY8" fmla="*/ 10716 h 46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711" h="46668">
                      <a:moveTo>
                        <a:pt x="88346" y="10716"/>
                      </a:moveTo>
                      <a:cubicBezTo>
                        <a:pt x="85353" y="8822"/>
                        <a:pt x="82415" y="6817"/>
                        <a:pt x="79367" y="5005"/>
                      </a:cubicBezTo>
                      <a:cubicBezTo>
                        <a:pt x="77417" y="3824"/>
                        <a:pt x="74754" y="2836"/>
                        <a:pt x="73875" y="5746"/>
                      </a:cubicBezTo>
                      <a:cubicBezTo>
                        <a:pt x="73546" y="7037"/>
                        <a:pt x="76044" y="9069"/>
                        <a:pt x="77253" y="10771"/>
                      </a:cubicBezTo>
                      <a:cubicBezTo>
                        <a:pt x="59377" y="14231"/>
                        <a:pt x="52759" y="31338"/>
                        <a:pt x="40266" y="41305"/>
                      </a:cubicBezTo>
                      <a:cubicBezTo>
                        <a:pt x="38728" y="42862"/>
                        <a:pt x="37358" y="44573"/>
                        <a:pt x="36175" y="46412"/>
                      </a:cubicBezTo>
                      <a:cubicBezTo>
                        <a:pt x="23956" y="33370"/>
                        <a:pt x="15773" y="16730"/>
                        <a:pt x="-565" y="6872"/>
                      </a:cubicBezTo>
                      <a:cubicBezTo>
                        <a:pt x="30408" y="3275"/>
                        <a:pt x="60448" y="-4303"/>
                        <a:pt x="91147" y="2451"/>
                      </a:cubicBezTo>
                      <a:lnTo>
                        <a:pt x="88346" y="10716"/>
                      </a:lnTo>
                      <a:close/>
                    </a:path>
                  </a:pathLst>
                </a:custGeom>
                <a:noFill/>
                <a:ln w="7935" cap="flat">
                  <a:solidFill>
                    <a:srgbClr val="00C2A7"/>
                  </a:solidFill>
                  <a:prstDash val="solid"/>
                  <a:round/>
                </a:ln>
              </p:spPr>
              <p:txBody>
                <a:bodyPr rtlCol="0" anchor="ctr"/>
                <a:lstStyle/>
                <a:p>
                  <a:endParaRPr lang="de-DE"/>
                </a:p>
              </p:txBody>
            </p:sp>
            <p:sp>
              <p:nvSpPr>
                <p:cNvPr id="211" name="Freihandform: Form 210">
                  <a:extLst>
                    <a:ext uri="{FF2B5EF4-FFF2-40B4-BE49-F238E27FC236}">
                      <a16:creationId xmlns:a16="http://schemas.microsoft.com/office/drawing/2014/main" id="{B1BD46B0-F740-2436-6742-CFD8F0299855}"/>
                    </a:ext>
                  </a:extLst>
                </p:cNvPr>
                <p:cNvSpPr/>
                <p:nvPr/>
              </p:nvSpPr>
              <p:spPr>
                <a:xfrm rot="-82237">
                  <a:off x="771240" y="1958710"/>
                  <a:ext cx="59505" cy="59614"/>
                </a:xfrm>
                <a:custGeom>
                  <a:avLst/>
                  <a:gdLst>
                    <a:gd name="connsiteX0" fmla="*/ 39751 w 59505"/>
                    <a:gd name="connsiteY0" fmla="*/ 59384 h 59614"/>
                    <a:gd name="connsiteX1" fmla="*/ 3176 w 59505"/>
                    <a:gd name="connsiteY1" fmla="*/ 39696 h 59614"/>
                    <a:gd name="connsiteX2" fmla="*/ 2654 w 59505"/>
                    <a:gd name="connsiteY2" fmla="*/ 32118 h 59614"/>
                    <a:gd name="connsiteX3" fmla="*/ 45242 w 59505"/>
                    <a:gd name="connsiteY3" fmla="*/ 787 h 59614"/>
                    <a:gd name="connsiteX4" fmla="*/ 58972 w 59505"/>
                    <a:gd name="connsiteY4" fmla="*/ 4467 h 59614"/>
                    <a:gd name="connsiteX5" fmla="*/ 39751 w 59505"/>
                    <a:gd name="connsiteY5" fmla="*/ 59384 h 5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05" h="59614">
                      <a:moveTo>
                        <a:pt x="39751" y="59384"/>
                      </a:moveTo>
                      <a:cubicBezTo>
                        <a:pt x="28300" y="51448"/>
                        <a:pt x="18278" y="41344"/>
                        <a:pt x="3176" y="39696"/>
                      </a:cubicBezTo>
                      <a:cubicBezTo>
                        <a:pt x="-3194" y="38982"/>
                        <a:pt x="18" y="34479"/>
                        <a:pt x="2654" y="32118"/>
                      </a:cubicBezTo>
                      <a:cubicBezTo>
                        <a:pt x="15974" y="20533"/>
                        <a:pt x="30217" y="10052"/>
                        <a:pt x="45242" y="787"/>
                      </a:cubicBezTo>
                      <a:cubicBezTo>
                        <a:pt x="50542" y="-2535"/>
                        <a:pt x="54331" y="3231"/>
                        <a:pt x="58972" y="4467"/>
                      </a:cubicBezTo>
                      <a:cubicBezTo>
                        <a:pt x="55594" y="23852"/>
                        <a:pt x="50981" y="42909"/>
                        <a:pt x="39751" y="59384"/>
                      </a:cubicBezTo>
                      <a:close/>
                    </a:path>
                  </a:pathLst>
                </a:custGeom>
                <a:noFill/>
                <a:ln w="7935" cap="flat">
                  <a:solidFill>
                    <a:srgbClr val="00C2A7"/>
                  </a:solidFill>
                  <a:prstDash val="solid"/>
                  <a:round/>
                </a:ln>
              </p:spPr>
              <p:txBody>
                <a:bodyPr rtlCol="0" anchor="ctr"/>
                <a:lstStyle/>
                <a:p>
                  <a:endParaRPr lang="de-DE"/>
                </a:p>
              </p:txBody>
            </p:sp>
            <p:sp>
              <p:nvSpPr>
                <p:cNvPr id="212" name="Freihandform: Form 211">
                  <a:extLst>
                    <a:ext uri="{FF2B5EF4-FFF2-40B4-BE49-F238E27FC236}">
                      <a16:creationId xmlns:a16="http://schemas.microsoft.com/office/drawing/2014/main" id="{E63ADBDA-FC3E-9BB3-EA89-C1A6D501F8C9}"/>
                    </a:ext>
                  </a:extLst>
                </p:cNvPr>
                <p:cNvSpPr/>
                <p:nvPr/>
              </p:nvSpPr>
              <p:spPr>
                <a:xfrm rot="-82237">
                  <a:off x="598485" y="2183868"/>
                  <a:ext cx="104616" cy="192346"/>
                </a:xfrm>
                <a:custGeom>
                  <a:avLst/>
                  <a:gdLst>
                    <a:gd name="connsiteX0" fmla="*/ 54712 w 104616"/>
                    <a:gd name="connsiteY0" fmla="*/ 175594 h 192346"/>
                    <a:gd name="connsiteX1" fmla="*/ 46475 w 104616"/>
                    <a:gd name="connsiteY1" fmla="*/ 192069 h 192346"/>
                    <a:gd name="connsiteX2" fmla="*/ 46475 w 104616"/>
                    <a:gd name="connsiteY2" fmla="*/ 186578 h 192346"/>
                    <a:gd name="connsiteX3" fmla="*/ 49221 w 104616"/>
                    <a:gd name="connsiteY3" fmla="*/ 167357 h 192346"/>
                    <a:gd name="connsiteX4" fmla="*/ 47985 w 104616"/>
                    <a:gd name="connsiteY4" fmla="*/ 129107 h 192346"/>
                    <a:gd name="connsiteX5" fmla="*/ 5287 w 104616"/>
                    <a:gd name="connsiteY5" fmla="*/ 134297 h 192346"/>
                    <a:gd name="connsiteX6" fmla="*/ 24508 w 104616"/>
                    <a:gd name="connsiteY6" fmla="*/ 128805 h 192346"/>
                    <a:gd name="connsiteX7" fmla="*/ 46475 w 104616"/>
                    <a:gd name="connsiteY7" fmla="*/ 115076 h 192346"/>
                    <a:gd name="connsiteX8" fmla="*/ 43894 w 104616"/>
                    <a:gd name="connsiteY8" fmla="*/ 69165 h 192346"/>
                    <a:gd name="connsiteX9" fmla="*/ 16243 w 104616"/>
                    <a:gd name="connsiteY9" fmla="*/ 82126 h 192346"/>
                    <a:gd name="connsiteX10" fmla="*/ -507 w 104616"/>
                    <a:gd name="connsiteY10" fmla="*/ 74300 h 192346"/>
                    <a:gd name="connsiteX11" fmla="*/ 21735 w 104616"/>
                    <a:gd name="connsiteY11" fmla="*/ 73861 h 192346"/>
                    <a:gd name="connsiteX12" fmla="*/ 40955 w 104616"/>
                    <a:gd name="connsiteY12" fmla="*/ 57385 h 192346"/>
                    <a:gd name="connsiteX13" fmla="*/ 42630 w 104616"/>
                    <a:gd name="connsiteY13" fmla="*/ 45194 h 192346"/>
                    <a:gd name="connsiteX14" fmla="*/ 29972 w 104616"/>
                    <a:gd name="connsiteY14" fmla="*/ -277 h 192346"/>
                    <a:gd name="connsiteX15" fmla="*/ 43701 w 104616"/>
                    <a:gd name="connsiteY15" fmla="*/ 21689 h 192346"/>
                    <a:gd name="connsiteX16" fmla="*/ 51939 w 104616"/>
                    <a:gd name="connsiteY16" fmla="*/ 57385 h 192346"/>
                    <a:gd name="connsiteX17" fmla="*/ 88706 w 104616"/>
                    <a:gd name="connsiteY17" fmla="*/ 123643 h 192346"/>
                    <a:gd name="connsiteX18" fmla="*/ 95872 w 104616"/>
                    <a:gd name="connsiteY18" fmla="*/ 136988 h 192346"/>
                    <a:gd name="connsiteX19" fmla="*/ 58199 w 104616"/>
                    <a:gd name="connsiteY19" fmla="*/ 95965 h 192346"/>
                    <a:gd name="connsiteX20" fmla="*/ 81182 w 104616"/>
                    <a:gd name="connsiteY20" fmla="*/ 156785 h 192346"/>
                    <a:gd name="connsiteX21" fmla="*/ 104110 w 104616"/>
                    <a:gd name="connsiteY21" fmla="*/ 180921 h 192346"/>
                    <a:gd name="connsiteX22" fmla="*/ 59765 w 104616"/>
                    <a:gd name="connsiteY22" fmla="*/ 137317 h 192346"/>
                    <a:gd name="connsiteX23" fmla="*/ 54712 w 104616"/>
                    <a:gd name="connsiteY23" fmla="*/ 175594 h 192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4616" h="192346">
                      <a:moveTo>
                        <a:pt x="54712" y="175594"/>
                      </a:moveTo>
                      <a:cubicBezTo>
                        <a:pt x="53532" y="181937"/>
                        <a:pt x="54712" y="189488"/>
                        <a:pt x="46475" y="192069"/>
                      </a:cubicBezTo>
                      <a:cubicBezTo>
                        <a:pt x="43399" y="190202"/>
                        <a:pt x="46282" y="188335"/>
                        <a:pt x="46475" y="186578"/>
                      </a:cubicBezTo>
                      <a:lnTo>
                        <a:pt x="49221" y="167357"/>
                      </a:lnTo>
                      <a:cubicBezTo>
                        <a:pt x="47628" y="155248"/>
                        <a:pt x="48424" y="143001"/>
                        <a:pt x="47985" y="129107"/>
                      </a:cubicBezTo>
                      <a:cubicBezTo>
                        <a:pt x="34256" y="138964"/>
                        <a:pt x="19730" y="136878"/>
                        <a:pt x="5287" y="134297"/>
                      </a:cubicBezTo>
                      <a:cubicBezTo>
                        <a:pt x="9323" y="124192"/>
                        <a:pt x="18165" y="130947"/>
                        <a:pt x="24508" y="128805"/>
                      </a:cubicBezTo>
                      <a:cubicBezTo>
                        <a:pt x="34256" y="128119"/>
                        <a:pt x="41148" y="122846"/>
                        <a:pt x="46475" y="115076"/>
                      </a:cubicBezTo>
                      <a:cubicBezTo>
                        <a:pt x="51637" y="100083"/>
                        <a:pt x="45925" y="85805"/>
                        <a:pt x="43894" y="69165"/>
                      </a:cubicBezTo>
                      <a:cubicBezTo>
                        <a:pt x="36397" y="79846"/>
                        <a:pt x="26183" y="80615"/>
                        <a:pt x="16243" y="82126"/>
                      </a:cubicBezTo>
                      <a:cubicBezTo>
                        <a:pt x="10504" y="82126"/>
                        <a:pt x="4491" y="82730"/>
                        <a:pt x="-507" y="74300"/>
                      </a:cubicBezTo>
                      <a:cubicBezTo>
                        <a:pt x="8335" y="77732"/>
                        <a:pt x="14842" y="74300"/>
                        <a:pt x="21735" y="73861"/>
                      </a:cubicBezTo>
                      <a:cubicBezTo>
                        <a:pt x="28956" y="69330"/>
                        <a:pt x="39390" y="68561"/>
                        <a:pt x="40955" y="57385"/>
                      </a:cubicBezTo>
                      <a:cubicBezTo>
                        <a:pt x="49193" y="54640"/>
                        <a:pt x="43482" y="48709"/>
                        <a:pt x="42630" y="45194"/>
                      </a:cubicBezTo>
                      <a:cubicBezTo>
                        <a:pt x="39033" y="29900"/>
                        <a:pt x="34393" y="14990"/>
                        <a:pt x="29972" y="-277"/>
                      </a:cubicBezTo>
                      <a:cubicBezTo>
                        <a:pt x="41367" y="2798"/>
                        <a:pt x="36672" y="15868"/>
                        <a:pt x="43701" y="21689"/>
                      </a:cubicBezTo>
                      <a:cubicBezTo>
                        <a:pt x="44333" y="34073"/>
                        <a:pt x="49193" y="45523"/>
                        <a:pt x="51939" y="57385"/>
                      </a:cubicBezTo>
                      <a:cubicBezTo>
                        <a:pt x="53779" y="85256"/>
                        <a:pt x="68030" y="106371"/>
                        <a:pt x="88706" y="123643"/>
                      </a:cubicBezTo>
                      <a:cubicBezTo>
                        <a:pt x="97877" y="131331"/>
                        <a:pt x="98646" y="131331"/>
                        <a:pt x="95872" y="136988"/>
                      </a:cubicBezTo>
                      <a:cubicBezTo>
                        <a:pt x="81594" y="126004"/>
                        <a:pt x="68414" y="114060"/>
                        <a:pt x="58199" y="95965"/>
                      </a:cubicBezTo>
                      <a:cubicBezTo>
                        <a:pt x="54602" y="122544"/>
                        <a:pt x="67563" y="139678"/>
                        <a:pt x="81182" y="156785"/>
                      </a:cubicBezTo>
                      <a:cubicBezTo>
                        <a:pt x="88157" y="165517"/>
                        <a:pt x="99442" y="170075"/>
                        <a:pt x="104110" y="180921"/>
                      </a:cubicBezTo>
                      <a:cubicBezTo>
                        <a:pt x="84258" y="173700"/>
                        <a:pt x="73576" y="156483"/>
                        <a:pt x="59765" y="137317"/>
                      </a:cubicBezTo>
                      <a:cubicBezTo>
                        <a:pt x="57788" y="152666"/>
                        <a:pt x="56277" y="164089"/>
                        <a:pt x="54712" y="175594"/>
                      </a:cubicBezTo>
                      <a:close/>
                    </a:path>
                  </a:pathLst>
                </a:custGeom>
                <a:noFill/>
                <a:ln w="7935" cap="flat">
                  <a:solidFill>
                    <a:srgbClr val="00C2A7"/>
                  </a:solidFill>
                  <a:prstDash val="solid"/>
                  <a:round/>
                </a:ln>
              </p:spPr>
              <p:txBody>
                <a:bodyPr rtlCol="0" anchor="ctr"/>
                <a:lstStyle/>
                <a:p>
                  <a:endParaRPr lang="de-DE"/>
                </a:p>
              </p:txBody>
            </p:sp>
            <p:sp>
              <p:nvSpPr>
                <p:cNvPr id="213" name="Freihandform: Form 212">
                  <a:extLst>
                    <a:ext uri="{FF2B5EF4-FFF2-40B4-BE49-F238E27FC236}">
                      <a16:creationId xmlns:a16="http://schemas.microsoft.com/office/drawing/2014/main" id="{898B7A95-26A1-AC28-EBD6-9D42567A523D}"/>
                    </a:ext>
                  </a:extLst>
                </p:cNvPr>
                <p:cNvSpPr/>
                <p:nvPr/>
              </p:nvSpPr>
              <p:spPr>
                <a:xfrm rot="-82237">
                  <a:off x="615160" y="2252226"/>
                  <a:ext cx="36001" cy="47525"/>
                </a:xfrm>
                <a:custGeom>
                  <a:avLst/>
                  <a:gdLst>
                    <a:gd name="connsiteX0" fmla="*/ -504 w 36001"/>
                    <a:gd name="connsiteY0" fmla="*/ 14298 h 47525"/>
                    <a:gd name="connsiteX1" fmla="*/ 23303 w 36001"/>
                    <a:gd name="connsiteY1" fmla="*/ 2381 h 47525"/>
                    <a:gd name="connsiteX2" fmla="*/ 30414 w 36001"/>
                    <a:gd name="connsiteY2" fmla="*/ 2656 h 47525"/>
                    <a:gd name="connsiteX3" fmla="*/ 32941 w 36001"/>
                    <a:gd name="connsiteY3" fmla="*/ 44860 h 47525"/>
                    <a:gd name="connsiteX4" fmla="*/ 29728 w 36001"/>
                    <a:gd name="connsiteY4" fmla="*/ 47249 h 47525"/>
                    <a:gd name="connsiteX5" fmla="*/ -504 w 36001"/>
                    <a:gd name="connsiteY5" fmla="*/ 14298 h 4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1" h="47525">
                      <a:moveTo>
                        <a:pt x="-504" y="14298"/>
                      </a:moveTo>
                      <a:cubicBezTo>
                        <a:pt x="7734" y="10949"/>
                        <a:pt x="16136" y="7900"/>
                        <a:pt x="23303" y="2381"/>
                      </a:cubicBezTo>
                      <a:cubicBezTo>
                        <a:pt x="25637" y="569"/>
                        <a:pt x="29453" y="-2698"/>
                        <a:pt x="30414" y="2656"/>
                      </a:cubicBezTo>
                      <a:cubicBezTo>
                        <a:pt x="32968" y="16577"/>
                        <a:pt x="38872" y="30444"/>
                        <a:pt x="32941" y="44860"/>
                      </a:cubicBezTo>
                      <a:cubicBezTo>
                        <a:pt x="32501" y="45903"/>
                        <a:pt x="30826" y="46452"/>
                        <a:pt x="29728" y="47249"/>
                      </a:cubicBezTo>
                      <a:cubicBezTo>
                        <a:pt x="20914" y="34975"/>
                        <a:pt x="15147" y="20065"/>
                        <a:pt x="-504" y="14298"/>
                      </a:cubicBezTo>
                      <a:close/>
                    </a:path>
                  </a:pathLst>
                </a:custGeom>
                <a:noFill/>
                <a:ln w="7935" cap="flat">
                  <a:solidFill>
                    <a:srgbClr val="00C2A7"/>
                  </a:solidFill>
                  <a:prstDash val="solid"/>
                  <a:round/>
                </a:ln>
              </p:spPr>
              <p:txBody>
                <a:bodyPr rtlCol="0" anchor="ctr"/>
                <a:lstStyle/>
                <a:p>
                  <a:endParaRPr lang="de-DE"/>
                </a:p>
              </p:txBody>
            </p:sp>
            <p:sp>
              <p:nvSpPr>
                <p:cNvPr id="214" name="Freihandform: Form 213">
                  <a:extLst>
                    <a:ext uri="{FF2B5EF4-FFF2-40B4-BE49-F238E27FC236}">
                      <a16:creationId xmlns:a16="http://schemas.microsoft.com/office/drawing/2014/main" id="{92B0E8E7-4D5F-8C02-F830-C9700EF4DB1C}"/>
                    </a:ext>
                  </a:extLst>
                </p:cNvPr>
                <p:cNvSpPr/>
                <p:nvPr/>
              </p:nvSpPr>
              <p:spPr>
                <a:xfrm rot="-82237">
                  <a:off x="605445" y="2306182"/>
                  <a:ext cx="47090" cy="45800"/>
                </a:xfrm>
                <a:custGeom>
                  <a:avLst/>
                  <a:gdLst>
                    <a:gd name="connsiteX0" fmla="*/ -503 w 47090"/>
                    <a:gd name="connsiteY0" fmla="*/ 12456 h 45800"/>
                    <a:gd name="connsiteX1" fmla="*/ 46177 w 47090"/>
                    <a:gd name="connsiteY1" fmla="*/ -285 h 45800"/>
                    <a:gd name="connsiteX2" fmla="*/ 43431 w 47090"/>
                    <a:gd name="connsiteY2" fmla="*/ 45516 h 45800"/>
                    <a:gd name="connsiteX3" fmla="*/ 24539 w 47090"/>
                    <a:gd name="connsiteY3" fmla="*/ 24894 h 45800"/>
                    <a:gd name="connsiteX4" fmla="*/ -503 w 47090"/>
                    <a:gd name="connsiteY4" fmla="*/ 12456 h 4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0" h="45800">
                      <a:moveTo>
                        <a:pt x="-503" y="12456"/>
                      </a:moveTo>
                      <a:cubicBezTo>
                        <a:pt x="26956" y="12840"/>
                        <a:pt x="26956" y="12840"/>
                        <a:pt x="46177" y="-285"/>
                      </a:cubicBezTo>
                      <a:cubicBezTo>
                        <a:pt x="45078" y="15915"/>
                        <a:pt x="49197" y="30798"/>
                        <a:pt x="43431" y="45516"/>
                      </a:cubicBezTo>
                      <a:cubicBezTo>
                        <a:pt x="36841" y="38871"/>
                        <a:pt x="28384" y="33544"/>
                        <a:pt x="24539" y="24894"/>
                      </a:cubicBezTo>
                      <a:cubicBezTo>
                        <a:pt x="19350" y="13279"/>
                        <a:pt x="7323" y="17590"/>
                        <a:pt x="-503" y="12456"/>
                      </a:cubicBezTo>
                      <a:close/>
                    </a:path>
                  </a:pathLst>
                </a:custGeom>
                <a:noFill/>
                <a:ln w="7935" cap="flat">
                  <a:solidFill>
                    <a:srgbClr val="00C2A7"/>
                  </a:solidFill>
                  <a:prstDash val="solid"/>
                  <a:round/>
                </a:ln>
              </p:spPr>
              <p:txBody>
                <a:bodyPr rtlCol="0" anchor="ctr"/>
                <a:lstStyle/>
                <a:p>
                  <a:endParaRPr lang="de-DE"/>
                </a:p>
              </p:txBody>
            </p:sp>
            <p:sp>
              <p:nvSpPr>
                <p:cNvPr id="215" name="Freihandform: Form 214">
                  <a:extLst>
                    <a:ext uri="{FF2B5EF4-FFF2-40B4-BE49-F238E27FC236}">
                      <a16:creationId xmlns:a16="http://schemas.microsoft.com/office/drawing/2014/main" id="{A88C21A1-F667-335F-708A-5A687A0ADD24}"/>
                    </a:ext>
                  </a:extLst>
                </p:cNvPr>
                <p:cNvSpPr/>
                <p:nvPr/>
              </p:nvSpPr>
              <p:spPr>
                <a:xfrm rot="-82237">
                  <a:off x="229115" y="2393696"/>
                  <a:ext cx="74137" cy="85121"/>
                </a:xfrm>
                <a:custGeom>
                  <a:avLst/>
                  <a:gdLst>
                    <a:gd name="connsiteX0" fmla="*/ 70950 w 74137"/>
                    <a:gd name="connsiteY0" fmla="*/ 84822 h 85121"/>
                    <a:gd name="connsiteX1" fmla="*/ -442 w 74137"/>
                    <a:gd name="connsiteY1" fmla="*/ 73838 h 85121"/>
                    <a:gd name="connsiteX2" fmla="*/ 73696 w 74137"/>
                    <a:gd name="connsiteY2" fmla="*/ -300 h 85121"/>
                    <a:gd name="connsiteX3" fmla="*/ 70950 w 74137"/>
                    <a:gd name="connsiteY3" fmla="*/ 84822 h 85121"/>
                  </a:gdLst>
                  <a:ahLst/>
                  <a:cxnLst>
                    <a:cxn ang="0">
                      <a:pos x="connsiteX0" y="connsiteY0"/>
                    </a:cxn>
                    <a:cxn ang="0">
                      <a:pos x="connsiteX1" y="connsiteY1"/>
                    </a:cxn>
                    <a:cxn ang="0">
                      <a:pos x="connsiteX2" y="connsiteY2"/>
                    </a:cxn>
                    <a:cxn ang="0">
                      <a:pos x="connsiteX3" y="connsiteY3"/>
                    </a:cxn>
                  </a:cxnLst>
                  <a:rect l="l" t="t" r="r" b="b"/>
                  <a:pathLst>
                    <a:path w="74137" h="85121">
                      <a:moveTo>
                        <a:pt x="70950" y="84822"/>
                      </a:moveTo>
                      <a:cubicBezTo>
                        <a:pt x="46979" y="82076"/>
                        <a:pt x="22788" y="81170"/>
                        <a:pt x="-442" y="73838"/>
                      </a:cubicBezTo>
                      <a:cubicBezTo>
                        <a:pt x="21332" y="46188"/>
                        <a:pt x="45249" y="20651"/>
                        <a:pt x="73696" y="-300"/>
                      </a:cubicBezTo>
                      <a:cubicBezTo>
                        <a:pt x="63728" y="27653"/>
                        <a:pt x="65321" y="56100"/>
                        <a:pt x="70950" y="84822"/>
                      </a:cubicBezTo>
                      <a:close/>
                    </a:path>
                  </a:pathLst>
                </a:custGeom>
                <a:noFill/>
                <a:ln w="7935" cap="flat">
                  <a:solidFill>
                    <a:srgbClr val="00C2A7"/>
                  </a:solidFill>
                  <a:prstDash val="solid"/>
                  <a:round/>
                </a:ln>
              </p:spPr>
              <p:txBody>
                <a:bodyPr rtlCol="0" anchor="ctr"/>
                <a:lstStyle/>
                <a:p>
                  <a:endParaRPr lang="de-DE"/>
                </a:p>
              </p:txBody>
            </p:sp>
            <p:sp>
              <p:nvSpPr>
                <p:cNvPr id="216" name="Freihandform: Form 215">
                  <a:extLst>
                    <a:ext uri="{FF2B5EF4-FFF2-40B4-BE49-F238E27FC236}">
                      <a16:creationId xmlns:a16="http://schemas.microsoft.com/office/drawing/2014/main" id="{B846D852-1429-479D-CB79-AD609AFA66C8}"/>
                    </a:ext>
                  </a:extLst>
                </p:cNvPr>
                <p:cNvSpPr/>
                <p:nvPr/>
              </p:nvSpPr>
              <p:spPr>
                <a:xfrm rot="-82237">
                  <a:off x="355934" y="2336312"/>
                  <a:ext cx="24712" cy="21966"/>
                </a:xfrm>
                <a:custGeom>
                  <a:avLst/>
                  <a:gdLst>
                    <a:gd name="connsiteX0" fmla="*/ 24253 w 24712"/>
                    <a:gd name="connsiteY0" fmla="*/ -286 h 21966"/>
                    <a:gd name="connsiteX1" fmla="*/ 18761 w 24712"/>
                    <a:gd name="connsiteY1" fmla="*/ 21681 h 21966"/>
                    <a:gd name="connsiteX2" fmla="*/ -460 w 24712"/>
                    <a:gd name="connsiteY2" fmla="*/ 13443 h 21966"/>
                    <a:gd name="connsiteX3" fmla="*/ 24253 w 24712"/>
                    <a:gd name="connsiteY3" fmla="*/ -286 h 21966"/>
                  </a:gdLst>
                  <a:ahLst/>
                  <a:cxnLst>
                    <a:cxn ang="0">
                      <a:pos x="connsiteX0" y="connsiteY0"/>
                    </a:cxn>
                    <a:cxn ang="0">
                      <a:pos x="connsiteX1" y="connsiteY1"/>
                    </a:cxn>
                    <a:cxn ang="0">
                      <a:pos x="connsiteX2" y="connsiteY2"/>
                    </a:cxn>
                    <a:cxn ang="0">
                      <a:pos x="connsiteX3" y="connsiteY3"/>
                    </a:cxn>
                  </a:cxnLst>
                  <a:rect l="l" t="t" r="r" b="b"/>
                  <a:pathLst>
                    <a:path w="24712" h="21966">
                      <a:moveTo>
                        <a:pt x="24253" y="-286"/>
                      </a:moveTo>
                      <a:cubicBezTo>
                        <a:pt x="22797" y="7128"/>
                        <a:pt x="22880" y="14954"/>
                        <a:pt x="18761" y="21681"/>
                      </a:cubicBezTo>
                      <a:cubicBezTo>
                        <a:pt x="14313" y="14377"/>
                        <a:pt x="6652" y="14542"/>
                        <a:pt x="-460" y="13443"/>
                      </a:cubicBezTo>
                      <a:cubicBezTo>
                        <a:pt x="6410" y="6755"/>
                        <a:pt x="14942" y="2015"/>
                        <a:pt x="24253" y="-286"/>
                      </a:cubicBezTo>
                      <a:close/>
                    </a:path>
                  </a:pathLst>
                </a:custGeom>
                <a:noFill/>
                <a:ln w="7935" cap="flat">
                  <a:solidFill>
                    <a:srgbClr val="00C2A7"/>
                  </a:solidFill>
                  <a:prstDash val="solid"/>
                  <a:round/>
                </a:ln>
              </p:spPr>
              <p:txBody>
                <a:bodyPr rtlCol="0" anchor="ctr"/>
                <a:lstStyle/>
                <a:p>
                  <a:endParaRPr lang="de-DE"/>
                </a:p>
              </p:txBody>
            </p:sp>
          </p:grpSp>
          <p:grpSp>
            <p:nvGrpSpPr>
              <p:cNvPr id="217" name="Grafik 2">
                <a:extLst>
                  <a:ext uri="{FF2B5EF4-FFF2-40B4-BE49-F238E27FC236}">
                    <a16:creationId xmlns:a16="http://schemas.microsoft.com/office/drawing/2014/main" id="{49F53805-A168-AA56-7D6F-11C6420837B6}"/>
                  </a:ext>
                </a:extLst>
              </p:cNvPr>
              <p:cNvGrpSpPr/>
              <p:nvPr/>
            </p:nvGrpSpPr>
            <p:grpSpPr>
              <a:xfrm>
                <a:off x="186255" y="3655370"/>
                <a:ext cx="636494" cy="1286168"/>
                <a:chOff x="186255" y="3655370"/>
                <a:chExt cx="636494" cy="1286168"/>
              </a:xfrm>
            </p:grpSpPr>
            <p:sp>
              <p:nvSpPr>
                <p:cNvPr id="218" name="Freihandform: Form 217">
                  <a:extLst>
                    <a:ext uri="{FF2B5EF4-FFF2-40B4-BE49-F238E27FC236}">
                      <a16:creationId xmlns:a16="http://schemas.microsoft.com/office/drawing/2014/main" id="{241655B8-3545-2B0E-D81B-EC2AABAC056B}"/>
                    </a:ext>
                  </a:extLst>
                </p:cNvPr>
                <p:cNvSpPr/>
                <p:nvPr/>
              </p:nvSpPr>
              <p:spPr>
                <a:xfrm>
                  <a:off x="186255" y="3663105"/>
                  <a:ext cx="131069" cy="72358"/>
                </a:xfrm>
                <a:custGeom>
                  <a:avLst/>
                  <a:gdLst>
                    <a:gd name="connsiteX0" fmla="*/ 58196 w 131069"/>
                    <a:gd name="connsiteY0" fmla="*/ 72965 h 72358"/>
                    <a:gd name="connsiteX1" fmla="*/ 130986 w 131069"/>
                    <a:gd name="connsiteY1" fmla="*/ 72401 h 72358"/>
                    <a:gd name="connsiteX2" fmla="*/ 131095 w 131069"/>
                    <a:gd name="connsiteY2" fmla="*/ 48898 h 72358"/>
                    <a:gd name="connsiteX3" fmla="*/ 130488 w 131069"/>
                    <a:gd name="connsiteY3" fmla="*/ 48847 h 72358"/>
                    <a:gd name="connsiteX4" fmla="*/ 58196 w 131069"/>
                    <a:gd name="connsiteY4" fmla="*/ 48847 h 72358"/>
                    <a:gd name="connsiteX5" fmla="*/ 31651 w 131069"/>
                    <a:gd name="connsiteY5" fmla="*/ 40657 h 72358"/>
                    <a:gd name="connsiteX6" fmla="*/ 30523 w 131069"/>
                    <a:gd name="connsiteY6" fmla="*/ 37016 h 72358"/>
                    <a:gd name="connsiteX7" fmla="*/ 31651 w 131069"/>
                    <a:gd name="connsiteY7" fmla="*/ 32919 h 72358"/>
                    <a:gd name="connsiteX8" fmla="*/ 58196 w 131069"/>
                    <a:gd name="connsiteY8" fmla="*/ 24729 h 72358"/>
                    <a:gd name="connsiteX9" fmla="*/ 115817 w 131069"/>
                    <a:gd name="connsiteY9" fmla="*/ 25134 h 72358"/>
                    <a:gd name="connsiteX10" fmla="*/ 115616 w 131069"/>
                    <a:gd name="connsiteY10" fmla="*/ 607 h 72358"/>
                    <a:gd name="connsiteX11" fmla="*/ 58196 w 131069"/>
                    <a:gd name="connsiteY11" fmla="*/ 607 h 72358"/>
                    <a:gd name="connsiteX12" fmla="*/ 58196 w 131069"/>
                    <a:gd name="connsiteY12" fmla="*/ 607 h 72358"/>
                    <a:gd name="connsiteX13" fmla="*/ 5672 w 131069"/>
                    <a:gd name="connsiteY13" fmla="*/ 20632 h 72358"/>
                    <a:gd name="connsiteX14" fmla="*/ 26 w 131069"/>
                    <a:gd name="connsiteY14" fmla="*/ 37016 h 72358"/>
                    <a:gd name="connsiteX15" fmla="*/ 5672 w 131069"/>
                    <a:gd name="connsiteY15" fmla="*/ 52944 h 72358"/>
                    <a:gd name="connsiteX16" fmla="*/ 58196 w 131069"/>
                    <a:gd name="connsiteY16" fmla="*/ 72965 h 7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069" h="72358">
                      <a:moveTo>
                        <a:pt x="58196" y="72965"/>
                      </a:moveTo>
                      <a:lnTo>
                        <a:pt x="130986" y="72401"/>
                      </a:lnTo>
                      <a:cubicBezTo>
                        <a:pt x="130986" y="64954"/>
                        <a:pt x="131095" y="55098"/>
                        <a:pt x="131095" y="48898"/>
                      </a:cubicBezTo>
                      <a:cubicBezTo>
                        <a:pt x="131095" y="48735"/>
                        <a:pt x="130693" y="48847"/>
                        <a:pt x="130488" y="48847"/>
                      </a:cubicBezTo>
                      <a:lnTo>
                        <a:pt x="58196" y="48847"/>
                      </a:lnTo>
                      <a:cubicBezTo>
                        <a:pt x="43513" y="48847"/>
                        <a:pt x="35038" y="45206"/>
                        <a:pt x="31651" y="40657"/>
                      </a:cubicBezTo>
                      <a:cubicBezTo>
                        <a:pt x="31085" y="39289"/>
                        <a:pt x="30523" y="37924"/>
                        <a:pt x="30523" y="37016"/>
                      </a:cubicBezTo>
                      <a:cubicBezTo>
                        <a:pt x="30523" y="35651"/>
                        <a:pt x="31085" y="34283"/>
                        <a:pt x="31651" y="32919"/>
                      </a:cubicBezTo>
                      <a:cubicBezTo>
                        <a:pt x="35038" y="28369"/>
                        <a:pt x="43513" y="24729"/>
                        <a:pt x="58196" y="24729"/>
                      </a:cubicBezTo>
                      <a:lnTo>
                        <a:pt x="115817" y="25134"/>
                      </a:lnTo>
                      <a:cubicBezTo>
                        <a:pt x="115817" y="31504"/>
                        <a:pt x="115616" y="4569"/>
                        <a:pt x="115616" y="607"/>
                      </a:cubicBezTo>
                      <a:lnTo>
                        <a:pt x="58196" y="607"/>
                      </a:lnTo>
                      <a:moveTo>
                        <a:pt x="58196" y="607"/>
                      </a:moveTo>
                      <a:cubicBezTo>
                        <a:pt x="31651" y="607"/>
                        <a:pt x="14143" y="9257"/>
                        <a:pt x="5672" y="20632"/>
                      </a:cubicBezTo>
                      <a:cubicBezTo>
                        <a:pt x="2281" y="25637"/>
                        <a:pt x="26" y="31098"/>
                        <a:pt x="26" y="37016"/>
                      </a:cubicBezTo>
                      <a:cubicBezTo>
                        <a:pt x="26" y="42477"/>
                        <a:pt x="2281" y="47938"/>
                        <a:pt x="5672" y="52944"/>
                      </a:cubicBezTo>
                      <a:cubicBezTo>
                        <a:pt x="14143" y="64319"/>
                        <a:pt x="31651" y="72965"/>
                        <a:pt x="58196" y="72965"/>
                      </a:cubicBezTo>
                    </a:path>
                  </a:pathLst>
                </a:custGeom>
                <a:solidFill>
                  <a:srgbClr val="FFFFFF"/>
                </a:solidFill>
                <a:ln w="25962" cap="flat">
                  <a:solidFill>
                    <a:srgbClr val="00C2A7"/>
                  </a:solidFill>
                  <a:prstDash val="solid"/>
                  <a:miter/>
                </a:ln>
              </p:spPr>
              <p:txBody>
                <a:bodyPr rtlCol="0" anchor="ctr"/>
                <a:lstStyle/>
                <a:p>
                  <a:endParaRPr lang="de-DE"/>
                </a:p>
              </p:txBody>
            </p:sp>
            <p:sp>
              <p:nvSpPr>
                <p:cNvPr id="219" name="Freihandform: Form 218">
                  <a:extLst>
                    <a:ext uri="{FF2B5EF4-FFF2-40B4-BE49-F238E27FC236}">
                      <a16:creationId xmlns:a16="http://schemas.microsoft.com/office/drawing/2014/main" id="{AA2984DA-F018-0782-268D-F9D823E47D77}"/>
                    </a:ext>
                  </a:extLst>
                </p:cNvPr>
                <p:cNvSpPr/>
                <p:nvPr/>
              </p:nvSpPr>
              <p:spPr>
                <a:xfrm>
                  <a:off x="344953" y="3743200"/>
                  <a:ext cx="434309" cy="1198337"/>
                </a:xfrm>
                <a:custGeom>
                  <a:avLst/>
                  <a:gdLst>
                    <a:gd name="connsiteX0" fmla="*/ 434323 w 434309"/>
                    <a:gd name="connsiteY0" fmla="*/ 570758 h 1198337"/>
                    <a:gd name="connsiteX1" fmla="*/ 257553 w 434309"/>
                    <a:gd name="connsiteY1" fmla="*/ 1186934 h 1198337"/>
                    <a:gd name="connsiteX2" fmla="*/ 176224 w 434309"/>
                    <a:gd name="connsiteY2" fmla="*/ 1186934 h 1198337"/>
                    <a:gd name="connsiteX3" fmla="*/ 16 w 434309"/>
                    <a:gd name="connsiteY3" fmla="*/ 570758 h 1198337"/>
                    <a:gd name="connsiteX4" fmla="*/ 16 w 434309"/>
                    <a:gd name="connsiteY4" fmla="*/ 545 h 1198337"/>
                    <a:gd name="connsiteX5" fmla="*/ 434323 w 434309"/>
                    <a:gd name="connsiteY5" fmla="*/ 545 h 1198337"/>
                    <a:gd name="connsiteX6" fmla="*/ 434323 w 434309"/>
                    <a:gd name="connsiteY6" fmla="*/ 570758 h 119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09" h="1198337">
                      <a:moveTo>
                        <a:pt x="434323" y="570758"/>
                      </a:moveTo>
                      <a:cubicBezTo>
                        <a:pt x="434323" y="684527"/>
                        <a:pt x="324194" y="1136421"/>
                        <a:pt x="257553" y="1186934"/>
                      </a:cubicBezTo>
                      <a:cubicBezTo>
                        <a:pt x="237220" y="1202409"/>
                        <a:pt x="197685" y="1203318"/>
                        <a:pt x="176224" y="1186934"/>
                      </a:cubicBezTo>
                      <a:cubicBezTo>
                        <a:pt x="109017" y="1136877"/>
                        <a:pt x="-550" y="684527"/>
                        <a:pt x="16" y="570758"/>
                      </a:cubicBezTo>
                      <a:lnTo>
                        <a:pt x="16" y="545"/>
                      </a:lnTo>
                      <a:lnTo>
                        <a:pt x="434323" y="545"/>
                      </a:lnTo>
                      <a:lnTo>
                        <a:pt x="434323" y="570758"/>
                      </a:lnTo>
                      <a:close/>
                    </a:path>
                  </a:pathLst>
                </a:custGeom>
                <a:noFill/>
                <a:ln w="36028" cap="flat">
                  <a:solidFill>
                    <a:srgbClr val="00C2A7"/>
                  </a:solidFill>
                  <a:prstDash val="solid"/>
                  <a:round/>
                </a:ln>
              </p:spPr>
              <p:txBody>
                <a:bodyPr rtlCol="0" anchor="ctr"/>
                <a:lstStyle/>
                <a:p>
                  <a:endParaRPr lang="de-DE"/>
                </a:p>
              </p:txBody>
            </p:sp>
            <p:sp>
              <p:nvSpPr>
                <p:cNvPr id="220" name="Freihandform: Form 219">
                  <a:extLst>
                    <a:ext uri="{FF2B5EF4-FFF2-40B4-BE49-F238E27FC236}">
                      <a16:creationId xmlns:a16="http://schemas.microsoft.com/office/drawing/2014/main" id="{88CBE7C2-D87A-3389-8BC2-3AD47A24B410}"/>
                    </a:ext>
                  </a:extLst>
                </p:cNvPr>
                <p:cNvSpPr/>
                <p:nvPr/>
              </p:nvSpPr>
              <p:spPr>
                <a:xfrm>
                  <a:off x="317278" y="3699513"/>
                  <a:ext cx="489656" cy="43687"/>
                </a:xfrm>
                <a:custGeom>
                  <a:avLst/>
                  <a:gdLst>
                    <a:gd name="connsiteX0" fmla="*/ 14 w 489656"/>
                    <a:gd name="connsiteY0" fmla="*/ 605 h 43687"/>
                    <a:gd name="connsiteX1" fmla="*/ 489670 w 489656"/>
                    <a:gd name="connsiteY1" fmla="*/ 605 h 43687"/>
                    <a:gd name="connsiteX2" fmla="*/ 489670 w 489656"/>
                    <a:gd name="connsiteY2" fmla="*/ 44292 h 43687"/>
                    <a:gd name="connsiteX3" fmla="*/ 14 w 489656"/>
                    <a:gd name="connsiteY3" fmla="*/ 44292 h 43687"/>
                  </a:gdLst>
                  <a:ahLst/>
                  <a:cxnLst>
                    <a:cxn ang="0">
                      <a:pos x="connsiteX0" y="connsiteY0"/>
                    </a:cxn>
                    <a:cxn ang="0">
                      <a:pos x="connsiteX1" y="connsiteY1"/>
                    </a:cxn>
                    <a:cxn ang="0">
                      <a:pos x="connsiteX2" y="connsiteY2"/>
                    </a:cxn>
                    <a:cxn ang="0">
                      <a:pos x="connsiteX3" y="connsiteY3"/>
                    </a:cxn>
                  </a:cxnLst>
                  <a:rect l="l" t="t" r="r" b="b"/>
                  <a:pathLst>
                    <a:path w="489656" h="43687">
                      <a:moveTo>
                        <a:pt x="14" y="605"/>
                      </a:moveTo>
                      <a:lnTo>
                        <a:pt x="489670" y="605"/>
                      </a:lnTo>
                      <a:lnTo>
                        <a:pt x="489670" y="44292"/>
                      </a:lnTo>
                      <a:lnTo>
                        <a:pt x="14" y="44292"/>
                      </a:lnTo>
                      <a:close/>
                    </a:path>
                  </a:pathLst>
                </a:custGeom>
                <a:noFill/>
                <a:ln w="25962" cap="rnd">
                  <a:solidFill>
                    <a:srgbClr val="00C2A7"/>
                  </a:solidFill>
                  <a:prstDash val="solid"/>
                  <a:round/>
                </a:ln>
              </p:spPr>
              <p:txBody>
                <a:bodyPr rtlCol="0" anchor="ctr"/>
                <a:lstStyle/>
                <a:p>
                  <a:endParaRPr lang="de-DE"/>
                </a:p>
              </p:txBody>
            </p:sp>
            <p:sp>
              <p:nvSpPr>
                <p:cNvPr id="221" name="Freihandform: Form 220">
                  <a:extLst>
                    <a:ext uri="{FF2B5EF4-FFF2-40B4-BE49-F238E27FC236}">
                      <a16:creationId xmlns:a16="http://schemas.microsoft.com/office/drawing/2014/main" id="{39CA7237-3A2B-8F2E-23C7-5C756E30FB9E}"/>
                    </a:ext>
                  </a:extLst>
                </p:cNvPr>
                <p:cNvSpPr/>
                <p:nvPr/>
              </p:nvSpPr>
              <p:spPr>
                <a:xfrm>
                  <a:off x="302029" y="3655370"/>
                  <a:ext cx="520719" cy="44143"/>
                </a:xfrm>
                <a:custGeom>
                  <a:avLst/>
                  <a:gdLst>
                    <a:gd name="connsiteX0" fmla="*/ 14 w 520719"/>
                    <a:gd name="connsiteY0" fmla="*/ 609 h 44143"/>
                    <a:gd name="connsiteX1" fmla="*/ 520734 w 520719"/>
                    <a:gd name="connsiteY1" fmla="*/ 609 h 44143"/>
                    <a:gd name="connsiteX2" fmla="*/ 520734 w 520719"/>
                    <a:gd name="connsiteY2" fmla="*/ 44752 h 44143"/>
                    <a:gd name="connsiteX3" fmla="*/ 14 w 520719"/>
                    <a:gd name="connsiteY3" fmla="*/ 44752 h 44143"/>
                  </a:gdLst>
                  <a:ahLst/>
                  <a:cxnLst>
                    <a:cxn ang="0">
                      <a:pos x="connsiteX0" y="connsiteY0"/>
                    </a:cxn>
                    <a:cxn ang="0">
                      <a:pos x="connsiteX1" y="connsiteY1"/>
                    </a:cxn>
                    <a:cxn ang="0">
                      <a:pos x="connsiteX2" y="connsiteY2"/>
                    </a:cxn>
                    <a:cxn ang="0">
                      <a:pos x="connsiteX3" y="connsiteY3"/>
                    </a:cxn>
                  </a:cxnLst>
                  <a:rect l="l" t="t" r="r" b="b"/>
                  <a:pathLst>
                    <a:path w="520719" h="44143">
                      <a:moveTo>
                        <a:pt x="14" y="609"/>
                      </a:moveTo>
                      <a:lnTo>
                        <a:pt x="520734" y="609"/>
                      </a:lnTo>
                      <a:lnTo>
                        <a:pt x="520734" y="44752"/>
                      </a:lnTo>
                      <a:lnTo>
                        <a:pt x="14" y="44752"/>
                      </a:lnTo>
                      <a:close/>
                    </a:path>
                  </a:pathLst>
                </a:custGeom>
                <a:noFill/>
                <a:ln w="25962" cap="rnd">
                  <a:solidFill>
                    <a:srgbClr val="00C2A7"/>
                  </a:solidFill>
                  <a:prstDash val="solid"/>
                  <a:round/>
                </a:ln>
              </p:spPr>
              <p:txBody>
                <a:bodyPr rtlCol="0" anchor="ctr"/>
                <a:lstStyle/>
                <a:p>
                  <a:endParaRPr lang="de-DE"/>
                </a:p>
              </p:txBody>
            </p:sp>
            <p:sp>
              <p:nvSpPr>
                <p:cNvPr id="222" name="Freihandform: Form 221">
                  <a:extLst>
                    <a:ext uri="{FF2B5EF4-FFF2-40B4-BE49-F238E27FC236}">
                      <a16:creationId xmlns:a16="http://schemas.microsoft.com/office/drawing/2014/main" id="{1EFD4523-85F2-6CF2-79AD-D1D68812F7AD}"/>
                    </a:ext>
                  </a:extLst>
                </p:cNvPr>
                <p:cNvSpPr/>
                <p:nvPr/>
              </p:nvSpPr>
              <p:spPr>
                <a:xfrm>
                  <a:off x="377146" y="3850599"/>
                  <a:ext cx="235510" cy="592057"/>
                </a:xfrm>
                <a:custGeom>
                  <a:avLst/>
                  <a:gdLst>
                    <a:gd name="connsiteX0" fmla="*/ 16 w 235510"/>
                    <a:gd name="connsiteY0" fmla="*/ 564 h 592057"/>
                    <a:gd name="connsiteX1" fmla="*/ 235527 w 235510"/>
                    <a:gd name="connsiteY1" fmla="*/ 564 h 592057"/>
                    <a:gd name="connsiteX2" fmla="*/ 16 w 235510"/>
                    <a:gd name="connsiteY2" fmla="*/ 564 h 592057"/>
                    <a:gd name="connsiteX3" fmla="*/ 16 w 235510"/>
                    <a:gd name="connsiteY3" fmla="*/ 296363 h 592057"/>
                    <a:gd name="connsiteX4" fmla="*/ 235527 w 235510"/>
                    <a:gd name="connsiteY4" fmla="*/ 296363 h 592057"/>
                    <a:gd name="connsiteX5" fmla="*/ 16 w 235510"/>
                    <a:gd name="connsiteY5" fmla="*/ 296363 h 592057"/>
                    <a:gd name="connsiteX6" fmla="*/ 16 w 235510"/>
                    <a:gd name="connsiteY6" fmla="*/ 592622 h 592057"/>
                    <a:gd name="connsiteX7" fmla="*/ 235527 w 235510"/>
                    <a:gd name="connsiteY7" fmla="*/ 592622 h 592057"/>
                    <a:gd name="connsiteX8" fmla="*/ 16 w 235510"/>
                    <a:gd name="connsiteY8" fmla="*/ 592622 h 59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10" h="592057">
                      <a:moveTo>
                        <a:pt x="16" y="564"/>
                      </a:moveTo>
                      <a:lnTo>
                        <a:pt x="235527" y="564"/>
                      </a:lnTo>
                      <a:lnTo>
                        <a:pt x="16" y="564"/>
                      </a:lnTo>
                      <a:close/>
                      <a:moveTo>
                        <a:pt x="16" y="296363"/>
                      </a:moveTo>
                      <a:lnTo>
                        <a:pt x="235527" y="296363"/>
                      </a:lnTo>
                      <a:lnTo>
                        <a:pt x="16" y="296363"/>
                      </a:lnTo>
                      <a:close/>
                      <a:moveTo>
                        <a:pt x="16" y="592622"/>
                      </a:moveTo>
                      <a:lnTo>
                        <a:pt x="235527" y="592622"/>
                      </a:lnTo>
                      <a:lnTo>
                        <a:pt x="16" y="592622"/>
                      </a:lnTo>
                      <a:close/>
                    </a:path>
                  </a:pathLst>
                </a:custGeom>
                <a:noFill/>
                <a:ln w="36028" cap="flat">
                  <a:solidFill>
                    <a:srgbClr val="00C2A7">
                      <a:alpha val="80000"/>
                    </a:srgbClr>
                  </a:solidFill>
                  <a:prstDash val="solid"/>
                  <a:round/>
                </a:ln>
              </p:spPr>
              <p:txBody>
                <a:bodyPr rtlCol="0" anchor="ctr"/>
                <a:lstStyle/>
                <a:p>
                  <a:endParaRPr lang="de-DE"/>
                </a:p>
              </p:txBody>
            </p:sp>
          </p:grpSp>
        </p:grpSp>
      </p:grpSp>
      <p:grpSp>
        <p:nvGrpSpPr>
          <p:cNvPr id="257" name="Grafik 2">
            <a:extLst>
              <a:ext uri="{FF2B5EF4-FFF2-40B4-BE49-F238E27FC236}">
                <a16:creationId xmlns:a16="http://schemas.microsoft.com/office/drawing/2014/main" id="{F0FF0203-E367-5C26-1ACD-B52621A289D6}"/>
              </a:ext>
            </a:extLst>
          </p:cNvPr>
          <p:cNvGrpSpPr/>
          <p:nvPr/>
        </p:nvGrpSpPr>
        <p:grpSpPr>
          <a:xfrm>
            <a:off x="4659466" y="1032164"/>
            <a:ext cx="2579442" cy="5246453"/>
            <a:chOff x="4659466" y="1032164"/>
            <a:chExt cx="2579442" cy="5246453"/>
          </a:xfrm>
          <a:noFill/>
        </p:grpSpPr>
        <p:sp>
          <p:nvSpPr>
            <p:cNvPr id="258" name="Freihandform: Form 257">
              <a:extLst>
                <a:ext uri="{FF2B5EF4-FFF2-40B4-BE49-F238E27FC236}">
                  <a16:creationId xmlns:a16="http://schemas.microsoft.com/office/drawing/2014/main" id="{BB6A2354-B729-639B-EC62-9BB9046DF29A}"/>
                </a:ext>
              </a:extLst>
            </p:cNvPr>
            <p:cNvSpPr/>
            <p:nvPr/>
          </p:nvSpPr>
          <p:spPr>
            <a:xfrm>
              <a:off x="4659488" y="1032164"/>
              <a:ext cx="2579420" cy="5246453"/>
            </a:xfrm>
            <a:custGeom>
              <a:avLst/>
              <a:gdLst>
                <a:gd name="connsiteX0" fmla="*/ 10925 w 2579420"/>
                <a:gd name="connsiteY0" fmla="*/ -1320 h 5246453"/>
                <a:gd name="connsiteX1" fmla="*/ 2802 w 2579420"/>
                <a:gd name="connsiteY1" fmla="*/ 1975 h 5246453"/>
                <a:gd name="connsiteX2" fmla="*/ -523 w 2579420"/>
                <a:gd name="connsiteY2" fmla="*/ 10008 h 5246453"/>
                <a:gd name="connsiteX3" fmla="*/ -523 w 2579420"/>
                <a:gd name="connsiteY3" fmla="*/ 4984691 h 5246453"/>
                <a:gd name="connsiteX4" fmla="*/ 75770 w 2579420"/>
                <a:gd name="connsiteY4" fmla="*/ 5168822 h 5246453"/>
                <a:gd name="connsiteX5" fmla="*/ 259899 w 2579420"/>
                <a:gd name="connsiteY5" fmla="*/ 5245132 h 5246453"/>
                <a:gd name="connsiteX6" fmla="*/ 2578897 w 2579420"/>
                <a:gd name="connsiteY6" fmla="*/ 5245132 h 5246453"/>
                <a:gd name="connsiteX7" fmla="*/ 2578897 w 2579420"/>
                <a:gd name="connsiteY7" fmla="*/ 209381 h 5246453"/>
                <a:gd name="connsiteX8" fmla="*/ 2379709 w 2579420"/>
                <a:gd name="connsiteY8" fmla="*/ 9287 h 5246453"/>
                <a:gd name="connsiteX9" fmla="*/ 10925 w 2579420"/>
                <a:gd name="connsiteY9" fmla="*/ -1320 h 5246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9420" h="5246453">
                  <a:moveTo>
                    <a:pt x="10925" y="-1320"/>
                  </a:moveTo>
                  <a:cubicBezTo>
                    <a:pt x="7885" y="-1372"/>
                    <a:pt x="4987" y="-188"/>
                    <a:pt x="2802" y="1975"/>
                  </a:cubicBezTo>
                  <a:cubicBezTo>
                    <a:pt x="664" y="4087"/>
                    <a:pt x="-523" y="7021"/>
                    <a:pt x="-523" y="10008"/>
                  </a:cubicBezTo>
                  <a:cubicBezTo>
                    <a:pt x="-523" y="242643"/>
                    <a:pt x="-523" y="3958942"/>
                    <a:pt x="-523" y="4984691"/>
                  </a:cubicBezTo>
                  <a:cubicBezTo>
                    <a:pt x="-523" y="5053741"/>
                    <a:pt x="26935" y="5120009"/>
                    <a:pt x="75770" y="5168822"/>
                  </a:cubicBezTo>
                  <a:cubicBezTo>
                    <a:pt x="124605" y="5217687"/>
                    <a:pt x="190826" y="5245132"/>
                    <a:pt x="259899" y="5245132"/>
                  </a:cubicBezTo>
                  <a:lnTo>
                    <a:pt x="2578897" y="5245132"/>
                  </a:lnTo>
                  <a:lnTo>
                    <a:pt x="2578897" y="209381"/>
                  </a:lnTo>
                  <a:cubicBezTo>
                    <a:pt x="2578897" y="99242"/>
                    <a:pt x="2489826" y="9802"/>
                    <a:pt x="2379709" y="9287"/>
                  </a:cubicBezTo>
                  <a:lnTo>
                    <a:pt x="10925" y="-1320"/>
                  </a:lnTo>
                  <a:close/>
                </a:path>
              </a:pathLst>
            </a:custGeom>
            <a:noFill/>
            <a:ln w="52022" cap="rnd">
              <a:solidFill>
                <a:srgbClr val="00C2A7"/>
              </a:solidFill>
              <a:prstDash val="solid"/>
              <a:round/>
            </a:ln>
          </p:spPr>
          <p:txBody>
            <a:bodyPr rtlCol="0" anchor="ctr"/>
            <a:lstStyle/>
            <a:p>
              <a:endParaRPr lang="de-DE"/>
            </a:p>
          </p:txBody>
        </p:sp>
        <p:sp>
          <p:nvSpPr>
            <p:cNvPr id="259" name="Freihandform: Form 258">
              <a:extLst>
                <a:ext uri="{FF2B5EF4-FFF2-40B4-BE49-F238E27FC236}">
                  <a16:creationId xmlns:a16="http://schemas.microsoft.com/office/drawing/2014/main" id="{2D803E02-A244-7DD5-4F23-6DB53E8A00AA}"/>
                </a:ext>
              </a:extLst>
            </p:cNvPr>
            <p:cNvSpPr/>
            <p:nvPr/>
          </p:nvSpPr>
          <p:spPr>
            <a:xfrm>
              <a:off x="4659466" y="1692427"/>
              <a:ext cx="2579421" cy="4998"/>
            </a:xfrm>
            <a:custGeom>
              <a:avLst/>
              <a:gdLst>
                <a:gd name="connsiteX0" fmla="*/ -535 w 2579421"/>
                <a:gd name="connsiteY0" fmla="*/ -1326 h 4998"/>
                <a:gd name="connsiteX1" fmla="*/ 2578886 w 2579421"/>
                <a:gd name="connsiteY1" fmla="*/ -1326 h 4998"/>
              </a:gdLst>
              <a:ahLst/>
              <a:cxnLst>
                <a:cxn ang="0">
                  <a:pos x="connsiteX0" y="connsiteY0"/>
                </a:cxn>
                <a:cxn ang="0">
                  <a:pos x="connsiteX1" y="connsiteY1"/>
                </a:cxn>
              </a:cxnLst>
              <a:rect l="l" t="t" r="r" b="b"/>
              <a:pathLst>
                <a:path w="2579421" h="4998">
                  <a:moveTo>
                    <a:pt x="-535" y="-1326"/>
                  </a:moveTo>
                  <a:lnTo>
                    <a:pt x="2578886" y="-1326"/>
                  </a:lnTo>
                </a:path>
              </a:pathLst>
            </a:custGeom>
            <a:noFill/>
            <a:ln w="51088" cap="rnd">
              <a:solidFill>
                <a:srgbClr val="00C2A7"/>
              </a:solidFill>
              <a:prstDash val="solid"/>
              <a:round/>
            </a:ln>
          </p:spPr>
          <p:txBody>
            <a:bodyPr rtlCol="0" anchor="ctr"/>
            <a:lstStyle/>
            <a:p>
              <a:endParaRPr lang="de-DE"/>
            </a:p>
          </p:txBody>
        </p:sp>
      </p:grpSp>
      <p:grpSp>
        <p:nvGrpSpPr>
          <p:cNvPr id="272" name="Grafik 2">
            <a:extLst>
              <a:ext uri="{FF2B5EF4-FFF2-40B4-BE49-F238E27FC236}">
                <a16:creationId xmlns:a16="http://schemas.microsoft.com/office/drawing/2014/main" id="{B1744464-A05E-F7DB-E12B-B800F50EC70C}"/>
              </a:ext>
            </a:extLst>
          </p:cNvPr>
          <p:cNvGrpSpPr/>
          <p:nvPr/>
        </p:nvGrpSpPr>
        <p:grpSpPr>
          <a:xfrm>
            <a:off x="7565348" y="1032114"/>
            <a:ext cx="2682123" cy="5246503"/>
            <a:chOff x="7565348" y="1032114"/>
            <a:chExt cx="2682123" cy="5246503"/>
          </a:xfrm>
          <a:noFill/>
        </p:grpSpPr>
        <p:sp>
          <p:nvSpPr>
            <p:cNvPr id="273" name="Freihandform: Form 272">
              <a:extLst>
                <a:ext uri="{FF2B5EF4-FFF2-40B4-BE49-F238E27FC236}">
                  <a16:creationId xmlns:a16="http://schemas.microsoft.com/office/drawing/2014/main" id="{75121CAC-88AC-8592-4924-81A978F55C5A}"/>
                </a:ext>
              </a:extLst>
            </p:cNvPr>
            <p:cNvSpPr/>
            <p:nvPr/>
          </p:nvSpPr>
          <p:spPr>
            <a:xfrm>
              <a:off x="7565370" y="1032114"/>
              <a:ext cx="2682101" cy="5246503"/>
            </a:xfrm>
            <a:custGeom>
              <a:avLst/>
              <a:gdLst>
                <a:gd name="connsiteX0" fmla="*/ 11479 w 2682101"/>
                <a:gd name="connsiteY0" fmla="*/ -1322 h 5246503"/>
                <a:gd name="connsiteX1" fmla="*/ 3427 w 2682101"/>
                <a:gd name="connsiteY1" fmla="*/ 2025 h 5246503"/>
                <a:gd name="connsiteX2" fmla="*/ 68 w 2682101"/>
                <a:gd name="connsiteY2" fmla="*/ 10058 h 5246503"/>
                <a:gd name="connsiteX3" fmla="*/ 68 w 2682101"/>
                <a:gd name="connsiteY3" fmla="*/ 4984741 h 5246503"/>
                <a:gd name="connsiteX4" fmla="*/ 76336 w 2682101"/>
                <a:gd name="connsiteY4" fmla="*/ 5168872 h 5246503"/>
                <a:gd name="connsiteX5" fmla="*/ 260484 w 2682101"/>
                <a:gd name="connsiteY5" fmla="*/ 5245182 h 5246503"/>
                <a:gd name="connsiteX6" fmla="*/ 2682170 w 2682101"/>
                <a:gd name="connsiteY6" fmla="*/ 5245182 h 5246503"/>
                <a:gd name="connsiteX7" fmla="*/ 2682170 w 2682101"/>
                <a:gd name="connsiteY7" fmla="*/ 209482 h 5246503"/>
                <a:gd name="connsiteX8" fmla="*/ 2482955 w 2682101"/>
                <a:gd name="connsiteY8" fmla="*/ 9389 h 5246503"/>
                <a:gd name="connsiteX9" fmla="*/ 11479 w 2682101"/>
                <a:gd name="connsiteY9" fmla="*/ -1322 h 5246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2101" h="5246503">
                  <a:moveTo>
                    <a:pt x="11479" y="-1322"/>
                  </a:moveTo>
                  <a:cubicBezTo>
                    <a:pt x="8466" y="-1322"/>
                    <a:pt x="5551" y="-138"/>
                    <a:pt x="3427" y="2025"/>
                  </a:cubicBezTo>
                  <a:cubicBezTo>
                    <a:pt x="1254" y="4137"/>
                    <a:pt x="68" y="7071"/>
                    <a:pt x="68" y="10058"/>
                  </a:cubicBezTo>
                  <a:cubicBezTo>
                    <a:pt x="68" y="242642"/>
                    <a:pt x="68" y="3958992"/>
                    <a:pt x="68" y="4984741"/>
                  </a:cubicBezTo>
                  <a:cubicBezTo>
                    <a:pt x="68" y="5053791"/>
                    <a:pt x="27483" y="5120059"/>
                    <a:pt x="76336" y="5168872"/>
                  </a:cubicBezTo>
                  <a:cubicBezTo>
                    <a:pt x="125188" y="5217737"/>
                    <a:pt x="191428" y="5245182"/>
                    <a:pt x="260484" y="5245182"/>
                  </a:cubicBezTo>
                  <a:lnTo>
                    <a:pt x="2682170" y="5245182"/>
                  </a:lnTo>
                  <a:lnTo>
                    <a:pt x="2682170" y="209482"/>
                  </a:lnTo>
                  <a:cubicBezTo>
                    <a:pt x="2682170" y="99292"/>
                    <a:pt x="2593109" y="9852"/>
                    <a:pt x="2482955" y="9389"/>
                  </a:cubicBezTo>
                  <a:lnTo>
                    <a:pt x="11479" y="-1322"/>
                  </a:lnTo>
                  <a:close/>
                </a:path>
              </a:pathLst>
            </a:custGeom>
            <a:noFill/>
            <a:ln w="52057" cap="rnd">
              <a:solidFill>
                <a:srgbClr val="00C2A7"/>
              </a:solidFill>
              <a:prstDash val="solid"/>
              <a:round/>
            </a:ln>
          </p:spPr>
          <p:txBody>
            <a:bodyPr rtlCol="0" anchor="ctr"/>
            <a:lstStyle/>
            <a:p>
              <a:endParaRPr lang="de-DE"/>
            </a:p>
          </p:txBody>
        </p:sp>
        <p:sp>
          <p:nvSpPr>
            <p:cNvPr id="274" name="Freihandform: Form 273">
              <a:extLst>
                <a:ext uri="{FF2B5EF4-FFF2-40B4-BE49-F238E27FC236}">
                  <a16:creationId xmlns:a16="http://schemas.microsoft.com/office/drawing/2014/main" id="{634D5CBE-4139-583D-0D1E-B437D29B3570}"/>
                </a:ext>
              </a:extLst>
            </p:cNvPr>
            <p:cNvSpPr/>
            <p:nvPr/>
          </p:nvSpPr>
          <p:spPr>
            <a:xfrm>
              <a:off x="7565348" y="1692427"/>
              <a:ext cx="2682102" cy="4998"/>
            </a:xfrm>
            <a:custGeom>
              <a:avLst/>
              <a:gdLst>
                <a:gd name="connsiteX0" fmla="*/ 56 w 2682102"/>
                <a:gd name="connsiteY0" fmla="*/ -1326 h 4998"/>
                <a:gd name="connsiteX1" fmla="*/ 2682159 w 2682102"/>
                <a:gd name="connsiteY1" fmla="*/ -1326 h 4998"/>
              </a:gdLst>
              <a:ahLst/>
              <a:cxnLst>
                <a:cxn ang="0">
                  <a:pos x="connsiteX0" y="connsiteY0"/>
                </a:cxn>
                <a:cxn ang="0">
                  <a:pos x="connsiteX1" y="connsiteY1"/>
                </a:cxn>
              </a:cxnLst>
              <a:rect l="l" t="t" r="r" b="b"/>
              <a:pathLst>
                <a:path w="2682102" h="4998">
                  <a:moveTo>
                    <a:pt x="56" y="-1326"/>
                  </a:moveTo>
                  <a:lnTo>
                    <a:pt x="2682159" y="-1326"/>
                  </a:lnTo>
                </a:path>
              </a:pathLst>
            </a:custGeom>
            <a:noFill/>
            <a:ln w="51268" cap="rnd">
              <a:solidFill>
                <a:srgbClr val="00C2A7"/>
              </a:solidFill>
              <a:prstDash val="solid"/>
              <a:round/>
            </a:ln>
          </p:spPr>
          <p:txBody>
            <a:bodyPr rtlCol="0" anchor="ctr"/>
            <a:lstStyle/>
            <a:p>
              <a:endParaRPr lang="de-DE"/>
            </a:p>
          </p:txBody>
        </p:sp>
      </p:grpSp>
      <p:sp>
        <p:nvSpPr>
          <p:cNvPr id="121" name="Textfeld 205">
            <a:extLst>
              <a:ext uri="{FF2B5EF4-FFF2-40B4-BE49-F238E27FC236}">
                <a16:creationId xmlns:a16="http://schemas.microsoft.com/office/drawing/2014/main" id="{67876A64-EA7D-4A0D-9303-0A58D4534B99}"/>
              </a:ext>
            </a:extLst>
          </p:cNvPr>
          <p:cNvSpPr txBox="1"/>
          <p:nvPr/>
        </p:nvSpPr>
        <p:spPr>
          <a:xfrm>
            <a:off x="1750314" y="-1516419"/>
            <a:ext cx="8547989" cy="1205010"/>
          </a:xfrm>
          <a:prstGeom prst="rect">
            <a:avLst/>
          </a:prstGeom>
          <a:noFill/>
        </p:spPr>
        <p:txBody>
          <a:bodyPr wrap="square" rtlCol="0">
            <a:spAutoFit/>
          </a:bodyPr>
          <a:lstStyle/>
          <a:p>
            <a:pPr algn="ctr">
              <a:lnSpc>
                <a:spcPct val="80000"/>
              </a:lnSpc>
            </a:pPr>
            <a:r>
              <a:rPr lang="en-US" sz="1800" b="0" i="0" dirty="0">
                <a:solidFill>
                  <a:srgbClr val="000000"/>
                </a:solidFill>
                <a:effectLst/>
                <a:latin typeface="Calibri" panose="020F0502020204030204" pitchFamily="34" charset="0"/>
              </a:rPr>
              <a:t>Characteristic</a:t>
            </a:r>
          </a:p>
          <a:p>
            <a:pPr algn="ctr">
              <a:lnSpc>
                <a:spcPct val="80000"/>
              </a:lnSpc>
            </a:pPr>
            <a:endParaRPr lang="en-US" dirty="0">
              <a:solidFill>
                <a:srgbClr val="000000"/>
              </a:solidFill>
              <a:latin typeface="Calibri" panose="020F0502020204030204" pitchFamily="34" charset="0"/>
            </a:endParaRPr>
          </a:p>
          <a:p>
            <a:pPr algn="ctr">
              <a:lnSpc>
                <a:spcPct val="80000"/>
              </a:lnSpc>
            </a:pPr>
            <a:r>
              <a:rPr lang="en-US" sz="1800" b="0" i="0" dirty="0">
                <a:solidFill>
                  <a:srgbClr val="000000"/>
                </a:solidFill>
                <a:effectLst/>
                <a:latin typeface="Calibri" panose="020F0502020204030204" pitchFamily="34" charset="0"/>
              </a:rPr>
              <a:t>Characteristic columns describe inherent properties of the source material, e.g., a certain strain or ecotype, but also the temperature an organism was exposed to. There is no limitation for the number of Characteristics columns per table.  </a:t>
            </a:r>
            <a:endParaRPr lang="de-DE" sz="2400" b="1" dirty="0">
              <a:solidFill>
                <a:schemeClr val="bg1"/>
              </a:solidFill>
              <a:latin typeface="Avenir Next LT Pro Demi" panose="020B0604020202020204" pitchFamily="34" charset="0"/>
              <a:cs typeface="Arial" panose="020B0604020202020204" pitchFamily="34" charset="0"/>
            </a:endParaRPr>
          </a:p>
        </p:txBody>
      </p:sp>
    </p:spTree>
    <p:extLst>
      <p:ext uri="{BB962C8B-B14F-4D97-AF65-F5344CB8AC3E}">
        <p14:creationId xmlns:p14="http://schemas.microsoft.com/office/powerpoint/2010/main" val="167727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C2A7"/>
        </a:solidFill>
        <a:effectLst/>
      </p:bgPr>
    </p:bg>
    <p:spTree>
      <p:nvGrpSpPr>
        <p:cNvPr id="1" name=""/>
        <p:cNvGrpSpPr/>
        <p:nvPr/>
      </p:nvGrpSpPr>
      <p:grpSpPr>
        <a:xfrm>
          <a:off x="0" y="0"/>
          <a:ext cx="0" cy="0"/>
          <a:chOff x="0" y="0"/>
          <a:chExt cx="0" cy="0"/>
        </a:xfrm>
      </p:grpSpPr>
      <p:sp>
        <p:nvSpPr>
          <p:cNvPr id="194" name="Textfeld 193">
            <a:extLst>
              <a:ext uri="{FF2B5EF4-FFF2-40B4-BE49-F238E27FC236}">
                <a16:creationId xmlns:a16="http://schemas.microsoft.com/office/drawing/2014/main" id="{0BD500F6-7F6A-AFE1-3426-9D8225F1E4D1}"/>
              </a:ext>
            </a:extLst>
          </p:cNvPr>
          <p:cNvSpPr txBox="1"/>
          <p:nvPr/>
        </p:nvSpPr>
        <p:spPr>
          <a:xfrm>
            <a:off x="4247556" y="794475"/>
            <a:ext cx="2141740" cy="685509"/>
          </a:xfrm>
          <a:prstGeom prst="rect">
            <a:avLst/>
          </a:prstGeom>
          <a:noFill/>
        </p:spPr>
        <p:txBody>
          <a:bodyPr wrap="none" rtlCol="0">
            <a:spAutoFit/>
          </a:bodyPr>
          <a:lstStyle/>
          <a:p>
            <a:pPr algn="ctr">
              <a:lnSpc>
                <a:spcPct val="80000"/>
              </a:lnSpc>
            </a:pPr>
            <a:r>
              <a:rPr lang="de-DE" sz="2400" b="1" dirty="0" err="1">
                <a:solidFill>
                  <a:schemeClr val="bg1"/>
                </a:solidFill>
                <a:latin typeface="Avenir Next LT Pro Demi" panose="020B0604020202020204" pitchFamily="34" charset="0"/>
                <a:cs typeface="Arial" panose="020B0604020202020204" pitchFamily="34" charset="0"/>
              </a:rPr>
              <a:t>Factor</a:t>
            </a:r>
            <a:endParaRPr lang="de-DE" sz="2400" b="1" dirty="0">
              <a:solidFill>
                <a:schemeClr val="bg1"/>
              </a:solidFill>
              <a:latin typeface="Avenir Next LT Pro Demi" panose="020B0604020202020204" pitchFamily="34" charset="0"/>
              <a:cs typeface="Arial" panose="020B0604020202020204" pitchFamily="34" charset="0"/>
            </a:endParaRPr>
          </a:p>
          <a:p>
            <a:pPr algn="ctr">
              <a:lnSpc>
                <a:spcPct val="80000"/>
              </a:lnSpc>
            </a:pPr>
            <a:r>
              <a:rPr lang="de-DE" sz="2400" b="1" dirty="0">
                <a:solidFill>
                  <a:schemeClr val="bg1"/>
                </a:solidFill>
                <a:latin typeface="Avenir Next LT Pro Demi" panose="020B0604020202020204" pitchFamily="34" charset="0"/>
                <a:cs typeface="Arial" panose="020B0604020202020204" pitchFamily="34" charset="0"/>
              </a:rPr>
              <a:t>[</a:t>
            </a:r>
            <a:r>
              <a:rPr lang="de-DE" sz="2400" b="1" dirty="0" err="1">
                <a:solidFill>
                  <a:schemeClr val="bg1"/>
                </a:solidFill>
                <a:latin typeface="Avenir Next LT Pro Demi" panose="020B0604020202020204" pitchFamily="34" charset="0"/>
                <a:cs typeface="Arial" panose="020B0604020202020204" pitchFamily="34" charset="0"/>
              </a:rPr>
              <a:t>temperature</a:t>
            </a:r>
            <a:r>
              <a:rPr lang="de-DE" sz="2400" b="1" dirty="0">
                <a:solidFill>
                  <a:schemeClr val="bg1"/>
                </a:solidFill>
                <a:latin typeface="Avenir Next LT Pro Demi" panose="020B0604020202020204" pitchFamily="34" charset="0"/>
                <a:cs typeface="Arial" panose="020B0604020202020204" pitchFamily="34" charset="0"/>
              </a:rPr>
              <a:t>]</a:t>
            </a:r>
          </a:p>
        </p:txBody>
      </p:sp>
      <p:sp>
        <p:nvSpPr>
          <p:cNvPr id="195" name="Textfeld 194">
            <a:extLst>
              <a:ext uri="{FF2B5EF4-FFF2-40B4-BE49-F238E27FC236}">
                <a16:creationId xmlns:a16="http://schemas.microsoft.com/office/drawing/2014/main" id="{6924090C-A9D0-B098-45DE-ECE27652EEA5}"/>
              </a:ext>
            </a:extLst>
          </p:cNvPr>
          <p:cNvSpPr txBox="1"/>
          <p:nvPr/>
        </p:nvSpPr>
        <p:spPr>
          <a:xfrm>
            <a:off x="4640997" y="2261498"/>
            <a:ext cx="1354858" cy="707886"/>
          </a:xfrm>
          <a:prstGeom prst="rect">
            <a:avLst/>
          </a:prstGeom>
          <a:noFill/>
        </p:spPr>
        <p:txBody>
          <a:bodyPr wrap="none" rtlCol="0">
            <a:spAutoFit/>
          </a:bodyPr>
          <a:lstStyle/>
          <a:p>
            <a:r>
              <a:rPr lang="de-DE" sz="4000" dirty="0">
                <a:solidFill>
                  <a:schemeClr val="bg1"/>
                </a:solidFill>
                <a:latin typeface="Avenir Next LT Pro" panose="020B0504020202020204" pitchFamily="34" charset="0"/>
                <a:cs typeface="Arial" panose="020B0604020202020204" pitchFamily="34" charset="0"/>
              </a:rPr>
              <a:t>32°C</a:t>
            </a:r>
          </a:p>
        </p:txBody>
      </p:sp>
      <p:sp>
        <p:nvSpPr>
          <p:cNvPr id="196" name="Textfeld 195">
            <a:extLst>
              <a:ext uri="{FF2B5EF4-FFF2-40B4-BE49-F238E27FC236}">
                <a16:creationId xmlns:a16="http://schemas.microsoft.com/office/drawing/2014/main" id="{E65E2770-C177-E414-52D4-A59C642E81C5}"/>
              </a:ext>
            </a:extLst>
          </p:cNvPr>
          <p:cNvSpPr txBox="1"/>
          <p:nvPr/>
        </p:nvSpPr>
        <p:spPr>
          <a:xfrm>
            <a:off x="7988807" y="2981264"/>
            <a:ext cx="4312399" cy="1377557"/>
          </a:xfrm>
          <a:prstGeom prst="rect">
            <a:avLst/>
          </a:prstGeom>
          <a:noFill/>
        </p:spPr>
        <p:txBody>
          <a:bodyPr wrap="none" rtlCol="0">
            <a:spAutoFit/>
          </a:bodyPr>
          <a:lstStyle/>
          <a:p>
            <a:pPr algn="ctr">
              <a:lnSpc>
                <a:spcPct val="80000"/>
              </a:lnSpc>
            </a:pPr>
            <a:r>
              <a:rPr lang="de-DE" sz="5200" b="1" dirty="0" err="1">
                <a:solidFill>
                  <a:schemeClr val="bg1"/>
                </a:solidFill>
                <a:latin typeface="Avenir Next LT Pro Demi" panose="020B0604020202020204" pitchFamily="34" charset="0"/>
                <a:cs typeface="Arial" panose="020B0604020202020204" pitchFamily="34" charset="0"/>
              </a:rPr>
              <a:t>Experimetnal</a:t>
            </a:r>
            <a:endParaRPr lang="de-DE" sz="5200" b="1" dirty="0">
              <a:solidFill>
                <a:schemeClr val="bg1"/>
              </a:solidFill>
              <a:latin typeface="Avenir Next LT Pro Demi" panose="020B0604020202020204" pitchFamily="34" charset="0"/>
              <a:cs typeface="Arial" panose="020B0604020202020204" pitchFamily="34" charset="0"/>
            </a:endParaRPr>
          </a:p>
          <a:p>
            <a:pPr algn="ctr">
              <a:lnSpc>
                <a:spcPct val="80000"/>
              </a:lnSpc>
            </a:pPr>
            <a:r>
              <a:rPr lang="de-DE" sz="5200" b="1" dirty="0">
                <a:solidFill>
                  <a:schemeClr val="bg1"/>
                </a:solidFill>
                <a:latin typeface="Avenir Next LT Pro Demi" panose="020B0604020202020204" pitchFamily="34" charset="0"/>
                <a:cs typeface="Arial" panose="020B0604020202020204" pitchFamily="34" charset="0"/>
              </a:rPr>
              <a:t>Pipeline</a:t>
            </a:r>
          </a:p>
        </p:txBody>
      </p:sp>
      <p:sp>
        <p:nvSpPr>
          <p:cNvPr id="197" name="Textfeld 196">
            <a:extLst>
              <a:ext uri="{FF2B5EF4-FFF2-40B4-BE49-F238E27FC236}">
                <a16:creationId xmlns:a16="http://schemas.microsoft.com/office/drawing/2014/main" id="{85AC1593-9B7F-BF9E-820D-1C2428893CFD}"/>
              </a:ext>
            </a:extLst>
          </p:cNvPr>
          <p:cNvSpPr txBox="1"/>
          <p:nvPr/>
        </p:nvSpPr>
        <p:spPr>
          <a:xfrm>
            <a:off x="7464729" y="449371"/>
            <a:ext cx="2347374" cy="685509"/>
          </a:xfrm>
          <a:prstGeom prst="rect">
            <a:avLst/>
          </a:prstGeom>
          <a:noFill/>
        </p:spPr>
        <p:txBody>
          <a:bodyPr wrap="none" rtlCol="0">
            <a:spAutoFit/>
          </a:bodyPr>
          <a:lstStyle/>
          <a:p>
            <a:pPr algn="ctr">
              <a:lnSpc>
                <a:spcPct val="80000"/>
              </a:lnSpc>
            </a:pPr>
            <a:r>
              <a:rPr lang="de-DE" sz="2400" b="1" dirty="0" err="1">
                <a:solidFill>
                  <a:schemeClr val="bg1"/>
                </a:solidFill>
                <a:latin typeface="Avenir Next LT Pro Demi" panose="020B0604020202020204" pitchFamily="34" charset="0"/>
                <a:cs typeface="Arial" panose="020B0604020202020204" pitchFamily="34" charset="0"/>
              </a:rPr>
              <a:t>Factor</a:t>
            </a:r>
            <a:r>
              <a:rPr lang="de-DE" sz="2400" b="1" dirty="0">
                <a:solidFill>
                  <a:schemeClr val="bg1"/>
                </a:solidFill>
                <a:latin typeface="Avenir Next LT Pro Demi" panose="020B0604020202020204" pitchFamily="34" charset="0"/>
                <a:cs typeface="Arial" panose="020B0604020202020204" pitchFamily="34" charset="0"/>
              </a:rPr>
              <a:t> </a:t>
            </a:r>
            <a:r>
              <a:rPr lang="de-DE" sz="2400" b="1" dirty="0" err="1">
                <a:solidFill>
                  <a:schemeClr val="bg1"/>
                </a:solidFill>
                <a:latin typeface="Avenir Next LT Pro Demi" panose="020B0604020202020204" pitchFamily="34" charset="0"/>
                <a:cs typeface="Arial" panose="020B0604020202020204" pitchFamily="34" charset="0"/>
              </a:rPr>
              <a:t>name</a:t>
            </a:r>
            <a:r>
              <a:rPr lang="de-DE" sz="2400" b="1" dirty="0">
                <a:solidFill>
                  <a:schemeClr val="bg1"/>
                </a:solidFill>
                <a:latin typeface="Avenir Next LT Pro Demi" panose="020B0604020202020204" pitchFamily="34" charset="0"/>
                <a:cs typeface="Arial" panose="020B0604020202020204" pitchFamily="34" charset="0"/>
              </a:rPr>
              <a:t> in </a:t>
            </a:r>
          </a:p>
          <a:p>
            <a:pPr algn="ctr">
              <a:lnSpc>
                <a:spcPct val="80000"/>
              </a:lnSpc>
            </a:pPr>
            <a:r>
              <a:rPr lang="de-DE" sz="2400" b="1" dirty="0" err="1">
                <a:solidFill>
                  <a:schemeClr val="bg1"/>
                </a:solidFill>
                <a:latin typeface="Avenir Next LT Pro Demi" panose="020B0604020202020204" pitchFamily="34" charset="0"/>
                <a:cs typeface="Arial" panose="020B0604020202020204" pitchFamily="34" charset="0"/>
              </a:rPr>
              <a:t>brackets</a:t>
            </a:r>
            <a:endParaRPr lang="de-DE" sz="2400" b="1" dirty="0">
              <a:solidFill>
                <a:schemeClr val="bg1"/>
              </a:solidFill>
              <a:latin typeface="Avenir Next LT Pro Demi" panose="020B0604020202020204" pitchFamily="34" charset="0"/>
              <a:cs typeface="Arial" panose="020B0604020202020204" pitchFamily="34" charset="0"/>
            </a:endParaRPr>
          </a:p>
        </p:txBody>
      </p:sp>
      <p:sp>
        <p:nvSpPr>
          <p:cNvPr id="198" name="Textfeld 197">
            <a:extLst>
              <a:ext uri="{FF2B5EF4-FFF2-40B4-BE49-F238E27FC236}">
                <a16:creationId xmlns:a16="http://schemas.microsoft.com/office/drawing/2014/main" id="{EC015B17-6F2B-B6F6-3FC9-7D6E0A54E14D}"/>
              </a:ext>
            </a:extLst>
          </p:cNvPr>
          <p:cNvSpPr txBox="1"/>
          <p:nvPr/>
        </p:nvSpPr>
        <p:spPr>
          <a:xfrm>
            <a:off x="4559244" y="4191272"/>
            <a:ext cx="1518364" cy="707886"/>
          </a:xfrm>
          <a:prstGeom prst="rect">
            <a:avLst/>
          </a:prstGeom>
          <a:noFill/>
        </p:spPr>
        <p:txBody>
          <a:bodyPr wrap="none" rtlCol="0">
            <a:spAutoFit/>
          </a:bodyPr>
          <a:lstStyle/>
          <a:p>
            <a:r>
              <a:rPr lang="de-DE" sz="4000" dirty="0">
                <a:solidFill>
                  <a:schemeClr val="bg1"/>
                </a:solidFill>
                <a:latin typeface="Avenir Next LT Pro" panose="020B0504020202020204" pitchFamily="34" charset="0"/>
                <a:cs typeface="Arial" panose="020B0604020202020204" pitchFamily="34" charset="0"/>
              </a:rPr>
              <a:t>-80°C</a:t>
            </a:r>
          </a:p>
        </p:txBody>
      </p:sp>
      <p:sp>
        <p:nvSpPr>
          <p:cNvPr id="202" name="Textfeld 201">
            <a:extLst>
              <a:ext uri="{FF2B5EF4-FFF2-40B4-BE49-F238E27FC236}">
                <a16:creationId xmlns:a16="http://schemas.microsoft.com/office/drawing/2014/main" id="{C79BC9FE-FEDA-E586-E209-B7D79D0BBD50}"/>
              </a:ext>
            </a:extLst>
          </p:cNvPr>
          <p:cNvSpPr txBox="1"/>
          <p:nvPr/>
        </p:nvSpPr>
        <p:spPr>
          <a:xfrm>
            <a:off x="4965687" y="5582021"/>
            <a:ext cx="748923" cy="638188"/>
          </a:xfrm>
          <a:prstGeom prst="rect">
            <a:avLst/>
          </a:prstGeom>
          <a:noFill/>
        </p:spPr>
        <p:txBody>
          <a:bodyPr wrap="none" rtlCol="0">
            <a:spAutoFit/>
          </a:bodyPr>
          <a:lstStyle/>
          <a:p>
            <a:pPr algn="ctr">
              <a:lnSpc>
                <a:spcPct val="80000"/>
              </a:lnSpc>
            </a:pPr>
            <a:r>
              <a:rPr lang="de-DE" sz="4400" b="1" dirty="0">
                <a:solidFill>
                  <a:schemeClr val="bg1"/>
                </a:solidFill>
                <a:latin typeface="Avenir Next LT Pro Demi" panose="020B0604020202020204" pitchFamily="34" charset="0"/>
                <a:cs typeface="Arial" panose="020B0604020202020204" pitchFamily="34" charset="0"/>
              </a:rPr>
              <a:t>…</a:t>
            </a:r>
          </a:p>
        </p:txBody>
      </p:sp>
      <p:grpSp>
        <p:nvGrpSpPr>
          <p:cNvPr id="48" name="Grafik 2">
            <a:extLst>
              <a:ext uri="{FF2B5EF4-FFF2-40B4-BE49-F238E27FC236}">
                <a16:creationId xmlns:a16="http://schemas.microsoft.com/office/drawing/2014/main" id="{067A3A03-F305-4C36-4EC1-79650ECA4F9B}"/>
              </a:ext>
            </a:extLst>
          </p:cNvPr>
          <p:cNvGrpSpPr/>
          <p:nvPr/>
        </p:nvGrpSpPr>
        <p:grpSpPr>
          <a:xfrm>
            <a:off x="6534337" y="941484"/>
            <a:ext cx="1394312" cy="421142"/>
            <a:chOff x="6534337" y="941484"/>
            <a:chExt cx="1394312" cy="421142"/>
          </a:xfrm>
          <a:noFill/>
        </p:grpSpPr>
        <p:sp>
          <p:nvSpPr>
            <p:cNvPr id="49" name="Freihandform: Form 48">
              <a:extLst>
                <a:ext uri="{FF2B5EF4-FFF2-40B4-BE49-F238E27FC236}">
                  <a16:creationId xmlns:a16="http://schemas.microsoft.com/office/drawing/2014/main" id="{912A04C3-31B5-C25B-9065-F8545829A643}"/>
                </a:ext>
              </a:extLst>
            </p:cNvPr>
            <p:cNvSpPr/>
            <p:nvPr/>
          </p:nvSpPr>
          <p:spPr>
            <a:xfrm>
              <a:off x="6534337" y="1148026"/>
              <a:ext cx="115336" cy="214599"/>
            </a:xfrm>
            <a:custGeom>
              <a:avLst/>
              <a:gdLst>
                <a:gd name="connsiteX0" fmla="*/ 115337 w 115336"/>
                <a:gd name="connsiteY0" fmla="*/ 0 h 214599"/>
                <a:gd name="connsiteX1" fmla="*/ 0 w 115336"/>
                <a:gd name="connsiteY1" fmla="*/ 99263 h 214599"/>
                <a:gd name="connsiteX2" fmla="*/ 99274 w 115336"/>
                <a:gd name="connsiteY2" fmla="*/ 214600 h 214599"/>
                <a:gd name="connsiteX3" fmla="*/ 115337 w 115336"/>
                <a:gd name="connsiteY3" fmla="*/ 0 h 214599"/>
              </a:gdLst>
              <a:ahLst/>
              <a:cxnLst>
                <a:cxn ang="0">
                  <a:pos x="connsiteX0" y="connsiteY0"/>
                </a:cxn>
                <a:cxn ang="0">
                  <a:pos x="connsiteX1" y="connsiteY1"/>
                </a:cxn>
                <a:cxn ang="0">
                  <a:pos x="connsiteX2" y="connsiteY2"/>
                </a:cxn>
                <a:cxn ang="0">
                  <a:pos x="connsiteX3" y="connsiteY3"/>
                </a:cxn>
              </a:cxnLst>
              <a:rect l="l" t="t" r="r" b="b"/>
              <a:pathLst>
                <a:path w="115336" h="214599">
                  <a:moveTo>
                    <a:pt x="115337" y="0"/>
                  </a:moveTo>
                  <a:lnTo>
                    <a:pt x="0" y="99263"/>
                  </a:lnTo>
                  <a:lnTo>
                    <a:pt x="99274" y="214600"/>
                  </a:lnTo>
                  <a:lnTo>
                    <a:pt x="115337" y="0"/>
                  </a:lnTo>
                  <a:close/>
                </a:path>
              </a:pathLst>
            </a:custGeom>
            <a:noFill/>
            <a:ln w="38182" cap="rnd">
              <a:solidFill>
                <a:srgbClr val="FFFFFF"/>
              </a:solidFill>
              <a:prstDash val="solid"/>
              <a:miter/>
            </a:ln>
          </p:spPr>
          <p:txBody>
            <a:bodyPr rtlCol="0" anchor="ctr"/>
            <a:lstStyle/>
            <a:p>
              <a:endParaRPr lang="de-DE"/>
            </a:p>
          </p:txBody>
        </p:sp>
        <p:sp>
          <p:nvSpPr>
            <p:cNvPr id="50" name="Freihandform: Form 49">
              <a:extLst>
                <a:ext uri="{FF2B5EF4-FFF2-40B4-BE49-F238E27FC236}">
                  <a16:creationId xmlns:a16="http://schemas.microsoft.com/office/drawing/2014/main" id="{1F26DE5F-7131-5CDC-AACB-71F78B05DEED}"/>
                </a:ext>
              </a:extLst>
            </p:cNvPr>
            <p:cNvSpPr/>
            <p:nvPr/>
          </p:nvSpPr>
          <p:spPr>
            <a:xfrm>
              <a:off x="6641669" y="941484"/>
              <a:ext cx="1286980" cy="335923"/>
            </a:xfrm>
            <a:custGeom>
              <a:avLst/>
              <a:gdLst>
                <a:gd name="connsiteX0" fmla="*/ 0 w 1286980"/>
                <a:gd name="connsiteY0" fmla="*/ 313842 h 335923"/>
                <a:gd name="connsiteX1" fmla="*/ 754956 w 1286980"/>
                <a:gd name="connsiteY1" fmla="*/ 299765 h 335923"/>
                <a:gd name="connsiteX2" fmla="*/ 1286980 w 1286980"/>
                <a:gd name="connsiteY2" fmla="*/ 0 h 335923"/>
              </a:gdLst>
              <a:ahLst/>
              <a:cxnLst>
                <a:cxn ang="0">
                  <a:pos x="connsiteX0" y="connsiteY0"/>
                </a:cxn>
                <a:cxn ang="0">
                  <a:pos x="connsiteX1" y="connsiteY1"/>
                </a:cxn>
                <a:cxn ang="0">
                  <a:pos x="connsiteX2" y="connsiteY2"/>
                </a:cxn>
              </a:cxnLst>
              <a:rect l="l" t="t" r="r" b="b"/>
              <a:pathLst>
                <a:path w="1286980" h="335923">
                  <a:moveTo>
                    <a:pt x="0" y="313842"/>
                  </a:moveTo>
                  <a:cubicBezTo>
                    <a:pt x="194282" y="332080"/>
                    <a:pt x="549351" y="358687"/>
                    <a:pt x="754956" y="299765"/>
                  </a:cubicBezTo>
                  <a:cubicBezTo>
                    <a:pt x="930700" y="249412"/>
                    <a:pt x="1025866" y="164442"/>
                    <a:pt x="1286980" y="0"/>
                  </a:cubicBezTo>
                </a:path>
              </a:pathLst>
            </a:custGeom>
            <a:noFill/>
            <a:ln w="38182" cap="rnd">
              <a:solidFill>
                <a:srgbClr val="FFFFFF"/>
              </a:solidFill>
              <a:prstDash val="sysDash"/>
              <a:round/>
            </a:ln>
          </p:spPr>
          <p:txBody>
            <a:bodyPr rtlCol="0" anchor="ctr"/>
            <a:lstStyle/>
            <a:p>
              <a:endParaRPr lang="de-DE"/>
            </a:p>
          </p:txBody>
        </p:sp>
      </p:grpSp>
      <p:grpSp>
        <p:nvGrpSpPr>
          <p:cNvPr id="51" name="Grafik 2">
            <a:extLst>
              <a:ext uri="{FF2B5EF4-FFF2-40B4-BE49-F238E27FC236}">
                <a16:creationId xmlns:a16="http://schemas.microsoft.com/office/drawing/2014/main" id="{6ABC1367-F78A-0019-76B9-D6303D88E2D7}"/>
              </a:ext>
            </a:extLst>
          </p:cNvPr>
          <p:cNvGrpSpPr/>
          <p:nvPr/>
        </p:nvGrpSpPr>
        <p:grpSpPr>
          <a:xfrm>
            <a:off x="2404419" y="2332135"/>
            <a:ext cx="1242403" cy="2514806"/>
            <a:chOff x="2404419" y="2332135"/>
            <a:chExt cx="1242403" cy="2514806"/>
          </a:xfrm>
          <a:solidFill>
            <a:srgbClr val="FFFFFF"/>
          </a:solidFill>
        </p:grpSpPr>
        <p:grpSp>
          <p:nvGrpSpPr>
            <p:cNvPr id="52" name="Grafik 2">
              <a:extLst>
                <a:ext uri="{FF2B5EF4-FFF2-40B4-BE49-F238E27FC236}">
                  <a16:creationId xmlns:a16="http://schemas.microsoft.com/office/drawing/2014/main" id="{230B1A26-DC57-C266-9BB2-93926F93FD44}"/>
                </a:ext>
              </a:extLst>
            </p:cNvPr>
            <p:cNvGrpSpPr/>
            <p:nvPr/>
          </p:nvGrpSpPr>
          <p:grpSpPr>
            <a:xfrm>
              <a:off x="2404419" y="2332135"/>
              <a:ext cx="1242403" cy="548594"/>
              <a:chOff x="2404419" y="2332135"/>
              <a:chExt cx="1242403" cy="548594"/>
            </a:xfrm>
            <a:solidFill>
              <a:srgbClr val="FFFFFF"/>
            </a:solidFill>
          </p:grpSpPr>
          <p:sp>
            <p:nvSpPr>
              <p:cNvPr id="53" name="Freihandform: Form 52">
                <a:extLst>
                  <a:ext uri="{FF2B5EF4-FFF2-40B4-BE49-F238E27FC236}">
                    <a16:creationId xmlns:a16="http://schemas.microsoft.com/office/drawing/2014/main" id="{23BB0BB2-F1F8-0CAB-9287-1583939D4681}"/>
                  </a:ext>
                </a:extLst>
              </p:cNvPr>
              <p:cNvSpPr/>
              <p:nvPr/>
            </p:nvSpPr>
            <p:spPr>
              <a:xfrm>
                <a:off x="3221661" y="2332135"/>
                <a:ext cx="425160" cy="548594"/>
              </a:xfrm>
              <a:custGeom>
                <a:avLst/>
                <a:gdLst>
                  <a:gd name="connsiteX0" fmla="*/ 42643 w 425160"/>
                  <a:gd name="connsiteY0" fmla="*/ 4609 h 548594"/>
                  <a:gd name="connsiteX1" fmla="*/ 14488 w 425160"/>
                  <a:gd name="connsiteY1" fmla="*/ 3245 h 548594"/>
                  <a:gd name="connsiteX2" fmla="*/ 0 w 425160"/>
                  <a:gd name="connsiteY2" fmla="*/ 27428 h 548594"/>
                  <a:gd name="connsiteX3" fmla="*/ 0 w 425160"/>
                  <a:gd name="connsiteY3" fmla="*/ 521163 h 548594"/>
                  <a:gd name="connsiteX4" fmla="*/ 14488 w 425160"/>
                  <a:gd name="connsiteY4" fmla="*/ 545347 h 548594"/>
                  <a:gd name="connsiteX5" fmla="*/ 42643 w 425160"/>
                  <a:gd name="connsiteY5" fmla="*/ 543988 h 548594"/>
                  <a:gd name="connsiteX6" fmla="*/ 412948 w 425160"/>
                  <a:gd name="connsiteY6" fmla="*/ 297121 h 548594"/>
                  <a:gd name="connsiteX7" fmla="*/ 425160 w 425160"/>
                  <a:gd name="connsiteY7" fmla="*/ 274296 h 548594"/>
                  <a:gd name="connsiteX8" fmla="*/ 412948 w 425160"/>
                  <a:gd name="connsiteY8" fmla="*/ 251476 h 548594"/>
                  <a:gd name="connsiteX9" fmla="*/ 42643 w 425160"/>
                  <a:gd name="connsiteY9" fmla="*/ 4609 h 548594"/>
                  <a:gd name="connsiteX10" fmla="*/ 54861 w 425160"/>
                  <a:gd name="connsiteY10" fmla="*/ 78682 h 548594"/>
                  <a:gd name="connsiteX11" fmla="*/ 348280 w 425160"/>
                  <a:gd name="connsiteY11" fmla="*/ 274296 h 548594"/>
                  <a:gd name="connsiteX12" fmla="*/ 54861 w 425160"/>
                  <a:gd name="connsiteY12" fmla="*/ 469915 h 548594"/>
                  <a:gd name="connsiteX13" fmla="*/ 54861 w 425160"/>
                  <a:gd name="connsiteY13" fmla="*/ 78682 h 54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5160" h="548594">
                    <a:moveTo>
                      <a:pt x="42643" y="4609"/>
                    </a:moveTo>
                    <a:cubicBezTo>
                      <a:pt x="34227" y="-1005"/>
                      <a:pt x="23404" y="-1527"/>
                      <a:pt x="14488" y="3245"/>
                    </a:cubicBezTo>
                    <a:cubicBezTo>
                      <a:pt x="5566" y="8021"/>
                      <a:pt x="0" y="17317"/>
                      <a:pt x="0" y="27428"/>
                    </a:cubicBezTo>
                    <a:lnTo>
                      <a:pt x="0" y="521163"/>
                    </a:lnTo>
                    <a:cubicBezTo>
                      <a:pt x="0" y="531280"/>
                      <a:pt x="5566" y="540576"/>
                      <a:pt x="14488" y="545347"/>
                    </a:cubicBezTo>
                    <a:cubicBezTo>
                      <a:pt x="23404" y="550124"/>
                      <a:pt x="34227" y="549597"/>
                      <a:pt x="42643" y="543988"/>
                    </a:cubicBezTo>
                    <a:lnTo>
                      <a:pt x="412948" y="297121"/>
                    </a:lnTo>
                    <a:cubicBezTo>
                      <a:pt x="420579" y="292033"/>
                      <a:pt x="425160" y="283470"/>
                      <a:pt x="425160" y="274296"/>
                    </a:cubicBezTo>
                    <a:cubicBezTo>
                      <a:pt x="425160" y="265127"/>
                      <a:pt x="420579" y="256563"/>
                      <a:pt x="412948" y="251476"/>
                    </a:cubicBezTo>
                    <a:lnTo>
                      <a:pt x="42643" y="4609"/>
                    </a:lnTo>
                    <a:close/>
                    <a:moveTo>
                      <a:pt x="54861" y="78682"/>
                    </a:moveTo>
                    <a:lnTo>
                      <a:pt x="348280" y="274296"/>
                    </a:lnTo>
                    <a:cubicBezTo>
                      <a:pt x="348280" y="274296"/>
                      <a:pt x="54861" y="469915"/>
                      <a:pt x="54861" y="469915"/>
                    </a:cubicBezTo>
                    <a:lnTo>
                      <a:pt x="54861" y="78682"/>
                    </a:lnTo>
                    <a:close/>
                  </a:path>
                </a:pathLst>
              </a:custGeom>
              <a:solidFill>
                <a:srgbClr val="FFFFFF"/>
              </a:solidFill>
              <a:ln w="5267" cap="rnd">
                <a:noFill/>
                <a:prstDash val="solid"/>
                <a:miter/>
              </a:ln>
            </p:spPr>
            <p:txBody>
              <a:bodyPr rtlCol="0" anchor="ctr"/>
              <a:lstStyle/>
              <a:p>
                <a:endParaRPr lang="de-DE"/>
              </a:p>
            </p:txBody>
          </p:sp>
          <p:sp>
            <p:nvSpPr>
              <p:cNvPr id="54" name="Freihandform: Form 53">
                <a:extLst>
                  <a:ext uri="{FF2B5EF4-FFF2-40B4-BE49-F238E27FC236}">
                    <a16:creationId xmlns:a16="http://schemas.microsoft.com/office/drawing/2014/main" id="{A7094E14-EA0A-BEEE-EFF4-8A07AC3E5226}"/>
                  </a:ext>
                </a:extLst>
              </p:cNvPr>
              <p:cNvSpPr/>
              <p:nvPr/>
            </p:nvSpPr>
            <p:spPr>
              <a:xfrm>
                <a:off x="2404419" y="2579003"/>
                <a:ext cx="872103" cy="54861"/>
              </a:xfrm>
              <a:custGeom>
                <a:avLst/>
                <a:gdLst>
                  <a:gd name="connsiteX0" fmla="*/ 27428 w 872103"/>
                  <a:gd name="connsiteY0" fmla="*/ 54861 h 54861"/>
                  <a:gd name="connsiteX1" fmla="*/ 844670 w 872103"/>
                  <a:gd name="connsiteY1" fmla="*/ 54861 h 54861"/>
                  <a:gd name="connsiteX2" fmla="*/ 872104 w 872103"/>
                  <a:gd name="connsiteY2" fmla="*/ 27428 h 54861"/>
                  <a:gd name="connsiteX3" fmla="*/ 844670 w 872103"/>
                  <a:gd name="connsiteY3" fmla="*/ 0 h 54861"/>
                  <a:gd name="connsiteX4" fmla="*/ 27428 w 872103"/>
                  <a:gd name="connsiteY4" fmla="*/ 0 h 54861"/>
                  <a:gd name="connsiteX5" fmla="*/ 0 w 872103"/>
                  <a:gd name="connsiteY5" fmla="*/ 27428 h 54861"/>
                  <a:gd name="connsiteX6" fmla="*/ 27428 w 872103"/>
                  <a:gd name="connsiteY6" fmla="*/ 54861 h 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2103" h="54861">
                    <a:moveTo>
                      <a:pt x="27428" y="54861"/>
                    </a:moveTo>
                    <a:lnTo>
                      <a:pt x="844670" y="54861"/>
                    </a:lnTo>
                    <a:cubicBezTo>
                      <a:pt x="859812" y="54861"/>
                      <a:pt x="872104" y="42569"/>
                      <a:pt x="872104" y="27428"/>
                    </a:cubicBezTo>
                    <a:cubicBezTo>
                      <a:pt x="872104" y="12292"/>
                      <a:pt x="859812" y="0"/>
                      <a:pt x="844670" y="0"/>
                    </a:cubicBezTo>
                    <a:lnTo>
                      <a:pt x="27428" y="0"/>
                    </a:lnTo>
                    <a:cubicBezTo>
                      <a:pt x="12292" y="0"/>
                      <a:pt x="0" y="12292"/>
                      <a:pt x="0" y="27428"/>
                    </a:cubicBezTo>
                    <a:cubicBezTo>
                      <a:pt x="0" y="42569"/>
                      <a:pt x="12292" y="54861"/>
                      <a:pt x="27428" y="54861"/>
                    </a:cubicBezTo>
                    <a:close/>
                  </a:path>
                </a:pathLst>
              </a:custGeom>
              <a:solidFill>
                <a:srgbClr val="FFFFFF"/>
              </a:solidFill>
              <a:ln w="5267" cap="rnd">
                <a:noFill/>
                <a:prstDash val="solid"/>
                <a:miter/>
              </a:ln>
            </p:spPr>
            <p:txBody>
              <a:bodyPr rtlCol="0" anchor="ctr"/>
              <a:lstStyle/>
              <a:p>
                <a:endParaRPr lang="de-DE"/>
              </a:p>
            </p:txBody>
          </p:sp>
        </p:grpSp>
        <p:grpSp>
          <p:nvGrpSpPr>
            <p:cNvPr id="55" name="Grafik 2">
              <a:extLst>
                <a:ext uri="{FF2B5EF4-FFF2-40B4-BE49-F238E27FC236}">
                  <a16:creationId xmlns:a16="http://schemas.microsoft.com/office/drawing/2014/main" id="{EEF9CF5F-FDCE-99F0-95AF-DDA9C0D2D720}"/>
                </a:ext>
              </a:extLst>
            </p:cNvPr>
            <p:cNvGrpSpPr/>
            <p:nvPr/>
          </p:nvGrpSpPr>
          <p:grpSpPr>
            <a:xfrm>
              <a:off x="2404419" y="4298347"/>
              <a:ext cx="1242403" cy="548594"/>
              <a:chOff x="2404419" y="4298347"/>
              <a:chExt cx="1242403" cy="548594"/>
            </a:xfrm>
            <a:solidFill>
              <a:srgbClr val="FFFFFF"/>
            </a:solidFill>
          </p:grpSpPr>
          <p:sp>
            <p:nvSpPr>
              <p:cNvPr id="56" name="Freihandform: Form 55">
                <a:extLst>
                  <a:ext uri="{FF2B5EF4-FFF2-40B4-BE49-F238E27FC236}">
                    <a16:creationId xmlns:a16="http://schemas.microsoft.com/office/drawing/2014/main" id="{46C0BDE0-74FA-13BF-B7DF-10356C70F6E8}"/>
                  </a:ext>
                </a:extLst>
              </p:cNvPr>
              <p:cNvSpPr/>
              <p:nvPr/>
            </p:nvSpPr>
            <p:spPr>
              <a:xfrm>
                <a:off x="3221661" y="4298347"/>
                <a:ext cx="425160" cy="548594"/>
              </a:xfrm>
              <a:custGeom>
                <a:avLst/>
                <a:gdLst>
                  <a:gd name="connsiteX0" fmla="*/ 42643 w 425160"/>
                  <a:gd name="connsiteY0" fmla="*/ 4609 h 548594"/>
                  <a:gd name="connsiteX1" fmla="*/ 14488 w 425160"/>
                  <a:gd name="connsiteY1" fmla="*/ 3245 h 548594"/>
                  <a:gd name="connsiteX2" fmla="*/ 0 w 425160"/>
                  <a:gd name="connsiteY2" fmla="*/ 27429 h 548594"/>
                  <a:gd name="connsiteX3" fmla="*/ 0 w 425160"/>
                  <a:gd name="connsiteY3" fmla="*/ 521164 h 548594"/>
                  <a:gd name="connsiteX4" fmla="*/ 14488 w 425160"/>
                  <a:gd name="connsiteY4" fmla="*/ 545347 h 548594"/>
                  <a:gd name="connsiteX5" fmla="*/ 42643 w 425160"/>
                  <a:gd name="connsiteY5" fmla="*/ 543989 h 548594"/>
                  <a:gd name="connsiteX6" fmla="*/ 412948 w 425160"/>
                  <a:gd name="connsiteY6" fmla="*/ 297121 h 548594"/>
                  <a:gd name="connsiteX7" fmla="*/ 425160 w 425160"/>
                  <a:gd name="connsiteY7" fmla="*/ 274296 h 548594"/>
                  <a:gd name="connsiteX8" fmla="*/ 412948 w 425160"/>
                  <a:gd name="connsiteY8" fmla="*/ 251476 h 548594"/>
                  <a:gd name="connsiteX9" fmla="*/ 42643 w 425160"/>
                  <a:gd name="connsiteY9" fmla="*/ 4609 h 548594"/>
                  <a:gd name="connsiteX10" fmla="*/ 54861 w 425160"/>
                  <a:gd name="connsiteY10" fmla="*/ 78682 h 548594"/>
                  <a:gd name="connsiteX11" fmla="*/ 348280 w 425160"/>
                  <a:gd name="connsiteY11" fmla="*/ 274296 h 548594"/>
                  <a:gd name="connsiteX12" fmla="*/ 54861 w 425160"/>
                  <a:gd name="connsiteY12" fmla="*/ 469910 h 548594"/>
                  <a:gd name="connsiteX13" fmla="*/ 54861 w 425160"/>
                  <a:gd name="connsiteY13" fmla="*/ 78682 h 54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5160" h="548594">
                    <a:moveTo>
                      <a:pt x="42643" y="4609"/>
                    </a:moveTo>
                    <a:cubicBezTo>
                      <a:pt x="34227" y="-1005"/>
                      <a:pt x="23404" y="-1527"/>
                      <a:pt x="14488" y="3245"/>
                    </a:cubicBezTo>
                    <a:cubicBezTo>
                      <a:pt x="5566" y="8016"/>
                      <a:pt x="0" y="17312"/>
                      <a:pt x="0" y="27429"/>
                    </a:cubicBezTo>
                    <a:lnTo>
                      <a:pt x="0" y="521164"/>
                    </a:lnTo>
                    <a:cubicBezTo>
                      <a:pt x="0" y="531280"/>
                      <a:pt x="5566" y="540576"/>
                      <a:pt x="14488" y="545347"/>
                    </a:cubicBezTo>
                    <a:cubicBezTo>
                      <a:pt x="23404" y="550124"/>
                      <a:pt x="34227" y="549597"/>
                      <a:pt x="42643" y="543989"/>
                    </a:cubicBezTo>
                    <a:lnTo>
                      <a:pt x="412948" y="297121"/>
                    </a:lnTo>
                    <a:cubicBezTo>
                      <a:pt x="420579" y="292034"/>
                      <a:pt x="425160" y="283470"/>
                      <a:pt x="425160" y="274296"/>
                    </a:cubicBezTo>
                    <a:cubicBezTo>
                      <a:pt x="425160" y="265127"/>
                      <a:pt x="420579" y="256564"/>
                      <a:pt x="412948" y="251476"/>
                    </a:cubicBezTo>
                    <a:lnTo>
                      <a:pt x="42643" y="4609"/>
                    </a:lnTo>
                    <a:close/>
                    <a:moveTo>
                      <a:pt x="54861" y="78682"/>
                    </a:moveTo>
                    <a:lnTo>
                      <a:pt x="348280" y="274296"/>
                    </a:lnTo>
                    <a:cubicBezTo>
                      <a:pt x="348280" y="274296"/>
                      <a:pt x="54861" y="469910"/>
                      <a:pt x="54861" y="469910"/>
                    </a:cubicBezTo>
                    <a:lnTo>
                      <a:pt x="54861" y="78682"/>
                    </a:lnTo>
                    <a:close/>
                  </a:path>
                </a:pathLst>
              </a:custGeom>
              <a:solidFill>
                <a:srgbClr val="FFFFFF"/>
              </a:solidFill>
              <a:ln w="5267" cap="rnd">
                <a:noFill/>
                <a:prstDash val="solid"/>
                <a:miter/>
              </a:ln>
            </p:spPr>
            <p:txBody>
              <a:bodyPr rtlCol="0" anchor="ctr"/>
              <a:lstStyle/>
              <a:p>
                <a:endParaRPr lang="de-DE"/>
              </a:p>
            </p:txBody>
          </p:sp>
          <p:sp>
            <p:nvSpPr>
              <p:cNvPr id="57" name="Freihandform: Form 56">
                <a:extLst>
                  <a:ext uri="{FF2B5EF4-FFF2-40B4-BE49-F238E27FC236}">
                    <a16:creationId xmlns:a16="http://schemas.microsoft.com/office/drawing/2014/main" id="{976691CD-623E-F60C-9234-ED6C5D6A7AD2}"/>
                  </a:ext>
                </a:extLst>
              </p:cNvPr>
              <p:cNvSpPr/>
              <p:nvPr/>
            </p:nvSpPr>
            <p:spPr>
              <a:xfrm>
                <a:off x="2404419" y="4545215"/>
                <a:ext cx="872103" cy="54855"/>
              </a:xfrm>
              <a:custGeom>
                <a:avLst/>
                <a:gdLst>
                  <a:gd name="connsiteX0" fmla="*/ 27428 w 872103"/>
                  <a:gd name="connsiteY0" fmla="*/ 54856 h 54855"/>
                  <a:gd name="connsiteX1" fmla="*/ 844670 w 872103"/>
                  <a:gd name="connsiteY1" fmla="*/ 54856 h 54855"/>
                  <a:gd name="connsiteX2" fmla="*/ 872104 w 872103"/>
                  <a:gd name="connsiteY2" fmla="*/ 27428 h 54855"/>
                  <a:gd name="connsiteX3" fmla="*/ 844670 w 872103"/>
                  <a:gd name="connsiteY3" fmla="*/ 0 h 54855"/>
                  <a:gd name="connsiteX4" fmla="*/ 27428 w 872103"/>
                  <a:gd name="connsiteY4" fmla="*/ 0 h 54855"/>
                  <a:gd name="connsiteX5" fmla="*/ 0 w 872103"/>
                  <a:gd name="connsiteY5" fmla="*/ 27428 h 54855"/>
                  <a:gd name="connsiteX6" fmla="*/ 27428 w 872103"/>
                  <a:gd name="connsiteY6" fmla="*/ 54856 h 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2103" h="54855">
                    <a:moveTo>
                      <a:pt x="27428" y="54856"/>
                    </a:moveTo>
                    <a:lnTo>
                      <a:pt x="844670" y="54856"/>
                    </a:lnTo>
                    <a:cubicBezTo>
                      <a:pt x="859812" y="54856"/>
                      <a:pt x="872104" y="42569"/>
                      <a:pt x="872104" y="27428"/>
                    </a:cubicBezTo>
                    <a:cubicBezTo>
                      <a:pt x="872104" y="12292"/>
                      <a:pt x="859812" y="0"/>
                      <a:pt x="844670" y="0"/>
                    </a:cubicBezTo>
                    <a:lnTo>
                      <a:pt x="27428" y="0"/>
                    </a:lnTo>
                    <a:cubicBezTo>
                      <a:pt x="12292" y="0"/>
                      <a:pt x="0" y="12292"/>
                      <a:pt x="0" y="27428"/>
                    </a:cubicBezTo>
                    <a:cubicBezTo>
                      <a:pt x="0" y="42569"/>
                      <a:pt x="12292" y="54856"/>
                      <a:pt x="27428" y="54856"/>
                    </a:cubicBezTo>
                    <a:close/>
                  </a:path>
                </a:pathLst>
              </a:custGeom>
              <a:solidFill>
                <a:srgbClr val="FFFFFF"/>
              </a:solidFill>
              <a:ln w="5267" cap="rnd">
                <a:noFill/>
                <a:prstDash val="solid"/>
                <a:miter/>
              </a:ln>
            </p:spPr>
            <p:txBody>
              <a:bodyPr rtlCol="0" anchor="ctr"/>
              <a:lstStyle/>
              <a:p>
                <a:endParaRPr lang="de-DE"/>
              </a:p>
            </p:txBody>
          </p:sp>
        </p:grpSp>
      </p:grpSp>
      <p:grpSp>
        <p:nvGrpSpPr>
          <p:cNvPr id="58" name="Grafik 2">
            <a:extLst>
              <a:ext uri="{FF2B5EF4-FFF2-40B4-BE49-F238E27FC236}">
                <a16:creationId xmlns:a16="http://schemas.microsoft.com/office/drawing/2014/main" id="{077FF315-14BC-E88C-3FF4-01947603AADB}"/>
              </a:ext>
            </a:extLst>
          </p:cNvPr>
          <p:cNvGrpSpPr/>
          <p:nvPr/>
        </p:nvGrpSpPr>
        <p:grpSpPr>
          <a:xfrm>
            <a:off x="6937673" y="2332135"/>
            <a:ext cx="1242424" cy="2514806"/>
            <a:chOff x="6937673" y="2332135"/>
            <a:chExt cx="1242424" cy="2514806"/>
          </a:xfrm>
          <a:solidFill>
            <a:srgbClr val="FFFFFF"/>
          </a:solidFill>
        </p:grpSpPr>
        <p:grpSp>
          <p:nvGrpSpPr>
            <p:cNvPr id="59" name="Grafik 2">
              <a:extLst>
                <a:ext uri="{FF2B5EF4-FFF2-40B4-BE49-F238E27FC236}">
                  <a16:creationId xmlns:a16="http://schemas.microsoft.com/office/drawing/2014/main" id="{CEB47351-B234-4B53-AB3D-E6D58426C8F4}"/>
                </a:ext>
              </a:extLst>
            </p:cNvPr>
            <p:cNvGrpSpPr/>
            <p:nvPr/>
          </p:nvGrpSpPr>
          <p:grpSpPr>
            <a:xfrm>
              <a:off x="6937673" y="2332135"/>
              <a:ext cx="1242424" cy="548594"/>
              <a:chOff x="6937673" y="2332135"/>
              <a:chExt cx="1242424" cy="548594"/>
            </a:xfrm>
            <a:solidFill>
              <a:srgbClr val="FFFFFF"/>
            </a:solidFill>
          </p:grpSpPr>
          <p:sp>
            <p:nvSpPr>
              <p:cNvPr id="60" name="Freihandform: Form 59">
                <a:extLst>
                  <a:ext uri="{FF2B5EF4-FFF2-40B4-BE49-F238E27FC236}">
                    <a16:creationId xmlns:a16="http://schemas.microsoft.com/office/drawing/2014/main" id="{EBFA4EEE-4F72-3B34-4EE2-8F858EF860C1}"/>
                  </a:ext>
                </a:extLst>
              </p:cNvPr>
              <p:cNvSpPr/>
              <p:nvPr/>
            </p:nvSpPr>
            <p:spPr>
              <a:xfrm>
                <a:off x="7754932" y="2332135"/>
                <a:ext cx="425165" cy="548594"/>
              </a:xfrm>
              <a:custGeom>
                <a:avLst/>
                <a:gdLst>
                  <a:gd name="connsiteX0" fmla="*/ 42659 w 425165"/>
                  <a:gd name="connsiteY0" fmla="*/ 4609 h 548594"/>
                  <a:gd name="connsiteX1" fmla="*/ 14483 w 425165"/>
                  <a:gd name="connsiteY1" fmla="*/ 3245 h 548594"/>
                  <a:gd name="connsiteX2" fmla="*/ 0 w 425165"/>
                  <a:gd name="connsiteY2" fmla="*/ 27428 h 548594"/>
                  <a:gd name="connsiteX3" fmla="*/ 0 w 425165"/>
                  <a:gd name="connsiteY3" fmla="*/ 521163 h 548594"/>
                  <a:gd name="connsiteX4" fmla="*/ 14483 w 425165"/>
                  <a:gd name="connsiteY4" fmla="*/ 545347 h 548594"/>
                  <a:gd name="connsiteX5" fmla="*/ 42659 w 425165"/>
                  <a:gd name="connsiteY5" fmla="*/ 543988 h 548594"/>
                  <a:gd name="connsiteX6" fmla="*/ 412948 w 425165"/>
                  <a:gd name="connsiteY6" fmla="*/ 297121 h 548594"/>
                  <a:gd name="connsiteX7" fmla="*/ 425166 w 425165"/>
                  <a:gd name="connsiteY7" fmla="*/ 274296 h 548594"/>
                  <a:gd name="connsiteX8" fmla="*/ 412948 w 425165"/>
                  <a:gd name="connsiteY8" fmla="*/ 251476 h 548594"/>
                  <a:gd name="connsiteX9" fmla="*/ 42659 w 425165"/>
                  <a:gd name="connsiteY9" fmla="*/ 4609 h 548594"/>
                  <a:gd name="connsiteX10" fmla="*/ 54877 w 425165"/>
                  <a:gd name="connsiteY10" fmla="*/ 78682 h 548594"/>
                  <a:gd name="connsiteX11" fmla="*/ 348275 w 425165"/>
                  <a:gd name="connsiteY11" fmla="*/ 274296 h 548594"/>
                  <a:gd name="connsiteX12" fmla="*/ 54877 w 425165"/>
                  <a:gd name="connsiteY12" fmla="*/ 469915 h 548594"/>
                  <a:gd name="connsiteX13" fmla="*/ 54877 w 425165"/>
                  <a:gd name="connsiteY13" fmla="*/ 78682 h 54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5165" h="548594">
                    <a:moveTo>
                      <a:pt x="42659" y="4609"/>
                    </a:moveTo>
                    <a:cubicBezTo>
                      <a:pt x="34232" y="-1005"/>
                      <a:pt x="23383" y="-1527"/>
                      <a:pt x="14483" y="3245"/>
                    </a:cubicBezTo>
                    <a:cubicBezTo>
                      <a:pt x="5583" y="8021"/>
                      <a:pt x="0" y="17317"/>
                      <a:pt x="0" y="27428"/>
                    </a:cubicBezTo>
                    <a:lnTo>
                      <a:pt x="0" y="521163"/>
                    </a:lnTo>
                    <a:cubicBezTo>
                      <a:pt x="0" y="531280"/>
                      <a:pt x="5583" y="540576"/>
                      <a:pt x="14483" y="545347"/>
                    </a:cubicBezTo>
                    <a:cubicBezTo>
                      <a:pt x="23383" y="550124"/>
                      <a:pt x="34232" y="549597"/>
                      <a:pt x="42659" y="543988"/>
                    </a:cubicBezTo>
                    <a:lnTo>
                      <a:pt x="412948" y="297121"/>
                    </a:lnTo>
                    <a:cubicBezTo>
                      <a:pt x="420584" y="292033"/>
                      <a:pt x="425166" y="283470"/>
                      <a:pt x="425166" y="274296"/>
                    </a:cubicBezTo>
                    <a:cubicBezTo>
                      <a:pt x="425166" y="265127"/>
                      <a:pt x="420584" y="256563"/>
                      <a:pt x="412948" y="251476"/>
                    </a:cubicBezTo>
                    <a:lnTo>
                      <a:pt x="42659" y="4609"/>
                    </a:lnTo>
                    <a:close/>
                    <a:moveTo>
                      <a:pt x="54877" y="78682"/>
                    </a:moveTo>
                    <a:lnTo>
                      <a:pt x="348275" y="274296"/>
                    </a:lnTo>
                    <a:cubicBezTo>
                      <a:pt x="348275" y="274296"/>
                      <a:pt x="54877" y="469915"/>
                      <a:pt x="54877" y="469915"/>
                    </a:cubicBezTo>
                    <a:lnTo>
                      <a:pt x="54877" y="78682"/>
                    </a:lnTo>
                    <a:close/>
                  </a:path>
                </a:pathLst>
              </a:custGeom>
              <a:solidFill>
                <a:srgbClr val="FFFFFF"/>
              </a:solidFill>
              <a:ln w="5267" cap="rnd">
                <a:noFill/>
                <a:prstDash val="solid"/>
                <a:miter/>
              </a:ln>
            </p:spPr>
            <p:txBody>
              <a:bodyPr rtlCol="0" anchor="ctr"/>
              <a:lstStyle/>
              <a:p>
                <a:endParaRPr lang="de-DE"/>
              </a:p>
            </p:txBody>
          </p:sp>
          <p:sp>
            <p:nvSpPr>
              <p:cNvPr id="61" name="Freihandform: Form 60">
                <a:extLst>
                  <a:ext uri="{FF2B5EF4-FFF2-40B4-BE49-F238E27FC236}">
                    <a16:creationId xmlns:a16="http://schemas.microsoft.com/office/drawing/2014/main" id="{F564150A-BFCD-9108-9313-70108623493C}"/>
                  </a:ext>
                </a:extLst>
              </p:cNvPr>
              <p:cNvSpPr/>
              <p:nvPr/>
            </p:nvSpPr>
            <p:spPr>
              <a:xfrm>
                <a:off x="6937673" y="2579003"/>
                <a:ext cx="872135" cy="54861"/>
              </a:xfrm>
              <a:custGeom>
                <a:avLst/>
                <a:gdLst>
                  <a:gd name="connsiteX0" fmla="*/ 27439 w 872135"/>
                  <a:gd name="connsiteY0" fmla="*/ 54861 h 54861"/>
                  <a:gd name="connsiteX1" fmla="*/ 844697 w 872135"/>
                  <a:gd name="connsiteY1" fmla="*/ 54861 h 54861"/>
                  <a:gd name="connsiteX2" fmla="*/ 872136 w 872135"/>
                  <a:gd name="connsiteY2" fmla="*/ 27428 h 54861"/>
                  <a:gd name="connsiteX3" fmla="*/ 844697 w 872135"/>
                  <a:gd name="connsiteY3" fmla="*/ 0 h 54861"/>
                  <a:gd name="connsiteX4" fmla="*/ 27439 w 872135"/>
                  <a:gd name="connsiteY4" fmla="*/ 0 h 54861"/>
                  <a:gd name="connsiteX5" fmla="*/ 0 w 872135"/>
                  <a:gd name="connsiteY5" fmla="*/ 27428 h 54861"/>
                  <a:gd name="connsiteX6" fmla="*/ 27439 w 872135"/>
                  <a:gd name="connsiteY6" fmla="*/ 54861 h 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2135" h="54861">
                    <a:moveTo>
                      <a:pt x="27439" y="54861"/>
                    </a:moveTo>
                    <a:lnTo>
                      <a:pt x="844697" y="54861"/>
                    </a:lnTo>
                    <a:cubicBezTo>
                      <a:pt x="859812" y="54861"/>
                      <a:pt x="872136" y="42569"/>
                      <a:pt x="872136" y="27428"/>
                    </a:cubicBezTo>
                    <a:cubicBezTo>
                      <a:pt x="872136" y="12292"/>
                      <a:pt x="859812" y="0"/>
                      <a:pt x="844697" y="0"/>
                    </a:cubicBezTo>
                    <a:lnTo>
                      <a:pt x="27439" y="0"/>
                    </a:lnTo>
                    <a:cubicBezTo>
                      <a:pt x="12324" y="0"/>
                      <a:pt x="0" y="12292"/>
                      <a:pt x="0" y="27428"/>
                    </a:cubicBezTo>
                    <a:cubicBezTo>
                      <a:pt x="0" y="42569"/>
                      <a:pt x="12324" y="54861"/>
                      <a:pt x="27439" y="54861"/>
                    </a:cubicBezTo>
                    <a:close/>
                  </a:path>
                </a:pathLst>
              </a:custGeom>
              <a:solidFill>
                <a:srgbClr val="FFFFFF"/>
              </a:solidFill>
              <a:ln w="5267" cap="rnd">
                <a:noFill/>
                <a:prstDash val="solid"/>
                <a:miter/>
              </a:ln>
            </p:spPr>
            <p:txBody>
              <a:bodyPr rtlCol="0" anchor="ctr"/>
              <a:lstStyle/>
              <a:p>
                <a:endParaRPr lang="de-DE"/>
              </a:p>
            </p:txBody>
          </p:sp>
        </p:grpSp>
        <p:grpSp>
          <p:nvGrpSpPr>
            <p:cNvPr id="62" name="Grafik 2">
              <a:extLst>
                <a:ext uri="{FF2B5EF4-FFF2-40B4-BE49-F238E27FC236}">
                  <a16:creationId xmlns:a16="http://schemas.microsoft.com/office/drawing/2014/main" id="{6D65EC4E-76C3-E3D1-E448-ECFA5C9104F1}"/>
                </a:ext>
              </a:extLst>
            </p:cNvPr>
            <p:cNvGrpSpPr/>
            <p:nvPr/>
          </p:nvGrpSpPr>
          <p:grpSpPr>
            <a:xfrm>
              <a:off x="6937673" y="4298347"/>
              <a:ext cx="1242424" cy="548594"/>
              <a:chOff x="6937673" y="4298347"/>
              <a:chExt cx="1242424" cy="548594"/>
            </a:xfrm>
            <a:solidFill>
              <a:srgbClr val="FFFFFF"/>
            </a:solidFill>
          </p:grpSpPr>
          <p:sp>
            <p:nvSpPr>
              <p:cNvPr id="63" name="Freihandform: Form 62">
                <a:extLst>
                  <a:ext uri="{FF2B5EF4-FFF2-40B4-BE49-F238E27FC236}">
                    <a16:creationId xmlns:a16="http://schemas.microsoft.com/office/drawing/2014/main" id="{D47D640F-5D9B-97A1-0036-25608281E11D}"/>
                  </a:ext>
                </a:extLst>
              </p:cNvPr>
              <p:cNvSpPr/>
              <p:nvPr/>
            </p:nvSpPr>
            <p:spPr>
              <a:xfrm>
                <a:off x="7754932" y="4298347"/>
                <a:ext cx="425165" cy="548594"/>
              </a:xfrm>
              <a:custGeom>
                <a:avLst/>
                <a:gdLst>
                  <a:gd name="connsiteX0" fmla="*/ 42659 w 425165"/>
                  <a:gd name="connsiteY0" fmla="*/ 4609 h 548594"/>
                  <a:gd name="connsiteX1" fmla="*/ 14483 w 425165"/>
                  <a:gd name="connsiteY1" fmla="*/ 3245 h 548594"/>
                  <a:gd name="connsiteX2" fmla="*/ 0 w 425165"/>
                  <a:gd name="connsiteY2" fmla="*/ 27429 h 548594"/>
                  <a:gd name="connsiteX3" fmla="*/ 0 w 425165"/>
                  <a:gd name="connsiteY3" fmla="*/ 521164 h 548594"/>
                  <a:gd name="connsiteX4" fmla="*/ 14483 w 425165"/>
                  <a:gd name="connsiteY4" fmla="*/ 545347 h 548594"/>
                  <a:gd name="connsiteX5" fmla="*/ 42659 w 425165"/>
                  <a:gd name="connsiteY5" fmla="*/ 543989 h 548594"/>
                  <a:gd name="connsiteX6" fmla="*/ 412948 w 425165"/>
                  <a:gd name="connsiteY6" fmla="*/ 297121 h 548594"/>
                  <a:gd name="connsiteX7" fmla="*/ 425166 w 425165"/>
                  <a:gd name="connsiteY7" fmla="*/ 274296 h 548594"/>
                  <a:gd name="connsiteX8" fmla="*/ 412948 w 425165"/>
                  <a:gd name="connsiteY8" fmla="*/ 251476 h 548594"/>
                  <a:gd name="connsiteX9" fmla="*/ 42659 w 425165"/>
                  <a:gd name="connsiteY9" fmla="*/ 4609 h 548594"/>
                  <a:gd name="connsiteX10" fmla="*/ 54877 w 425165"/>
                  <a:gd name="connsiteY10" fmla="*/ 78682 h 548594"/>
                  <a:gd name="connsiteX11" fmla="*/ 348275 w 425165"/>
                  <a:gd name="connsiteY11" fmla="*/ 274296 h 548594"/>
                  <a:gd name="connsiteX12" fmla="*/ 54877 w 425165"/>
                  <a:gd name="connsiteY12" fmla="*/ 469910 h 548594"/>
                  <a:gd name="connsiteX13" fmla="*/ 54877 w 425165"/>
                  <a:gd name="connsiteY13" fmla="*/ 78682 h 54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5165" h="548594">
                    <a:moveTo>
                      <a:pt x="42659" y="4609"/>
                    </a:moveTo>
                    <a:cubicBezTo>
                      <a:pt x="34232" y="-1005"/>
                      <a:pt x="23383" y="-1527"/>
                      <a:pt x="14483" y="3245"/>
                    </a:cubicBezTo>
                    <a:cubicBezTo>
                      <a:pt x="5583" y="8016"/>
                      <a:pt x="0" y="17312"/>
                      <a:pt x="0" y="27429"/>
                    </a:cubicBezTo>
                    <a:lnTo>
                      <a:pt x="0" y="521164"/>
                    </a:lnTo>
                    <a:cubicBezTo>
                      <a:pt x="0" y="531280"/>
                      <a:pt x="5583" y="540576"/>
                      <a:pt x="14483" y="545347"/>
                    </a:cubicBezTo>
                    <a:cubicBezTo>
                      <a:pt x="23383" y="550124"/>
                      <a:pt x="34232" y="549597"/>
                      <a:pt x="42659" y="543989"/>
                    </a:cubicBezTo>
                    <a:lnTo>
                      <a:pt x="412948" y="297121"/>
                    </a:lnTo>
                    <a:cubicBezTo>
                      <a:pt x="420584" y="292034"/>
                      <a:pt x="425166" y="283470"/>
                      <a:pt x="425166" y="274296"/>
                    </a:cubicBezTo>
                    <a:cubicBezTo>
                      <a:pt x="425166" y="265127"/>
                      <a:pt x="420584" y="256564"/>
                      <a:pt x="412948" y="251476"/>
                    </a:cubicBezTo>
                    <a:lnTo>
                      <a:pt x="42659" y="4609"/>
                    </a:lnTo>
                    <a:close/>
                    <a:moveTo>
                      <a:pt x="54877" y="78682"/>
                    </a:moveTo>
                    <a:lnTo>
                      <a:pt x="348275" y="274296"/>
                    </a:lnTo>
                    <a:cubicBezTo>
                      <a:pt x="348275" y="274296"/>
                      <a:pt x="54877" y="469910"/>
                      <a:pt x="54877" y="469910"/>
                    </a:cubicBezTo>
                    <a:lnTo>
                      <a:pt x="54877" y="78682"/>
                    </a:lnTo>
                    <a:close/>
                  </a:path>
                </a:pathLst>
              </a:custGeom>
              <a:solidFill>
                <a:srgbClr val="FFFFFF"/>
              </a:solidFill>
              <a:ln w="5267" cap="rnd">
                <a:noFill/>
                <a:prstDash val="solid"/>
                <a:miter/>
              </a:ln>
            </p:spPr>
            <p:txBody>
              <a:bodyPr rtlCol="0" anchor="ctr"/>
              <a:lstStyle/>
              <a:p>
                <a:endParaRPr lang="de-DE"/>
              </a:p>
            </p:txBody>
          </p:sp>
          <p:sp>
            <p:nvSpPr>
              <p:cNvPr id="64" name="Freihandform: Form 63">
                <a:extLst>
                  <a:ext uri="{FF2B5EF4-FFF2-40B4-BE49-F238E27FC236}">
                    <a16:creationId xmlns:a16="http://schemas.microsoft.com/office/drawing/2014/main" id="{E10C2764-531F-0041-3910-B27234B4C510}"/>
                  </a:ext>
                </a:extLst>
              </p:cNvPr>
              <p:cNvSpPr/>
              <p:nvPr/>
            </p:nvSpPr>
            <p:spPr>
              <a:xfrm>
                <a:off x="6937673" y="4545215"/>
                <a:ext cx="872135" cy="54855"/>
              </a:xfrm>
              <a:custGeom>
                <a:avLst/>
                <a:gdLst>
                  <a:gd name="connsiteX0" fmla="*/ 27439 w 872135"/>
                  <a:gd name="connsiteY0" fmla="*/ 54856 h 54855"/>
                  <a:gd name="connsiteX1" fmla="*/ 844697 w 872135"/>
                  <a:gd name="connsiteY1" fmla="*/ 54856 h 54855"/>
                  <a:gd name="connsiteX2" fmla="*/ 872136 w 872135"/>
                  <a:gd name="connsiteY2" fmla="*/ 27428 h 54855"/>
                  <a:gd name="connsiteX3" fmla="*/ 844697 w 872135"/>
                  <a:gd name="connsiteY3" fmla="*/ 0 h 54855"/>
                  <a:gd name="connsiteX4" fmla="*/ 27439 w 872135"/>
                  <a:gd name="connsiteY4" fmla="*/ 0 h 54855"/>
                  <a:gd name="connsiteX5" fmla="*/ 0 w 872135"/>
                  <a:gd name="connsiteY5" fmla="*/ 27428 h 54855"/>
                  <a:gd name="connsiteX6" fmla="*/ 27439 w 872135"/>
                  <a:gd name="connsiteY6" fmla="*/ 54856 h 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2135" h="54855">
                    <a:moveTo>
                      <a:pt x="27439" y="54856"/>
                    </a:moveTo>
                    <a:lnTo>
                      <a:pt x="844697" y="54856"/>
                    </a:lnTo>
                    <a:cubicBezTo>
                      <a:pt x="859812" y="54856"/>
                      <a:pt x="872136" y="42569"/>
                      <a:pt x="872136" y="27428"/>
                    </a:cubicBezTo>
                    <a:cubicBezTo>
                      <a:pt x="872136" y="12292"/>
                      <a:pt x="859812" y="0"/>
                      <a:pt x="844697" y="0"/>
                    </a:cubicBezTo>
                    <a:lnTo>
                      <a:pt x="27439" y="0"/>
                    </a:lnTo>
                    <a:cubicBezTo>
                      <a:pt x="12324" y="0"/>
                      <a:pt x="0" y="12292"/>
                      <a:pt x="0" y="27428"/>
                    </a:cubicBezTo>
                    <a:cubicBezTo>
                      <a:pt x="0" y="42569"/>
                      <a:pt x="12324" y="54856"/>
                      <a:pt x="27439" y="54856"/>
                    </a:cubicBezTo>
                    <a:close/>
                  </a:path>
                </a:pathLst>
              </a:custGeom>
              <a:solidFill>
                <a:srgbClr val="FFFFFF"/>
              </a:solidFill>
              <a:ln w="5267" cap="rnd">
                <a:noFill/>
                <a:prstDash val="solid"/>
                <a:miter/>
              </a:ln>
            </p:spPr>
            <p:txBody>
              <a:bodyPr rtlCol="0" anchor="ctr"/>
              <a:lstStyle/>
              <a:p>
                <a:endParaRPr lang="de-DE"/>
              </a:p>
            </p:txBody>
          </p:sp>
        </p:grpSp>
      </p:grpSp>
      <p:grpSp>
        <p:nvGrpSpPr>
          <p:cNvPr id="65" name="Grafik 2">
            <a:extLst>
              <a:ext uri="{FF2B5EF4-FFF2-40B4-BE49-F238E27FC236}">
                <a16:creationId xmlns:a16="http://schemas.microsoft.com/office/drawing/2014/main" id="{7FCAD0EC-821E-614C-BB04-B5FA191C607C}"/>
              </a:ext>
            </a:extLst>
          </p:cNvPr>
          <p:cNvGrpSpPr/>
          <p:nvPr/>
        </p:nvGrpSpPr>
        <p:grpSpPr>
          <a:xfrm>
            <a:off x="-133873" y="976170"/>
            <a:ext cx="3249751" cy="5364866"/>
            <a:chOff x="-133873" y="976170"/>
            <a:chExt cx="3249751" cy="5364866"/>
          </a:xfrm>
        </p:grpSpPr>
        <p:grpSp>
          <p:nvGrpSpPr>
            <p:cNvPr id="66" name="Grafik 2">
              <a:extLst>
                <a:ext uri="{FF2B5EF4-FFF2-40B4-BE49-F238E27FC236}">
                  <a16:creationId xmlns:a16="http://schemas.microsoft.com/office/drawing/2014/main" id="{130D3BF1-B4CC-A52E-4902-DA9B404B2AF2}"/>
                </a:ext>
              </a:extLst>
            </p:cNvPr>
            <p:cNvGrpSpPr/>
            <p:nvPr/>
          </p:nvGrpSpPr>
          <p:grpSpPr>
            <a:xfrm>
              <a:off x="-133873" y="976170"/>
              <a:ext cx="3249751" cy="2828624"/>
              <a:chOff x="-133873" y="976170"/>
              <a:chExt cx="3249751" cy="2828624"/>
            </a:xfrm>
            <a:noFill/>
          </p:grpSpPr>
          <p:sp>
            <p:nvSpPr>
              <p:cNvPr id="67" name="Freihandform: Form 66">
                <a:extLst>
                  <a:ext uri="{FF2B5EF4-FFF2-40B4-BE49-F238E27FC236}">
                    <a16:creationId xmlns:a16="http://schemas.microsoft.com/office/drawing/2014/main" id="{C0EC43CE-5AE4-C8B8-57D8-4A021EA60D39}"/>
                  </a:ext>
                </a:extLst>
              </p:cNvPr>
              <p:cNvSpPr/>
              <p:nvPr/>
            </p:nvSpPr>
            <p:spPr>
              <a:xfrm rot="-1559745">
                <a:off x="125929" y="1482637"/>
                <a:ext cx="2730144" cy="1815689"/>
              </a:xfrm>
              <a:custGeom>
                <a:avLst/>
                <a:gdLst>
                  <a:gd name="connsiteX0" fmla="*/ 371417 w 2730144"/>
                  <a:gd name="connsiteY0" fmla="*/ 1811369 h 1815689"/>
                  <a:gd name="connsiteX1" fmla="*/ 224439 w 2730144"/>
                  <a:gd name="connsiteY1" fmla="*/ 1808476 h 1815689"/>
                  <a:gd name="connsiteX2" fmla="*/ 25185 w 2730144"/>
                  <a:gd name="connsiteY2" fmla="*/ 1472920 h 1815689"/>
                  <a:gd name="connsiteX3" fmla="*/ 369557 w 2730144"/>
                  <a:gd name="connsiteY3" fmla="*/ 1027440 h 1815689"/>
                  <a:gd name="connsiteX4" fmla="*/ 412121 w 2730144"/>
                  <a:gd name="connsiteY4" fmla="*/ 1005469 h 1815689"/>
                  <a:gd name="connsiteX5" fmla="*/ 454617 w 2730144"/>
                  <a:gd name="connsiteY5" fmla="*/ 978333 h 1815689"/>
                  <a:gd name="connsiteX6" fmla="*/ 890317 w 2730144"/>
                  <a:gd name="connsiteY6" fmla="*/ 959323 h 1815689"/>
                  <a:gd name="connsiteX7" fmla="*/ 977236 w 2730144"/>
                  <a:gd name="connsiteY7" fmla="*/ 939419 h 1815689"/>
                  <a:gd name="connsiteX8" fmla="*/ 1185856 w 2730144"/>
                  <a:gd name="connsiteY8" fmla="*/ 746984 h 1815689"/>
                  <a:gd name="connsiteX9" fmla="*/ 930401 w 2730144"/>
                  <a:gd name="connsiteY9" fmla="*/ 719916 h 1815689"/>
                  <a:gd name="connsiteX10" fmla="*/ 580519 w 2730144"/>
                  <a:gd name="connsiteY10" fmla="*/ 705452 h 1815689"/>
                  <a:gd name="connsiteX11" fmla="*/ 531205 w 2730144"/>
                  <a:gd name="connsiteY11" fmla="*/ 696016 h 1815689"/>
                  <a:gd name="connsiteX12" fmla="*/ 273890 w 2730144"/>
                  <a:gd name="connsiteY12" fmla="*/ 654692 h 1815689"/>
                  <a:gd name="connsiteX13" fmla="*/ 78494 w 2730144"/>
                  <a:gd name="connsiteY13" fmla="*/ 543942 h 1815689"/>
                  <a:gd name="connsiteX14" fmla="*/ 10652 w 2730144"/>
                  <a:gd name="connsiteY14" fmla="*/ 309769 h 1815689"/>
                  <a:gd name="connsiteX15" fmla="*/ 203501 w 2730144"/>
                  <a:gd name="connsiteY15" fmla="*/ 152666 h 1815689"/>
                  <a:gd name="connsiteX16" fmla="*/ 475141 w 2730144"/>
                  <a:gd name="connsiteY16" fmla="*/ 190478 h 1815689"/>
                  <a:gd name="connsiteX17" fmla="*/ 656488 w 2730144"/>
                  <a:gd name="connsiteY17" fmla="*/ 272783 h 1815689"/>
                  <a:gd name="connsiteX18" fmla="*/ 757389 w 2730144"/>
                  <a:gd name="connsiteY18" fmla="*/ 317276 h 1815689"/>
                  <a:gd name="connsiteX19" fmla="*/ 1141226 w 2730144"/>
                  <a:gd name="connsiteY19" fmla="*/ 563020 h 1815689"/>
                  <a:gd name="connsiteX20" fmla="*/ 1252389 w 2730144"/>
                  <a:gd name="connsiteY20" fmla="*/ 617155 h 1815689"/>
                  <a:gd name="connsiteX21" fmla="*/ 1300601 w 2730144"/>
                  <a:gd name="connsiteY21" fmla="*/ 610268 h 1815689"/>
                  <a:gd name="connsiteX22" fmla="*/ 1405359 w 2730144"/>
                  <a:gd name="connsiteY22" fmla="*/ 526586 h 1815689"/>
                  <a:gd name="connsiteX23" fmla="*/ 1426435 w 2730144"/>
                  <a:gd name="connsiteY23" fmla="*/ 492148 h 1815689"/>
                  <a:gd name="connsiteX24" fmla="*/ 1483807 w 2730144"/>
                  <a:gd name="connsiteY24" fmla="*/ 341589 h 1815689"/>
                  <a:gd name="connsiteX25" fmla="*/ 1531881 w 2730144"/>
                  <a:gd name="connsiteY25" fmla="*/ 272714 h 1815689"/>
                  <a:gd name="connsiteX26" fmla="*/ 1823702 w 2730144"/>
                  <a:gd name="connsiteY26" fmla="*/ 26557 h 1815689"/>
                  <a:gd name="connsiteX27" fmla="*/ 1961451 w 2730144"/>
                  <a:gd name="connsiteY27" fmla="*/ -235 h 1815689"/>
                  <a:gd name="connsiteX28" fmla="*/ 2131089 w 2730144"/>
                  <a:gd name="connsiteY28" fmla="*/ 220921 h 1815689"/>
                  <a:gd name="connsiteX29" fmla="*/ 2107327 w 2730144"/>
                  <a:gd name="connsiteY29" fmla="*/ 295649 h 1815689"/>
                  <a:gd name="connsiteX30" fmla="*/ 2096100 w 2730144"/>
                  <a:gd name="connsiteY30" fmla="*/ 324233 h 1815689"/>
                  <a:gd name="connsiteX31" fmla="*/ 1617699 w 2730144"/>
                  <a:gd name="connsiteY31" fmla="*/ 620806 h 1815689"/>
                  <a:gd name="connsiteX32" fmla="*/ 1501508 w 2730144"/>
                  <a:gd name="connsiteY32" fmla="*/ 614607 h 1815689"/>
                  <a:gd name="connsiteX33" fmla="*/ 1436835 w 2730144"/>
                  <a:gd name="connsiteY33" fmla="*/ 643052 h 1815689"/>
                  <a:gd name="connsiteX34" fmla="*/ 1605852 w 2730144"/>
                  <a:gd name="connsiteY34" fmla="*/ 659031 h 1815689"/>
                  <a:gd name="connsiteX35" fmla="*/ 1766537 w 2730144"/>
                  <a:gd name="connsiteY35" fmla="*/ 671704 h 1815689"/>
                  <a:gd name="connsiteX36" fmla="*/ 1823565 w 2730144"/>
                  <a:gd name="connsiteY36" fmla="*/ 649457 h 1815689"/>
                  <a:gd name="connsiteX37" fmla="*/ 2126130 w 2730144"/>
                  <a:gd name="connsiteY37" fmla="*/ 433192 h 1815689"/>
                  <a:gd name="connsiteX38" fmla="*/ 2425665 w 2730144"/>
                  <a:gd name="connsiteY38" fmla="*/ 423894 h 1815689"/>
                  <a:gd name="connsiteX39" fmla="*/ 2460102 w 2730144"/>
                  <a:gd name="connsiteY39" fmla="*/ 403713 h 1815689"/>
                  <a:gd name="connsiteX40" fmla="*/ 2471260 w 2730144"/>
                  <a:gd name="connsiteY40" fmla="*/ 395311 h 1815689"/>
                  <a:gd name="connsiteX41" fmla="*/ 2522226 w 2730144"/>
                  <a:gd name="connsiteY41" fmla="*/ 467009 h 1815689"/>
                  <a:gd name="connsiteX42" fmla="*/ 2654121 w 2730144"/>
                  <a:gd name="connsiteY42" fmla="*/ 551380 h 1815689"/>
                  <a:gd name="connsiteX43" fmla="*/ 2625400 w 2730144"/>
                  <a:gd name="connsiteY43" fmla="*/ 902089 h 1815689"/>
                  <a:gd name="connsiteX44" fmla="*/ 2445018 w 2730144"/>
                  <a:gd name="connsiteY44" fmla="*/ 972547 h 1815689"/>
                  <a:gd name="connsiteX45" fmla="*/ 2425458 w 2730144"/>
                  <a:gd name="connsiteY45" fmla="*/ 985702 h 1815689"/>
                  <a:gd name="connsiteX46" fmla="*/ 2225722 w 2730144"/>
                  <a:gd name="connsiteY46" fmla="*/ 986529 h 1815689"/>
                  <a:gd name="connsiteX47" fmla="*/ 2005737 w 2730144"/>
                  <a:gd name="connsiteY47" fmla="*/ 921442 h 1815689"/>
                  <a:gd name="connsiteX48" fmla="*/ 1846500 w 2730144"/>
                  <a:gd name="connsiteY48" fmla="*/ 820886 h 1815689"/>
                  <a:gd name="connsiteX49" fmla="*/ 1765916 w 2730144"/>
                  <a:gd name="connsiteY49" fmla="*/ 788308 h 1815689"/>
                  <a:gd name="connsiteX50" fmla="*/ 1653996 w 2730144"/>
                  <a:gd name="connsiteY50" fmla="*/ 778804 h 1815689"/>
                  <a:gd name="connsiteX51" fmla="*/ 1364517 w 2730144"/>
                  <a:gd name="connsiteY51" fmla="*/ 721238 h 1815689"/>
                  <a:gd name="connsiteX52" fmla="*/ 1407150 w 2730144"/>
                  <a:gd name="connsiteY52" fmla="*/ 870296 h 1815689"/>
                  <a:gd name="connsiteX53" fmla="*/ 1509084 w 2730144"/>
                  <a:gd name="connsiteY53" fmla="*/ 1261407 h 1815689"/>
                  <a:gd name="connsiteX54" fmla="*/ 1440830 w 2730144"/>
                  <a:gd name="connsiteY54" fmla="*/ 1405492 h 1815689"/>
                  <a:gd name="connsiteX55" fmla="*/ 1307626 w 2730144"/>
                  <a:gd name="connsiteY55" fmla="*/ 1413344 h 1815689"/>
                  <a:gd name="connsiteX56" fmla="*/ 1185374 w 2730144"/>
                  <a:gd name="connsiteY56" fmla="*/ 1252866 h 1815689"/>
                  <a:gd name="connsiteX57" fmla="*/ 1153830 w 2730144"/>
                  <a:gd name="connsiteY57" fmla="*/ 989146 h 1815689"/>
                  <a:gd name="connsiteX58" fmla="*/ 1147562 w 2730144"/>
                  <a:gd name="connsiteY58" fmla="*/ 974062 h 1815689"/>
                  <a:gd name="connsiteX59" fmla="*/ 1028479 w 2730144"/>
                  <a:gd name="connsiteY59" fmla="*/ 1084813 h 1815689"/>
                  <a:gd name="connsiteX60" fmla="*/ 1014704 w 2730144"/>
                  <a:gd name="connsiteY60" fmla="*/ 1119732 h 1815689"/>
                  <a:gd name="connsiteX61" fmla="*/ 908293 w 2730144"/>
                  <a:gd name="connsiteY61" fmla="*/ 1405492 h 1815689"/>
                  <a:gd name="connsiteX62" fmla="*/ 577282 w 2730144"/>
                  <a:gd name="connsiteY62" fmla="*/ 1737604 h 1815689"/>
                  <a:gd name="connsiteX63" fmla="*/ 413637 w 2730144"/>
                  <a:gd name="connsiteY63" fmla="*/ 1807856 h 1815689"/>
                  <a:gd name="connsiteX64" fmla="*/ 376444 w 2730144"/>
                  <a:gd name="connsiteY64" fmla="*/ 1812264 h 1815689"/>
                  <a:gd name="connsiteX65" fmla="*/ 371417 w 2730144"/>
                  <a:gd name="connsiteY65" fmla="*/ 1811369 h 181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730144" h="1815689">
                    <a:moveTo>
                      <a:pt x="371417" y="1811369"/>
                    </a:moveTo>
                    <a:cubicBezTo>
                      <a:pt x="322309" y="1814743"/>
                      <a:pt x="273202" y="1819772"/>
                      <a:pt x="224439" y="1808476"/>
                    </a:cubicBezTo>
                    <a:cubicBezTo>
                      <a:pt x="72226" y="1773281"/>
                      <a:pt x="-11663" y="1635257"/>
                      <a:pt x="25185" y="1472920"/>
                    </a:cubicBezTo>
                    <a:cubicBezTo>
                      <a:pt x="70780" y="1271944"/>
                      <a:pt x="192550" y="1127790"/>
                      <a:pt x="369557" y="1027440"/>
                    </a:cubicBezTo>
                    <a:cubicBezTo>
                      <a:pt x="383332" y="1019520"/>
                      <a:pt x="397933" y="1012770"/>
                      <a:pt x="412121" y="1005469"/>
                    </a:cubicBezTo>
                    <a:cubicBezTo>
                      <a:pt x="422384" y="990248"/>
                      <a:pt x="438225" y="984325"/>
                      <a:pt x="454617" y="978333"/>
                    </a:cubicBezTo>
                    <a:cubicBezTo>
                      <a:pt x="594060" y="925582"/>
                      <a:pt x="746809" y="918915"/>
                      <a:pt x="890317" y="959323"/>
                    </a:cubicBezTo>
                    <a:cubicBezTo>
                      <a:pt x="925235" y="968966"/>
                      <a:pt x="951477" y="964489"/>
                      <a:pt x="977236" y="939419"/>
                    </a:cubicBezTo>
                    <a:cubicBezTo>
                      <a:pt x="1044389" y="874126"/>
                      <a:pt x="1116775" y="814412"/>
                      <a:pt x="1185856" y="746984"/>
                    </a:cubicBezTo>
                    <a:cubicBezTo>
                      <a:pt x="1097077" y="748499"/>
                      <a:pt x="1014428" y="727767"/>
                      <a:pt x="930401" y="719916"/>
                    </a:cubicBezTo>
                    <a:cubicBezTo>
                      <a:pt x="814114" y="708903"/>
                      <a:pt x="697323" y="704075"/>
                      <a:pt x="580519" y="705452"/>
                    </a:cubicBezTo>
                    <a:cubicBezTo>
                      <a:pt x="563645" y="705452"/>
                      <a:pt x="546082" y="708827"/>
                      <a:pt x="531205" y="696016"/>
                    </a:cubicBezTo>
                    <a:cubicBezTo>
                      <a:pt x="444768" y="686512"/>
                      <a:pt x="357711" y="681071"/>
                      <a:pt x="273890" y="654692"/>
                    </a:cubicBezTo>
                    <a:cubicBezTo>
                      <a:pt x="200815" y="631619"/>
                      <a:pt x="132973" y="599248"/>
                      <a:pt x="78494" y="543942"/>
                    </a:cubicBezTo>
                    <a:cubicBezTo>
                      <a:pt x="13889" y="478373"/>
                      <a:pt x="-19032" y="401303"/>
                      <a:pt x="10652" y="309769"/>
                    </a:cubicBezTo>
                    <a:cubicBezTo>
                      <a:pt x="40337" y="218235"/>
                      <a:pt x="112862" y="172020"/>
                      <a:pt x="203501" y="152666"/>
                    </a:cubicBezTo>
                    <a:cubicBezTo>
                      <a:pt x="298341" y="132004"/>
                      <a:pt x="387533" y="156868"/>
                      <a:pt x="475141" y="190478"/>
                    </a:cubicBezTo>
                    <a:cubicBezTo>
                      <a:pt x="537170" y="214295"/>
                      <a:pt x="597724" y="241783"/>
                      <a:pt x="656488" y="272783"/>
                    </a:cubicBezTo>
                    <a:cubicBezTo>
                      <a:pt x="692234" y="291655"/>
                      <a:pt x="765585" y="314521"/>
                      <a:pt x="757389" y="317276"/>
                    </a:cubicBezTo>
                    <a:cubicBezTo>
                      <a:pt x="893967" y="388079"/>
                      <a:pt x="1011122" y="485536"/>
                      <a:pt x="1141226" y="563020"/>
                    </a:cubicBezTo>
                    <a:cubicBezTo>
                      <a:pt x="1177144" y="583304"/>
                      <a:pt x="1214267" y="601383"/>
                      <a:pt x="1252389" y="617155"/>
                    </a:cubicBezTo>
                    <a:cubicBezTo>
                      <a:pt x="1268313" y="624986"/>
                      <a:pt x="1287508" y="622245"/>
                      <a:pt x="1300601" y="610268"/>
                    </a:cubicBezTo>
                    <a:cubicBezTo>
                      <a:pt x="1335589" y="582443"/>
                      <a:pt x="1370509" y="554549"/>
                      <a:pt x="1405359" y="526586"/>
                    </a:cubicBezTo>
                    <a:cubicBezTo>
                      <a:pt x="1416104" y="517845"/>
                      <a:pt x="1423542" y="505689"/>
                      <a:pt x="1426435" y="492148"/>
                    </a:cubicBezTo>
                    <a:cubicBezTo>
                      <a:pt x="1438439" y="439528"/>
                      <a:pt x="1457752" y="388851"/>
                      <a:pt x="1483807" y="341589"/>
                    </a:cubicBezTo>
                    <a:cubicBezTo>
                      <a:pt x="1496962" y="318240"/>
                      <a:pt x="1522604" y="289713"/>
                      <a:pt x="1531881" y="272714"/>
                    </a:cubicBezTo>
                    <a:cubicBezTo>
                      <a:pt x="1604131" y="161344"/>
                      <a:pt x="1698075" y="74838"/>
                      <a:pt x="1823702" y="26557"/>
                    </a:cubicBezTo>
                    <a:cubicBezTo>
                      <a:pt x="1867582" y="9235"/>
                      <a:pt x="1914279" y="151"/>
                      <a:pt x="1961451" y="-235"/>
                    </a:cubicBezTo>
                    <a:cubicBezTo>
                      <a:pt x="2094999" y="-786"/>
                      <a:pt x="2165733" y="90817"/>
                      <a:pt x="2131089" y="220921"/>
                    </a:cubicBezTo>
                    <a:cubicBezTo>
                      <a:pt x="2124201" y="246129"/>
                      <a:pt x="2115317" y="270786"/>
                      <a:pt x="2107327" y="295649"/>
                    </a:cubicBezTo>
                    <a:cubicBezTo>
                      <a:pt x="2107327" y="306738"/>
                      <a:pt x="2101129" y="315210"/>
                      <a:pt x="2096100" y="324233"/>
                    </a:cubicBezTo>
                    <a:cubicBezTo>
                      <a:pt x="1980736" y="494215"/>
                      <a:pt x="1820052" y="591396"/>
                      <a:pt x="1617699" y="620806"/>
                    </a:cubicBezTo>
                    <a:cubicBezTo>
                      <a:pt x="1578929" y="626199"/>
                      <a:pt x="1539485" y="624091"/>
                      <a:pt x="1501508" y="614607"/>
                    </a:cubicBezTo>
                    <a:cubicBezTo>
                      <a:pt x="1472925" y="607719"/>
                      <a:pt x="1452194" y="614607"/>
                      <a:pt x="1436835" y="643052"/>
                    </a:cubicBezTo>
                    <a:cubicBezTo>
                      <a:pt x="1492899" y="656069"/>
                      <a:pt x="1549926" y="652832"/>
                      <a:pt x="1605852" y="659031"/>
                    </a:cubicBezTo>
                    <a:cubicBezTo>
                      <a:pt x="1659161" y="665023"/>
                      <a:pt x="1713159" y="665299"/>
                      <a:pt x="1766537" y="671704"/>
                    </a:cubicBezTo>
                    <a:cubicBezTo>
                      <a:pt x="1790298" y="674528"/>
                      <a:pt x="1808825" y="669706"/>
                      <a:pt x="1823565" y="649457"/>
                    </a:cubicBezTo>
                    <a:cubicBezTo>
                      <a:pt x="1900497" y="544148"/>
                      <a:pt x="2002638" y="473896"/>
                      <a:pt x="2126130" y="433192"/>
                    </a:cubicBezTo>
                    <a:cubicBezTo>
                      <a:pt x="2225171" y="402612"/>
                      <a:pt x="2325108" y="402818"/>
                      <a:pt x="2425665" y="423894"/>
                    </a:cubicBezTo>
                    <a:cubicBezTo>
                      <a:pt x="2444881" y="430781"/>
                      <a:pt x="2458518" y="428095"/>
                      <a:pt x="2460102" y="403713"/>
                    </a:cubicBezTo>
                    <a:cubicBezTo>
                      <a:pt x="2460446" y="398755"/>
                      <a:pt x="2463477" y="392694"/>
                      <a:pt x="2471260" y="395311"/>
                    </a:cubicBezTo>
                    <a:cubicBezTo>
                      <a:pt x="2464372" y="436636"/>
                      <a:pt x="2484621" y="454198"/>
                      <a:pt x="2522226" y="467009"/>
                    </a:cubicBezTo>
                    <a:cubicBezTo>
                      <a:pt x="2572009" y="484793"/>
                      <a:pt x="2617108" y="513644"/>
                      <a:pt x="2654121" y="551380"/>
                    </a:cubicBezTo>
                    <a:cubicBezTo>
                      <a:pt x="2765078" y="660891"/>
                      <a:pt x="2752749" y="812276"/>
                      <a:pt x="2625400" y="902089"/>
                    </a:cubicBezTo>
                    <a:cubicBezTo>
                      <a:pt x="2571196" y="940314"/>
                      <a:pt x="2509967" y="961459"/>
                      <a:pt x="2445018" y="972547"/>
                    </a:cubicBezTo>
                    <a:cubicBezTo>
                      <a:pt x="2439846" y="978663"/>
                      <a:pt x="2433069" y="983216"/>
                      <a:pt x="2425458" y="985702"/>
                    </a:cubicBezTo>
                    <a:cubicBezTo>
                      <a:pt x="2359331" y="996405"/>
                      <a:pt x="2291938" y="996688"/>
                      <a:pt x="2225722" y="986529"/>
                    </a:cubicBezTo>
                    <a:cubicBezTo>
                      <a:pt x="2149960" y="973718"/>
                      <a:pt x="2075851" y="954640"/>
                      <a:pt x="2005737" y="921442"/>
                    </a:cubicBezTo>
                    <a:cubicBezTo>
                      <a:pt x="1948434" y="894375"/>
                      <a:pt x="1893747" y="862968"/>
                      <a:pt x="1846500" y="820886"/>
                    </a:cubicBezTo>
                    <a:cubicBezTo>
                      <a:pt x="1824577" y="800471"/>
                      <a:pt x="1795863" y="788866"/>
                      <a:pt x="1765916" y="788308"/>
                    </a:cubicBezTo>
                    <a:cubicBezTo>
                      <a:pt x="1728449" y="787137"/>
                      <a:pt x="1690775" y="788859"/>
                      <a:pt x="1653996" y="778804"/>
                    </a:cubicBezTo>
                    <a:cubicBezTo>
                      <a:pt x="1649381" y="779423"/>
                      <a:pt x="1356376" y="714826"/>
                      <a:pt x="1364517" y="721238"/>
                    </a:cubicBezTo>
                    <a:cubicBezTo>
                      <a:pt x="1331223" y="768947"/>
                      <a:pt x="1368691" y="824371"/>
                      <a:pt x="1407150" y="870296"/>
                    </a:cubicBezTo>
                    <a:cubicBezTo>
                      <a:pt x="1453075" y="921470"/>
                      <a:pt x="1526468" y="1156304"/>
                      <a:pt x="1509084" y="1261407"/>
                    </a:cubicBezTo>
                    <a:cubicBezTo>
                      <a:pt x="1503746" y="1315886"/>
                      <a:pt x="1479606" y="1366846"/>
                      <a:pt x="1440830" y="1405492"/>
                    </a:cubicBezTo>
                    <a:cubicBezTo>
                      <a:pt x="1398058" y="1436141"/>
                      <a:pt x="1353497" y="1436072"/>
                      <a:pt x="1307626" y="1413344"/>
                    </a:cubicBezTo>
                    <a:cubicBezTo>
                      <a:pt x="1244538" y="1376909"/>
                      <a:pt x="1207827" y="1319812"/>
                      <a:pt x="1185374" y="1252866"/>
                    </a:cubicBezTo>
                    <a:cubicBezTo>
                      <a:pt x="1156723" y="1167324"/>
                      <a:pt x="1138195" y="1080198"/>
                      <a:pt x="1153830" y="989146"/>
                    </a:cubicBezTo>
                    <a:cubicBezTo>
                      <a:pt x="1155490" y="983292"/>
                      <a:pt x="1152879" y="977017"/>
                      <a:pt x="1147562" y="974062"/>
                    </a:cubicBezTo>
                    <a:cubicBezTo>
                      <a:pt x="1108442" y="1010842"/>
                      <a:pt x="1064500" y="1043419"/>
                      <a:pt x="1028479" y="1084813"/>
                    </a:cubicBezTo>
                    <a:cubicBezTo>
                      <a:pt x="1020930" y="1095054"/>
                      <a:pt x="1016177" y="1107093"/>
                      <a:pt x="1014704" y="1119732"/>
                    </a:cubicBezTo>
                    <a:cubicBezTo>
                      <a:pt x="994096" y="1219875"/>
                      <a:pt x="958206" y="1316258"/>
                      <a:pt x="908293" y="1405492"/>
                    </a:cubicBezTo>
                    <a:cubicBezTo>
                      <a:pt x="825230" y="1543241"/>
                      <a:pt x="716753" y="1656057"/>
                      <a:pt x="577282" y="1737604"/>
                    </a:cubicBezTo>
                    <a:cubicBezTo>
                      <a:pt x="526308" y="1768597"/>
                      <a:pt x="471215" y="1792249"/>
                      <a:pt x="413637" y="1807856"/>
                    </a:cubicBezTo>
                    <a:cubicBezTo>
                      <a:pt x="401694" y="1811954"/>
                      <a:pt x="389014" y="1813455"/>
                      <a:pt x="376444" y="1812264"/>
                    </a:cubicBezTo>
                    <a:lnTo>
                      <a:pt x="371417" y="1811369"/>
                    </a:lnTo>
                    <a:close/>
                  </a:path>
                </a:pathLst>
              </a:custGeom>
              <a:noFill/>
              <a:ln w="19010" cap="flat">
                <a:solidFill>
                  <a:srgbClr val="FFFFFF"/>
                </a:solidFill>
                <a:prstDash val="solid"/>
                <a:round/>
              </a:ln>
            </p:spPr>
            <p:txBody>
              <a:bodyPr rtlCol="0" anchor="ctr"/>
              <a:lstStyle/>
              <a:p>
                <a:endParaRPr lang="de-DE"/>
              </a:p>
            </p:txBody>
          </p:sp>
          <p:sp>
            <p:nvSpPr>
              <p:cNvPr id="68" name="Freihandform: Form 67">
                <a:extLst>
                  <a:ext uri="{FF2B5EF4-FFF2-40B4-BE49-F238E27FC236}">
                    <a16:creationId xmlns:a16="http://schemas.microsoft.com/office/drawing/2014/main" id="{CFC2844F-F67E-A623-C88E-54D7B811D78E}"/>
                  </a:ext>
                </a:extLst>
              </p:cNvPr>
              <p:cNvSpPr/>
              <p:nvPr/>
            </p:nvSpPr>
            <p:spPr>
              <a:xfrm rot="-1559745">
                <a:off x="66376" y="2219133"/>
                <a:ext cx="392796" cy="477430"/>
              </a:xfrm>
              <a:custGeom>
                <a:avLst/>
                <a:gdLst>
                  <a:gd name="connsiteX0" fmla="*/ 302553 w 392796"/>
                  <a:gd name="connsiteY0" fmla="*/ 346414 h 477430"/>
                  <a:gd name="connsiteX1" fmla="*/ 277896 w 392796"/>
                  <a:gd name="connsiteY1" fmla="*/ 429684 h 477430"/>
                  <a:gd name="connsiteX2" fmla="*/ 315777 w 392796"/>
                  <a:gd name="connsiteY2" fmla="*/ 366801 h 477430"/>
                  <a:gd name="connsiteX3" fmla="*/ 318669 w 392796"/>
                  <a:gd name="connsiteY3" fmla="*/ 365079 h 477430"/>
                  <a:gd name="connsiteX4" fmla="*/ 391814 w 392796"/>
                  <a:gd name="connsiteY4" fmla="*/ 477276 h 477430"/>
                  <a:gd name="connsiteX5" fmla="*/ 212740 w 392796"/>
                  <a:gd name="connsiteY5" fmla="*/ 435951 h 477430"/>
                  <a:gd name="connsiteX6" fmla="*/ 163220 w 392796"/>
                  <a:gd name="connsiteY6" fmla="*/ 350478 h 477430"/>
                  <a:gd name="connsiteX7" fmla="*/ -426 w 392796"/>
                  <a:gd name="connsiteY7" fmla="*/ 98329 h 477430"/>
                  <a:gd name="connsiteX8" fmla="*/ 95998 w 392796"/>
                  <a:gd name="connsiteY8" fmla="*/ 1905 h 477430"/>
                  <a:gd name="connsiteX9" fmla="*/ 132777 w 392796"/>
                  <a:gd name="connsiteY9" fmla="*/ 18297 h 477430"/>
                  <a:gd name="connsiteX10" fmla="*/ 226929 w 392796"/>
                  <a:gd name="connsiteY10" fmla="*/ 157354 h 477430"/>
                  <a:gd name="connsiteX11" fmla="*/ 208470 w 392796"/>
                  <a:gd name="connsiteY11" fmla="*/ 191309 h 477430"/>
                  <a:gd name="connsiteX12" fmla="*/ 151098 w 392796"/>
                  <a:gd name="connsiteY12" fmla="*/ 194477 h 477430"/>
                  <a:gd name="connsiteX13" fmla="*/ 108947 w 392796"/>
                  <a:gd name="connsiteY13" fmla="*/ 203707 h 477430"/>
                  <a:gd name="connsiteX14" fmla="*/ 213016 w 392796"/>
                  <a:gd name="connsiteY14" fmla="*/ 208390 h 477430"/>
                  <a:gd name="connsiteX15" fmla="*/ 302553 w 392796"/>
                  <a:gd name="connsiteY15" fmla="*/ 346414 h 47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796" h="477430">
                    <a:moveTo>
                      <a:pt x="302553" y="346414"/>
                    </a:moveTo>
                    <a:cubicBezTo>
                      <a:pt x="289742" y="371140"/>
                      <a:pt x="275485" y="395384"/>
                      <a:pt x="277896" y="429684"/>
                    </a:cubicBezTo>
                    <a:cubicBezTo>
                      <a:pt x="300831" y="411225"/>
                      <a:pt x="297043" y="382091"/>
                      <a:pt x="315777" y="366801"/>
                    </a:cubicBezTo>
                    <a:cubicBezTo>
                      <a:pt x="316741" y="366250"/>
                      <a:pt x="317843" y="364942"/>
                      <a:pt x="318669" y="365079"/>
                    </a:cubicBezTo>
                    <a:cubicBezTo>
                      <a:pt x="350007" y="371967"/>
                      <a:pt x="398082" y="445525"/>
                      <a:pt x="391814" y="477276"/>
                    </a:cubicBezTo>
                    <a:cubicBezTo>
                      <a:pt x="329827" y="473143"/>
                      <a:pt x="269287" y="462881"/>
                      <a:pt x="212740" y="435951"/>
                    </a:cubicBezTo>
                    <a:cubicBezTo>
                      <a:pt x="200756" y="404820"/>
                      <a:pt x="181816" y="377959"/>
                      <a:pt x="163220" y="350478"/>
                    </a:cubicBezTo>
                    <a:cubicBezTo>
                      <a:pt x="106949" y="267829"/>
                      <a:pt x="50472" y="184766"/>
                      <a:pt x="-426" y="98329"/>
                    </a:cubicBezTo>
                    <a:cubicBezTo>
                      <a:pt x="17137" y="51632"/>
                      <a:pt x="53985" y="24220"/>
                      <a:pt x="95998" y="1905"/>
                    </a:cubicBezTo>
                    <a:cubicBezTo>
                      <a:pt x="113837" y="-4983"/>
                      <a:pt x="124030" y="6657"/>
                      <a:pt x="132777" y="18297"/>
                    </a:cubicBezTo>
                    <a:cubicBezTo>
                      <a:pt x="166388" y="63065"/>
                      <a:pt x="196762" y="110244"/>
                      <a:pt x="226929" y="157354"/>
                    </a:cubicBezTo>
                    <a:cubicBezTo>
                      <a:pt x="243527" y="183389"/>
                      <a:pt x="238431" y="190069"/>
                      <a:pt x="208470" y="191309"/>
                    </a:cubicBezTo>
                    <a:cubicBezTo>
                      <a:pt x="189392" y="192067"/>
                      <a:pt x="169832" y="187315"/>
                      <a:pt x="151098" y="194477"/>
                    </a:cubicBezTo>
                    <a:cubicBezTo>
                      <a:pt x="138769" y="196544"/>
                      <a:pt x="124788" y="190620"/>
                      <a:pt x="108947" y="203707"/>
                    </a:cubicBezTo>
                    <a:cubicBezTo>
                      <a:pt x="146690" y="212729"/>
                      <a:pt x="180163" y="206186"/>
                      <a:pt x="213016" y="208390"/>
                    </a:cubicBezTo>
                    <a:cubicBezTo>
                      <a:pt x="243596" y="253985"/>
                      <a:pt x="275416" y="298684"/>
                      <a:pt x="302553" y="346414"/>
                    </a:cubicBezTo>
                    <a:close/>
                  </a:path>
                </a:pathLst>
              </a:custGeom>
              <a:noFill/>
              <a:ln w="19010" cap="flat">
                <a:solidFill>
                  <a:srgbClr val="FFFFFF"/>
                </a:solidFill>
                <a:prstDash val="solid"/>
                <a:round/>
              </a:ln>
            </p:spPr>
            <p:txBody>
              <a:bodyPr rtlCol="0" anchor="ctr"/>
              <a:lstStyle/>
              <a:p>
                <a:endParaRPr lang="de-DE"/>
              </a:p>
            </p:txBody>
          </p:sp>
          <p:sp>
            <p:nvSpPr>
              <p:cNvPr id="69" name="Freihandform: Form 68">
                <a:extLst>
                  <a:ext uri="{FF2B5EF4-FFF2-40B4-BE49-F238E27FC236}">
                    <a16:creationId xmlns:a16="http://schemas.microsoft.com/office/drawing/2014/main" id="{2A3EECF3-556C-563D-2CDA-1C09CEBFF4FF}"/>
                  </a:ext>
                </a:extLst>
              </p:cNvPr>
              <p:cNvSpPr/>
              <p:nvPr/>
            </p:nvSpPr>
            <p:spPr>
              <a:xfrm rot="-1559745">
                <a:off x="578676" y="2778404"/>
                <a:ext cx="691509" cy="167592"/>
              </a:xfrm>
              <a:custGeom>
                <a:avLst/>
                <a:gdLst>
                  <a:gd name="connsiteX0" fmla="*/ -361 w 691509"/>
                  <a:gd name="connsiteY0" fmla="*/ 89022 h 167592"/>
                  <a:gd name="connsiteX1" fmla="*/ 151163 w 691509"/>
                  <a:gd name="connsiteY1" fmla="*/ 6373 h 167592"/>
                  <a:gd name="connsiteX2" fmla="*/ 235534 w 691509"/>
                  <a:gd name="connsiteY2" fmla="*/ 5547 h 167592"/>
                  <a:gd name="connsiteX3" fmla="*/ 558555 w 691509"/>
                  <a:gd name="connsiteY3" fmla="*/ 51279 h 167592"/>
                  <a:gd name="connsiteX4" fmla="*/ 660076 w 691509"/>
                  <a:gd name="connsiteY4" fmla="*/ 67947 h 167592"/>
                  <a:gd name="connsiteX5" fmla="*/ 688246 w 691509"/>
                  <a:gd name="connsiteY5" fmla="*/ 102728 h 167592"/>
                  <a:gd name="connsiteX6" fmla="*/ 674471 w 691509"/>
                  <a:gd name="connsiteY6" fmla="*/ 164715 h 167592"/>
                  <a:gd name="connsiteX7" fmla="*/ 518470 w 691509"/>
                  <a:gd name="connsiteY7" fmla="*/ 135306 h 167592"/>
                  <a:gd name="connsiteX8" fmla="*/ 523911 w 691509"/>
                  <a:gd name="connsiteY8" fmla="*/ 116985 h 167592"/>
                  <a:gd name="connsiteX9" fmla="*/ 560346 w 691509"/>
                  <a:gd name="connsiteY9" fmla="*/ 101282 h 167592"/>
                  <a:gd name="connsiteX10" fmla="*/ 433823 w 691509"/>
                  <a:gd name="connsiteY10" fmla="*/ 156382 h 167592"/>
                  <a:gd name="connsiteX11" fmla="*/ 392086 w 691509"/>
                  <a:gd name="connsiteY11" fmla="*/ 165335 h 167592"/>
                  <a:gd name="connsiteX12" fmla="*/ 224721 w 691509"/>
                  <a:gd name="connsiteY12" fmla="*/ 133378 h 167592"/>
                  <a:gd name="connsiteX13" fmla="*/ 31873 w 691509"/>
                  <a:gd name="connsiteY13" fmla="*/ 104726 h 167592"/>
                  <a:gd name="connsiteX14" fmla="*/ -361 w 691509"/>
                  <a:gd name="connsiteY14" fmla="*/ 89022 h 167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1509" h="167592">
                    <a:moveTo>
                      <a:pt x="-361" y="89022"/>
                    </a:moveTo>
                    <a:cubicBezTo>
                      <a:pt x="43994" y="50177"/>
                      <a:pt x="96063" y="24969"/>
                      <a:pt x="151163" y="6373"/>
                    </a:cubicBezTo>
                    <a:cubicBezTo>
                      <a:pt x="179195" y="-4509"/>
                      <a:pt x="207364" y="312"/>
                      <a:pt x="235534" y="5547"/>
                    </a:cubicBezTo>
                    <a:cubicBezTo>
                      <a:pt x="342634" y="25314"/>
                      <a:pt x="450974" y="35576"/>
                      <a:pt x="558555" y="51279"/>
                    </a:cubicBezTo>
                    <a:cubicBezTo>
                      <a:pt x="592510" y="56238"/>
                      <a:pt x="626052" y="63401"/>
                      <a:pt x="660076" y="67947"/>
                    </a:cubicBezTo>
                    <a:cubicBezTo>
                      <a:pt x="677432" y="70220"/>
                      <a:pt x="699059" y="74834"/>
                      <a:pt x="688246" y="102728"/>
                    </a:cubicBezTo>
                    <a:cubicBezTo>
                      <a:pt x="689795" y="124293"/>
                      <a:pt x="685009" y="145844"/>
                      <a:pt x="674471" y="164715"/>
                    </a:cubicBezTo>
                    <a:cubicBezTo>
                      <a:pt x="622057" y="157139"/>
                      <a:pt x="567578" y="160307"/>
                      <a:pt x="518470" y="135306"/>
                    </a:cubicBezTo>
                    <a:cubicBezTo>
                      <a:pt x="510343" y="126352"/>
                      <a:pt x="516404" y="121118"/>
                      <a:pt x="523911" y="116985"/>
                    </a:cubicBezTo>
                    <a:cubicBezTo>
                      <a:pt x="535661" y="110876"/>
                      <a:pt x="547838" y="105628"/>
                      <a:pt x="560346" y="101282"/>
                    </a:cubicBezTo>
                    <a:cubicBezTo>
                      <a:pt x="517850" y="118983"/>
                      <a:pt x="475561" y="137235"/>
                      <a:pt x="433823" y="156382"/>
                    </a:cubicBezTo>
                    <a:cubicBezTo>
                      <a:pt x="420669" y="162511"/>
                      <a:pt x="407996" y="171534"/>
                      <a:pt x="392086" y="165335"/>
                    </a:cubicBezTo>
                    <a:cubicBezTo>
                      <a:pt x="338364" y="143709"/>
                      <a:pt x="281060" y="141023"/>
                      <a:pt x="224721" y="133378"/>
                    </a:cubicBezTo>
                    <a:cubicBezTo>
                      <a:pt x="160323" y="124630"/>
                      <a:pt x="96408" y="112715"/>
                      <a:pt x="31873" y="104726"/>
                    </a:cubicBezTo>
                    <a:cubicBezTo>
                      <a:pt x="19613" y="103280"/>
                      <a:pt x="7147" y="101075"/>
                      <a:pt x="-361" y="89022"/>
                    </a:cubicBezTo>
                    <a:close/>
                  </a:path>
                </a:pathLst>
              </a:custGeom>
              <a:noFill/>
              <a:ln w="19010" cap="flat">
                <a:solidFill>
                  <a:srgbClr val="FFFFFF"/>
                </a:solidFill>
                <a:prstDash val="solid"/>
                <a:round/>
              </a:ln>
            </p:spPr>
            <p:txBody>
              <a:bodyPr rtlCol="0" anchor="ctr"/>
              <a:lstStyle/>
              <a:p>
                <a:endParaRPr lang="de-DE"/>
              </a:p>
            </p:txBody>
          </p:sp>
          <p:sp>
            <p:nvSpPr>
              <p:cNvPr id="70" name="Freihandform: Form 69">
                <a:extLst>
                  <a:ext uri="{FF2B5EF4-FFF2-40B4-BE49-F238E27FC236}">
                    <a16:creationId xmlns:a16="http://schemas.microsoft.com/office/drawing/2014/main" id="{10FE840C-40BF-BC51-3EFA-5DEEC5FAE5D0}"/>
                  </a:ext>
                </a:extLst>
              </p:cNvPr>
              <p:cNvSpPr/>
              <p:nvPr/>
            </p:nvSpPr>
            <p:spPr>
              <a:xfrm rot="-1559745">
                <a:off x="2233749" y="1543261"/>
                <a:ext cx="424231" cy="425331"/>
              </a:xfrm>
              <a:custGeom>
                <a:avLst/>
                <a:gdLst>
                  <a:gd name="connsiteX0" fmla="*/ 148737 w 424231"/>
                  <a:gd name="connsiteY0" fmla="*/ 414365 h 425331"/>
                  <a:gd name="connsiteX1" fmla="*/ 72975 w 424231"/>
                  <a:gd name="connsiteY1" fmla="*/ 421252 h 425331"/>
                  <a:gd name="connsiteX2" fmla="*/ 15947 w 424231"/>
                  <a:gd name="connsiteY2" fmla="*/ 424352 h 425331"/>
                  <a:gd name="connsiteX3" fmla="*/ 2999 w 424231"/>
                  <a:gd name="connsiteY3" fmla="*/ 405204 h 425331"/>
                  <a:gd name="connsiteX4" fmla="*/ 111407 w 424231"/>
                  <a:gd name="connsiteY4" fmla="*/ 301893 h 425331"/>
                  <a:gd name="connsiteX5" fmla="*/ 120774 w 424231"/>
                  <a:gd name="connsiteY5" fmla="*/ 316426 h 425331"/>
                  <a:gd name="connsiteX6" fmla="*/ 114851 w 424231"/>
                  <a:gd name="connsiteY6" fmla="*/ 270004 h 425331"/>
                  <a:gd name="connsiteX7" fmla="*/ 217060 w 424231"/>
                  <a:gd name="connsiteY7" fmla="*/ 156912 h 425331"/>
                  <a:gd name="connsiteX8" fmla="*/ 275122 w 424231"/>
                  <a:gd name="connsiteY8" fmla="*/ 164833 h 425331"/>
                  <a:gd name="connsiteX9" fmla="*/ 209898 w 424231"/>
                  <a:gd name="connsiteY9" fmla="*/ 140589 h 425331"/>
                  <a:gd name="connsiteX10" fmla="*/ 209278 w 424231"/>
                  <a:gd name="connsiteY10" fmla="*/ 130740 h 425331"/>
                  <a:gd name="connsiteX11" fmla="*/ 321474 w 424231"/>
                  <a:gd name="connsiteY11" fmla="*/ 2358 h 425331"/>
                  <a:gd name="connsiteX12" fmla="*/ 334698 w 424231"/>
                  <a:gd name="connsiteY12" fmla="*/ 1118 h 425331"/>
                  <a:gd name="connsiteX13" fmla="*/ 423890 w 424231"/>
                  <a:gd name="connsiteY13" fmla="*/ 138867 h 425331"/>
                  <a:gd name="connsiteX14" fmla="*/ 379880 w 424231"/>
                  <a:gd name="connsiteY14" fmla="*/ 170825 h 425331"/>
                  <a:gd name="connsiteX15" fmla="*/ 169262 w 424231"/>
                  <a:gd name="connsiteY15" fmla="*/ 396113 h 425331"/>
                  <a:gd name="connsiteX16" fmla="*/ 148737 w 424231"/>
                  <a:gd name="connsiteY16" fmla="*/ 414365 h 42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31" h="425331">
                    <a:moveTo>
                      <a:pt x="148737" y="414365"/>
                    </a:moveTo>
                    <a:cubicBezTo>
                      <a:pt x="124080" y="423318"/>
                      <a:pt x="98528" y="421252"/>
                      <a:pt x="72975" y="421252"/>
                    </a:cubicBezTo>
                    <a:cubicBezTo>
                      <a:pt x="54242" y="428140"/>
                      <a:pt x="34956" y="423181"/>
                      <a:pt x="15947" y="424352"/>
                    </a:cubicBezTo>
                    <a:cubicBezTo>
                      <a:pt x="1484" y="425178"/>
                      <a:pt x="-4715" y="414709"/>
                      <a:pt x="2999" y="405204"/>
                    </a:cubicBezTo>
                    <a:cubicBezTo>
                      <a:pt x="35094" y="366704"/>
                      <a:pt x="58512" y="318629"/>
                      <a:pt x="111407" y="301893"/>
                    </a:cubicBezTo>
                    <a:cubicBezTo>
                      <a:pt x="116779" y="304097"/>
                      <a:pt x="119534" y="308298"/>
                      <a:pt x="120774" y="316426"/>
                    </a:cubicBezTo>
                    <a:cubicBezTo>
                      <a:pt x="122702" y="298793"/>
                      <a:pt x="110443" y="285501"/>
                      <a:pt x="114851" y="270004"/>
                    </a:cubicBezTo>
                    <a:cubicBezTo>
                      <a:pt x="142951" y="226957"/>
                      <a:pt x="183243" y="194862"/>
                      <a:pt x="217060" y="156912"/>
                    </a:cubicBezTo>
                    <a:cubicBezTo>
                      <a:pt x="238205" y="152091"/>
                      <a:pt x="257145" y="162009"/>
                      <a:pt x="275122" y="164833"/>
                    </a:cubicBezTo>
                    <a:cubicBezTo>
                      <a:pt x="255424" y="155535"/>
                      <a:pt x="228287" y="159530"/>
                      <a:pt x="209898" y="140589"/>
                    </a:cubicBezTo>
                    <a:cubicBezTo>
                      <a:pt x="208107" y="137600"/>
                      <a:pt x="207879" y="133929"/>
                      <a:pt x="209278" y="130740"/>
                    </a:cubicBezTo>
                    <a:cubicBezTo>
                      <a:pt x="240409" y="82528"/>
                      <a:pt x="279874" y="41203"/>
                      <a:pt x="321474" y="2358"/>
                    </a:cubicBezTo>
                    <a:cubicBezTo>
                      <a:pt x="325207" y="-714"/>
                      <a:pt x="330462" y="-1203"/>
                      <a:pt x="334698" y="1118"/>
                    </a:cubicBezTo>
                    <a:cubicBezTo>
                      <a:pt x="380128" y="34701"/>
                      <a:pt x="411837" y="83671"/>
                      <a:pt x="423890" y="138867"/>
                    </a:cubicBezTo>
                    <a:cubicBezTo>
                      <a:pt x="406816" y="145741"/>
                      <a:pt x="391698" y="156719"/>
                      <a:pt x="379880" y="170825"/>
                    </a:cubicBezTo>
                    <a:cubicBezTo>
                      <a:pt x="312521" y="248584"/>
                      <a:pt x="234004" y="315943"/>
                      <a:pt x="169262" y="396113"/>
                    </a:cubicBezTo>
                    <a:cubicBezTo>
                      <a:pt x="163435" y="403248"/>
                      <a:pt x="156506" y="409406"/>
                      <a:pt x="148737" y="414365"/>
                    </a:cubicBezTo>
                    <a:close/>
                  </a:path>
                </a:pathLst>
              </a:custGeom>
              <a:noFill/>
              <a:ln w="19010" cap="flat">
                <a:solidFill>
                  <a:srgbClr val="FFFFFF"/>
                </a:solidFill>
                <a:prstDash val="solid"/>
                <a:round/>
              </a:ln>
            </p:spPr>
            <p:txBody>
              <a:bodyPr rtlCol="0" anchor="ctr"/>
              <a:lstStyle/>
              <a:p>
                <a:endParaRPr lang="de-DE"/>
              </a:p>
            </p:txBody>
          </p:sp>
          <p:sp>
            <p:nvSpPr>
              <p:cNvPr id="71" name="Freihandform: Form 70">
                <a:extLst>
                  <a:ext uri="{FF2B5EF4-FFF2-40B4-BE49-F238E27FC236}">
                    <a16:creationId xmlns:a16="http://schemas.microsoft.com/office/drawing/2014/main" id="{D77B066C-7AFB-BF9E-8836-FB34C8B3A64C}"/>
                  </a:ext>
                </a:extLst>
              </p:cNvPr>
              <p:cNvSpPr/>
              <p:nvPr/>
            </p:nvSpPr>
            <p:spPr>
              <a:xfrm rot="-1559745">
                <a:off x="635621" y="3492010"/>
                <a:ext cx="516282" cy="175947"/>
              </a:xfrm>
              <a:custGeom>
                <a:avLst/>
                <a:gdLst>
                  <a:gd name="connsiteX0" fmla="*/ 515966 w 516282"/>
                  <a:gd name="connsiteY0" fmla="*/ 87800 h 175947"/>
                  <a:gd name="connsiteX1" fmla="*/ 267536 w 516282"/>
                  <a:gd name="connsiteY1" fmla="*/ 175270 h 175947"/>
                  <a:gd name="connsiteX2" fmla="*/ -317 w 516282"/>
                  <a:gd name="connsiteY2" fmla="*/ 12176 h 175947"/>
                  <a:gd name="connsiteX3" fmla="*/ 36738 w 516282"/>
                  <a:gd name="connsiteY3" fmla="*/ 811 h 175947"/>
                  <a:gd name="connsiteX4" fmla="*/ 485523 w 516282"/>
                  <a:gd name="connsiteY4" fmla="*/ 66104 h 175947"/>
                  <a:gd name="connsiteX5" fmla="*/ 515966 w 516282"/>
                  <a:gd name="connsiteY5" fmla="*/ 87800 h 175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282" h="175947">
                    <a:moveTo>
                      <a:pt x="515966" y="87800"/>
                    </a:moveTo>
                    <a:cubicBezTo>
                      <a:pt x="440204" y="137389"/>
                      <a:pt x="357555" y="170449"/>
                      <a:pt x="267536" y="175270"/>
                    </a:cubicBezTo>
                    <a:cubicBezTo>
                      <a:pt x="163673" y="181193"/>
                      <a:pt x="44520" y="139938"/>
                      <a:pt x="-317" y="12176"/>
                    </a:cubicBezTo>
                    <a:cubicBezTo>
                      <a:pt x="8981" y="-1599"/>
                      <a:pt x="22894" y="-980"/>
                      <a:pt x="36738" y="811"/>
                    </a:cubicBezTo>
                    <a:cubicBezTo>
                      <a:pt x="186677" y="20096"/>
                      <a:pt x="336961" y="37177"/>
                      <a:pt x="485523" y="66104"/>
                    </a:cubicBezTo>
                    <a:cubicBezTo>
                      <a:pt x="498196" y="68515"/>
                      <a:pt x="513900" y="69410"/>
                      <a:pt x="515966" y="87800"/>
                    </a:cubicBezTo>
                    <a:close/>
                  </a:path>
                </a:pathLst>
              </a:custGeom>
              <a:noFill/>
              <a:ln w="19010" cap="flat">
                <a:solidFill>
                  <a:srgbClr val="FFFFFF"/>
                </a:solidFill>
                <a:prstDash val="solid"/>
                <a:round/>
              </a:ln>
            </p:spPr>
            <p:txBody>
              <a:bodyPr rtlCol="0" anchor="ctr"/>
              <a:lstStyle/>
              <a:p>
                <a:endParaRPr lang="de-DE"/>
              </a:p>
            </p:txBody>
          </p:sp>
          <p:sp>
            <p:nvSpPr>
              <p:cNvPr id="72" name="Freihandform: Form 71">
                <a:extLst>
                  <a:ext uri="{FF2B5EF4-FFF2-40B4-BE49-F238E27FC236}">
                    <a16:creationId xmlns:a16="http://schemas.microsoft.com/office/drawing/2014/main" id="{444E7D0B-0DD0-8E9C-EF89-F86030039663}"/>
                  </a:ext>
                </a:extLst>
              </p:cNvPr>
              <p:cNvSpPr/>
              <p:nvPr/>
            </p:nvSpPr>
            <p:spPr>
              <a:xfrm rot="-1559745">
                <a:off x="1705965" y="1667553"/>
                <a:ext cx="461530" cy="372059"/>
              </a:xfrm>
              <a:custGeom>
                <a:avLst/>
                <a:gdLst>
                  <a:gd name="connsiteX0" fmla="*/ 20369 w 461530"/>
                  <a:gd name="connsiteY0" fmla="*/ 330300 h 372059"/>
                  <a:gd name="connsiteX1" fmla="*/ -293 w 461530"/>
                  <a:gd name="connsiteY1" fmla="*/ 330300 h 372059"/>
                  <a:gd name="connsiteX2" fmla="*/ 47919 w 461530"/>
                  <a:gd name="connsiteY2" fmla="*/ 261425 h 372059"/>
                  <a:gd name="connsiteX3" fmla="*/ 251650 w 461530"/>
                  <a:gd name="connsiteY3" fmla="*/ 67957 h 372059"/>
                  <a:gd name="connsiteX4" fmla="*/ 461166 w 461530"/>
                  <a:gd name="connsiteY4" fmla="*/ -298 h 372059"/>
                  <a:gd name="connsiteX5" fmla="*/ 422251 w 461530"/>
                  <a:gd name="connsiteY5" fmla="*/ 53080 h 372059"/>
                  <a:gd name="connsiteX6" fmla="*/ 264254 w 461530"/>
                  <a:gd name="connsiteY6" fmla="*/ 218379 h 372059"/>
                  <a:gd name="connsiteX7" fmla="*/ 249652 w 461530"/>
                  <a:gd name="connsiteY7" fmla="*/ 251025 h 372059"/>
                  <a:gd name="connsiteX8" fmla="*/ 165901 w 461530"/>
                  <a:gd name="connsiteY8" fmla="*/ 282914 h 372059"/>
                  <a:gd name="connsiteX9" fmla="*/ 141864 w 461530"/>
                  <a:gd name="connsiteY9" fmla="*/ 304885 h 372059"/>
                  <a:gd name="connsiteX10" fmla="*/ 96131 w 461530"/>
                  <a:gd name="connsiteY10" fmla="*/ 371762 h 372059"/>
                  <a:gd name="connsiteX11" fmla="*/ 54807 w 461530"/>
                  <a:gd name="connsiteY11" fmla="*/ 337325 h 372059"/>
                  <a:gd name="connsiteX12" fmla="*/ 20369 w 461530"/>
                  <a:gd name="connsiteY12" fmla="*/ 330300 h 37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1530" h="372059">
                    <a:moveTo>
                      <a:pt x="20369" y="330300"/>
                    </a:moveTo>
                    <a:lnTo>
                      <a:pt x="-293" y="330300"/>
                    </a:lnTo>
                    <a:cubicBezTo>
                      <a:pt x="-2084" y="294898"/>
                      <a:pt x="30012" y="283121"/>
                      <a:pt x="47919" y="261425"/>
                    </a:cubicBezTo>
                    <a:cubicBezTo>
                      <a:pt x="103019" y="183115"/>
                      <a:pt x="166934" y="114998"/>
                      <a:pt x="251650" y="67957"/>
                    </a:cubicBezTo>
                    <a:cubicBezTo>
                      <a:pt x="316102" y="31157"/>
                      <a:pt x="387408" y="7926"/>
                      <a:pt x="461166" y="-298"/>
                    </a:cubicBezTo>
                    <a:cubicBezTo>
                      <a:pt x="455449" y="22775"/>
                      <a:pt x="437886" y="37514"/>
                      <a:pt x="422251" y="53080"/>
                    </a:cubicBezTo>
                    <a:cubicBezTo>
                      <a:pt x="368254" y="106802"/>
                      <a:pt x="314945" y="161213"/>
                      <a:pt x="264254" y="218379"/>
                    </a:cubicBezTo>
                    <a:cubicBezTo>
                      <a:pt x="255713" y="228021"/>
                      <a:pt x="247173" y="236837"/>
                      <a:pt x="249652" y="251025"/>
                    </a:cubicBezTo>
                    <a:cubicBezTo>
                      <a:pt x="226511" y="274167"/>
                      <a:pt x="192487" y="268795"/>
                      <a:pt x="165901" y="282914"/>
                    </a:cubicBezTo>
                    <a:cubicBezTo>
                      <a:pt x="156052" y="288148"/>
                      <a:pt x="139040" y="285669"/>
                      <a:pt x="141864" y="304885"/>
                    </a:cubicBezTo>
                    <a:cubicBezTo>
                      <a:pt x="138282" y="335121"/>
                      <a:pt x="110182" y="348620"/>
                      <a:pt x="96131" y="371762"/>
                    </a:cubicBezTo>
                    <a:cubicBezTo>
                      <a:pt x="82356" y="360053"/>
                      <a:pt x="65413" y="352615"/>
                      <a:pt x="54807" y="337325"/>
                    </a:cubicBezTo>
                    <a:cubicBezTo>
                      <a:pt x="44476" y="328647"/>
                      <a:pt x="30632" y="338289"/>
                      <a:pt x="20369" y="330300"/>
                    </a:cubicBezTo>
                    <a:close/>
                  </a:path>
                </a:pathLst>
              </a:custGeom>
              <a:noFill/>
              <a:ln w="19010" cap="flat">
                <a:solidFill>
                  <a:srgbClr val="FFFFFF"/>
                </a:solidFill>
                <a:prstDash val="solid"/>
                <a:round/>
              </a:ln>
            </p:spPr>
            <p:txBody>
              <a:bodyPr rtlCol="0" anchor="ctr"/>
              <a:lstStyle/>
              <a:p>
                <a:endParaRPr lang="de-DE"/>
              </a:p>
            </p:txBody>
          </p:sp>
          <p:sp>
            <p:nvSpPr>
              <p:cNvPr id="73" name="Freihandform: Form 72">
                <a:extLst>
                  <a:ext uri="{FF2B5EF4-FFF2-40B4-BE49-F238E27FC236}">
                    <a16:creationId xmlns:a16="http://schemas.microsoft.com/office/drawing/2014/main" id="{D7F96B43-D2E5-8AAD-429A-67CDDAD2EDAD}"/>
                  </a:ext>
                </a:extLst>
              </p:cNvPr>
              <p:cNvSpPr/>
              <p:nvPr/>
            </p:nvSpPr>
            <p:spPr>
              <a:xfrm rot="-1559745">
                <a:off x="686200" y="2651812"/>
                <a:ext cx="670606" cy="174560"/>
              </a:xfrm>
              <a:custGeom>
                <a:avLst/>
                <a:gdLst>
                  <a:gd name="connsiteX0" fmla="*/ 536720 w 670606"/>
                  <a:gd name="connsiteY0" fmla="*/ 174373 h 174560"/>
                  <a:gd name="connsiteX1" fmla="*/ 484238 w 670606"/>
                  <a:gd name="connsiteY1" fmla="*/ 145309 h 174560"/>
                  <a:gd name="connsiteX2" fmla="*/ 279956 w 670606"/>
                  <a:gd name="connsiteY2" fmla="*/ 115279 h 174560"/>
                  <a:gd name="connsiteX3" fmla="*/ -363 w 670606"/>
                  <a:gd name="connsiteY3" fmla="*/ 78018 h 174560"/>
                  <a:gd name="connsiteX4" fmla="*/ 204194 w 670606"/>
                  <a:gd name="connsiteY4" fmla="*/ 30495 h 174560"/>
                  <a:gd name="connsiteX5" fmla="*/ 466950 w 670606"/>
                  <a:gd name="connsiteY5" fmla="*/ 64932 h 174560"/>
                  <a:gd name="connsiteX6" fmla="*/ 506553 w 670606"/>
                  <a:gd name="connsiteY6" fmla="*/ 56874 h 174560"/>
                  <a:gd name="connsiteX7" fmla="*/ 564270 w 670606"/>
                  <a:gd name="connsiteY7" fmla="*/ 8662 h 174560"/>
                  <a:gd name="connsiteX8" fmla="*/ 658834 w 670606"/>
                  <a:gd name="connsiteY8" fmla="*/ 14929 h 174560"/>
                  <a:gd name="connsiteX9" fmla="*/ 667512 w 670606"/>
                  <a:gd name="connsiteY9" fmla="*/ 36211 h 174560"/>
                  <a:gd name="connsiteX10" fmla="*/ 559035 w 670606"/>
                  <a:gd name="connsiteY10" fmla="*/ 133600 h 174560"/>
                  <a:gd name="connsiteX11" fmla="*/ 536720 w 670606"/>
                  <a:gd name="connsiteY11" fmla="*/ 174373 h 17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0606" h="174560">
                    <a:moveTo>
                      <a:pt x="536720" y="174373"/>
                    </a:moveTo>
                    <a:cubicBezTo>
                      <a:pt x="532932" y="140349"/>
                      <a:pt x="504074" y="148614"/>
                      <a:pt x="484238" y="145309"/>
                    </a:cubicBezTo>
                    <a:cubicBezTo>
                      <a:pt x="416328" y="134082"/>
                      <a:pt x="348142" y="124646"/>
                      <a:pt x="279956" y="115279"/>
                    </a:cubicBezTo>
                    <a:cubicBezTo>
                      <a:pt x="186562" y="102469"/>
                      <a:pt x="93031" y="90416"/>
                      <a:pt x="-363" y="78018"/>
                    </a:cubicBezTo>
                    <a:cubicBezTo>
                      <a:pt x="64242" y="46956"/>
                      <a:pt x="134012" y="35660"/>
                      <a:pt x="204194" y="30495"/>
                    </a:cubicBezTo>
                    <a:cubicBezTo>
                      <a:pt x="293215" y="23731"/>
                      <a:pt x="382675" y="35461"/>
                      <a:pt x="466950" y="64932"/>
                    </a:cubicBezTo>
                    <a:cubicBezTo>
                      <a:pt x="483342" y="70649"/>
                      <a:pt x="494018" y="68996"/>
                      <a:pt x="506553" y="56874"/>
                    </a:cubicBezTo>
                    <a:cubicBezTo>
                      <a:pt x="524529" y="39517"/>
                      <a:pt x="544916" y="24641"/>
                      <a:pt x="564270" y="8662"/>
                    </a:cubicBezTo>
                    <a:cubicBezTo>
                      <a:pt x="597054" y="-9590"/>
                      <a:pt x="628047" y="4391"/>
                      <a:pt x="658834" y="14929"/>
                    </a:cubicBezTo>
                    <a:cubicBezTo>
                      <a:pt x="667581" y="17891"/>
                      <a:pt x="674193" y="25260"/>
                      <a:pt x="667512" y="36211"/>
                    </a:cubicBezTo>
                    <a:cubicBezTo>
                      <a:pt x="631491" y="68858"/>
                      <a:pt x="596228" y="102331"/>
                      <a:pt x="559035" y="133600"/>
                    </a:cubicBezTo>
                    <a:cubicBezTo>
                      <a:pt x="545536" y="145240"/>
                      <a:pt x="547051" y="162389"/>
                      <a:pt x="536720" y="174373"/>
                    </a:cubicBezTo>
                    <a:close/>
                  </a:path>
                </a:pathLst>
              </a:custGeom>
              <a:noFill/>
              <a:ln w="19010" cap="flat">
                <a:solidFill>
                  <a:srgbClr val="FFFFFF"/>
                </a:solidFill>
                <a:prstDash val="solid"/>
                <a:round/>
              </a:ln>
            </p:spPr>
            <p:txBody>
              <a:bodyPr rtlCol="0" anchor="ctr"/>
              <a:lstStyle/>
              <a:p>
                <a:endParaRPr lang="de-DE"/>
              </a:p>
            </p:txBody>
          </p:sp>
          <p:sp>
            <p:nvSpPr>
              <p:cNvPr id="74" name="Freihandform: Form 73">
                <a:extLst>
                  <a:ext uri="{FF2B5EF4-FFF2-40B4-BE49-F238E27FC236}">
                    <a16:creationId xmlns:a16="http://schemas.microsoft.com/office/drawing/2014/main" id="{26E29D45-8D64-1598-E4CB-3B66D8A27F28}"/>
                  </a:ext>
                </a:extLst>
              </p:cNvPr>
              <p:cNvSpPr/>
              <p:nvPr/>
            </p:nvSpPr>
            <p:spPr>
              <a:xfrm rot="-1559745">
                <a:off x="513576" y="2950038"/>
                <a:ext cx="523169" cy="160622"/>
              </a:xfrm>
              <a:custGeom>
                <a:avLst/>
                <a:gdLst>
                  <a:gd name="connsiteX0" fmla="*/ 123340 w 523169"/>
                  <a:gd name="connsiteY0" fmla="*/ -154 h 160622"/>
                  <a:gd name="connsiteX1" fmla="*/ 348077 w 523169"/>
                  <a:gd name="connsiteY1" fmla="*/ 34283 h 160622"/>
                  <a:gd name="connsiteX2" fmla="*/ 495744 w 523169"/>
                  <a:gd name="connsiteY2" fmla="*/ 56530 h 160622"/>
                  <a:gd name="connsiteX3" fmla="*/ 522811 w 523169"/>
                  <a:gd name="connsiteY3" fmla="*/ 75608 h 160622"/>
                  <a:gd name="connsiteX4" fmla="*/ 146068 w 523169"/>
                  <a:gd name="connsiteY4" fmla="*/ 114798 h 160622"/>
                  <a:gd name="connsiteX5" fmla="*/ 138561 w 523169"/>
                  <a:gd name="connsiteY5" fmla="*/ 110941 h 160622"/>
                  <a:gd name="connsiteX6" fmla="*/ 144622 w 523169"/>
                  <a:gd name="connsiteY6" fmla="*/ 118999 h 160622"/>
                  <a:gd name="connsiteX7" fmla="*/ 138216 w 523169"/>
                  <a:gd name="connsiteY7" fmla="*/ 129537 h 160622"/>
                  <a:gd name="connsiteX8" fmla="*/ -359 w 523169"/>
                  <a:gd name="connsiteY8" fmla="*/ 110183 h 160622"/>
                  <a:gd name="connsiteX9" fmla="*/ 123340 w 523169"/>
                  <a:gd name="connsiteY9" fmla="*/ -154 h 160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3169" h="160622">
                    <a:moveTo>
                      <a:pt x="123340" y="-154"/>
                    </a:moveTo>
                    <a:cubicBezTo>
                      <a:pt x="198275" y="11327"/>
                      <a:pt x="273190" y="22802"/>
                      <a:pt x="348077" y="34283"/>
                    </a:cubicBezTo>
                    <a:cubicBezTo>
                      <a:pt x="397322" y="41722"/>
                      <a:pt x="446636" y="48058"/>
                      <a:pt x="495744" y="56530"/>
                    </a:cubicBezTo>
                    <a:cubicBezTo>
                      <a:pt x="507452" y="57756"/>
                      <a:pt x="517714" y="64994"/>
                      <a:pt x="522811" y="75608"/>
                    </a:cubicBezTo>
                    <a:cubicBezTo>
                      <a:pt x="413301" y="174029"/>
                      <a:pt x="265290" y="186496"/>
                      <a:pt x="146068" y="114798"/>
                    </a:cubicBezTo>
                    <a:cubicBezTo>
                      <a:pt x="143726" y="113351"/>
                      <a:pt x="141936" y="110458"/>
                      <a:pt x="138561" y="110941"/>
                    </a:cubicBezTo>
                    <a:cubicBezTo>
                      <a:pt x="141254" y="113048"/>
                      <a:pt x="143348" y="115824"/>
                      <a:pt x="144622" y="118999"/>
                    </a:cubicBezTo>
                    <a:cubicBezTo>
                      <a:pt x="146481" y="124853"/>
                      <a:pt x="141936" y="126920"/>
                      <a:pt x="138216" y="129537"/>
                    </a:cubicBezTo>
                    <a:cubicBezTo>
                      <a:pt x="90418" y="134427"/>
                      <a:pt x="42963" y="137182"/>
                      <a:pt x="-359" y="110183"/>
                    </a:cubicBezTo>
                    <a:cubicBezTo>
                      <a:pt x="34161" y="66510"/>
                      <a:pt x="76023" y="29173"/>
                      <a:pt x="123340" y="-154"/>
                    </a:cubicBezTo>
                    <a:close/>
                  </a:path>
                </a:pathLst>
              </a:custGeom>
              <a:noFill/>
              <a:ln w="19010" cap="flat">
                <a:solidFill>
                  <a:srgbClr val="FFFFFF"/>
                </a:solidFill>
                <a:prstDash val="solid"/>
                <a:round/>
              </a:ln>
            </p:spPr>
            <p:txBody>
              <a:bodyPr rtlCol="0" anchor="ctr"/>
              <a:lstStyle/>
              <a:p>
                <a:endParaRPr lang="de-DE"/>
              </a:p>
            </p:txBody>
          </p:sp>
          <p:sp>
            <p:nvSpPr>
              <p:cNvPr id="75" name="Freihandform: Form 74">
                <a:extLst>
                  <a:ext uri="{FF2B5EF4-FFF2-40B4-BE49-F238E27FC236}">
                    <a16:creationId xmlns:a16="http://schemas.microsoft.com/office/drawing/2014/main" id="{1537B188-FCEA-E0DE-FA00-E1B4E9069719}"/>
                  </a:ext>
                </a:extLst>
              </p:cNvPr>
              <p:cNvSpPr/>
              <p:nvPr/>
            </p:nvSpPr>
            <p:spPr>
              <a:xfrm rot="-1559745">
                <a:off x="913912" y="3147144"/>
                <a:ext cx="375976" cy="204969"/>
              </a:xfrm>
              <a:custGeom>
                <a:avLst/>
                <a:gdLst>
                  <a:gd name="connsiteX0" fmla="*/ 375651 w 375976"/>
                  <a:gd name="connsiteY0" fmla="*/ 74290 h 204969"/>
                  <a:gd name="connsiteX1" fmla="*/ 258564 w 375976"/>
                  <a:gd name="connsiteY1" fmla="*/ 204807 h 204969"/>
                  <a:gd name="connsiteX2" fmla="*/ 27904 w 375976"/>
                  <a:gd name="connsiteY2" fmla="*/ 168097 h 204969"/>
                  <a:gd name="connsiteX3" fmla="*/ 7242 w 375976"/>
                  <a:gd name="connsiteY3" fmla="*/ 6656 h 204969"/>
                  <a:gd name="connsiteX4" fmla="*/ 32656 w 375976"/>
                  <a:gd name="connsiteY4" fmla="*/ 1146 h 204969"/>
                  <a:gd name="connsiteX5" fmla="*/ 208079 w 375976"/>
                  <a:gd name="connsiteY5" fmla="*/ 25252 h 204969"/>
                  <a:gd name="connsiteX6" fmla="*/ 241897 w 375976"/>
                  <a:gd name="connsiteY6" fmla="*/ 64717 h 204969"/>
                  <a:gd name="connsiteX7" fmla="*/ 250851 w 375976"/>
                  <a:gd name="connsiteY7" fmla="*/ 59276 h 204969"/>
                  <a:gd name="connsiteX8" fmla="*/ 375651 w 375976"/>
                  <a:gd name="connsiteY8" fmla="*/ 74290 h 20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76" h="204969">
                    <a:moveTo>
                      <a:pt x="375651" y="74290"/>
                    </a:moveTo>
                    <a:cubicBezTo>
                      <a:pt x="344100" y="123962"/>
                      <a:pt x="304531" y="168070"/>
                      <a:pt x="258564" y="204807"/>
                    </a:cubicBezTo>
                    <a:cubicBezTo>
                      <a:pt x="181632" y="192961"/>
                      <a:pt x="104217" y="184145"/>
                      <a:pt x="27904" y="168097"/>
                    </a:cubicBezTo>
                    <a:cubicBezTo>
                      <a:pt x="-7911" y="117957"/>
                      <a:pt x="-3227" y="62720"/>
                      <a:pt x="7242" y="6656"/>
                    </a:cubicBezTo>
                    <a:cubicBezTo>
                      <a:pt x="14060" y="319"/>
                      <a:pt x="23827" y="-1802"/>
                      <a:pt x="32656" y="1146"/>
                    </a:cubicBezTo>
                    <a:cubicBezTo>
                      <a:pt x="90649" y="13337"/>
                      <a:pt x="150156" y="13750"/>
                      <a:pt x="208079" y="25252"/>
                    </a:cubicBezTo>
                    <a:cubicBezTo>
                      <a:pt x="228053" y="30900"/>
                      <a:pt x="233494" y="49014"/>
                      <a:pt x="241897" y="64717"/>
                    </a:cubicBezTo>
                    <a:cubicBezTo>
                      <a:pt x="243275" y="67334"/>
                      <a:pt x="243481" y="67265"/>
                      <a:pt x="250851" y="59276"/>
                    </a:cubicBezTo>
                    <a:cubicBezTo>
                      <a:pt x="283566" y="39853"/>
                      <a:pt x="343418" y="47154"/>
                      <a:pt x="375651" y="74290"/>
                    </a:cubicBezTo>
                    <a:close/>
                  </a:path>
                </a:pathLst>
              </a:custGeom>
              <a:noFill/>
              <a:ln w="19010" cap="flat">
                <a:solidFill>
                  <a:srgbClr val="FFFFFF"/>
                </a:solidFill>
                <a:prstDash val="solid"/>
                <a:round/>
              </a:ln>
            </p:spPr>
            <p:txBody>
              <a:bodyPr rtlCol="0" anchor="ctr"/>
              <a:lstStyle/>
              <a:p>
                <a:endParaRPr lang="de-DE"/>
              </a:p>
            </p:txBody>
          </p:sp>
          <p:sp>
            <p:nvSpPr>
              <p:cNvPr id="76" name="Freihandform: Form 75">
                <a:extLst>
                  <a:ext uri="{FF2B5EF4-FFF2-40B4-BE49-F238E27FC236}">
                    <a16:creationId xmlns:a16="http://schemas.microsoft.com/office/drawing/2014/main" id="{91BA9C6A-41A6-A786-3861-EF12CBD477F7}"/>
                  </a:ext>
                </a:extLst>
              </p:cNvPr>
              <p:cNvSpPr/>
              <p:nvPr/>
            </p:nvSpPr>
            <p:spPr>
              <a:xfrm rot="-1559745">
                <a:off x="714271" y="2052048"/>
                <a:ext cx="368918" cy="389911"/>
              </a:xfrm>
              <a:custGeom>
                <a:avLst/>
                <a:gdLst>
                  <a:gd name="connsiteX0" fmla="*/ 335603 w 368918"/>
                  <a:gd name="connsiteY0" fmla="*/ 385557 h 389911"/>
                  <a:gd name="connsiteX1" fmla="*/ 177192 w 368918"/>
                  <a:gd name="connsiteY1" fmla="*/ 364895 h 389911"/>
                  <a:gd name="connsiteX2" fmla="*/ 186972 w 368918"/>
                  <a:gd name="connsiteY2" fmla="*/ 322331 h 389911"/>
                  <a:gd name="connsiteX3" fmla="*/ 154739 w 368918"/>
                  <a:gd name="connsiteY3" fmla="*/ 278940 h 389911"/>
                  <a:gd name="connsiteX4" fmla="*/ 142755 w 368918"/>
                  <a:gd name="connsiteY4" fmla="*/ 227146 h 389911"/>
                  <a:gd name="connsiteX5" fmla="*/ 196615 w 368918"/>
                  <a:gd name="connsiteY5" fmla="*/ 259104 h 389911"/>
                  <a:gd name="connsiteX6" fmla="*/ 201505 w 368918"/>
                  <a:gd name="connsiteY6" fmla="*/ 251252 h 389911"/>
                  <a:gd name="connsiteX7" fmla="*/ 108318 w 368918"/>
                  <a:gd name="connsiteY7" fmla="*/ 192640 h 389911"/>
                  <a:gd name="connsiteX8" fmla="*/ 15062 w 368918"/>
                  <a:gd name="connsiteY8" fmla="*/ 45524 h 389911"/>
                  <a:gd name="connsiteX9" fmla="*/ 5075 w 368918"/>
                  <a:gd name="connsiteY9" fmla="*/ -208 h 389911"/>
                  <a:gd name="connsiteX10" fmla="*/ 204811 w 368918"/>
                  <a:gd name="connsiteY10" fmla="*/ 116878 h 389911"/>
                  <a:gd name="connsiteX11" fmla="*/ 339323 w 368918"/>
                  <a:gd name="connsiteY11" fmla="*/ 318130 h 389911"/>
                  <a:gd name="connsiteX12" fmla="*/ 361018 w 368918"/>
                  <a:gd name="connsiteY12" fmla="*/ 352567 h 389911"/>
                  <a:gd name="connsiteX13" fmla="*/ 365839 w 368918"/>
                  <a:gd name="connsiteY13" fmla="*/ 381287 h 389911"/>
                  <a:gd name="connsiteX14" fmla="*/ 335603 w 368918"/>
                  <a:gd name="connsiteY14" fmla="*/ 385557 h 38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8918" h="389911">
                    <a:moveTo>
                      <a:pt x="335603" y="385557"/>
                    </a:moveTo>
                    <a:cubicBezTo>
                      <a:pt x="282088" y="383836"/>
                      <a:pt x="229744" y="373711"/>
                      <a:pt x="177192" y="364895"/>
                    </a:cubicBezTo>
                    <a:cubicBezTo>
                      <a:pt x="198612" y="354908"/>
                      <a:pt x="200541" y="341271"/>
                      <a:pt x="186972" y="322331"/>
                    </a:cubicBezTo>
                    <a:cubicBezTo>
                      <a:pt x="176435" y="307729"/>
                      <a:pt x="163969" y="294299"/>
                      <a:pt x="154739" y="278940"/>
                    </a:cubicBezTo>
                    <a:cubicBezTo>
                      <a:pt x="145510" y="263581"/>
                      <a:pt x="128980" y="248429"/>
                      <a:pt x="142755" y="227146"/>
                    </a:cubicBezTo>
                    <a:lnTo>
                      <a:pt x="196615" y="259104"/>
                    </a:lnTo>
                    <a:lnTo>
                      <a:pt x="201505" y="251252"/>
                    </a:lnTo>
                    <a:cubicBezTo>
                      <a:pt x="176710" y="222738"/>
                      <a:pt x="136901" y="215782"/>
                      <a:pt x="108318" y="192640"/>
                    </a:cubicBezTo>
                    <a:cubicBezTo>
                      <a:pt x="80025" y="141886"/>
                      <a:pt x="48893" y="92772"/>
                      <a:pt x="15062" y="45524"/>
                    </a:cubicBezTo>
                    <a:cubicBezTo>
                      <a:pt x="5695" y="31750"/>
                      <a:pt x="-8217" y="18594"/>
                      <a:pt x="5075" y="-208"/>
                    </a:cubicBezTo>
                    <a:cubicBezTo>
                      <a:pt x="78289" y="27342"/>
                      <a:pt x="139036" y="76380"/>
                      <a:pt x="204811" y="116878"/>
                    </a:cubicBezTo>
                    <a:cubicBezTo>
                      <a:pt x="252472" y="182103"/>
                      <a:pt x="294348" y="251114"/>
                      <a:pt x="339323" y="318130"/>
                    </a:cubicBezTo>
                    <a:cubicBezTo>
                      <a:pt x="346968" y="329494"/>
                      <a:pt x="354475" y="340927"/>
                      <a:pt x="361018" y="352567"/>
                    </a:cubicBezTo>
                    <a:cubicBezTo>
                      <a:pt x="365908" y="361589"/>
                      <a:pt x="372176" y="371576"/>
                      <a:pt x="365839" y="381287"/>
                    </a:cubicBezTo>
                    <a:cubicBezTo>
                      <a:pt x="358194" y="393478"/>
                      <a:pt x="346486" y="390103"/>
                      <a:pt x="335603" y="385557"/>
                    </a:cubicBezTo>
                    <a:close/>
                  </a:path>
                </a:pathLst>
              </a:custGeom>
              <a:noFill/>
              <a:ln w="19010" cap="flat">
                <a:solidFill>
                  <a:srgbClr val="FFFFFF"/>
                </a:solidFill>
                <a:prstDash val="solid"/>
                <a:round/>
              </a:ln>
            </p:spPr>
            <p:txBody>
              <a:bodyPr rtlCol="0" anchor="ctr"/>
              <a:lstStyle/>
              <a:p>
                <a:endParaRPr lang="de-DE"/>
              </a:p>
            </p:txBody>
          </p:sp>
          <p:sp>
            <p:nvSpPr>
              <p:cNvPr id="77" name="Freihandform: Form 76">
                <a:extLst>
                  <a:ext uri="{FF2B5EF4-FFF2-40B4-BE49-F238E27FC236}">
                    <a16:creationId xmlns:a16="http://schemas.microsoft.com/office/drawing/2014/main" id="{24455114-B8F1-CB7C-F475-37387E532BE6}"/>
                  </a:ext>
                </a:extLst>
              </p:cNvPr>
              <p:cNvSpPr/>
              <p:nvPr/>
            </p:nvSpPr>
            <p:spPr>
              <a:xfrm rot="-1559745">
                <a:off x="499524" y="3098200"/>
                <a:ext cx="448794" cy="170794"/>
              </a:xfrm>
              <a:custGeom>
                <a:avLst/>
                <a:gdLst>
                  <a:gd name="connsiteX0" fmla="*/ 75754 w 448794"/>
                  <a:gd name="connsiteY0" fmla="*/ -141 h 170794"/>
                  <a:gd name="connsiteX1" fmla="*/ 220390 w 448794"/>
                  <a:gd name="connsiteY1" fmla="*/ 13633 h 170794"/>
                  <a:gd name="connsiteX2" fmla="*/ 278314 w 448794"/>
                  <a:gd name="connsiteY2" fmla="*/ 30026 h 170794"/>
                  <a:gd name="connsiteX3" fmla="*/ 426394 w 448794"/>
                  <a:gd name="connsiteY3" fmla="*/ 46418 h 170794"/>
                  <a:gd name="connsiteX4" fmla="*/ 447469 w 448794"/>
                  <a:gd name="connsiteY4" fmla="*/ 50275 h 170794"/>
                  <a:gd name="connsiteX5" fmla="*/ 438171 w 448794"/>
                  <a:gd name="connsiteY5" fmla="*/ 70937 h 170794"/>
                  <a:gd name="connsiteX6" fmla="*/ 64596 w 448794"/>
                  <a:gd name="connsiteY6" fmla="*/ 125485 h 170794"/>
                  <a:gd name="connsiteX7" fmla="*/ 26302 w 448794"/>
                  <a:gd name="connsiteY7" fmla="*/ 115912 h 170794"/>
                  <a:gd name="connsiteX8" fmla="*/ -352 w 448794"/>
                  <a:gd name="connsiteY8" fmla="*/ 110058 h 170794"/>
                  <a:gd name="connsiteX9" fmla="*/ 75754 w 448794"/>
                  <a:gd name="connsiteY9" fmla="*/ -141 h 17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8794" h="170794">
                    <a:moveTo>
                      <a:pt x="75754" y="-141"/>
                    </a:moveTo>
                    <a:cubicBezTo>
                      <a:pt x="123346" y="9542"/>
                      <a:pt x="171827" y="14164"/>
                      <a:pt x="220390" y="13633"/>
                    </a:cubicBezTo>
                    <a:cubicBezTo>
                      <a:pt x="242499" y="8743"/>
                      <a:pt x="259442" y="23827"/>
                      <a:pt x="278314" y="30026"/>
                    </a:cubicBezTo>
                    <a:cubicBezTo>
                      <a:pt x="325940" y="45977"/>
                      <a:pt x="376432" y="51569"/>
                      <a:pt x="426394" y="46418"/>
                    </a:cubicBezTo>
                    <a:cubicBezTo>
                      <a:pt x="434177" y="45660"/>
                      <a:pt x="443268" y="40632"/>
                      <a:pt x="447469" y="50275"/>
                    </a:cubicBezTo>
                    <a:cubicBezTo>
                      <a:pt x="451051" y="58609"/>
                      <a:pt x="444026" y="65289"/>
                      <a:pt x="438171" y="70937"/>
                    </a:cubicBezTo>
                    <a:cubicBezTo>
                      <a:pt x="319983" y="179965"/>
                      <a:pt x="224661" y="201798"/>
                      <a:pt x="64596" y="125485"/>
                    </a:cubicBezTo>
                    <a:cubicBezTo>
                      <a:pt x="52406" y="119700"/>
                      <a:pt x="41386" y="109782"/>
                      <a:pt x="26302" y="115912"/>
                    </a:cubicBezTo>
                    <a:cubicBezTo>
                      <a:pt x="17025" y="118949"/>
                      <a:pt x="6797" y="116704"/>
                      <a:pt x="-352" y="110058"/>
                    </a:cubicBezTo>
                    <a:cubicBezTo>
                      <a:pt x="17968" y="68113"/>
                      <a:pt x="47860" y="34640"/>
                      <a:pt x="75754" y="-141"/>
                    </a:cubicBezTo>
                    <a:close/>
                  </a:path>
                </a:pathLst>
              </a:custGeom>
              <a:noFill/>
              <a:ln w="19010" cap="flat">
                <a:solidFill>
                  <a:srgbClr val="FFFFFF"/>
                </a:solidFill>
                <a:prstDash val="solid"/>
                <a:round/>
              </a:ln>
            </p:spPr>
            <p:txBody>
              <a:bodyPr rtlCol="0" anchor="ctr"/>
              <a:lstStyle/>
              <a:p>
                <a:endParaRPr lang="de-DE"/>
              </a:p>
            </p:txBody>
          </p:sp>
          <p:sp>
            <p:nvSpPr>
              <p:cNvPr id="78" name="Freihandform: Form 77">
                <a:extLst>
                  <a:ext uri="{FF2B5EF4-FFF2-40B4-BE49-F238E27FC236}">
                    <a16:creationId xmlns:a16="http://schemas.microsoft.com/office/drawing/2014/main" id="{C70CAED4-2B6E-59DF-22EB-464E198908C9}"/>
                  </a:ext>
                </a:extLst>
              </p:cNvPr>
              <p:cNvSpPr/>
              <p:nvPr/>
            </p:nvSpPr>
            <p:spPr>
              <a:xfrm rot="-1559745">
                <a:off x="575020" y="3378774"/>
                <a:ext cx="601085" cy="198842"/>
              </a:xfrm>
              <a:custGeom>
                <a:avLst/>
                <a:gdLst>
                  <a:gd name="connsiteX0" fmla="*/ 530104 w 601085"/>
                  <a:gd name="connsiteY0" fmla="*/ 198709 h 198842"/>
                  <a:gd name="connsiteX1" fmla="*/ 374585 w 601085"/>
                  <a:gd name="connsiteY1" fmla="*/ 165511 h 198842"/>
                  <a:gd name="connsiteX2" fmla="*/ 47019 w 601085"/>
                  <a:gd name="connsiteY2" fmla="*/ 120881 h 198842"/>
                  <a:gd name="connsiteX3" fmla="*/ 13821 w 601085"/>
                  <a:gd name="connsiteY3" fmla="*/ 123085 h 198842"/>
                  <a:gd name="connsiteX4" fmla="*/ 46 w 601085"/>
                  <a:gd name="connsiteY4" fmla="*/ 5998 h 198842"/>
                  <a:gd name="connsiteX5" fmla="*/ 53768 w 601085"/>
                  <a:gd name="connsiteY5" fmla="*/ 3863 h 198842"/>
                  <a:gd name="connsiteX6" fmla="*/ 197854 w 601085"/>
                  <a:gd name="connsiteY6" fmla="*/ 29622 h 198842"/>
                  <a:gd name="connsiteX7" fmla="*/ 184974 w 601085"/>
                  <a:gd name="connsiteY7" fmla="*/ 77834 h 198842"/>
                  <a:gd name="connsiteX8" fmla="*/ 184561 w 601085"/>
                  <a:gd name="connsiteY8" fmla="*/ 80176 h 198842"/>
                  <a:gd name="connsiteX9" fmla="*/ 187660 w 601085"/>
                  <a:gd name="connsiteY9" fmla="*/ 78592 h 198842"/>
                  <a:gd name="connsiteX10" fmla="*/ 201435 w 601085"/>
                  <a:gd name="connsiteY10" fmla="*/ 76595 h 198842"/>
                  <a:gd name="connsiteX11" fmla="*/ 460196 w 601085"/>
                  <a:gd name="connsiteY11" fmla="*/ 113236 h 198842"/>
                  <a:gd name="connsiteX12" fmla="*/ 477759 w 601085"/>
                  <a:gd name="connsiteY12" fmla="*/ 113787 h 198842"/>
                  <a:gd name="connsiteX13" fmla="*/ 572048 w 601085"/>
                  <a:gd name="connsiteY13" fmla="*/ 128870 h 198842"/>
                  <a:gd name="connsiteX14" fmla="*/ 599598 w 601085"/>
                  <a:gd name="connsiteY14" fmla="*/ 157178 h 198842"/>
                  <a:gd name="connsiteX15" fmla="*/ 530104 w 601085"/>
                  <a:gd name="connsiteY15" fmla="*/ 198709 h 198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1085" h="198842">
                    <a:moveTo>
                      <a:pt x="530104" y="198709"/>
                    </a:moveTo>
                    <a:cubicBezTo>
                      <a:pt x="480858" y="175636"/>
                      <a:pt x="426792" y="173914"/>
                      <a:pt x="374585" y="165511"/>
                    </a:cubicBezTo>
                    <a:cubicBezTo>
                      <a:pt x="265833" y="147879"/>
                      <a:pt x="156116" y="136447"/>
                      <a:pt x="47019" y="120881"/>
                    </a:cubicBezTo>
                    <a:cubicBezTo>
                      <a:pt x="34828" y="119090"/>
                      <a:pt x="24841" y="122327"/>
                      <a:pt x="13821" y="123085"/>
                    </a:cubicBezTo>
                    <a:cubicBezTo>
                      <a:pt x="-3880" y="85617"/>
                      <a:pt x="46" y="45601"/>
                      <a:pt x="46" y="5998"/>
                    </a:cubicBezTo>
                    <a:cubicBezTo>
                      <a:pt x="17472" y="-4746"/>
                      <a:pt x="36550" y="1384"/>
                      <a:pt x="53768" y="3863"/>
                    </a:cubicBezTo>
                    <a:cubicBezTo>
                      <a:pt x="101980" y="10751"/>
                      <a:pt x="152259" y="7858"/>
                      <a:pt x="197854" y="29622"/>
                    </a:cubicBezTo>
                    <a:cubicBezTo>
                      <a:pt x="209080" y="50836"/>
                      <a:pt x="190071" y="62751"/>
                      <a:pt x="184974" y="77834"/>
                    </a:cubicBezTo>
                    <a:cubicBezTo>
                      <a:pt x="178087" y="78799"/>
                      <a:pt x="186558" y="84309"/>
                      <a:pt x="184561" y="80176"/>
                    </a:cubicBezTo>
                    <a:cubicBezTo>
                      <a:pt x="184561" y="79694"/>
                      <a:pt x="185456" y="79418"/>
                      <a:pt x="187660" y="78592"/>
                    </a:cubicBezTo>
                    <a:cubicBezTo>
                      <a:pt x="192096" y="77104"/>
                      <a:pt x="196759" y="76429"/>
                      <a:pt x="201435" y="76595"/>
                    </a:cubicBezTo>
                    <a:cubicBezTo>
                      <a:pt x="288010" y="86857"/>
                      <a:pt x="373621" y="102216"/>
                      <a:pt x="460196" y="113236"/>
                    </a:cubicBezTo>
                    <a:cubicBezTo>
                      <a:pt x="466051" y="113236"/>
                      <a:pt x="471905" y="113236"/>
                      <a:pt x="477759" y="113787"/>
                    </a:cubicBezTo>
                    <a:cubicBezTo>
                      <a:pt x="509372" y="117575"/>
                      <a:pt x="540642" y="123704"/>
                      <a:pt x="572048" y="128870"/>
                    </a:cubicBezTo>
                    <a:cubicBezTo>
                      <a:pt x="586305" y="131143"/>
                      <a:pt x="605728" y="133003"/>
                      <a:pt x="599598" y="157178"/>
                    </a:cubicBezTo>
                    <a:lnTo>
                      <a:pt x="530104" y="198709"/>
                    </a:lnTo>
                    <a:close/>
                  </a:path>
                </a:pathLst>
              </a:custGeom>
              <a:noFill/>
              <a:ln w="19010" cap="flat">
                <a:solidFill>
                  <a:srgbClr val="FFFFFF"/>
                </a:solidFill>
                <a:prstDash val="solid"/>
                <a:round/>
              </a:ln>
            </p:spPr>
            <p:txBody>
              <a:bodyPr rtlCol="0" anchor="ctr"/>
              <a:lstStyle/>
              <a:p>
                <a:endParaRPr lang="de-DE"/>
              </a:p>
            </p:txBody>
          </p:sp>
          <p:sp>
            <p:nvSpPr>
              <p:cNvPr id="79" name="Freihandform: Form 78">
                <a:extLst>
                  <a:ext uri="{FF2B5EF4-FFF2-40B4-BE49-F238E27FC236}">
                    <a16:creationId xmlns:a16="http://schemas.microsoft.com/office/drawing/2014/main" id="{EB2895B5-E45E-AE7B-80B7-B33ED7265C37}"/>
                  </a:ext>
                </a:extLst>
              </p:cNvPr>
              <p:cNvSpPr/>
              <p:nvPr/>
            </p:nvSpPr>
            <p:spPr>
              <a:xfrm rot="-1559745">
                <a:off x="1893492" y="1581128"/>
                <a:ext cx="411858" cy="250604"/>
              </a:xfrm>
              <a:custGeom>
                <a:avLst/>
                <a:gdLst>
                  <a:gd name="connsiteX0" fmla="*/ 12091 w 411858"/>
                  <a:gd name="connsiteY0" fmla="*/ 247859 h 250604"/>
                  <a:gd name="connsiteX1" fmla="*/ 11058 w 411858"/>
                  <a:gd name="connsiteY1" fmla="*/ 224993 h 250604"/>
                  <a:gd name="connsiteX2" fmla="*/ 159896 w 411858"/>
                  <a:gd name="connsiteY2" fmla="*/ 68993 h 250604"/>
                  <a:gd name="connsiteX3" fmla="*/ 225533 w 411858"/>
                  <a:gd name="connsiteY3" fmla="*/ 118 h 250604"/>
                  <a:gd name="connsiteX4" fmla="*/ 393105 w 411858"/>
                  <a:gd name="connsiteY4" fmla="*/ 7006 h 250604"/>
                  <a:gd name="connsiteX5" fmla="*/ 411494 w 411858"/>
                  <a:gd name="connsiteY5" fmla="*/ 13893 h 250604"/>
                  <a:gd name="connsiteX6" fmla="*/ 345099 w 411858"/>
                  <a:gd name="connsiteY6" fmla="*/ 80977 h 250604"/>
                  <a:gd name="connsiteX7" fmla="*/ 312866 w 411858"/>
                  <a:gd name="connsiteY7" fmla="*/ 89586 h 250604"/>
                  <a:gd name="connsiteX8" fmla="*/ 307769 w 411858"/>
                  <a:gd name="connsiteY8" fmla="*/ 81941 h 250604"/>
                  <a:gd name="connsiteX9" fmla="*/ 186343 w 411858"/>
                  <a:gd name="connsiteY9" fmla="*/ 216728 h 250604"/>
                  <a:gd name="connsiteX10" fmla="*/ 12091 w 411858"/>
                  <a:gd name="connsiteY10" fmla="*/ 247859 h 250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1858" h="250604">
                    <a:moveTo>
                      <a:pt x="12091" y="247859"/>
                    </a:moveTo>
                    <a:cubicBezTo>
                      <a:pt x="-11533" y="241385"/>
                      <a:pt x="4515" y="231949"/>
                      <a:pt x="11058" y="224993"/>
                    </a:cubicBezTo>
                    <a:cubicBezTo>
                      <a:pt x="60441" y="172786"/>
                      <a:pt x="110237" y="120993"/>
                      <a:pt x="159896" y="68993"/>
                    </a:cubicBezTo>
                    <a:cubicBezTo>
                      <a:pt x="181798" y="46037"/>
                      <a:pt x="203679" y="23074"/>
                      <a:pt x="225533" y="118"/>
                    </a:cubicBezTo>
                    <a:cubicBezTo>
                      <a:pt x="281390" y="1495"/>
                      <a:pt x="337523" y="-4703"/>
                      <a:pt x="393105" y="7006"/>
                    </a:cubicBezTo>
                    <a:cubicBezTo>
                      <a:pt x="399992" y="8383"/>
                      <a:pt x="406879" y="7694"/>
                      <a:pt x="411494" y="13893"/>
                    </a:cubicBezTo>
                    <a:cubicBezTo>
                      <a:pt x="391452" y="38275"/>
                      <a:pt x="367552" y="58937"/>
                      <a:pt x="345099" y="80977"/>
                    </a:cubicBezTo>
                    <a:cubicBezTo>
                      <a:pt x="336559" y="89310"/>
                      <a:pt x="326916" y="99297"/>
                      <a:pt x="312866" y="89586"/>
                    </a:cubicBezTo>
                    <a:cubicBezTo>
                      <a:pt x="309353" y="88071"/>
                      <a:pt x="308802" y="79324"/>
                      <a:pt x="307769" y="81941"/>
                    </a:cubicBezTo>
                    <a:cubicBezTo>
                      <a:pt x="286142" y="140794"/>
                      <a:pt x="242628" y="189096"/>
                      <a:pt x="186343" y="216728"/>
                    </a:cubicBezTo>
                    <a:cubicBezTo>
                      <a:pt x="132835" y="244733"/>
                      <a:pt x="71984" y="255601"/>
                      <a:pt x="12091" y="247859"/>
                    </a:cubicBezTo>
                    <a:close/>
                  </a:path>
                </a:pathLst>
              </a:custGeom>
              <a:noFill/>
              <a:ln w="19010" cap="flat">
                <a:solidFill>
                  <a:srgbClr val="FFFFFF"/>
                </a:solidFill>
                <a:prstDash val="solid"/>
                <a:round/>
              </a:ln>
            </p:spPr>
            <p:txBody>
              <a:bodyPr rtlCol="0" anchor="ctr"/>
              <a:lstStyle/>
              <a:p>
                <a:endParaRPr lang="de-DE"/>
              </a:p>
            </p:txBody>
          </p:sp>
          <p:sp>
            <p:nvSpPr>
              <p:cNvPr id="80" name="Freihandform: Form 79">
                <a:extLst>
                  <a:ext uri="{FF2B5EF4-FFF2-40B4-BE49-F238E27FC236}">
                    <a16:creationId xmlns:a16="http://schemas.microsoft.com/office/drawing/2014/main" id="{CDC0DD35-FF0E-C152-AD2B-37E99C9B070B}"/>
                  </a:ext>
                </a:extLst>
              </p:cNvPr>
              <p:cNvSpPr/>
              <p:nvPr/>
            </p:nvSpPr>
            <p:spPr>
              <a:xfrm rot="-1559745">
                <a:off x="1630515" y="1303418"/>
                <a:ext cx="248236" cy="496028"/>
              </a:xfrm>
              <a:custGeom>
                <a:avLst/>
                <a:gdLst>
                  <a:gd name="connsiteX0" fmla="*/ 124005 w 248236"/>
                  <a:gd name="connsiteY0" fmla="*/ 413075 h 496028"/>
                  <a:gd name="connsiteX1" fmla="*/ 6919 w 248236"/>
                  <a:gd name="connsiteY1" fmla="*/ 495725 h 496028"/>
                  <a:gd name="connsiteX2" fmla="*/ -382 w 248236"/>
                  <a:gd name="connsiteY2" fmla="*/ 481123 h 496028"/>
                  <a:gd name="connsiteX3" fmla="*/ 54305 w 248236"/>
                  <a:gd name="connsiteY3" fmla="*/ 336487 h 496028"/>
                  <a:gd name="connsiteX4" fmla="*/ 73383 w 248236"/>
                  <a:gd name="connsiteY4" fmla="*/ 346267 h 496028"/>
                  <a:gd name="connsiteX5" fmla="*/ 58161 w 248236"/>
                  <a:gd name="connsiteY5" fmla="*/ 306045 h 496028"/>
                  <a:gd name="connsiteX6" fmla="*/ 106374 w 248236"/>
                  <a:gd name="connsiteY6" fmla="*/ 179109 h 496028"/>
                  <a:gd name="connsiteX7" fmla="*/ 157065 w 248236"/>
                  <a:gd name="connsiteY7" fmla="*/ 157965 h 496028"/>
                  <a:gd name="connsiteX8" fmla="*/ 113467 w 248236"/>
                  <a:gd name="connsiteY8" fmla="*/ 156794 h 496028"/>
                  <a:gd name="connsiteX9" fmla="*/ 162782 w 248236"/>
                  <a:gd name="connsiteY9" fmla="*/ 2171 h 496028"/>
                  <a:gd name="connsiteX10" fmla="*/ 172080 w 248236"/>
                  <a:gd name="connsiteY10" fmla="*/ 311 h 496028"/>
                  <a:gd name="connsiteX11" fmla="*/ 247841 w 248236"/>
                  <a:gd name="connsiteY11" fmla="*/ 48523 h 496028"/>
                  <a:gd name="connsiteX12" fmla="*/ 141086 w 248236"/>
                  <a:gd name="connsiteY12" fmla="*/ 348127 h 496028"/>
                  <a:gd name="connsiteX13" fmla="*/ 124005 w 248236"/>
                  <a:gd name="connsiteY13" fmla="*/ 413075 h 496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236" h="496028">
                    <a:moveTo>
                      <a:pt x="124005" y="413075"/>
                    </a:moveTo>
                    <a:cubicBezTo>
                      <a:pt x="87846" y="444689"/>
                      <a:pt x="51343" y="475751"/>
                      <a:pt x="6919" y="495725"/>
                    </a:cubicBezTo>
                    <a:cubicBezTo>
                      <a:pt x="2153" y="492432"/>
                      <a:pt x="-609" y="486916"/>
                      <a:pt x="-382" y="481123"/>
                    </a:cubicBezTo>
                    <a:cubicBezTo>
                      <a:pt x="7607" y="428985"/>
                      <a:pt x="18008" y="377812"/>
                      <a:pt x="54305" y="336487"/>
                    </a:cubicBezTo>
                    <a:cubicBezTo>
                      <a:pt x="61743" y="334214"/>
                      <a:pt x="67115" y="337314"/>
                      <a:pt x="73383" y="346267"/>
                    </a:cubicBezTo>
                    <a:cubicBezTo>
                      <a:pt x="68906" y="330219"/>
                      <a:pt x="55820" y="320852"/>
                      <a:pt x="58161" y="306045"/>
                    </a:cubicBezTo>
                    <a:cubicBezTo>
                      <a:pt x="78824" y="265546"/>
                      <a:pt x="87915" y="220503"/>
                      <a:pt x="106374" y="179109"/>
                    </a:cubicBezTo>
                    <a:cubicBezTo>
                      <a:pt x="120231" y="166285"/>
                      <a:pt x="138200" y="158791"/>
                      <a:pt x="157065" y="157965"/>
                    </a:cubicBezTo>
                    <a:cubicBezTo>
                      <a:pt x="143634" y="152868"/>
                      <a:pt x="128069" y="172153"/>
                      <a:pt x="113467" y="156794"/>
                    </a:cubicBezTo>
                    <a:cubicBezTo>
                      <a:pt x="115396" y="100592"/>
                      <a:pt x="138056" y="51072"/>
                      <a:pt x="162782" y="2171"/>
                    </a:cubicBezTo>
                    <a:cubicBezTo>
                      <a:pt x="164366" y="-998"/>
                      <a:pt x="168636" y="-515"/>
                      <a:pt x="172080" y="311"/>
                    </a:cubicBezTo>
                    <a:cubicBezTo>
                      <a:pt x="205759" y="3066"/>
                      <a:pt x="229452" y="21662"/>
                      <a:pt x="247841" y="48523"/>
                    </a:cubicBezTo>
                    <a:cubicBezTo>
                      <a:pt x="205277" y="145912"/>
                      <a:pt x="176212" y="248259"/>
                      <a:pt x="141086" y="348127"/>
                    </a:cubicBezTo>
                    <a:cubicBezTo>
                      <a:pt x="133854" y="368720"/>
                      <a:pt x="120011" y="388625"/>
                      <a:pt x="124005" y="413075"/>
                    </a:cubicBezTo>
                    <a:close/>
                  </a:path>
                </a:pathLst>
              </a:custGeom>
              <a:noFill/>
              <a:ln w="19010" cap="flat">
                <a:solidFill>
                  <a:srgbClr val="FFFFFF"/>
                </a:solidFill>
                <a:prstDash val="solid"/>
                <a:round/>
              </a:ln>
            </p:spPr>
            <p:txBody>
              <a:bodyPr rtlCol="0" anchor="ctr"/>
              <a:lstStyle/>
              <a:p>
                <a:endParaRPr lang="de-DE"/>
              </a:p>
            </p:txBody>
          </p:sp>
          <p:sp>
            <p:nvSpPr>
              <p:cNvPr id="81" name="Freihandform: Form 80">
                <a:extLst>
                  <a:ext uri="{FF2B5EF4-FFF2-40B4-BE49-F238E27FC236}">
                    <a16:creationId xmlns:a16="http://schemas.microsoft.com/office/drawing/2014/main" id="{073A1E50-37BD-B67D-036F-3B2C6B068556}"/>
                  </a:ext>
                </a:extLst>
              </p:cNvPr>
              <p:cNvSpPr/>
              <p:nvPr/>
            </p:nvSpPr>
            <p:spPr>
              <a:xfrm rot="-1559745">
                <a:off x="928342" y="2081878"/>
                <a:ext cx="328636" cy="282919"/>
              </a:xfrm>
              <a:custGeom>
                <a:avLst/>
                <a:gdLst>
                  <a:gd name="connsiteX0" fmla="*/ 130791 w 328636"/>
                  <a:gd name="connsiteY0" fmla="*/ 268319 h 282919"/>
                  <a:gd name="connsiteX1" fmla="*/ 147389 w 328636"/>
                  <a:gd name="connsiteY1" fmla="*/ 237946 h 282919"/>
                  <a:gd name="connsiteX2" fmla="*/ 19008 w 328636"/>
                  <a:gd name="connsiteY2" fmla="*/ 42067 h 282919"/>
                  <a:gd name="connsiteX3" fmla="*/ -71 w 328636"/>
                  <a:gd name="connsiteY3" fmla="*/ -222 h 282919"/>
                  <a:gd name="connsiteX4" fmla="*/ 267438 w 328636"/>
                  <a:gd name="connsiteY4" fmla="*/ 171964 h 282919"/>
                  <a:gd name="connsiteX5" fmla="*/ 325636 w 328636"/>
                  <a:gd name="connsiteY5" fmla="*/ 246073 h 282919"/>
                  <a:gd name="connsiteX6" fmla="*/ 302839 w 328636"/>
                  <a:gd name="connsiteY6" fmla="*/ 279959 h 282919"/>
                  <a:gd name="connsiteX7" fmla="*/ 130791 w 328636"/>
                  <a:gd name="connsiteY7" fmla="*/ 268319 h 282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8636" h="282919">
                    <a:moveTo>
                      <a:pt x="130791" y="268319"/>
                    </a:moveTo>
                    <a:cubicBezTo>
                      <a:pt x="157583" y="269766"/>
                      <a:pt x="164264" y="262740"/>
                      <a:pt x="147389" y="237946"/>
                    </a:cubicBezTo>
                    <a:cubicBezTo>
                      <a:pt x="103516" y="173342"/>
                      <a:pt x="61296" y="107704"/>
                      <a:pt x="19008" y="42067"/>
                    </a:cubicBezTo>
                    <a:cubicBezTo>
                      <a:pt x="10605" y="29119"/>
                      <a:pt x="-2619" y="17823"/>
                      <a:pt x="-71" y="-222"/>
                    </a:cubicBezTo>
                    <a:cubicBezTo>
                      <a:pt x="88502" y="58046"/>
                      <a:pt x="172804" y="122994"/>
                      <a:pt x="267438" y="171964"/>
                    </a:cubicBezTo>
                    <a:cubicBezTo>
                      <a:pt x="296571" y="187117"/>
                      <a:pt x="312688" y="216732"/>
                      <a:pt x="325636" y="246073"/>
                    </a:cubicBezTo>
                    <a:cubicBezTo>
                      <a:pt x="334521" y="266322"/>
                      <a:pt x="319162" y="278582"/>
                      <a:pt x="302839" y="279959"/>
                    </a:cubicBezTo>
                    <a:cubicBezTo>
                      <a:pt x="245246" y="285986"/>
                      <a:pt x="187047" y="282046"/>
                      <a:pt x="130791" y="268319"/>
                    </a:cubicBezTo>
                    <a:close/>
                  </a:path>
                </a:pathLst>
              </a:custGeom>
              <a:noFill/>
              <a:ln w="19010" cap="flat">
                <a:solidFill>
                  <a:srgbClr val="FFFFFF"/>
                </a:solidFill>
                <a:prstDash val="solid"/>
                <a:round/>
              </a:ln>
            </p:spPr>
            <p:txBody>
              <a:bodyPr rtlCol="0" anchor="ctr"/>
              <a:lstStyle/>
              <a:p>
                <a:endParaRPr lang="de-DE"/>
              </a:p>
            </p:txBody>
          </p:sp>
          <p:sp>
            <p:nvSpPr>
              <p:cNvPr id="82" name="Freihandform: Form 81">
                <a:extLst>
                  <a:ext uri="{FF2B5EF4-FFF2-40B4-BE49-F238E27FC236}">
                    <a16:creationId xmlns:a16="http://schemas.microsoft.com/office/drawing/2014/main" id="{D1963E75-9D2D-054A-0093-1BE49A748DA9}"/>
                  </a:ext>
                </a:extLst>
              </p:cNvPr>
              <p:cNvSpPr/>
              <p:nvPr/>
            </p:nvSpPr>
            <p:spPr>
              <a:xfrm rot="-1559745">
                <a:off x="1001118" y="2896388"/>
                <a:ext cx="298850" cy="164326"/>
              </a:xfrm>
              <a:custGeom>
                <a:avLst/>
                <a:gdLst>
                  <a:gd name="connsiteX0" fmla="*/ 298511 w 298850"/>
                  <a:gd name="connsiteY0" fmla="*/ 48996 h 164326"/>
                  <a:gd name="connsiteX1" fmla="*/ 250299 w 298850"/>
                  <a:gd name="connsiteY1" fmla="*/ 159195 h 164326"/>
                  <a:gd name="connsiteX2" fmla="*/ 230876 w 298850"/>
                  <a:gd name="connsiteY2" fmla="*/ 163809 h 164326"/>
                  <a:gd name="connsiteX3" fmla="*/ 42298 w 298850"/>
                  <a:gd name="connsiteY3" fmla="*/ 137293 h 164326"/>
                  <a:gd name="connsiteX4" fmla="*/ 6415 w 298850"/>
                  <a:gd name="connsiteY4" fmla="*/ 119110 h 164326"/>
                  <a:gd name="connsiteX5" fmla="*/ 19156 w 298850"/>
                  <a:gd name="connsiteY5" fmla="*/ 12079 h 164326"/>
                  <a:gd name="connsiteX6" fmla="*/ 63305 w 298850"/>
                  <a:gd name="connsiteY6" fmla="*/ 853 h 164326"/>
                  <a:gd name="connsiteX7" fmla="*/ 258977 w 298850"/>
                  <a:gd name="connsiteY7" fmla="*/ 27094 h 164326"/>
                  <a:gd name="connsiteX8" fmla="*/ 298511 w 298850"/>
                  <a:gd name="connsiteY8" fmla="*/ 48996 h 16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8850" h="164326">
                    <a:moveTo>
                      <a:pt x="298511" y="48996"/>
                    </a:moveTo>
                    <a:cubicBezTo>
                      <a:pt x="286596" y="87565"/>
                      <a:pt x="274749" y="126135"/>
                      <a:pt x="250299" y="159195"/>
                    </a:cubicBezTo>
                    <a:cubicBezTo>
                      <a:pt x="244699" y="163259"/>
                      <a:pt x="237702" y="164918"/>
                      <a:pt x="230876" y="163809"/>
                    </a:cubicBezTo>
                    <a:cubicBezTo>
                      <a:pt x="168132" y="154305"/>
                      <a:pt x="104561" y="150034"/>
                      <a:pt x="42298" y="137293"/>
                    </a:cubicBezTo>
                    <a:cubicBezTo>
                      <a:pt x="28668" y="135337"/>
                      <a:pt x="16050" y="128945"/>
                      <a:pt x="6415" y="119110"/>
                    </a:cubicBezTo>
                    <a:cubicBezTo>
                      <a:pt x="-7360" y="81298"/>
                      <a:pt x="1456" y="46172"/>
                      <a:pt x="19156" y="12079"/>
                    </a:cubicBezTo>
                    <a:cubicBezTo>
                      <a:pt x="31485" y="-1214"/>
                      <a:pt x="46706" y="-1283"/>
                      <a:pt x="63305" y="853"/>
                    </a:cubicBezTo>
                    <a:cubicBezTo>
                      <a:pt x="128598" y="9255"/>
                      <a:pt x="193409" y="21102"/>
                      <a:pt x="258977" y="27094"/>
                    </a:cubicBezTo>
                    <a:cubicBezTo>
                      <a:pt x="274680" y="28333"/>
                      <a:pt x="291003" y="31502"/>
                      <a:pt x="298511" y="48996"/>
                    </a:cubicBezTo>
                    <a:close/>
                  </a:path>
                </a:pathLst>
              </a:custGeom>
              <a:noFill/>
              <a:ln w="19010" cap="flat">
                <a:solidFill>
                  <a:srgbClr val="FFFFFF"/>
                </a:solidFill>
                <a:prstDash val="solid"/>
                <a:round/>
              </a:ln>
            </p:spPr>
            <p:txBody>
              <a:bodyPr rtlCol="0" anchor="ctr"/>
              <a:lstStyle/>
              <a:p>
                <a:endParaRPr lang="de-DE"/>
              </a:p>
            </p:txBody>
          </p:sp>
          <p:sp>
            <p:nvSpPr>
              <p:cNvPr id="83" name="Freihandform: Form 82">
                <a:extLst>
                  <a:ext uri="{FF2B5EF4-FFF2-40B4-BE49-F238E27FC236}">
                    <a16:creationId xmlns:a16="http://schemas.microsoft.com/office/drawing/2014/main" id="{3A296C31-C274-0D0B-58C9-36FB870D28FA}"/>
                  </a:ext>
                </a:extLst>
              </p:cNvPr>
              <p:cNvSpPr/>
              <p:nvPr/>
            </p:nvSpPr>
            <p:spPr>
              <a:xfrm rot="-1559745">
                <a:off x="89672" y="2183011"/>
                <a:ext cx="293060" cy="230453"/>
              </a:xfrm>
              <a:custGeom>
                <a:avLst/>
                <a:gdLst>
                  <a:gd name="connsiteX0" fmla="*/ 54662 w 293060"/>
                  <a:gd name="connsiteY0" fmla="*/ 226503 h 230453"/>
                  <a:gd name="connsiteX1" fmla="*/ 131388 w 293060"/>
                  <a:gd name="connsiteY1" fmla="*/ 217549 h 230453"/>
                  <a:gd name="connsiteX2" fmla="*/ 101221 w 293060"/>
                  <a:gd name="connsiteY2" fmla="*/ 162450 h 230453"/>
                  <a:gd name="connsiteX3" fmla="*/ 29316 w 293060"/>
                  <a:gd name="connsiteY3" fmla="*/ 54937 h 230453"/>
                  <a:gd name="connsiteX4" fmla="*/ -437 w 293060"/>
                  <a:gd name="connsiteY4" fmla="*/ 34274 h 230453"/>
                  <a:gd name="connsiteX5" fmla="*/ 144199 w 293060"/>
                  <a:gd name="connsiteY5" fmla="*/ -163 h 230453"/>
                  <a:gd name="connsiteX6" fmla="*/ 171749 w 293060"/>
                  <a:gd name="connsiteY6" fmla="*/ 13612 h 230453"/>
                  <a:gd name="connsiteX7" fmla="*/ 292623 w 293060"/>
                  <a:gd name="connsiteY7" fmla="*/ 230291 h 230453"/>
                  <a:gd name="connsiteX8" fmla="*/ 54662 w 293060"/>
                  <a:gd name="connsiteY8" fmla="*/ 226503 h 230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060" h="230453">
                    <a:moveTo>
                      <a:pt x="54662" y="226503"/>
                    </a:moveTo>
                    <a:cubicBezTo>
                      <a:pt x="78630" y="211557"/>
                      <a:pt x="106042" y="225469"/>
                      <a:pt x="131388" y="217549"/>
                    </a:cubicBezTo>
                    <a:cubicBezTo>
                      <a:pt x="132215" y="193099"/>
                      <a:pt x="112310" y="179737"/>
                      <a:pt x="101221" y="162450"/>
                    </a:cubicBezTo>
                    <a:cubicBezTo>
                      <a:pt x="78286" y="125946"/>
                      <a:pt x="53973" y="90269"/>
                      <a:pt x="29316" y="54937"/>
                    </a:cubicBezTo>
                    <a:cubicBezTo>
                      <a:pt x="22429" y="44881"/>
                      <a:pt x="14095" y="34274"/>
                      <a:pt x="-437" y="34274"/>
                    </a:cubicBezTo>
                    <a:cubicBezTo>
                      <a:pt x="44400" y="8584"/>
                      <a:pt x="93301" y="-163"/>
                      <a:pt x="144199" y="-163"/>
                    </a:cubicBezTo>
                    <a:cubicBezTo>
                      <a:pt x="152602" y="5967"/>
                      <a:pt x="164861" y="3694"/>
                      <a:pt x="171749" y="13612"/>
                    </a:cubicBezTo>
                    <a:cubicBezTo>
                      <a:pt x="183388" y="101082"/>
                      <a:pt x="226848" y="171334"/>
                      <a:pt x="292623" y="230291"/>
                    </a:cubicBezTo>
                    <a:cubicBezTo>
                      <a:pt x="211765" y="221681"/>
                      <a:pt x="133248" y="228225"/>
                      <a:pt x="54662" y="226503"/>
                    </a:cubicBezTo>
                    <a:close/>
                  </a:path>
                </a:pathLst>
              </a:custGeom>
              <a:noFill/>
              <a:ln w="19010" cap="flat">
                <a:solidFill>
                  <a:srgbClr val="FFFFFF"/>
                </a:solidFill>
                <a:prstDash val="solid"/>
                <a:round/>
              </a:ln>
            </p:spPr>
            <p:txBody>
              <a:bodyPr rtlCol="0" anchor="ctr"/>
              <a:lstStyle/>
              <a:p>
                <a:endParaRPr lang="de-DE"/>
              </a:p>
            </p:txBody>
          </p:sp>
          <p:sp>
            <p:nvSpPr>
              <p:cNvPr id="84" name="Freihandform: Form 83">
                <a:extLst>
                  <a:ext uri="{FF2B5EF4-FFF2-40B4-BE49-F238E27FC236}">
                    <a16:creationId xmlns:a16="http://schemas.microsoft.com/office/drawing/2014/main" id="{8EF75DB4-8294-5D79-1742-5B7FB6B29BBB}"/>
                  </a:ext>
                </a:extLst>
              </p:cNvPr>
              <p:cNvSpPr/>
              <p:nvPr/>
            </p:nvSpPr>
            <p:spPr>
              <a:xfrm rot="-1559745">
                <a:off x="225255" y="2112588"/>
                <a:ext cx="315100" cy="262307"/>
              </a:xfrm>
              <a:custGeom>
                <a:avLst/>
                <a:gdLst>
                  <a:gd name="connsiteX0" fmla="*/ 27118 w 315100"/>
                  <a:gd name="connsiteY0" fmla="*/ 13633 h 262307"/>
                  <a:gd name="connsiteX1" fmla="*/ -432 w 315100"/>
                  <a:gd name="connsiteY1" fmla="*/ -142 h 262307"/>
                  <a:gd name="connsiteX2" fmla="*/ 175886 w 315100"/>
                  <a:gd name="connsiteY2" fmla="*/ 36706 h 262307"/>
                  <a:gd name="connsiteX3" fmla="*/ 201576 w 315100"/>
                  <a:gd name="connsiteY3" fmla="*/ 65633 h 262307"/>
                  <a:gd name="connsiteX4" fmla="*/ 314668 w 315100"/>
                  <a:gd name="connsiteY4" fmla="*/ 262132 h 262307"/>
                  <a:gd name="connsiteX5" fmla="*/ 47091 w 315100"/>
                  <a:gd name="connsiteY5" fmla="*/ 47863 h 262307"/>
                  <a:gd name="connsiteX6" fmla="*/ 27118 w 315100"/>
                  <a:gd name="connsiteY6" fmla="*/ 13633 h 26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100" h="262307">
                    <a:moveTo>
                      <a:pt x="27118" y="13633"/>
                    </a:moveTo>
                    <a:cubicBezTo>
                      <a:pt x="16415" y="13102"/>
                      <a:pt x="6414" y="8102"/>
                      <a:pt x="-432" y="-142"/>
                    </a:cubicBezTo>
                    <a:cubicBezTo>
                      <a:pt x="61142" y="-1106"/>
                      <a:pt x="118238" y="18936"/>
                      <a:pt x="175886" y="36706"/>
                    </a:cubicBezTo>
                    <a:cubicBezTo>
                      <a:pt x="189462" y="40301"/>
                      <a:pt x="199614" y="51727"/>
                      <a:pt x="201576" y="65633"/>
                    </a:cubicBezTo>
                    <a:cubicBezTo>
                      <a:pt x="215055" y="142352"/>
                      <a:pt x="255106" y="211936"/>
                      <a:pt x="314668" y="262132"/>
                    </a:cubicBezTo>
                    <a:cubicBezTo>
                      <a:pt x="165486" y="260341"/>
                      <a:pt x="87383" y="172595"/>
                      <a:pt x="47091" y="47863"/>
                    </a:cubicBezTo>
                    <a:cubicBezTo>
                      <a:pt x="43441" y="36224"/>
                      <a:pt x="53221" y="13633"/>
                      <a:pt x="27118" y="13633"/>
                    </a:cubicBezTo>
                    <a:close/>
                  </a:path>
                </a:pathLst>
              </a:custGeom>
              <a:noFill/>
              <a:ln w="19010" cap="flat">
                <a:solidFill>
                  <a:srgbClr val="FFFFFF"/>
                </a:solidFill>
                <a:prstDash val="solid"/>
                <a:round/>
              </a:ln>
            </p:spPr>
            <p:txBody>
              <a:bodyPr rtlCol="0" anchor="ctr"/>
              <a:lstStyle/>
              <a:p>
                <a:endParaRPr lang="de-DE"/>
              </a:p>
            </p:txBody>
          </p:sp>
          <p:sp>
            <p:nvSpPr>
              <p:cNvPr id="85" name="Freihandform: Form 84">
                <a:extLst>
                  <a:ext uri="{FF2B5EF4-FFF2-40B4-BE49-F238E27FC236}">
                    <a16:creationId xmlns:a16="http://schemas.microsoft.com/office/drawing/2014/main" id="{4FB049C0-1C04-C56D-4B07-419F2D010865}"/>
                  </a:ext>
                </a:extLst>
              </p:cNvPr>
              <p:cNvSpPr/>
              <p:nvPr/>
            </p:nvSpPr>
            <p:spPr>
              <a:xfrm rot="-1559745">
                <a:off x="67334" y="2357835"/>
                <a:ext cx="239770" cy="337691"/>
              </a:xfrm>
              <a:custGeom>
                <a:avLst/>
                <a:gdLst>
                  <a:gd name="connsiteX0" fmla="*/ 20660 w 239770"/>
                  <a:gd name="connsiteY0" fmla="*/ -146 h 337691"/>
                  <a:gd name="connsiteX1" fmla="*/ 57576 w 239770"/>
                  <a:gd name="connsiteY1" fmla="*/ 48066 h 337691"/>
                  <a:gd name="connsiteX2" fmla="*/ 227352 w 239770"/>
                  <a:gd name="connsiteY2" fmla="*/ 304761 h 337691"/>
                  <a:gd name="connsiteX3" fmla="*/ 233826 w 239770"/>
                  <a:gd name="connsiteY3" fmla="*/ 337545 h 337691"/>
                  <a:gd name="connsiteX4" fmla="*/ -347 w 239770"/>
                  <a:gd name="connsiteY4" fmla="*/ 78646 h 337691"/>
                  <a:gd name="connsiteX5" fmla="*/ 20660 w 239770"/>
                  <a:gd name="connsiteY5" fmla="*/ -146 h 337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770" h="337691">
                    <a:moveTo>
                      <a:pt x="20660" y="-146"/>
                    </a:moveTo>
                    <a:cubicBezTo>
                      <a:pt x="42011" y="8876"/>
                      <a:pt x="46350" y="31467"/>
                      <a:pt x="57576" y="48066"/>
                    </a:cubicBezTo>
                    <a:cubicBezTo>
                      <a:pt x="115293" y="132850"/>
                      <a:pt x="171633" y="218599"/>
                      <a:pt x="227352" y="304761"/>
                    </a:cubicBezTo>
                    <a:cubicBezTo>
                      <a:pt x="232931" y="313370"/>
                      <a:pt x="247119" y="323770"/>
                      <a:pt x="233826" y="337545"/>
                    </a:cubicBezTo>
                    <a:cubicBezTo>
                      <a:pt x="119563" y="306276"/>
                      <a:pt x="-3997" y="202276"/>
                      <a:pt x="-347" y="78646"/>
                    </a:cubicBezTo>
                    <a:cubicBezTo>
                      <a:pt x="183" y="51068"/>
                      <a:pt x="7388" y="24029"/>
                      <a:pt x="20660" y="-146"/>
                    </a:cubicBezTo>
                    <a:close/>
                  </a:path>
                </a:pathLst>
              </a:custGeom>
              <a:noFill/>
              <a:ln w="19010" cap="flat">
                <a:solidFill>
                  <a:srgbClr val="FFFFFF"/>
                </a:solidFill>
                <a:prstDash val="solid"/>
                <a:round/>
              </a:ln>
            </p:spPr>
            <p:txBody>
              <a:bodyPr rtlCol="0" anchor="ctr"/>
              <a:lstStyle/>
              <a:p>
                <a:endParaRPr lang="de-DE"/>
              </a:p>
            </p:txBody>
          </p:sp>
          <p:sp>
            <p:nvSpPr>
              <p:cNvPr id="86" name="Freihandform: Form 85">
                <a:extLst>
                  <a:ext uri="{FF2B5EF4-FFF2-40B4-BE49-F238E27FC236}">
                    <a16:creationId xmlns:a16="http://schemas.microsoft.com/office/drawing/2014/main" id="{6BC87C6E-CA6E-825E-2F5A-46E1871A482F}"/>
                  </a:ext>
                </a:extLst>
              </p:cNvPr>
              <p:cNvSpPr/>
              <p:nvPr/>
            </p:nvSpPr>
            <p:spPr>
              <a:xfrm rot="-1559745">
                <a:off x="2402331" y="1638388"/>
                <a:ext cx="277522" cy="280113"/>
              </a:xfrm>
              <a:custGeom>
                <a:avLst/>
                <a:gdLst>
                  <a:gd name="connsiteX0" fmla="*/ -334 w 277522"/>
                  <a:gd name="connsiteY0" fmla="*/ 279773 h 280113"/>
                  <a:gd name="connsiteX1" fmla="*/ 53733 w 277522"/>
                  <a:gd name="connsiteY1" fmla="*/ 209797 h 280113"/>
                  <a:gd name="connsiteX2" fmla="*/ 240382 w 277522"/>
                  <a:gd name="connsiteY2" fmla="*/ 15020 h 280113"/>
                  <a:gd name="connsiteX3" fmla="*/ 274820 w 277522"/>
                  <a:gd name="connsiteY3" fmla="*/ 4344 h 280113"/>
                  <a:gd name="connsiteX4" fmla="*/ 88859 w 277522"/>
                  <a:gd name="connsiteY4" fmla="*/ 256149 h 280113"/>
                  <a:gd name="connsiteX5" fmla="*/ -334 w 277522"/>
                  <a:gd name="connsiteY5" fmla="*/ 279773 h 28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522" h="280113">
                    <a:moveTo>
                      <a:pt x="-334" y="279773"/>
                    </a:moveTo>
                    <a:cubicBezTo>
                      <a:pt x="11306" y="251603"/>
                      <a:pt x="34104" y="231561"/>
                      <a:pt x="53733" y="209797"/>
                    </a:cubicBezTo>
                    <a:cubicBezTo>
                      <a:pt x="114342" y="143402"/>
                      <a:pt x="177707" y="79693"/>
                      <a:pt x="240382" y="15020"/>
                    </a:cubicBezTo>
                    <a:cubicBezTo>
                      <a:pt x="249818" y="5240"/>
                      <a:pt x="258565" y="-7296"/>
                      <a:pt x="274820" y="4344"/>
                    </a:cubicBezTo>
                    <a:cubicBezTo>
                      <a:pt x="293898" y="133622"/>
                      <a:pt x="194650" y="226670"/>
                      <a:pt x="88859" y="256149"/>
                    </a:cubicBezTo>
                    <a:cubicBezTo>
                      <a:pt x="59036" y="264207"/>
                      <a:pt x="30522" y="276604"/>
                      <a:pt x="-334" y="279773"/>
                    </a:cubicBezTo>
                    <a:close/>
                  </a:path>
                </a:pathLst>
              </a:custGeom>
              <a:noFill/>
              <a:ln w="19010" cap="flat">
                <a:solidFill>
                  <a:srgbClr val="FFFFFF"/>
                </a:solidFill>
                <a:prstDash val="solid"/>
                <a:round/>
              </a:ln>
            </p:spPr>
            <p:txBody>
              <a:bodyPr rtlCol="0" anchor="ctr"/>
              <a:lstStyle/>
              <a:p>
                <a:endParaRPr lang="de-DE"/>
              </a:p>
            </p:txBody>
          </p:sp>
          <p:sp>
            <p:nvSpPr>
              <p:cNvPr id="87" name="Freihandform: Form 86">
                <a:extLst>
                  <a:ext uri="{FF2B5EF4-FFF2-40B4-BE49-F238E27FC236}">
                    <a16:creationId xmlns:a16="http://schemas.microsoft.com/office/drawing/2014/main" id="{6C9393F6-CD68-AAD5-F94C-500751D393E1}"/>
                  </a:ext>
                </a:extLst>
              </p:cNvPr>
              <p:cNvSpPr/>
              <p:nvPr/>
            </p:nvSpPr>
            <p:spPr>
              <a:xfrm rot="-1559745">
                <a:off x="505547" y="3238972"/>
                <a:ext cx="351660" cy="156056"/>
              </a:xfrm>
              <a:custGeom>
                <a:avLst/>
                <a:gdLst>
                  <a:gd name="connsiteX0" fmla="*/ 47797 w 351660"/>
                  <a:gd name="connsiteY0" fmla="*/ 1440 h 156056"/>
                  <a:gd name="connsiteX1" fmla="*/ 75347 w 351660"/>
                  <a:gd name="connsiteY1" fmla="*/ 1440 h 156056"/>
                  <a:gd name="connsiteX2" fmla="*/ 106134 w 351660"/>
                  <a:gd name="connsiteY2" fmla="*/ 11702 h 156056"/>
                  <a:gd name="connsiteX3" fmla="*/ 326532 w 351660"/>
                  <a:gd name="connsiteY3" fmla="*/ 54680 h 156056"/>
                  <a:gd name="connsiteX4" fmla="*/ 348572 w 351660"/>
                  <a:gd name="connsiteY4" fmla="*/ 56540 h 156056"/>
                  <a:gd name="connsiteX5" fmla="*/ 341684 w 351660"/>
                  <a:gd name="connsiteY5" fmla="*/ 80164 h 156056"/>
                  <a:gd name="connsiteX6" fmla="*/ 251803 w 351660"/>
                  <a:gd name="connsiteY6" fmla="*/ 155925 h 156056"/>
                  <a:gd name="connsiteX7" fmla="*/ 34918 w 351660"/>
                  <a:gd name="connsiteY7" fmla="*/ 121488 h 156056"/>
                  <a:gd name="connsiteX8" fmla="*/ -346 w 351660"/>
                  <a:gd name="connsiteY8" fmla="*/ 104683 h 156056"/>
                  <a:gd name="connsiteX9" fmla="*/ 47797 w 351660"/>
                  <a:gd name="connsiteY9" fmla="*/ 1440 h 156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660" h="156056">
                    <a:moveTo>
                      <a:pt x="47797" y="1440"/>
                    </a:moveTo>
                    <a:lnTo>
                      <a:pt x="75347" y="1440"/>
                    </a:lnTo>
                    <a:cubicBezTo>
                      <a:pt x="88502" y="-4001"/>
                      <a:pt x="96904" y="5986"/>
                      <a:pt x="106134" y="11702"/>
                    </a:cubicBezTo>
                    <a:cubicBezTo>
                      <a:pt x="174250" y="53991"/>
                      <a:pt x="248979" y="62394"/>
                      <a:pt x="326532" y="54680"/>
                    </a:cubicBezTo>
                    <a:cubicBezTo>
                      <a:pt x="334383" y="53922"/>
                      <a:pt x="342855" y="48895"/>
                      <a:pt x="348572" y="56540"/>
                    </a:cubicBezTo>
                    <a:cubicBezTo>
                      <a:pt x="355459" y="66113"/>
                      <a:pt x="347952" y="74860"/>
                      <a:pt x="341684" y="80164"/>
                    </a:cubicBezTo>
                    <a:cubicBezTo>
                      <a:pt x="311861" y="105578"/>
                      <a:pt x="293472" y="144768"/>
                      <a:pt x="251803" y="155925"/>
                    </a:cubicBezTo>
                    <a:cubicBezTo>
                      <a:pt x="180243" y="139602"/>
                      <a:pt x="107167" y="131268"/>
                      <a:pt x="34918" y="121488"/>
                    </a:cubicBezTo>
                    <a:cubicBezTo>
                      <a:pt x="21143" y="119629"/>
                      <a:pt x="7023" y="119491"/>
                      <a:pt x="-346" y="104683"/>
                    </a:cubicBezTo>
                    <a:cubicBezTo>
                      <a:pt x="13360" y="68868"/>
                      <a:pt x="25137" y="32434"/>
                      <a:pt x="47797" y="1440"/>
                    </a:cubicBezTo>
                    <a:close/>
                  </a:path>
                </a:pathLst>
              </a:custGeom>
              <a:noFill/>
              <a:ln w="19010" cap="flat">
                <a:solidFill>
                  <a:srgbClr val="FFFFFF"/>
                </a:solidFill>
                <a:prstDash val="solid"/>
                <a:round/>
              </a:ln>
            </p:spPr>
            <p:txBody>
              <a:bodyPr rtlCol="0" anchor="ctr"/>
              <a:lstStyle/>
              <a:p>
                <a:endParaRPr lang="de-DE"/>
              </a:p>
            </p:txBody>
          </p:sp>
          <p:sp>
            <p:nvSpPr>
              <p:cNvPr id="88" name="Freihandform: Form 87">
                <a:extLst>
                  <a:ext uri="{FF2B5EF4-FFF2-40B4-BE49-F238E27FC236}">
                    <a16:creationId xmlns:a16="http://schemas.microsoft.com/office/drawing/2014/main" id="{4872B0B1-DEF1-DFE4-255F-7B41ADA09D56}"/>
                  </a:ext>
                </a:extLst>
              </p:cNvPr>
              <p:cNvSpPr/>
              <p:nvPr/>
            </p:nvSpPr>
            <p:spPr>
              <a:xfrm rot="-1559745">
                <a:off x="1265001" y="1700809"/>
                <a:ext cx="250768" cy="449884"/>
              </a:xfrm>
              <a:custGeom>
                <a:avLst/>
                <a:gdLst>
                  <a:gd name="connsiteX0" fmla="*/ 155276 w 250768"/>
                  <a:gd name="connsiteY0" fmla="*/ 371663 h 449884"/>
                  <a:gd name="connsiteX1" fmla="*/ 37501 w 250768"/>
                  <a:gd name="connsiteY1" fmla="*/ 430482 h 449884"/>
                  <a:gd name="connsiteX2" fmla="*/ 8436 w 250768"/>
                  <a:gd name="connsiteY2" fmla="*/ 447425 h 449884"/>
                  <a:gd name="connsiteX3" fmla="*/ 7128 w 250768"/>
                  <a:gd name="connsiteY3" fmla="*/ 411748 h 449884"/>
                  <a:gd name="connsiteX4" fmla="*/ 72007 w 250768"/>
                  <a:gd name="connsiteY4" fmla="*/ 320007 h 449884"/>
                  <a:gd name="connsiteX5" fmla="*/ 94667 w 250768"/>
                  <a:gd name="connsiteY5" fmla="*/ 283366 h 449884"/>
                  <a:gd name="connsiteX6" fmla="*/ 213131 w 250768"/>
                  <a:gd name="connsiteY6" fmla="*/ 23228 h 449884"/>
                  <a:gd name="connsiteX7" fmla="*/ 237926 w 250768"/>
                  <a:gd name="connsiteY7" fmla="*/ -259 h 449884"/>
                  <a:gd name="connsiteX8" fmla="*/ 244056 w 250768"/>
                  <a:gd name="connsiteY8" fmla="*/ 32526 h 449884"/>
                  <a:gd name="connsiteX9" fmla="*/ 186339 w 250768"/>
                  <a:gd name="connsiteY9" fmla="*/ 204712 h 449884"/>
                  <a:gd name="connsiteX10" fmla="*/ 178487 w 250768"/>
                  <a:gd name="connsiteY10" fmla="*/ 251064 h 449884"/>
                  <a:gd name="connsiteX11" fmla="*/ 168845 w 250768"/>
                  <a:gd name="connsiteY11" fmla="*/ 299276 h 449884"/>
                  <a:gd name="connsiteX12" fmla="*/ 155276 w 250768"/>
                  <a:gd name="connsiteY12" fmla="*/ 371663 h 44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0768" h="449884">
                    <a:moveTo>
                      <a:pt x="155276" y="371663"/>
                    </a:moveTo>
                    <a:cubicBezTo>
                      <a:pt x="94598" y="348590"/>
                      <a:pt x="72214" y="401417"/>
                      <a:pt x="37501" y="430482"/>
                    </a:cubicBezTo>
                    <a:cubicBezTo>
                      <a:pt x="28961" y="437369"/>
                      <a:pt x="24140" y="455965"/>
                      <a:pt x="8436" y="447425"/>
                    </a:cubicBezTo>
                    <a:cubicBezTo>
                      <a:pt x="-9471" y="437645"/>
                      <a:pt x="5061" y="424352"/>
                      <a:pt x="7128" y="411748"/>
                    </a:cubicBezTo>
                    <a:cubicBezTo>
                      <a:pt x="14015" y="370010"/>
                      <a:pt x="38052" y="342323"/>
                      <a:pt x="72007" y="320007"/>
                    </a:cubicBezTo>
                    <a:cubicBezTo>
                      <a:pt x="84308" y="311467"/>
                      <a:pt x="92518" y="298188"/>
                      <a:pt x="94667" y="283366"/>
                    </a:cubicBezTo>
                    <a:cubicBezTo>
                      <a:pt x="114090" y="187700"/>
                      <a:pt x="159202" y="103328"/>
                      <a:pt x="213131" y="23228"/>
                    </a:cubicBezTo>
                    <a:cubicBezTo>
                      <a:pt x="220494" y="14501"/>
                      <a:pt x="228814" y="6622"/>
                      <a:pt x="237926" y="-259"/>
                    </a:cubicBezTo>
                    <a:cubicBezTo>
                      <a:pt x="259759" y="6629"/>
                      <a:pt x="246810" y="22057"/>
                      <a:pt x="244056" y="32526"/>
                    </a:cubicBezTo>
                    <a:cubicBezTo>
                      <a:pt x="228834" y="91069"/>
                      <a:pt x="205348" y="146995"/>
                      <a:pt x="186339" y="204712"/>
                    </a:cubicBezTo>
                    <a:cubicBezTo>
                      <a:pt x="181311" y="219864"/>
                      <a:pt x="174217" y="234466"/>
                      <a:pt x="178487" y="251064"/>
                    </a:cubicBezTo>
                    <a:cubicBezTo>
                      <a:pt x="185030" y="269109"/>
                      <a:pt x="152384" y="279371"/>
                      <a:pt x="168845" y="299276"/>
                    </a:cubicBezTo>
                    <a:cubicBezTo>
                      <a:pt x="180003" y="326206"/>
                      <a:pt x="165883" y="348590"/>
                      <a:pt x="155276" y="371663"/>
                    </a:cubicBezTo>
                    <a:close/>
                  </a:path>
                </a:pathLst>
              </a:custGeom>
              <a:noFill/>
              <a:ln w="19010" cap="flat">
                <a:solidFill>
                  <a:srgbClr val="FFFFFF"/>
                </a:solidFill>
                <a:prstDash val="solid"/>
                <a:round/>
              </a:ln>
            </p:spPr>
            <p:txBody>
              <a:bodyPr rtlCol="0" anchor="ctr"/>
              <a:lstStyle/>
              <a:p>
                <a:endParaRPr lang="de-DE"/>
              </a:p>
            </p:txBody>
          </p:sp>
          <p:sp>
            <p:nvSpPr>
              <p:cNvPr id="89" name="Freihandform: Form 88">
                <a:extLst>
                  <a:ext uri="{FF2B5EF4-FFF2-40B4-BE49-F238E27FC236}">
                    <a16:creationId xmlns:a16="http://schemas.microsoft.com/office/drawing/2014/main" id="{8C61BAD6-00E5-797B-F9DC-88B3A9E853E2}"/>
                  </a:ext>
                </a:extLst>
              </p:cNvPr>
              <p:cNvSpPr/>
              <p:nvPr/>
            </p:nvSpPr>
            <p:spPr>
              <a:xfrm rot="-1559745">
                <a:off x="420679" y="2372588"/>
                <a:ext cx="200709" cy="224514"/>
              </a:xfrm>
              <a:custGeom>
                <a:avLst/>
                <a:gdLst>
                  <a:gd name="connsiteX0" fmla="*/ 75353 w 200709"/>
                  <a:gd name="connsiteY0" fmla="*/ 213341 h 224514"/>
                  <a:gd name="connsiteX1" fmla="*/ -409 w 200709"/>
                  <a:gd name="connsiteY1" fmla="*/ 103142 h 224514"/>
                  <a:gd name="connsiteX2" fmla="*/ 96016 w 200709"/>
                  <a:gd name="connsiteY2" fmla="*/ -170 h 224514"/>
                  <a:gd name="connsiteX3" fmla="*/ 126596 w 200709"/>
                  <a:gd name="connsiteY3" fmla="*/ 24900 h 224514"/>
                  <a:gd name="connsiteX4" fmla="*/ 195057 w 200709"/>
                  <a:gd name="connsiteY4" fmla="*/ 125733 h 224514"/>
                  <a:gd name="connsiteX5" fmla="*/ 199327 w 200709"/>
                  <a:gd name="connsiteY5" fmla="*/ 144466 h 224514"/>
                  <a:gd name="connsiteX6" fmla="*/ 172328 w 200709"/>
                  <a:gd name="connsiteY6" fmla="*/ 213892 h 224514"/>
                  <a:gd name="connsiteX7" fmla="*/ 161308 w 200709"/>
                  <a:gd name="connsiteY7" fmla="*/ 223810 h 224514"/>
                  <a:gd name="connsiteX8" fmla="*/ 75353 w 200709"/>
                  <a:gd name="connsiteY8" fmla="*/ 213341 h 22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09" h="224514">
                    <a:moveTo>
                      <a:pt x="75353" y="213341"/>
                    </a:moveTo>
                    <a:cubicBezTo>
                      <a:pt x="62123" y="169653"/>
                      <a:pt x="35647" y="131139"/>
                      <a:pt x="-409" y="103142"/>
                    </a:cubicBezTo>
                    <a:cubicBezTo>
                      <a:pt x="16397" y="54241"/>
                      <a:pt x="52762" y="23729"/>
                      <a:pt x="96016" y="-170"/>
                    </a:cubicBezTo>
                    <a:cubicBezTo>
                      <a:pt x="110617" y="2723"/>
                      <a:pt x="118882" y="13605"/>
                      <a:pt x="126596" y="24900"/>
                    </a:cubicBezTo>
                    <a:cubicBezTo>
                      <a:pt x="150151" y="58029"/>
                      <a:pt x="171571" y="92535"/>
                      <a:pt x="195057" y="125733"/>
                    </a:cubicBezTo>
                    <a:cubicBezTo>
                      <a:pt x="199899" y="130664"/>
                      <a:pt x="201552" y="137923"/>
                      <a:pt x="199327" y="144466"/>
                    </a:cubicBezTo>
                    <a:cubicBezTo>
                      <a:pt x="190305" y="167608"/>
                      <a:pt x="181213" y="190681"/>
                      <a:pt x="172328" y="213892"/>
                    </a:cubicBezTo>
                    <a:cubicBezTo>
                      <a:pt x="170262" y="219264"/>
                      <a:pt x="168058" y="226358"/>
                      <a:pt x="161308" y="223810"/>
                    </a:cubicBezTo>
                    <a:cubicBezTo>
                      <a:pt x="133621" y="213341"/>
                      <a:pt x="102903" y="229182"/>
                      <a:pt x="75353" y="213341"/>
                    </a:cubicBezTo>
                    <a:close/>
                  </a:path>
                </a:pathLst>
              </a:custGeom>
              <a:noFill/>
              <a:ln w="19010" cap="flat">
                <a:solidFill>
                  <a:srgbClr val="FFFFFF"/>
                </a:solidFill>
                <a:prstDash val="solid"/>
                <a:round/>
              </a:ln>
            </p:spPr>
            <p:txBody>
              <a:bodyPr rtlCol="0" anchor="ctr"/>
              <a:lstStyle/>
              <a:p>
                <a:endParaRPr lang="de-DE"/>
              </a:p>
            </p:txBody>
          </p:sp>
          <p:sp>
            <p:nvSpPr>
              <p:cNvPr id="90" name="Freihandform: Form 89">
                <a:extLst>
                  <a:ext uri="{FF2B5EF4-FFF2-40B4-BE49-F238E27FC236}">
                    <a16:creationId xmlns:a16="http://schemas.microsoft.com/office/drawing/2014/main" id="{834AB93B-CAE6-2083-940F-9B888E39AC90}"/>
                  </a:ext>
                </a:extLst>
              </p:cNvPr>
              <p:cNvSpPr/>
              <p:nvPr/>
            </p:nvSpPr>
            <p:spPr>
              <a:xfrm rot="-1559745">
                <a:off x="533546" y="3359710"/>
                <a:ext cx="276290" cy="144085"/>
              </a:xfrm>
              <a:custGeom>
                <a:avLst/>
                <a:gdLst>
                  <a:gd name="connsiteX0" fmla="*/ 21322 w 276290"/>
                  <a:gd name="connsiteY0" fmla="*/ -123 h 144085"/>
                  <a:gd name="connsiteX1" fmla="*/ 202324 w 276290"/>
                  <a:gd name="connsiteY1" fmla="*/ 27426 h 144085"/>
                  <a:gd name="connsiteX2" fmla="*/ 275951 w 276290"/>
                  <a:gd name="connsiteY2" fmla="*/ 48089 h 144085"/>
                  <a:gd name="connsiteX3" fmla="*/ 200189 w 276290"/>
                  <a:gd name="connsiteY3" fmla="*/ 143962 h 144085"/>
                  <a:gd name="connsiteX4" fmla="*/ 159484 w 276290"/>
                  <a:gd name="connsiteY4" fmla="*/ 130187 h 144085"/>
                  <a:gd name="connsiteX5" fmla="*/ 247 w 276290"/>
                  <a:gd name="connsiteY5" fmla="*/ 110076 h 144085"/>
                  <a:gd name="connsiteX6" fmla="*/ 21322 w 276290"/>
                  <a:gd name="connsiteY6" fmla="*/ -123 h 144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290" h="144085">
                    <a:moveTo>
                      <a:pt x="21322" y="-123"/>
                    </a:moveTo>
                    <a:cubicBezTo>
                      <a:pt x="81656" y="9037"/>
                      <a:pt x="142059" y="17991"/>
                      <a:pt x="202324" y="27426"/>
                    </a:cubicBezTo>
                    <a:cubicBezTo>
                      <a:pt x="227601" y="31421"/>
                      <a:pt x="254875" y="28941"/>
                      <a:pt x="275951" y="48089"/>
                    </a:cubicBezTo>
                    <a:cubicBezTo>
                      <a:pt x="262796" y="87974"/>
                      <a:pt x="235949" y="121943"/>
                      <a:pt x="200189" y="143962"/>
                    </a:cubicBezTo>
                    <a:cubicBezTo>
                      <a:pt x="189307" y="131427"/>
                      <a:pt x="174499" y="131909"/>
                      <a:pt x="159484" y="130187"/>
                    </a:cubicBezTo>
                    <a:cubicBezTo>
                      <a:pt x="106313" y="123850"/>
                      <a:pt x="53418" y="116963"/>
                      <a:pt x="247" y="110076"/>
                    </a:cubicBezTo>
                    <a:cubicBezTo>
                      <a:pt x="-3473" y="71024"/>
                      <a:pt x="11335" y="35829"/>
                      <a:pt x="21322" y="-123"/>
                    </a:cubicBezTo>
                    <a:close/>
                  </a:path>
                </a:pathLst>
              </a:custGeom>
              <a:noFill/>
              <a:ln w="19010" cap="flat">
                <a:solidFill>
                  <a:srgbClr val="FFFFFF"/>
                </a:solidFill>
                <a:prstDash val="solid"/>
                <a:round/>
              </a:ln>
            </p:spPr>
            <p:txBody>
              <a:bodyPr rtlCol="0" anchor="ctr"/>
              <a:lstStyle/>
              <a:p>
                <a:endParaRPr lang="de-DE"/>
              </a:p>
            </p:txBody>
          </p:sp>
          <p:sp>
            <p:nvSpPr>
              <p:cNvPr id="91" name="Freihandform: Form 90">
                <a:extLst>
                  <a:ext uri="{FF2B5EF4-FFF2-40B4-BE49-F238E27FC236}">
                    <a16:creationId xmlns:a16="http://schemas.microsoft.com/office/drawing/2014/main" id="{1C1A9470-8EF8-C195-F390-AA42BFE83EA0}"/>
                  </a:ext>
                </a:extLst>
              </p:cNvPr>
              <p:cNvSpPr/>
              <p:nvPr/>
            </p:nvSpPr>
            <p:spPr>
              <a:xfrm rot="-1559745">
                <a:off x="2075172" y="1532331"/>
                <a:ext cx="304474" cy="215702"/>
              </a:xfrm>
              <a:custGeom>
                <a:avLst/>
                <a:gdLst>
                  <a:gd name="connsiteX0" fmla="*/ 117374 w 304474"/>
                  <a:gd name="connsiteY0" fmla="*/ 75433 h 215702"/>
                  <a:gd name="connsiteX1" fmla="*/ 169237 w 304474"/>
                  <a:gd name="connsiteY1" fmla="*/ 34108 h 215702"/>
                  <a:gd name="connsiteX2" fmla="*/ 213936 w 304474"/>
                  <a:gd name="connsiteY2" fmla="*/ -329 h 215702"/>
                  <a:gd name="connsiteX3" fmla="*/ 303473 w 304474"/>
                  <a:gd name="connsiteY3" fmla="*/ 27221 h 215702"/>
                  <a:gd name="connsiteX4" fmla="*/ 284394 w 304474"/>
                  <a:gd name="connsiteY4" fmla="*/ 51740 h 215702"/>
                  <a:gd name="connsiteX5" fmla="*/ 259255 w 304474"/>
                  <a:gd name="connsiteY5" fmla="*/ 87073 h 215702"/>
                  <a:gd name="connsiteX6" fmla="*/ 180532 w 304474"/>
                  <a:gd name="connsiteY6" fmla="*/ 180880 h 215702"/>
                  <a:gd name="connsiteX7" fmla="*/ 16818 w 304474"/>
                  <a:gd name="connsiteY7" fmla="*/ 213182 h 215702"/>
                  <a:gd name="connsiteX8" fmla="*/ 7657 w 304474"/>
                  <a:gd name="connsiteY8" fmla="*/ 192520 h 215702"/>
                  <a:gd name="connsiteX9" fmla="*/ 108076 w 304474"/>
                  <a:gd name="connsiteY9" fmla="*/ 77293 h 215702"/>
                  <a:gd name="connsiteX10" fmla="*/ 117374 w 304474"/>
                  <a:gd name="connsiteY10" fmla="*/ 75433 h 21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474" h="215702">
                    <a:moveTo>
                      <a:pt x="117374" y="75433"/>
                    </a:moveTo>
                    <a:cubicBezTo>
                      <a:pt x="142238" y="71025"/>
                      <a:pt x="151811" y="47332"/>
                      <a:pt x="169237" y="34108"/>
                    </a:cubicBezTo>
                    <a:cubicBezTo>
                      <a:pt x="184251" y="22813"/>
                      <a:pt x="192240" y="2426"/>
                      <a:pt x="213936" y="-329"/>
                    </a:cubicBezTo>
                    <a:cubicBezTo>
                      <a:pt x="245239" y="3191"/>
                      <a:pt x="275606" y="12530"/>
                      <a:pt x="303473" y="27221"/>
                    </a:cubicBezTo>
                    <a:cubicBezTo>
                      <a:pt x="306985" y="43062"/>
                      <a:pt x="295414" y="47195"/>
                      <a:pt x="284394" y="51740"/>
                    </a:cubicBezTo>
                    <a:cubicBezTo>
                      <a:pt x="268416" y="58077"/>
                      <a:pt x="266074" y="74400"/>
                      <a:pt x="259255" y="87073"/>
                    </a:cubicBezTo>
                    <a:cubicBezTo>
                      <a:pt x="239592" y="123321"/>
                      <a:pt x="212820" y="155224"/>
                      <a:pt x="180532" y="180880"/>
                    </a:cubicBezTo>
                    <a:cubicBezTo>
                      <a:pt x="130667" y="221516"/>
                      <a:pt x="73983" y="216557"/>
                      <a:pt x="16818" y="213182"/>
                    </a:cubicBezTo>
                    <a:cubicBezTo>
                      <a:pt x="5040" y="212493"/>
                      <a:pt x="-9837" y="204641"/>
                      <a:pt x="7657" y="192520"/>
                    </a:cubicBezTo>
                    <a:cubicBezTo>
                      <a:pt x="51117" y="162284"/>
                      <a:pt x="82248" y="122336"/>
                      <a:pt x="108076" y="77293"/>
                    </a:cubicBezTo>
                    <a:cubicBezTo>
                      <a:pt x="109385" y="74262"/>
                      <a:pt x="113655" y="74400"/>
                      <a:pt x="117374" y="75433"/>
                    </a:cubicBezTo>
                    <a:close/>
                  </a:path>
                </a:pathLst>
              </a:custGeom>
              <a:noFill/>
              <a:ln w="19010" cap="flat">
                <a:solidFill>
                  <a:srgbClr val="FFFFFF"/>
                </a:solidFill>
                <a:prstDash val="solid"/>
                <a:round/>
              </a:ln>
            </p:spPr>
            <p:txBody>
              <a:bodyPr rtlCol="0" anchor="ctr"/>
              <a:lstStyle/>
              <a:p>
                <a:endParaRPr lang="de-DE"/>
              </a:p>
            </p:txBody>
          </p:sp>
          <p:sp>
            <p:nvSpPr>
              <p:cNvPr id="92" name="Freihandform: Form 91">
                <a:extLst>
                  <a:ext uri="{FF2B5EF4-FFF2-40B4-BE49-F238E27FC236}">
                    <a16:creationId xmlns:a16="http://schemas.microsoft.com/office/drawing/2014/main" id="{F6069EE9-9952-8B9D-2D94-F293C0C3EDD7}"/>
                  </a:ext>
                </a:extLst>
              </p:cNvPr>
              <p:cNvSpPr/>
              <p:nvPr/>
            </p:nvSpPr>
            <p:spPr>
              <a:xfrm rot="-1559745">
                <a:off x="2217689" y="1500137"/>
                <a:ext cx="276558" cy="212951"/>
              </a:xfrm>
              <a:custGeom>
                <a:avLst/>
                <a:gdLst>
                  <a:gd name="connsiteX0" fmla="*/ 138454 w 276558"/>
                  <a:gd name="connsiteY0" fmla="*/ 20323 h 212951"/>
                  <a:gd name="connsiteX1" fmla="*/ 159116 w 276558"/>
                  <a:gd name="connsiteY1" fmla="*/ -339 h 212951"/>
                  <a:gd name="connsiteX2" fmla="*/ 276203 w 276558"/>
                  <a:gd name="connsiteY2" fmla="*/ 68535 h 212951"/>
                  <a:gd name="connsiteX3" fmla="*/ 152229 w 276558"/>
                  <a:gd name="connsiteY3" fmla="*/ 206284 h 212951"/>
                  <a:gd name="connsiteX4" fmla="*/ 109595 w 276558"/>
                  <a:gd name="connsiteY4" fmla="*/ 207937 h 212951"/>
                  <a:gd name="connsiteX5" fmla="*/ 18337 w 276558"/>
                  <a:gd name="connsiteY5" fmla="*/ 193474 h 212951"/>
                  <a:gd name="connsiteX6" fmla="*/ 7041 w 276558"/>
                  <a:gd name="connsiteY6" fmla="*/ 173569 h 212951"/>
                  <a:gd name="connsiteX7" fmla="*/ 138454 w 276558"/>
                  <a:gd name="connsiteY7" fmla="*/ 20323 h 21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558" h="212951">
                    <a:moveTo>
                      <a:pt x="138454" y="20323"/>
                    </a:moveTo>
                    <a:cubicBezTo>
                      <a:pt x="147483" y="15977"/>
                      <a:pt x="154770" y="8690"/>
                      <a:pt x="159116" y="-339"/>
                    </a:cubicBezTo>
                    <a:cubicBezTo>
                      <a:pt x="202783" y="13622"/>
                      <a:pt x="242785" y="37156"/>
                      <a:pt x="276203" y="68535"/>
                    </a:cubicBezTo>
                    <a:cubicBezTo>
                      <a:pt x="228748" y="108827"/>
                      <a:pt x="190867" y="158072"/>
                      <a:pt x="152229" y="206284"/>
                    </a:cubicBezTo>
                    <a:cubicBezTo>
                      <a:pt x="138454" y="218613"/>
                      <a:pt x="123577" y="209384"/>
                      <a:pt x="109595" y="207937"/>
                    </a:cubicBezTo>
                    <a:cubicBezTo>
                      <a:pt x="79015" y="204700"/>
                      <a:pt x="48848" y="197813"/>
                      <a:pt x="18337" y="193474"/>
                    </a:cubicBezTo>
                    <a:cubicBezTo>
                      <a:pt x="7592" y="191958"/>
                      <a:pt x="-10659" y="183969"/>
                      <a:pt x="7041" y="173569"/>
                    </a:cubicBezTo>
                    <a:cubicBezTo>
                      <a:pt x="68753" y="136928"/>
                      <a:pt x="102364" y="77971"/>
                      <a:pt x="138454" y="20323"/>
                    </a:cubicBezTo>
                    <a:close/>
                  </a:path>
                </a:pathLst>
              </a:custGeom>
              <a:noFill/>
              <a:ln w="19010" cap="flat">
                <a:solidFill>
                  <a:srgbClr val="FFFFFF"/>
                </a:solidFill>
                <a:prstDash val="solid"/>
                <a:round/>
              </a:ln>
            </p:spPr>
            <p:txBody>
              <a:bodyPr rtlCol="0" anchor="ctr"/>
              <a:lstStyle/>
              <a:p>
                <a:endParaRPr lang="de-DE"/>
              </a:p>
            </p:txBody>
          </p:sp>
          <p:sp>
            <p:nvSpPr>
              <p:cNvPr id="93" name="Freihandform: Form 92">
                <a:extLst>
                  <a:ext uri="{FF2B5EF4-FFF2-40B4-BE49-F238E27FC236}">
                    <a16:creationId xmlns:a16="http://schemas.microsoft.com/office/drawing/2014/main" id="{E64789AF-10D4-6589-5DC7-614D3D6B998B}"/>
                  </a:ext>
                </a:extLst>
              </p:cNvPr>
              <p:cNvSpPr/>
              <p:nvPr/>
            </p:nvSpPr>
            <p:spPr>
              <a:xfrm rot="-1559745">
                <a:off x="1054581" y="3013258"/>
                <a:ext cx="249898" cy="158411"/>
              </a:xfrm>
              <a:custGeom>
                <a:avLst/>
                <a:gdLst>
                  <a:gd name="connsiteX0" fmla="*/ 8645 w 249898"/>
                  <a:gd name="connsiteY0" fmla="*/ -176 h 158411"/>
                  <a:gd name="connsiteX1" fmla="*/ 212858 w 249898"/>
                  <a:gd name="connsiteY1" fmla="*/ 34261 h 158411"/>
                  <a:gd name="connsiteX2" fmla="*/ 249568 w 249898"/>
                  <a:gd name="connsiteY2" fmla="*/ 41149 h 158411"/>
                  <a:gd name="connsiteX3" fmla="*/ 173806 w 249898"/>
                  <a:gd name="connsiteY3" fmla="*/ 158235 h 158411"/>
                  <a:gd name="connsiteX4" fmla="*/ 79173 w 249898"/>
                  <a:gd name="connsiteY4" fmla="*/ 139295 h 158411"/>
                  <a:gd name="connsiteX5" fmla="*/ 49970 w 249898"/>
                  <a:gd name="connsiteY5" fmla="*/ 151348 h 158411"/>
                  <a:gd name="connsiteX6" fmla="*/ 19183 w 249898"/>
                  <a:gd name="connsiteY6" fmla="*/ 106924 h 158411"/>
                  <a:gd name="connsiteX7" fmla="*/ 8645 w 249898"/>
                  <a:gd name="connsiteY7" fmla="*/ -176 h 15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898" h="158411">
                    <a:moveTo>
                      <a:pt x="8645" y="-176"/>
                    </a:moveTo>
                    <a:cubicBezTo>
                      <a:pt x="74834" y="22415"/>
                      <a:pt x="145085" y="20969"/>
                      <a:pt x="212858" y="34261"/>
                    </a:cubicBezTo>
                    <a:cubicBezTo>
                      <a:pt x="225049" y="36672"/>
                      <a:pt x="237308" y="38945"/>
                      <a:pt x="249568" y="41149"/>
                    </a:cubicBezTo>
                    <a:cubicBezTo>
                      <a:pt x="228906" y="83162"/>
                      <a:pt x="206452" y="123798"/>
                      <a:pt x="173806" y="158235"/>
                    </a:cubicBezTo>
                    <a:cubicBezTo>
                      <a:pt x="143570" y="145494"/>
                      <a:pt x="110648" y="146182"/>
                      <a:pt x="79173" y="139295"/>
                    </a:cubicBezTo>
                    <a:cubicBezTo>
                      <a:pt x="67953" y="137373"/>
                      <a:pt x="56568" y="142071"/>
                      <a:pt x="49970" y="151348"/>
                    </a:cubicBezTo>
                    <a:cubicBezTo>
                      <a:pt x="27104" y="145494"/>
                      <a:pt x="24900" y="123041"/>
                      <a:pt x="19183" y="106924"/>
                    </a:cubicBezTo>
                    <a:cubicBezTo>
                      <a:pt x="7199" y="72487"/>
                      <a:pt x="-11673" y="37498"/>
                      <a:pt x="8645" y="-176"/>
                    </a:cubicBezTo>
                    <a:close/>
                  </a:path>
                </a:pathLst>
              </a:custGeom>
              <a:noFill/>
              <a:ln w="19010" cap="flat">
                <a:solidFill>
                  <a:srgbClr val="FFFFFF"/>
                </a:solidFill>
                <a:prstDash val="solid"/>
                <a:round/>
              </a:ln>
            </p:spPr>
            <p:txBody>
              <a:bodyPr rtlCol="0" anchor="ctr"/>
              <a:lstStyle/>
              <a:p>
                <a:endParaRPr lang="de-DE"/>
              </a:p>
            </p:txBody>
          </p:sp>
          <p:sp>
            <p:nvSpPr>
              <p:cNvPr id="94" name="Freihandform: Form 93">
                <a:extLst>
                  <a:ext uri="{FF2B5EF4-FFF2-40B4-BE49-F238E27FC236}">
                    <a16:creationId xmlns:a16="http://schemas.microsoft.com/office/drawing/2014/main" id="{9FBB1718-C2AF-C6CB-41BD-DCA21F0BFF50}"/>
                  </a:ext>
                </a:extLst>
              </p:cNvPr>
              <p:cNvSpPr/>
              <p:nvPr/>
            </p:nvSpPr>
            <p:spPr>
              <a:xfrm rot="-1559745">
                <a:off x="719016" y="2252468"/>
                <a:ext cx="247058" cy="200550"/>
              </a:xfrm>
              <a:custGeom>
                <a:avLst/>
                <a:gdLst>
                  <a:gd name="connsiteX0" fmla="*/ 178676 w 247058"/>
                  <a:gd name="connsiteY0" fmla="*/ 62061 h 200550"/>
                  <a:gd name="connsiteX1" fmla="*/ 205399 w 247058"/>
                  <a:gd name="connsiteY1" fmla="*/ 119984 h 200550"/>
                  <a:gd name="connsiteX2" fmla="*/ 235015 w 247058"/>
                  <a:gd name="connsiteY2" fmla="*/ 161791 h 200550"/>
                  <a:gd name="connsiteX3" fmla="*/ 213113 w 247058"/>
                  <a:gd name="connsiteY3" fmla="*/ 199741 h 200550"/>
                  <a:gd name="connsiteX4" fmla="*/ 100503 w 247058"/>
                  <a:gd name="connsiteY4" fmla="*/ 199741 h 200550"/>
                  <a:gd name="connsiteX5" fmla="*/ 68476 w 247058"/>
                  <a:gd name="connsiteY5" fmla="*/ 192853 h 200550"/>
                  <a:gd name="connsiteX6" fmla="*/ 82251 w 247058"/>
                  <a:gd name="connsiteY6" fmla="*/ 150151 h 200550"/>
                  <a:gd name="connsiteX7" fmla="*/ -398 w 247058"/>
                  <a:gd name="connsiteY7" fmla="*/ 20598 h 200550"/>
                  <a:gd name="connsiteX8" fmla="*/ 77224 w 247058"/>
                  <a:gd name="connsiteY8" fmla="*/ 11162 h 200550"/>
                  <a:gd name="connsiteX9" fmla="*/ 178676 w 247058"/>
                  <a:gd name="connsiteY9" fmla="*/ 62061 h 20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058" h="200550">
                    <a:moveTo>
                      <a:pt x="178676" y="62061"/>
                    </a:moveTo>
                    <a:cubicBezTo>
                      <a:pt x="179364" y="85202"/>
                      <a:pt x="191280" y="102834"/>
                      <a:pt x="205399" y="119984"/>
                    </a:cubicBezTo>
                    <a:cubicBezTo>
                      <a:pt x="216391" y="133091"/>
                      <a:pt x="226295" y="147073"/>
                      <a:pt x="235015" y="161791"/>
                    </a:cubicBezTo>
                    <a:cubicBezTo>
                      <a:pt x="254093" y="194919"/>
                      <a:pt x="251682" y="198501"/>
                      <a:pt x="213113" y="199741"/>
                    </a:cubicBezTo>
                    <a:lnTo>
                      <a:pt x="100503" y="199741"/>
                    </a:lnTo>
                    <a:cubicBezTo>
                      <a:pt x="89552" y="199741"/>
                      <a:pt x="77430" y="203391"/>
                      <a:pt x="68476" y="192853"/>
                    </a:cubicBezTo>
                    <a:cubicBezTo>
                      <a:pt x="92858" y="184864"/>
                      <a:pt x="97473" y="174395"/>
                      <a:pt x="82251" y="150151"/>
                    </a:cubicBezTo>
                    <a:cubicBezTo>
                      <a:pt x="54702" y="107173"/>
                      <a:pt x="26739" y="64196"/>
                      <a:pt x="-398" y="20598"/>
                    </a:cubicBezTo>
                    <a:cubicBezTo>
                      <a:pt x="22468" y="-6952"/>
                      <a:pt x="48572" y="-3921"/>
                      <a:pt x="77224" y="11162"/>
                    </a:cubicBezTo>
                    <a:cubicBezTo>
                      <a:pt x="110696" y="28863"/>
                      <a:pt x="144858" y="45186"/>
                      <a:pt x="178676" y="62061"/>
                    </a:cubicBezTo>
                    <a:close/>
                  </a:path>
                </a:pathLst>
              </a:custGeom>
              <a:noFill/>
              <a:ln w="19010" cap="flat">
                <a:solidFill>
                  <a:srgbClr val="FFFFFF"/>
                </a:solidFill>
                <a:prstDash val="solid"/>
                <a:round/>
              </a:ln>
            </p:spPr>
            <p:txBody>
              <a:bodyPr rtlCol="0" anchor="ctr"/>
              <a:lstStyle/>
              <a:p>
                <a:endParaRPr lang="de-DE"/>
              </a:p>
            </p:txBody>
          </p:sp>
          <p:sp>
            <p:nvSpPr>
              <p:cNvPr id="95" name="Freihandform: Form 94">
                <a:extLst>
                  <a:ext uri="{FF2B5EF4-FFF2-40B4-BE49-F238E27FC236}">
                    <a16:creationId xmlns:a16="http://schemas.microsoft.com/office/drawing/2014/main" id="{00280DF8-922E-5A85-47F9-ABB09E939755}"/>
                  </a:ext>
                </a:extLst>
              </p:cNvPr>
              <p:cNvSpPr/>
              <p:nvPr/>
            </p:nvSpPr>
            <p:spPr>
              <a:xfrm rot="-1559745">
                <a:off x="1727178" y="1322055"/>
                <a:ext cx="169133" cy="364965"/>
              </a:xfrm>
              <a:custGeom>
                <a:avLst/>
                <a:gdLst>
                  <a:gd name="connsiteX0" fmla="*/ 12567 w 169133"/>
                  <a:gd name="connsiteY0" fmla="*/ 364655 h 364965"/>
                  <a:gd name="connsiteX1" fmla="*/ 1685 w 169133"/>
                  <a:gd name="connsiteY1" fmla="*/ 339860 h 364965"/>
                  <a:gd name="connsiteX2" fmla="*/ 115052 w 169133"/>
                  <a:gd name="connsiteY2" fmla="*/ 26826 h 364965"/>
                  <a:gd name="connsiteX3" fmla="*/ 136817 w 169133"/>
                  <a:gd name="connsiteY3" fmla="*/ -310 h 364965"/>
                  <a:gd name="connsiteX4" fmla="*/ 160647 w 169133"/>
                  <a:gd name="connsiteY4" fmla="*/ 143913 h 364965"/>
                  <a:gd name="connsiteX5" fmla="*/ 12567 w 169133"/>
                  <a:gd name="connsiteY5" fmla="*/ 364655 h 36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133" h="364965">
                    <a:moveTo>
                      <a:pt x="12567" y="364655"/>
                    </a:moveTo>
                    <a:cubicBezTo>
                      <a:pt x="2236" y="359352"/>
                      <a:pt x="-3825" y="351913"/>
                      <a:pt x="1685" y="339860"/>
                    </a:cubicBezTo>
                    <a:cubicBezTo>
                      <a:pt x="47969" y="238615"/>
                      <a:pt x="73384" y="129793"/>
                      <a:pt x="115052" y="26826"/>
                    </a:cubicBezTo>
                    <a:cubicBezTo>
                      <a:pt x="119667" y="15462"/>
                      <a:pt x="120493" y="1549"/>
                      <a:pt x="136817" y="-310"/>
                    </a:cubicBezTo>
                    <a:cubicBezTo>
                      <a:pt x="175731" y="42667"/>
                      <a:pt x="172838" y="93152"/>
                      <a:pt x="160647" y="143913"/>
                    </a:cubicBezTo>
                    <a:cubicBezTo>
                      <a:pt x="138332" y="235240"/>
                      <a:pt x="83233" y="305354"/>
                      <a:pt x="12567" y="364655"/>
                    </a:cubicBezTo>
                    <a:close/>
                  </a:path>
                </a:pathLst>
              </a:custGeom>
              <a:noFill/>
              <a:ln w="19010" cap="flat">
                <a:solidFill>
                  <a:srgbClr val="FFFFFF"/>
                </a:solidFill>
                <a:prstDash val="solid"/>
                <a:round/>
              </a:ln>
            </p:spPr>
            <p:txBody>
              <a:bodyPr rtlCol="0" anchor="ctr"/>
              <a:lstStyle/>
              <a:p>
                <a:endParaRPr lang="de-DE"/>
              </a:p>
            </p:txBody>
          </p:sp>
          <p:sp>
            <p:nvSpPr>
              <p:cNvPr id="96" name="Freihandform: Form 95">
                <a:extLst>
                  <a:ext uri="{FF2B5EF4-FFF2-40B4-BE49-F238E27FC236}">
                    <a16:creationId xmlns:a16="http://schemas.microsoft.com/office/drawing/2014/main" id="{260F09B8-2A93-432F-B887-6F77F6682360}"/>
                  </a:ext>
                </a:extLst>
              </p:cNvPr>
              <p:cNvSpPr/>
              <p:nvPr/>
            </p:nvSpPr>
            <p:spPr>
              <a:xfrm rot="-1559745">
                <a:off x="965026" y="2819353"/>
                <a:ext cx="318061" cy="128198"/>
              </a:xfrm>
              <a:custGeom>
                <a:avLst/>
                <a:gdLst>
                  <a:gd name="connsiteX0" fmla="*/ 290234 w 318061"/>
                  <a:gd name="connsiteY0" fmla="*/ 128014 h 128198"/>
                  <a:gd name="connsiteX1" fmla="*/ 134233 w 318061"/>
                  <a:gd name="connsiteY1" fmla="*/ 100946 h 128198"/>
                  <a:gd name="connsiteX2" fmla="*/ 50895 w 318061"/>
                  <a:gd name="connsiteY2" fmla="*/ 88067 h 128198"/>
                  <a:gd name="connsiteX3" fmla="*/ 14874 w 318061"/>
                  <a:gd name="connsiteY3" fmla="*/ 93577 h 128198"/>
                  <a:gd name="connsiteX4" fmla="*/ -347 w 318061"/>
                  <a:gd name="connsiteY4" fmla="*/ 74774 h 128198"/>
                  <a:gd name="connsiteX5" fmla="*/ 36982 w 318061"/>
                  <a:gd name="connsiteY5" fmla="*/ 47225 h 128198"/>
                  <a:gd name="connsiteX6" fmla="*/ 127552 w 318061"/>
                  <a:gd name="connsiteY6" fmla="*/ 7071 h 128198"/>
                  <a:gd name="connsiteX7" fmla="*/ 159303 w 318061"/>
                  <a:gd name="connsiteY7" fmla="*/ 4178 h 128198"/>
                  <a:gd name="connsiteX8" fmla="*/ 284793 w 318061"/>
                  <a:gd name="connsiteY8" fmla="*/ 24840 h 128198"/>
                  <a:gd name="connsiteX9" fmla="*/ 317714 w 318061"/>
                  <a:gd name="connsiteY9" fmla="*/ 38615 h 128198"/>
                  <a:gd name="connsiteX10" fmla="*/ 290234 w 318061"/>
                  <a:gd name="connsiteY10" fmla="*/ 128014 h 12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8061" h="128198">
                    <a:moveTo>
                      <a:pt x="290234" y="128014"/>
                    </a:moveTo>
                    <a:cubicBezTo>
                      <a:pt x="240507" y="106181"/>
                      <a:pt x="185682" y="113619"/>
                      <a:pt x="134233" y="100946"/>
                    </a:cubicBezTo>
                    <a:cubicBezTo>
                      <a:pt x="106683" y="94059"/>
                      <a:pt x="78652" y="92750"/>
                      <a:pt x="50895" y="88067"/>
                    </a:cubicBezTo>
                    <a:cubicBezTo>
                      <a:pt x="38622" y="85450"/>
                      <a:pt x="25804" y="87406"/>
                      <a:pt x="14874" y="93577"/>
                    </a:cubicBezTo>
                    <a:cubicBezTo>
                      <a:pt x="6630" y="90746"/>
                      <a:pt x="706" y="83425"/>
                      <a:pt x="-347" y="74774"/>
                    </a:cubicBezTo>
                    <a:cubicBezTo>
                      <a:pt x="6540" y="58313"/>
                      <a:pt x="22725" y="53286"/>
                      <a:pt x="36982" y="47225"/>
                    </a:cubicBezTo>
                    <a:cubicBezTo>
                      <a:pt x="67218" y="34000"/>
                      <a:pt x="96421" y="18228"/>
                      <a:pt x="127552" y="7071"/>
                    </a:cubicBezTo>
                    <a:cubicBezTo>
                      <a:pt x="137539" y="3489"/>
                      <a:pt x="147801" y="-5534"/>
                      <a:pt x="159303" y="4178"/>
                    </a:cubicBezTo>
                    <a:cubicBezTo>
                      <a:pt x="200229" y="15728"/>
                      <a:pt x="242325" y="22657"/>
                      <a:pt x="284793" y="24840"/>
                    </a:cubicBezTo>
                    <a:cubicBezTo>
                      <a:pt x="297266" y="24283"/>
                      <a:pt x="309353" y="29338"/>
                      <a:pt x="317714" y="38615"/>
                    </a:cubicBezTo>
                    <a:cubicBezTo>
                      <a:pt x="315194" y="70063"/>
                      <a:pt x="305813" y="100582"/>
                      <a:pt x="290234" y="128014"/>
                    </a:cubicBezTo>
                    <a:close/>
                  </a:path>
                </a:pathLst>
              </a:custGeom>
              <a:noFill/>
              <a:ln w="19010" cap="flat">
                <a:solidFill>
                  <a:srgbClr val="FFFFFF"/>
                </a:solidFill>
                <a:prstDash val="solid"/>
                <a:round/>
              </a:ln>
            </p:spPr>
            <p:txBody>
              <a:bodyPr rtlCol="0" anchor="ctr"/>
              <a:lstStyle/>
              <a:p>
                <a:endParaRPr lang="de-DE"/>
              </a:p>
            </p:txBody>
          </p:sp>
          <p:sp>
            <p:nvSpPr>
              <p:cNvPr id="97" name="Freihandform: Form 96">
                <a:extLst>
                  <a:ext uri="{FF2B5EF4-FFF2-40B4-BE49-F238E27FC236}">
                    <a16:creationId xmlns:a16="http://schemas.microsoft.com/office/drawing/2014/main" id="{9A33CB72-5700-D6AD-4929-65FB276BD165}"/>
                  </a:ext>
                </a:extLst>
              </p:cNvPr>
              <p:cNvSpPr/>
              <p:nvPr/>
            </p:nvSpPr>
            <p:spPr>
              <a:xfrm rot="-1559745">
                <a:off x="2114918" y="1795634"/>
                <a:ext cx="257590" cy="268533"/>
              </a:xfrm>
              <a:custGeom>
                <a:avLst/>
                <a:gdLst>
                  <a:gd name="connsiteX0" fmla="*/ 75420 w 257590"/>
                  <a:gd name="connsiteY0" fmla="*/ 268221 h 268533"/>
                  <a:gd name="connsiteX1" fmla="*/ -342 w 257590"/>
                  <a:gd name="connsiteY1" fmla="*/ 247558 h 268533"/>
                  <a:gd name="connsiteX2" fmla="*/ 89746 w 257590"/>
                  <a:gd name="connsiteY2" fmla="*/ 162774 h 268533"/>
                  <a:gd name="connsiteX3" fmla="*/ 98287 w 257590"/>
                  <a:gd name="connsiteY3" fmla="*/ 181026 h 268533"/>
                  <a:gd name="connsiteX4" fmla="*/ 94981 w 257590"/>
                  <a:gd name="connsiteY4" fmla="*/ 162154 h 268533"/>
                  <a:gd name="connsiteX5" fmla="*/ 78037 w 257590"/>
                  <a:gd name="connsiteY5" fmla="*/ 96586 h 268533"/>
                  <a:gd name="connsiteX6" fmla="*/ 159860 w 257590"/>
                  <a:gd name="connsiteY6" fmla="*/ 6222 h 268533"/>
                  <a:gd name="connsiteX7" fmla="*/ 185757 w 257590"/>
                  <a:gd name="connsiteY7" fmla="*/ 644 h 268533"/>
                  <a:gd name="connsiteX8" fmla="*/ 257249 w 257590"/>
                  <a:gd name="connsiteY8" fmla="*/ 81640 h 268533"/>
                  <a:gd name="connsiteX9" fmla="*/ 134377 w 257590"/>
                  <a:gd name="connsiteY9" fmla="*/ 207198 h 268533"/>
                  <a:gd name="connsiteX10" fmla="*/ 75420 w 257590"/>
                  <a:gd name="connsiteY10" fmla="*/ 268221 h 268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590" h="268533">
                    <a:moveTo>
                      <a:pt x="75420" y="268221"/>
                    </a:moveTo>
                    <a:cubicBezTo>
                      <a:pt x="50212" y="261333"/>
                      <a:pt x="23282" y="260576"/>
                      <a:pt x="-342" y="247558"/>
                    </a:cubicBezTo>
                    <a:cubicBezTo>
                      <a:pt x="11160" y="203961"/>
                      <a:pt x="57168" y="160708"/>
                      <a:pt x="89746" y="162774"/>
                    </a:cubicBezTo>
                    <a:cubicBezTo>
                      <a:pt x="95531" y="167457"/>
                      <a:pt x="94912" y="175171"/>
                      <a:pt x="98287" y="181026"/>
                    </a:cubicBezTo>
                    <a:cubicBezTo>
                      <a:pt x="96565" y="174827"/>
                      <a:pt x="96909" y="168284"/>
                      <a:pt x="94981" y="162154"/>
                    </a:cubicBezTo>
                    <a:cubicBezTo>
                      <a:pt x="88093" y="140665"/>
                      <a:pt x="76178" y="120416"/>
                      <a:pt x="78037" y="96586"/>
                    </a:cubicBezTo>
                    <a:cubicBezTo>
                      <a:pt x="95945" y="58016"/>
                      <a:pt x="129831" y="33841"/>
                      <a:pt x="159860" y="6222"/>
                    </a:cubicBezTo>
                    <a:cubicBezTo>
                      <a:pt x="167106" y="354"/>
                      <a:pt x="176735" y="-1719"/>
                      <a:pt x="185757" y="644"/>
                    </a:cubicBezTo>
                    <a:cubicBezTo>
                      <a:pt x="219505" y="18826"/>
                      <a:pt x="249879" y="40108"/>
                      <a:pt x="257249" y="81640"/>
                    </a:cubicBezTo>
                    <a:cubicBezTo>
                      <a:pt x="212170" y="119245"/>
                      <a:pt x="170997" y="161314"/>
                      <a:pt x="134377" y="207198"/>
                    </a:cubicBezTo>
                    <a:cubicBezTo>
                      <a:pt x="116745" y="228825"/>
                      <a:pt x="92088" y="244735"/>
                      <a:pt x="75420" y="268221"/>
                    </a:cubicBezTo>
                    <a:close/>
                  </a:path>
                </a:pathLst>
              </a:custGeom>
              <a:noFill/>
              <a:ln w="19010" cap="flat">
                <a:solidFill>
                  <a:srgbClr val="FFFFFF"/>
                </a:solidFill>
                <a:prstDash val="solid"/>
                <a:round/>
              </a:ln>
            </p:spPr>
            <p:txBody>
              <a:bodyPr rtlCol="0" anchor="ctr"/>
              <a:lstStyle/>
              <a:p>
                <a:endParaRPr lang="de-DE"/>
              </a:p>
            </p:txBody>
          </p:sp>
          <p:sp>
            <p:nvSpPr>
              <p:cNvPr id="98" name="Freihandform: Form 97">
                <a:extLst>
                  <a:ext uri="{FF2B5EF4-FFF2-40B4-BE49-F238E27FC236}">
                    <a16:creationId xmlns:a16="http://schemas.microsoft.com/office/drawing/2014/main" id="{68089AF4-6DD0-CB44-F0A4-BD794C87B3BB}"/>
                  </a:ext>
                </a:extLst>
              </p:cNvPr>
              <p:cNvSpPr/>
              <p:nvPr/>
            </p:nvSpPr>
            <p:spPr>
              <a:xfrm rot="-1559745">
                <a:off x="1598214" y="1626550"/>
                <a:ext cx="180850" cy="273272"/>
              </a:xfrm>
              <a:custGeom>
                <a:avLst/>
                <a:gdLst>
                  <a:gd name="connsiteX0" fmla="*/ 180465 w 180850"/>
                  <a:gd name="connsiteY0" fmla="*/ 64548 h 273272"/>
                  <a:gd name="connsiteX1" fmla="*/ 125366 w 180850"/>
                  <a:gd name="connsiteY1" fmla="*/ 222959 h 273272"/>
                  <a:gd name="connsiteX2" fmla="*/ 22054 w 180850"/>
                  <a:gd name="connsiteY2" fmla="*/ 271171 h 273272"/>
                  <a:gd name="connsiteX3" fmla="*/ 358 w 180850"/>
                  <a:gd name="connsiteY3" fmla="*/ 253539 h 273272"/>
                  <a:gd name="connsiteX4" fmla="*/ 36449 w 180850"/>
                  <a:gd name="connsiteY4" fmla="*/ 179981 h 273272"/>
                  <a:gd name="connsiteX5" fmla="*/ 43956 w 180850"/>
                  <a:gd name="connsiteY5" fmla="*/ 170270 h 273272"/>
                  <a:gd name="connsiteX6" fmla="*/ 33969 w 180850"/>
                  <a:gd name="connsiteY6" fmla="*/ 135833 h 273272"/>
                  <a:gd name="connsiteX7" fmla="*/ 82181 w 180850"/>
                  <a:gd name="connsiteY7" fmla="*/ 1252 h 273272"/>
                  <a:gd name="connsiteX8" fmla="*/ 180465 w 180850"/>
                  <a:gd name="connsiteY8" fmla="*/ 64548 h 273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850" h="273272">
                    <a:moveTo>
                      <a:pt x="180465" y="64548"/>
                    </a:moveTo>
                    <a:cubicBezTo>
                      <a:pt x="147674" y="111169"/>
                      <a:pt x="128582" y="166055"/>
                      <a:pt x="125366" y="222959"/>
                    </a:cubicBezTo>
                    <a:cubicBezTo>
                      <a:pt x="94234" y="246101"/>
                      <a:pt x="58764" y="260013"/>
                      <a:pt x="22054" y="271171"/>
                    </a:cubicBezTo>
                    <a:cubicBezTo>
                      <a:pt x="5249" y="277025"/>
                      <a:pt x="-3016" y="268072"/>
                      <a:pt x="358" y="253539"/>
                    </a:cubicBezTo>
                    <a:cubicBezTo>
                      <a:pt x="6557" y="226609"/>
                      <a:pt x="9174" y="196856"/>
                      <a:pt x="36449" y="179981"/>
                    </a:cubicBezTo>
                    <a:cubicBezTo>
                      <a:pt x="41201" y="178604"/>
                      <a:pt x="52014" y="182323"/>
                      <a:pt x="43956" y="170270"/>
                    </a:cubicBezTo>
                    <a:cubicBezTo>
                      <a:pt x="37069" y="160076"/>
                      <a:pt x="30181" y="149607"/>
                      <a:pt x="33969" y="135833"/>
                    </a:cubicBezTo>
                    <a:cubicBezTo>
                      <a:pt x="53599" y="92235"/>
                      <a:pt x="63172" y="45056"/>
                      <a:pt x="82181" y="1252"/>
                    </a:cubicBezTo>
                    <a:cubicBezTo>
                      <a:pt x="124746" y="-7357"/>
                      <a:pt x="168619" y="21019"/>
                      <a:pt x="180465" y="64548"/>
                    </a:cubicBezTo>
                    <a:close/>
                  </a:path>
                </a:pathLst>
              </a:custGeom>
              <a:noFill/>
              <a:ln w="19010" cap="flat">
                <a:solidFill>
                  <a:srgbClr val="FFFFFF"/>
                </a:solidFill>
                <a:prstDash val="solid"/>
                <a:round/>
              </a:ln>
            </p:spPr>
            <p:txBody>
              <a:bodyPr rtlCol="0" anchor="ctr"/>
              <a:lstStyle/>
              <a:p>
                <a:endParaRPr lang="de-DE"/>
              </a:p>
            </p:txBody>
          </p:sp>
          <p:sp>
            <p:nvSpPr>
              <p:cNvPr id="99" name="Freihandform: Form 98">
                <a:extLst>
                  <a:ext uri="{FF2B5EF4-FFF2-40B4-BE49-F238E27FC236}">
                    <a16:creationId xmlns:a16="http://schemas.microsoft.com/office/drawing/2014/main" id="{B43340AF-2B82-AABA-2E1F-55E09BF411FA}"/>
                  </a:ext>
                </a:extLst>
              </p:cNvPr>
              <p:cNvSpPr/>
              <p:nvPr/>
            </p:nvSpPr>
            <p:spPr>
              <a:xfrm rot="-1559745">
                <a:off x="1351092" y="1546412"/>
                <a:ext cx="189400" cy="365034"/>
              </a:xfrm>
              <a:custGeom>
                <a:avLst/>
                <a:gdLst>
                  <a:gd name="connsiteX0" fmla="*/ 9176 w 189400"/>
                  <a:gd name="connsiteY0" fmla="*/ 364761 h 365034"/>
                  <a:gd name="connsiteX1" fmla="*/ 9176 w 189400"/>
                  <a:gd name="connsiteY1" fmla="*/ 316548 h 365034"/>
                  <a:gd name="connsiteX2" fmla="*/ 74056 w 189400"/>
                  <a:gd name="connsiteY2" fmla="*/ 125284 h 365034"/>
                  <a:gd name="connsiteX3" fmla="*/ 70888 w 189400"/>
                  <a:gd name="connsiteY3" fmla="*/ 110270 h 365034"/>
                  <a:gd name="connsiteX4" fmla="*/ 148785 w 189400"/>
                  <a:gd name="connsiteY4" fmla="*/ 23970 h 365034"/>
                  <a:gd name="connsiteX5" fmla="*/ 181363 w 189400"/>
                  <a:gd name="connsiteY5" fmla="*/ -274 h 365034"/>
                  <a:gd name="connsiteX6" fmla="*/ 185013 w 189400"/>
                  <a:gd name="connsiteY6" fmla="*/ 37951 h 365034"/>
                  <a:gd name="connsiteX7" fmla="*/ 123715 w 189400"/>
                  <a:gd name="connsiteY7" fmla="*/ 218058 h 365034"/>
                  <a:gd name="connsiteX8" fmla="*/ 116414 w 189400"/>
                  <a:gd name="connsiteY8" fmla="*/ 257661 h 365034"/>
                  <a:gd name="connsiteX9" fmla="*/ 94581 w 189400"/>
                  <a:gd name="connsiteY9" fmla="*/ 294233 h 365034"/>
                  <a:gd name="connsiteX10" fmla="*/ 9176 w 189400"/>
                  <a:gd name="connsiteY10" fmla="*/ 364761 h 36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9400" h="365034">
                    <a:moveTo>
                      <a:pt x="9176" y="364761"/>
                    </a:moveTo>
                    <a:cubicBezTo>
                      <a:pt x="-9557" y="348506"/>
                      <a:pt x="4080" y="332321"/>
                      <a:pt x="9176" y="316548"/>
                    </a:cubicBezTo>
                    <a:cubicBezTo>
                      <a:pt x="30576" y="252681"/>
                      <a:pt x="52202" y="188924"/>
                      <a:pt x="74056" y="125284"/>
                    </a:cubicBezTo>
                    <a:cubicBezTo>
                      <a:pt x="76122" y="119154"/>
                      <a:pt x="76467" y="114333"/>
                      <a:pt x="70888" y="110270"/>
                    </a:cubicBezTo>
                    <a:cubicBezTo>
                      <a:pt x="86798" y="72526"/>
                      <a:pt x="122131" y="52071"/>
                      <a:pt x="148785" y="23970"/>
                    </a:cubicBezTo>
                    <a:cubicBezTo>
                      <a:pt x="158889" y="14920"/>
                      <a:pt x="169792" y="6800"/>
                      <a:pt x="181363" y="-274"/>
                    </a:cubicBezTo>
                    <a:cubicBezTo>
                      <a:pt x="192795" y="11504"/>
                      <a:pt x="189076" y="24865"/>
                      <a:pt x="185013" y="37951"/>
                    </a:cubicBezTo>
                    <a:cubicBezTo>
                      <a:pt x="166279" y="98561"/>
                      <a:pt x="149060" y="159722"/>
                      <a:pt x="123715" y="218058"/>
                    </a:cubicBezTo>
                    <a:cubicBezTo>
                      <a:pt x="117895" y="230407"/>
                      <a:pt x="115381" y="244051"/>
                      <a:pt x="116414" y="257661"/>
                    </a:cubicBezTo>
                    <a:cubicBezTo>
                      <a:pt x="116414" y="274259"/>
                      <a:pt x="104774" y="283902"/>
                      <a:pt x="94581" y="294233"/>
                    </a:cubicBezTo>
                    <a:cubicBezTo>
                      <a:pt x="69194" y="321239"/>
                      <a:pt x="40494" y="344939"/>
                      <a:pt x="9176" y="364761"/>
                    </a:cubicBezTo>
                    <a:close/>
                  </a:path>
                </a:pathLst>
              </a:custGeom>
              <a:noFill/>
              <a:ln w="19010" cap="flat">
                <a:solidFill>
                  <a:srgbClr val="FFFFFF"/>
                </a:solidFill>
                <a:prstDash val="solid"/>
                <a:round/>
              </a:ln>
            </p:spPr>
            <p:txBody>
              <a:bodyPr rtlCol="0" anchor="ctr"/>
              <a:lstStyle/>
              <a:p>
                <a:endParaRPr lang="de-DE"/>
              </a:p>
            </p:txBody>
          </p:sp>
          <p:sp>
            <p:nvSpPr>
              <p:cNvPr id="100" name="Freihandform: Form 99">
                <a:extLst>
                  <a:ext uri="{FF2B5EF4-FFF2-40B4-BE49-F238E27FC236}">
                    <a16:creationId xmlns:a16="http://schemas.microsoft.com/office/drawing/2014/main" id="{BA14ABE1-C23F-F375-5028-3461FB46214F}"/>
                  </a:ext>
                </a:extLst>
              </p:cNvPr>
              <p:cNvSpPr/>
              <p:nvPr/>
            </p:nvSpPr>
            <p:spPr>
              <a:xfrm rot="-1559745">
                <a:off x="519954" y="2074352"/>
                <a:ext cx="263146" cy="275428"/>
              </a:xfrm>
              <a:custGeom>
                <a:avLst/>
                <a:gdLst>
                  <a:gd name="connsiteX0" fmla="*/ 158983 w 263146"/>
                  <a:gd name="connsiteY0" fmla="*/ 82386 h 275428"/>
                  <a:gd name="connsiteX1" fmla="*/ 174549 w 263146"/>
                  <a:gd name="connsiteY1" fmla="*/ 122402 h 275428"/>
                  <a:gd name="connsiteX2" fmla="*/ 254581 w 263146"/>
                  <a:gd name="connsiteY2" fmla="*/ 239488 h 275428"/>
                  <a:gd name="connsiteX3" fmla="*/ 262295 w 263146"/>
                  <a:gd name="connsiteY3" fmla="*/ 275234 h 275428"/>
                  <a:gd name="connsiteX4" fmla="*/ 124546 w 263146"/>
                  <a:gd name="connsiteY4" fmla="*/ 213247 h 275428"/>
                  <a:gd name="connsiteX5" fmla="*/ 15104 w 263146"/>
                  <a:gd name="connsiteY5" fmla="*/ 36171 h 275428"/>
                  <a:gd name="connsiteX6" fmla="*/ 572 w 263146"/>
                  <a:gd name="connsiteY6" fmla="*/ -195 h 275428"/>
                  <a:gd name="connsiteX7" fmla="*/ 158983 w 263146"/>
                  <a:gd name="connsiteY7" fmla="*/ 82386 h 27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146" h="275428">
                    <a:moveTo>
                      <a:pt x="158983" y="82386"/>
                    </a:moveTo>
                    <a:cubicBezTo>
                      <a:pt x="158088" y="98089"/>
                      <a:pt x="165871" y="109936"/>
                      <a:pt x="174549" y="122402"/>
                    </a:cubicBezTo>
                    <a:cubicBezTo>
                      <a:pt x="202099" y="161040"/>
                      <a:pt x="228064" y="200299"/>
                      <a:pt x="254581" y="239488"/>
                    </a:cubicBezTo>
                    <a:cubicBezTo>
                      <a:pt x="261145" y="250178"/>
                      <a:pt x="263865" y="262788"/>
                      <a:pt x="262295" y="275234"/>
                    </a:cubicBezTo>
                    <a:lnTo>
                      <a:pt x="124546" y="213247"/>
                    </a:lnTo>
                    <a:cubicBezTo>
                      <a:pt x="96583" y="148918"/>
                      <a:pt x="49473" y="96161"/>
                      <a:pt x="15104" y="36171"/>
                    </a:cubicBezTo>
                    <a:cubicBezTo>
                      <a:pt x="8217" y="24807"/>
                      <a:pt x="-3974" y="15509"/>
                      <a:pt x="572" y="-195"/>
                    </a:cubicBezTo>
                    <a:cubicBezTo>
                      <a:pt x="55671" y="22672"/>
                      <a:pt x="110771" y="46571"/>
                      <a:pt x="158983" y="82386"/>
                    </a:cubicBezTo>
                    <a:close/>
                  </a:path>
                </a:pathLst>
              </a:custGeom>
              <a:noFill/>
              <a:ln w="19010" cap="flat">
                <a:solidFill>
                  <a:srgbClr val="FFFFFF"/>
                </a:solidFill>
                <a:prstDash val="solid"/>
                <a:round/>
              </a:ln>
            </p:spPr>
            <p:txBody>
              <a:bodyPr rtlCol="0" anchor="ctr"/>
              <a:lstStyle/>
              <a:p>
                <a:endParaRPr lang="de-DE"/>
              </a:p>
            </p:txBody>
          </p:sp>
          <p:sp>
            <p:nvSpPr>
              <p:cNvPr id="101" name="Freihandform: Form 100">
                <a:extLst>
                  <a:ext uri="{FF2B5EF4-FFF2-40B4-BE49-F238E27FC236}">
                    <a16:creationId xmlns:a16="http://schemas.microsoft.com/office/drawing/2014/main" id="{B10BB7A7-D082-EF76-9AD0-D8D13303B9D2}"/>
                  </a:ext>
                </a:extLst>
              </p:cNvPr>
              <p:cNvSpPr/>
              <p:nvPr/>
            </p:nvSpPr>
            <p:spPr>
              <a:xfrm rot="-1559745">
                <a:off x="1963098" y="1886873"/>
                <a:ext cx="226981" cy="215783"/>
              </a:xfrm>
              <a:custGeom>
                <a:avLst/>
                <a:gdLst>
                  <a:gd name="connsiteX0" fmla="*/ 101007 w 226981"/>
                  <a:gd name="connsiteY0" fmla="*/ 215485 h 215783"/>
                  <a:gd name="connsiteX1" fmla="*/ 4583 w 226981"/>
                  <a:gd name="connsiteY1" fmla="*/ 167273 h 215783"/>
                  <a:gd name="connsiteX2" fmla="*/ 10162 w 226981"/>
                  <a:gd name="connsiteY2" fmla="*/ 133732 h 215783"/>
                  <a:gd name="connsiteX3" fmla="*/ 141644 w 226981"/>
                  <a:gd name="connsiteY3" fmla="*/ -298 h 215783"/>
                  <a:gd name="connsiteX4" fmla="*/ 226634 w 226981"/>
                  <a:gd name="connsiteY4" fmla="*/ 84417 h 215783"/>
                  <a:gd name="connsiteX5" fmla="*/ 101007 w 226981"/>
                  <a:gd name="connsiteY5" fmla="*/ 215485 h 215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981" h="215783">
                    <a:moveTo>
                      <a:pt x="101007" y="215485"/>
                    </a:moveTo>
                    <a:cubicBezTo>
                      <a:pt x="66777" y="203990"/>
                      <a:pt x="34316" y="187763"/>
                      <a:pt x="4583" y="167273"/>
                    </a:cubicBezTo>
                    <a:cubicBezTo>
                      <a:pt x="-5059" y="154187"/>
                      <a:pt x="864" y="142823"/>
                      <a:pt x="10162" y="133732"/>
                    </a:cubicBezTo>
                    <a:cubicBezTo>
                      <a:pt x="54861" y="89928"/>
                      <a:pt x="93845" y="40476"/>
                      <a:pt x="141644" y="-298"/>
                    </a:cubicBezTo>
                    <a:cubicBezTo>
                      <a:pt x="186343" y="11480"/>
                      <a:pt x="212790" y="41578"/>
                      <a:pt x="226634" y="84417"/>
                    </a:cubicBezTo>
                    <a:cubicBezTo>
                      <a:pt x="175323" y="119061"/>
                      <a:pt x="141368" y="170235"/>
                      <a:pt x="101007" y="215485"/>
                    </a:cubicBezTo>
                    <a:close/>
                  </a:path>
                </a:pathLst>
              </a:custGeom>
              <a:noFill/>
              <a:ln w="19010" cap="flat">
                <a:solidFill>
                  <a:srgbClr val="FFFFFF"/>
                </a:solidFill>
                <a:prstDash val="solid"/>
                <a:round/>
              </a:ln>
            </p:spPr>
            <p:txBody>
              <a:bodyPr rtlCol="0" anchor="ctr"/>
              <a:lstStyle/>
              <a:p>
                <a:endParaRPr lang="de-DE"/>
              </a:p>
            </p:txBody>
          </p:sp>
          <p:sp>
            <p:nvSpPr>
              <p:cNvPr id="102" name="Freihandform: Form 101">
                <a:extLst>
                  <a:ext uri="{FF2B5EF4-FFF2-40B4-BE49-F238E27FC236}">
                    <a16:creationId xmlns:a16="http://schemas.microsoft.com/office/drawing/2014/main" id="{B5156868-3CC9-1F48-1F89-BFBA08E0B9AA}"/>
                  </a:ext>
                </a:extLst>
              </p:cNvPr>
              <p:cNvSpPr/>
              <p:nvPr/>
            </p:nvSpPr>
            <p:spPr>
              <a:xfrm rot="-1559745">
                <a:off x="480768" y="2295058"/>
                <a:ext cx="249118" cy="174864"/>
              </a:xfrm>
              <a:custGeom>
                <a:avLst/>
                <a:gdLst>
                  <a:gd name="connsiteX0" fmla="*/ 102901 w 249118"/>
                  <a:gd name="connsiteY0" fmla="*/ 174683 h 174864"/>
                  <a:gd name="connsiteX1" fmla="*/ -410 w 249118"/>
                  <a:gd name="connsiteY1" fmla="*/ 30047 h 174864"/>
                  <a:gd name="connsiteX2" fmla="*/ 149185 w 249118"/>
                  <a:gd name="connsiteY2" fmla="*/ 19647 h 174864"/>
                  <a:gd name="connsiteX3" fmla="*/ 248708 w 249118"/>
                  <a:gd name="connsiteY3" fmla="*/ 54084 h 174864"/>
                  <a:gd name="connsiteX4" fmla="*/ 102901 w 249118"/>
                  <a:gd name="connsiteY4" fmla="*/ 174683 h 174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118" h="174864">
                    <a:moveTo>
                      <a:pt x="102901" y="174683"/>
                    </a:moveTo>
                    <a:lnTo>
                      <a:pt x="-410" y="30047"/>
                    </a:lnTo>
                    <a:cubicBezTo>
                      <a:pt x="45873" y="-22642"/>
                      <a:pt x="98700" y="6905"/>
                      <a:pt x="149185" y="19647"/>
                    </a:cubicBezTo>
                    <a:cubicBezTo>
                      <a:pt x="180936" y="27636"/>
                      <a:pt x="211172" y="40860"/>
                      <a:pt x="248708" y="54084"/>
                    </a:cubicBezTo>
                    <a:cubicBezTo>
                      <a:pt x="184173" y="80738"/>
                      <a:pt x="141196" y="124956"/>
                      <a:pt x="102901" y="174683"/>
                    </a:cubicBezTo>
                    <a:close/>
                  </a:path>
                </a:pathLst>
              </a:custGeom>
              <a:noFill/>
              <a:ln w="19010" cap="flat">
                <a:solidFill>
                  <a:srgbClr val="FFFFFF"/>
                </a:solidFill>
                <a:prstDash val="solid"/>
                <a:round/>
              </a:ln>
            </p:spPr>
            <p:txBody>
              <a:bodyPr rtlCol="0" anchor="ctr"/>
              <a:lstStyle/>
              <a:p>
                <a:endParaRPr lang="de-DE"/>
              </a:p>
            </p:txBody>
          </p:sp>
          <p:sp>
            <p:nvSpPr>
              <p:cNvPr id="103" name="Freihandform: Form 102">
                <a:extLst>
                  <a:ext uri="{FF2B5EF4-FFF2-40B4-BE49-F238E27FC236}">
                    <a16:creationId xmlns:a16="http://schemas.microsoft.com/office/drawing/2014/main" id="{14BDE2E1-038E-84B3-3014-58502E658920}"/>
                  </a:ext>
                </a:extLst>
              </p:cNvPr>
              <p:cNvSpPr/>
              <p:nvPr/>
            </p:nvSpPr>
            <p:spPr>
              <a:xfrm rot="-1559745">
                <a:off x="1428045" y="1808433"/>
                <a:ext cx="182917" cy="214592"/>
              </a:xfrm>
              <a:custGeom>
                <a:avLst/>
                <a:gdLst>
                  <a:gd name="connsiteX0" fmla="*/ 910 w 182917"/>
                  <a:gd name="connsiteY0" fmla="*/ 206423 h 214592"/>
                  <a:gd name="connsiteX1" fmla="*/ 7798 w 182917"/>
                  <a:gd name="connsiteY1" fmla="*/ 130662 h 214592"/>
                  <a:gd name="connsiteX2" fmla="*/ 19851 w 182917"/>
                  <a:gd name="connsiteY2" fmla="*/ 105109 h 214592"/>
                  <a:gd name="connsiteX3" fmla="*/ 108699 w 182917"/>
                  <a:gd name="connsiteY3" fmla="*/ 16468 h 214592"/>
                  <a:gd name="connsiteX4" fmla="*/ 182532 w 182917"/>
                  <a:gd name="connsiteY4" fmla="*/ 20256 h 214592"/>
                  <a:gd name="connsiteX5" fmla="*/ 117997 w 182917"/>
                  <a:gd name="connsiteY5" fmla="*/ 206217 h 214592"/>
                  <a:gd name="connsiteX6" fmla="*/ 910 w 182917"/>
                  <a:gd name="connsiteY6" fmla="*/ 206423 h 214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917" h="214592">
                    <a:moveTo>
                      <a:pt x="910" y="206423"/>
                    </a:moveTo>
                    <a:cubicBezTo>
                      <a:pt x="-6597" y="180320"/>
                      <a:pt x="21572" y="157454"/>
                      <a:pt x="7798" y="130662"/>
                    </a:cubicBezTo>
                    <a:cubicBezTo>
                      <a:pt x="3045" y="118057"/>
                      <a:pt x="13652" y="112479"/>
                      <a:pt x="19851" y="105109"/>
                    </a:cubicBezTo>
                    <a:cubicBezTo>
                      <a:pt x="46849" y="72945"/>
                      <a:pt x="79358" y="46290"/>
                      <a:pt x="108699" y="16468"/>
                    </a:cubicBezTo>
                    <a:cubicBezTo>
                      <a:pt x="131978" y="-7294"/>
                      <a:pt x="155533" y="-5503"/>
                      <a:pt x="182532" y="20256"/>
                    </a:cubicBezTo>
                    <a:cubicBezTo>
                      <a:pt x="160905" y="82243"/>
                      <a:pt x="140725" y="144850"/>
                      <a:pt x="117997" y="206217"/>
                    </a:cubicBezTo>
                    <a:cubicBezTo>
                      <a:pt x="78945" y="222816"/>
                      <a:pt x="39962" y="209247"/>
                      <a:pt x="910" y="206423"/>
                    </a:cubicBezTo>
                    <a:close/>
                  </a:path>
                </a:pathLst>
              </a:custGeom>
              <a:noFill/>
              <a:ln w="19010" cap="flat">
                <a:solidFill>
                  <a:srgbClr val="FFFFFF"/>
                </a:solidFill>
                <a:prstDash val="solid"/>
                <a:round/>
              </a:ln>
            </p:spPr>
            <p:txBody>
              <a:bodyPr rtlCol="0" anchor="ctr"/>
              <a:lstStyle/>
              <a:p>
                <a:endParaRPr lang="de-DE"/>
              </a:p>
            </p:txBody>
          </p:sp>
          <p:sp>
            <p:nvSpPr>
              <p:cNvPr id="104" name="Freihandform: Form 103">
                <a:extLst>
                  <a:ext uri="{FF2B5EF4-FFF2-40B4-BE49-F238E27FC236}">
                    <a16:creationId xmlns:a16="http://schemas.microsoft.com/office/drawing/2014/main" id="{7A5B2F7A-70E3-7643-62BF-4CFF788554B9}"/>
                  </a:ext>
                </a:extLst>
              </p:cNvPr>
              <p:cNvSpPr/>
              <p:nvPr/>
            </p:nvSpPr>
            <p:spPr>
              <a:xfrm rot="-1559745">
                <a:off x="1871769" y="1907334"/>
                <a:ext cx="231728" cy="186772"/>
              </a:xfrm>
              <a:custGeom>
                <a:avLst/>
                <a:gdLst>
                  <a:gd name="connsiteX0" fmla="*/ 227266 w 231728"/>
                  <a:gd name="connsiteY0" fmla="*/ 21112 h 186772"/>
                  <a:gd name="connsiteX1" fmla="*/ 109767 w 231728"/>
                  <a:gd name="connsiteY1" fmla="*/ 148943 h 186772"/>
                  <a:gd name="connsiteX2" fmla="*/ 89518 w 231728"/>
                  <a:gd name="connsiteY2" fmla="*/ 186480 h 186772"/>
                  <a:gd name="connsiteX3" fmla="*/ -19 w 231728"/>
                  <a:gd name="connsiteY3" fmla="*/ 124493 h 186772"/>
                  <a:gd name="connsiteX4" fmla="*/ 19335 w 231728"/>
                  <a:gd name="connsiteY4" fmla="*/ 87714 h 186772"/>
                  <a:gd name="connsiteX5" fmla="*/ 41305 w 231728"/>
                  <a:gd name="connsiteY5" fmla="*/ 55550 h 186772"/>
                  <a:gd name="connsiteX6" fmla="*/ 49570 w 231728"/>
                  <a:gd name="connsiteY6" fmla="*/ 42808 h 186772"/>
                  <a:gd name="connsiteX7" fmla="*/ 208877 w 231728"/>
                  <a:gd name="connsiteY7" fmla="*/ 450 h 186772"/>
                  <a:gd name="connsiteX8" fmla="*/ 227266 w 231728"/>
                  <a:gd name="connsiteY8" fmla="*/ 21112 h 186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728" h="186772">
                    <a:moveTo>
                      <a:pt x="227266" y="21112"/>
                    </a:moveTo>
                    <a:cubicBezTo>
                      <a:pt x="192072" y="67327"/>
                      <a:pt x="150747" y="108032"/>
                      <a:pt x="109767" y="148943"/>
                    </a:cubicBezTo>
                    <a:cubicBezTo>
                      <a:pt x="99229" y="159481"/>
                      <a:pt x="86969" y="168917"/>
                      <a:pt x="89518" y="186480"/>
                    </a:cubicBezTo>
                    <a:cubicBezTo>
                      <a:pt x="55563" y="171741"/>
                      <a:pt x="28151" y="147566"/>
                      <a:pt x="-19" y="124493"/>
                    </a:cubicBezTo>
                    <a:cubicBezTo>
                      <a:pt x="-2499" y="107481"/>
                      <a:pt x="9348" y="98252"/>
                      <a:pt x="19335" y="87714"/>
                    </a:cubicBezTo>
                    <a:cubicBezTo>
                      <a:pt x="29321" y="77176"/>
                      <a:pt x="41305" y="70977"/>
                      <a:pt x="41305" y="55550"/>
                    </a:cubicBezTo>
                    <a:cubicBezTo>
                      <a:pt x="40155" y="49798"/>
                      <a:pt x="43854" y="44103"/>
                      <a:pt x="49570" y="42808"/>
                    </a:cubicBezTo>
                    <a:cubicBezTo>
                      <a:pt x="100682" y="22042"/>
                      <a:pt x="154205" y="7812"/>
                      <a:pt x="208877" y="450"/>
                    </a:cubicBezTo>
                    <a:cubicBezTo>
                      <a:pt x="223823" y="-1341"/>
                      <a:pt x="238837" y="-1685"/>
                      <a:pt x="227266" y="21112"/>
                    </a:cubicBezTo>
                    <a:close/>
                  </a:path>
                </a:pathLst>
              </a:custGeom>
              <a:noFill/>
              <a:ln w="19010" cap="flat">
                <a:solidFill>
                  <a:srgbClr val="FFFFFF"/>
                </a:solidFill>
                <a:prstDash val="solid"/>
                <a:round/>
              </a:ln>
            </p:spPr>
            <p:txBody>
              <a:bodyPr rtlCol="0" anchor="ctr"/>
              <a:lstStyle/>
              <a:p>
                <a:endParaRPr lang="de-DE"/>
              </a:p>
            </p:txBody>
          </p:sp>
          <p:sp>
            <p:nvSpPr>
              <p:cNvPr id="105" name="Freihandform: Form 104">
                <a:extLst>
                  <a:ext uri="{FF2B5EF4-FFF2-40B4-BE49-F238E27FC236}">
                    <a16:creationId xmlns:a16="http://schemas.microsoft.com/office/drawing/2014/main" id="{13247560-469A-70B7-80E9-39697851E449}"/>
                  </a:ext>
                </a:extLst>
              </p:cNvPr>
              <p:cNvSpPr/>
              <p:nvPr/>
            </p:nvSpPr>
            <p:spPr>
              <a:xfrm rot="-1559745">
                <a:off x="1476072" y="1370437"/>
                <a:ext cx="203020" cy="286311"/>
              </a:xfrm>
              <a:custGeom>
                <a:avLst/>
                <a:gdLst>
                  <a:gd name="connsiteX0" fmla="*/ 78639 w 203020"/>
                  <a:gd name="connsiteY0" fmla="*/ 34142 h 286311"/>
                  <a:gd name="connsiteX1" fmla="*/ 202613 w 203020"/>
                  <a:gd name="connsiteY1" fmla="*/ -295 h 286311"/>
                  <a:gd name="connsiteX2" fmla="*/ 169484 w 203020"/>
                  <a:gd name="connsiteY2" fmla="*/ 49363 h 286311"/>
                  <a:gd name="connsiteX3" fmla="*/ 161495 w 203020"/>
                  <a:gd name="connsiteY3" fmla="*/ 76913 h 286311"/>
                  <a:gd name="connsiteX4" fmla="*/ 93860 w 203020"/>
                  <a:gd name="connsiteY4" fmla="*/ 232983 h 286311"/>
                  <a:gd name="connsiteX5" fmla="*/ 28016 w 203020"/>
                  <a:gd name="connsiteY5" fmla="*/ 281195 h 286311"/>
                  <a:gd name="connsiteX6" fmla="*/ 2946 w 203020"/>
                  <a:gd name="connsiteY6" fmla="*/ 280713 h 286311"/>
                  <a:gd name="connsiteX7" fmla="*/ 4048 w 203020"/>
                  <a:gd name="connsiteY7" fmla="*/ 258260 h 286311"/>
                  <a:gd name="connsiteX8" fmla="*/ 46061 w 203020"/>
                  <a:gd name="connsiteY8" fmla="*/ 103774 h 286311"/>
                  <a:gd name="connsiteX9" fmla="*/ 78639 w 203020"/>
                  <a:gd name="connsiteY9" fmla="*/ 34142 h 286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020" h="286311">
                    <a:moveTo>
                      <a:pt x="78639" y="34142"/>
                    </a:moveTo>
                    <a:cubicBezTo>
                      <a:pt x="118214" y="17096"/>
                      <a:pt x="159918" y="5511"/>
                      <a:pt x="202613" y="-295"/>
                    </a:cubicBezTo>
                    <a:cubicBezTo>
                      <a:pt x="199038" y="20168"/>
                      <a:pt x="187006" y="38206"/>
                      <a:pt x="169484" y="49363"/>
                    </a:cubicBezTo>
                    <a:cubicBezTo>
                      <a:pt x="156260" y="55287"/>
                      <a:pt x="163492" y="67822"/>
                      <a:pt x="161495" y="76913"/>
                    </a:cubicBezTo>
                    <a:cubicBezTo>
                      <a:pt x="149931" y="133032"/>
                      <a:pt x="126899" y="186169"/>
                      <a:pt x="93860" y="232983"/>
                    </a:cubicBezTo>
                    <a:cubicBezTo>
                      <a:pt x="77261" y="256262"/>
                      <a:pt x="50951" y="266387"/>
                      <a:pt x="28016" y="281195"/>
                    </a:cubicBezTo>
                    <a:cubicBezTo>
                      <a:pt x="20440" y="286016"/>
                      <a:pt x="10453" y="289253"/>
                      <a:pt x="2946" y="280713"/>
                    </a:cubicBezTo>
                    <a:cubicBezTo>
                      <a:pt x="-3322" y="273825"/>
                      <a:pt x="466" y="265422"/>
                      <a:pt x="4048" y="258260"/>
                    </a:cubicBezTo>
                    <a:cubicBezTo>
                      <a:pt x="28360" y="209565"/>
                      <a:pt x="37658" y="156808"/>
                      <a:pt x="46061" y="103774"/>
                    </a:cubicBezTo>
                    <a:cubicBezTo>
                      <a:pt x="60594" y="82354"/>
                      <a:pt x="66861" y="57009"/>
                      <a:pt x="78639" y="34142"/>
                    </a:cubicBezTo>
                    <a:close/>
                  </a:path>
                </a:pathLst>
              </a:custGeom>
              <a:noFill/>
              <a:ln w="19010" cap="flat">
                <a:solidFill>
                  <a:srgbClr val="FFFFFF"/>
                </a:solidFill>
                <a:prstDash val="solid"/>
                <a:round/>
              </a:ln>
            </p:spPr>
            <p:txBody>
              <a:bodyPr rtlCol="0" anchor="ctr"/>
              <a:lstStyle/>
              <a:p>
                <a:endParaRPr lang="de-DE"/>
              </a:p>
            </p:txBody>
          </p:sp>
          <p:sp>
            <p:nvSpPr>
              <p:cNvPr id="106" name="Freihandform: Form 105">
                <a:extLst>
                  <a:ext uri="{FF2B5EF4-FFF2-40B4-BE49-F238E27FC236}">
                    <a16:creationId xmlns:a16="http://schemas.microsoft.com/office/drawing/2014/main" id="{C9DB3716-D63E-EBF9-726C-A39142C7725A}"/>
                  </a:ext>
                </a:extLst>
              </p:cNvPr>
              <p:cNvSpPr/>
              <p:nvPr/>
            </p:nvSpPr>
            <p:spPr>
              <a:xfrm rot="-1559745">
                <a:off x="1410152" y="1448669"/>
                <a:ext cx="179788" cy="323778"/>
              </a:xfrm>
              <a:custGeom>
                <a:avLst/>
                <a:gdLst>
                  <a:gd name="connsiteX0" fmla="*/ 179216 w 179788"/>
                  <a:gd name="connsiteY0" fmla="*/ -284 h 323778"/>
                  <a:gd name="connsiteX1" fmla="*/ 151666 w 179788"/>
                  <a:gd name="connsiteY1" fmla="*/ 68590 h 323778"/>
                  <a:gd name="connsiteX2" fmla="*/ 139200 w 179788"/>
                  <a:gd name="connsiteY2" fmla="*/ 116802 h 323778"/>
                  <a:gd name="connsiteX3" fmla="*/ 72185 w 179788"/>
                  <a:gd name="connsiteY3" fmla="*/ 279346 h 323778"/>
                  <a:gd name="connsiteX4" fmla="*/ 7099 w 179788"/>
                  <a:gd name="connsiteY4" fmla="*/ 323494 h 323778"/>
                  <a:gd name="connsiteX5" fmla="*/ 7099 w 179788"/>
                  <a:gd name="connsiteY5" fmla="*/ 282170 h 323778"/>
                  <a:gd name="connsiteX6" fmla="*/ 74665 w 179788"/>
                  <a:gd name="connsiteY6" fmla="*/ 88839 h 323778"/>
                  <a:gd name="connsiteX7" fmla="*/ 76042 w 179788"/>
                  <a:gd name="connsiteY7" fmla="*/ 61289 h 323778"/>
                  <a:gd name="connsiteX8" fmla="*/ 179216 w 179788"/>
                  <a:gd name="connsiteY8" fmla="*/ -284 h 32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788" h="323778">
                    <a:moveTo>
                      <a:pt x="179216" y="-284"/>
                    </a:moveTo>
                    <a:cubicBezTo>
                      <a:pt x="180524" y="26852"/>
                      <a:pt x="174395" y="51027"/>
                      <a:pt x="151666" y="68590"/>
                    </a:cubicBezTo>
                    <a:cubicBezTo>
                      <a:pt x="139475" y="82365"/>
                      <a:pt x="140991" y="101099"/>
                      <a:pt x="139200" y="116802"/>
                    </a:cubicBezTo>
                    <a:cubicBezTo>
                      <a:pt x="132312" y="177825"/>
                      <a:pt x="105727" y="230101"/>
                      <a:pt x="72185" y="279346"/>
                    </a:cubicBezTo>
                    <a:cubicBezTo>
                      <a:pt x="56964" y="301661"/>
                      <a:pt x="36577" y="320326"/>
                      <a:pt x="7099" y="323494"/>
                    </a:cubicBezTo>
                    <a:cubicBezTo>
                      <a:pt x="-5919" y="309720"/>
                      <a:pt x="625" y="295945"/>
                      <a:pt x="7099" y="282170"/>
                    </a:cubicBezTo>
                    <a:cubicBezTo>
                      <a:pt x="36370" y="220183"/>
                      <a:pt x="51385" y="153030"/>
                      <a:pt x="74665" y="88839"/>
                    </a:cubicBezTo>
                    <a:cubicBezTo>
                      <a:pt x="77626" y="80643"/>
                      <a:pt x="75697" y="70725"/>
                      <a:pt x="76042" y="61289"/>
                    </a:cubicBezTo>
                    <a:cubicBezTo>
                      <a:pt x="106347" y="34566"/>
                      <a:pt x="142919" y="17485"/>
                      <a:pt x="179216" y="-284"/>
                    </a:cubicBezTo>
                    <a:close/>
                  </a:path>
                </a:pathLst>
              </a:custGeom>
              <a:noFill/>
              <a:ln w="19010" cap="flat">
                <a:solidFill>
                  <a:srgbClr val="FFFFFF"/>
                </a:solidFill>
                <a:prstDash val="solid"/>
                <a:round/>
              </a:ln>
            </p:spPr>
            <p:txBody>
              <a:bodyPr rtlCol="0" anchor="ctr"/>
              <a:lstStyle/>
              <a:p>
                <a:endParaRPr lang="de-DE"/>
              </a:p>
            </p:txBody>
          </p:sp>
          <p:sp>
            <p:nvSpPr>
              <p:cNvPr id="107" name="Freihandform: Form 106">
                <a:extLst>
                  <a:ext uri="{FF2B5EF4-FFF2-40B4-BE49-F238E27FC236}">
                    <a16:creationId xmlns:a16="http://schemas.microsoft.com/office/drawing/2014/main" id="{FF9F6E49-1736-A320-D4D7-4A142A87F5B6}"/>
                  </a:ext>
                </a:extLst>
              </p:cNvPr>
              <p:cNvSpPr/>
              <p:nvPr/>
            </p:nvSpPr>
            <p:spPr>
              <a:xfrm rot="-1559745">
                <a:off x="2206606" y="1849484"/>
                <a:ext cx="214570" cy="201107"/>
              </a:xfrm>
              <a:custGeom>
                <a:avLst/>
                <a:gdLst>
                  <a:gd name="connsiteX0" fmla="*/ -336 w 214570"/>
                  <a:gd name="connsiteY0" fmla="*/ 185645 h 201107"/>
                  <a:gd name="connsiteX1" fmla="*/ 85895 w 214570"/>
                  <a:gd name="connsiteY1" fmla="*/ 79578 h 201107"/>
                  <a:gd name="connsiteX2" fmla="*/ 145540 w 214570"/>
                  <a:gd name="connsiteY2" fmla="*/ 16007 h 201107"/>
                  <a:gd name="connsiteX3" fmla="*/ 178737 w 214570"/>
                  <a:gd name="connsiteY3" fmla="*/ -316 h 201107"/>
                  <a:gd name="connsiteX4" fmla="*/ 213174 w 214570"/>
                  <a:gd name="connsiteY4" fmla="*/ 75446 h 201107"/>
                  <a:gd name="connsiteX5" fmla="*/ 113789 w 214570"/>
                  <a:gd name="connsiteY5" fmla="*/ 171870 h 201107"/>
                  <a:gd name="connsiteX6" fmla="*/ 106901 w 214570"/>
                  <a:gd name="connsiteY6" fmla="*/ 186196 h 201107"/>
                  <a:gd name="connsiteX7" fmla="*/ 124602 w 214570"/>
                  <a:gd name="connsiteY7" fmla="*/ 192395 h 201107"/>
                  <a:gd name="connsiteX8" fmla="*/ 172401 w 214570"/>
                  <a:gd name="connsiteY8" fmla="*/ 192395 h 201107"/>
                  <a:gd name="connsiteX9" fmla="*/ 96639 w 214570"/>
                  <a:gd name="connsiteY9" fmla="*/ 197423 h 201107"/>
                  <a:gd name="connsiteX10" fmla="*/ -336 w 214570"/>
                  <a:gd name="connsiteY10" fmla="*/ 185645 h 201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570" h="201107">
                    <a:moveTo>
                      <a:pt x="-336" y="185645"/>
                    </a:moveTo>
                    <a:cubicBezTo>
                      <a:pt x="12750" y="138121"/>
                      <a:pt x="59447" y="117253"/>
                      <a:pt x="85895" y="79578"/>
                    </a:cubicBezTo>
                    <a:cubicBezTo>
                      <a:pt x="103623" y="56464"/>
                      <a:pt x="123603" y="35168"/>
                      <a:pt x="145540" y="16007"/>
                    </a:cubicBezTo>
                    <a:cubicBezTo>
                      <a:pt x="154438" y="6971"/>
                      <a:pt x="166147" y="1220"/>
                      <a:pt x="178737" y="-316"/>
                    </a:cubicBezTo>
                    <a:cubicBezTo>
                      <a:pt x="203394" y="19038"/>
                      <a:pt x="218478" y="42593"/>
                      <a:pt x="213174" y="75446"/>
                    </a:cubicBezTo>
                    <a:cubicBezTo>
                      <a:pt x="170059" y="97210"/>
                      <a:pt x="146779" y="139568"/>
                      <a:pt x="113789" y="171870"/>
                    </a:cubicBezTo>
                    <a:cubicBezTo>
                      <a:pt x="109794" y="175727"/>
                      <a:pt x="104559" y="180066"/>
                      <a:pt x="106901" y="186196"/>
                    </a:cubicBezTo>
                    <a:cubicBezTo>
                      <a:pt x="110001" y="194461"/>
                      <a:pt x="118197" y="192257"/>
                      <a:pt x="124602" y="192395"/>
                    </a:cubicBezTo>
                    <a:lnTo>
                      <a:pt x="172401" y="192395"/>
                    </a:lnTo>
                    <a:cubicBezTo>
                      <a:pt x="147951" y="206169"/>
                      <a:pt x="121778" y="199282"/>
                      <a:pt x="96639" y="197423"/>
                    </a:cubicBezTo>
                    <a:cubicBezTo>
                      <a:pt x="63786" y="195425"/>
                      <a:pt x="31691" y="189502"/>
                      <a:pt x="-336" y="185645"/>
                    </a:cubicBezTo>
                    <a:close/>
                  </a:path>
                </a:pathLst>
              </a:custGeom>
              <a:noFill/>
              <a:ln w="19010" cap="flat">
                <a:solidFill>
                  <a:srgbClr val="FFFFFF"/>
                </a:solidFill>
                <a:prstDash val="solid"/>
                <a:round/>
              </a:ln>
            </p:spPr>
            <p:txBody>
              <a:bodyPr rtlCol="0" anchor="ctr"/>
              <a:lstStyle/>
              <a:p>
                <a:endParaRPr lang="de-DE"/>
              </a:p>
            </p:txBody>
          </p:sp>
          <p:sp>
            <p:nvSpPr>
              <p:cNvPr id="108" name="Freihandform: Form 107">
                <a:extLst>
                  <a:ext uri="{FF2B5EF4-FFF2-40B4-BE49-F238E27FC236}">
                    <a16:creationId xmlns:a16="http://schemas.microsoft.com/office/drawing/2014/main" id="{CB34F9E8-FF40-FC89-0909-1376B3AF3F09}"/>
                  </a:ext>
                </a:extLst>
              </p:cNvPr>
              <p:cNvSpPr/>
              <p:nvPr/>
            </p:nvSpPr>
            <p:spPr>
              <a:xfrm rot="-1559745">
                <a:off x="1144490" y="2328566"/>
                <a:ext cx="234450" cy="224599"/>
              </a:xfrm>
              <a:custGeom>
                <a:avLst/>
                <a:gdLst>
                  <a:gd name="connsiteX0" fmla="*/ 102875 w 234450"/>
                  <a:gd name="connsiteY0" fmla="*/ 224379 h 224599"/>
                  <a:gd name="connsiteX1" fmla="*/ 30350 w 234450"/>
                  <a:gd name="connsiteY1" fmla="*/ 197518 h 224599"/>
                  <a:gd name="connsiteX2" fmla="*/ -367 w 234450"/>
                  <a:gd name="connsiteY2" fmla="*/ 196829 h 224599"/>
                  <a:gd name="connsiteX3" fmla="*/ 121196 w 234450"/>
                  <a:gd name="connsiteY3" fmla="*/ 82636 h 224599"/>
                  <a:gd name="connsiteX4" fmla="*/ 197578 w 234450"/>
                  <a:gd name="connsiteY4" fmla="*/ 14932 h 224599"/>
                  <a:gd name="connsiteX5" fmla="*/ 221959 w 234450"/>
                  <a:gd name="connsiteY5" fmla="*/ 2052 h 224599"/>
                  <a:gd name="connsiteX6" fmla="*/ 231188 w 234450"/>
                  <a:gd name="connsiteY6" fmla="*/ 39245 h 224599"/>
                  <a:gd name="connsiteX7" fmla="*/ 102875 w 234450"/>
                  <a:gd name="connsiteY7" fmla="*/ 224379 h 22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450" h="224599">
                    <a:moveTo>
                      <a:pt x="102875" y="224379"/>
                    </a:moveTo>
                    <a:cubicBezTo>
                      <a:pt x="86483" y="194970"/>
                      <a:pt x="54663" y="206885"/>
                      <a:pt x="30350" y="197518"/>
                    </a:cubicBezTo>
                    <a:cubicBezTo>
                      <a:pt x="21397" y="194006"/>
                      <a:pt x="9688" y="196898"/>
                      <a:pt x="-367" y="196829"/>
                    </a:cubicBezTo>
                    <a:cubicBezTo>
                      <a:pt x="33450" y="151786"/>
                      <a:pt x="79940" y="119759"/>
                      <a:pt x="121196" y="82636"/>
                    </a:cubicBezTo>
                    <a:cubicBezTo>
                      <a:pt x="146404" y="59976"/>
                      <a:pt x="166859" y="31393"/>
                      <a:pt x="197578" y="14932"/>
                    </a:cubicBezTo>
                    <a:cubicBezTo>
                      <a:pt x="206049" y="10386"/>
                      <a:pt x="213212" y="-6212"/>
                      <a:pt x="221959" y="2052"/>
                    </a:cubicBezTo>
                    <a:cubicBezTo>
                      <a:pt x="230706" y="10317"/>
                      <a:pt x="238489" y="31324"/>
                      <a:pt x="231188" y="39245"/>
                    </a:cubicBezTo>
                    <a:cubicBezTo>
                      <a:pt x="179739" y="94964"/>
                      <a:pt x="173265" y="181884"/>
                      <a:pt x="102875" y="224379"/>
                    </a:cubicBezTo>
                    <a:close/>
                  </a:path>
                </a:pathLst>
              </a:custGeom>
              <a:noFill/>
              <a:ln w="19010" cap="flat">
                <a:solidFill>
                  <a:srgbClr val="FFFFFF"/>
                </a:solidFill>
                <a:prstDash val="solid"/>
                <a:round/>
              </a:ln>
            </p:spPr>
            <p:txBody>
              <a:bodyPr rtlCol="0" anchor="ctr"/>
              <a:lstStyle/>
              <a:p>
                <a:endParaRPr lang="de-DE"/>
              </a:p>
            </p:txBody>
          </p:sp>
          <p:sp>
            <p:nvSpPr>
              <p:cNvPr id="109" name="Freihandform: Form 108">
                <a:extLst>
                  <a:ext uri="{FF2B5EF4-FFF2-40B4-BE49-F238E27FC236}">
                    <a16:creationId xmlns:a16="http://schemas.microsoft.com/office/drawing/2014/main" id="{BF98960A-4BEA-BF0D-4D4B-228DECFBA3E3}"/>
                  </a:ext>
                </a:extLst>
              </p:cNvPr>
              <p:cNvSpPr/>
              <p:nvPr/>
            </p:nvSpPr>
            <p:spPr>
              <a:xfrm rot="-1559745">
                <a:off x="650789" y="2321142"/>
                <a:ext cx="191118" cy="173423"/>
              </a:xfrm>
              <a:custGeom>
                <a:avLst/>
                <a:gdLst>
                  <a:gd name="connsiteX0" fmla="*/ 82249 w 191118"/>
                  <a:gd name="connsiteY0" fmla="*/ -189 h 173423"/>
                  <a:gd name="connsiteX1" fmla="*/ 159595 w 191118"/>
                  <a:gd name="connsiteY1" fmla="*/ 106773 h 173423"/>
                  <a:gd name="connsiteX2" fmla="*/ 173370 w 191118"/>
                  <a:gd name="connsiteY2" fmla="*/ 130052 h 173423"/>
                  <a:gd name="connsiteX3" fmla="*/ 188798 w 191118"/>
                  <a:gd name="connsiteY3" fmla="*/ 165385 h 173423"/>
                  <a:gd name="connsiteX4" fmla="*/ 150779 w 191118"/>
                  <a:gd name="connsiteY4" fmla="*/ 172272 h 173423"/>
                  <a:gd name="connsiteX5" fmla="*/ 68474 w 191118"/>
                  <a:gd name="connsiteY5" fmla="*/ 172272 h 173423"/>
                  <a:gd name="connsiteX6" fmla="*/ -400 w 191118"/>
                  <a:gd name="connsiteY6" fmla="*/ 62073 h 173423"/>
                  <a:gd name="connsiteX7" fmla="*/ 82249 w 191118"/>
                  <a:gd name="connsiteY7" fmla="*/ -189 h 173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18" h="173423">
                    <a:moveTo>
                      <a:pt x="82249" y="-189"/>
                    </a:moveTo>
                    <a:cubicBezTo>
                      <a:pt x="119855" y="26879"/>
                      <a:pt x="134525" y="70614"/>
                      <a:pt x="159595" y="106773"/>
                    </a:cubicBezTo>
                    <a:cubicBezTo>
                      <a:pt x="164981" y="114032"/>
                      <a:pt x="169596" y="121836"/>
                      <a:pt x="173370" y="130052"/>
                    </a:cubicBezTo>
                    <a:cubicBezTo>
                      <a:pt x="178535" y="142105"/>
                      <a:pt x="196580" y="151197"/>
                      <a:pt x="188798" y="165385"/>
                    </a:cubicBezTo>
                    <a:cubicBezTo>
                      <a:pt x="181015" y="179573"/>
                      <a:pt x="163659" y="169655"/>
                      <a:pt x="150779" y="172272"/>
                    </a:cubicBezTo>
                    <a:lnTo>
                      <a:pt x="68474" y="172272"/>
                    </a:lnTo>
                    <a:cubicBezTo>
                      <a:pt x="42164" y="137835"/>
                      <a:pt x="23637" y="98232"/>
                      <a:pt x="-400" y="62073"/>
                    </a:cubicBezTo>
                    <a:cubicBezTo>
                      <a:pt x="21433" y="33284"/>
                      <a:pt x="47812" y="10762"/>
                      <a:pt x="82249" y="-189"/>
                    </a:cubicBezTo>
                    <a:close/>
                  </a:path>
                </a:pathLst>
              </a:custGeom>
              <a:noFill/>
              <a:ln w="19010" cap="flat">
                <a:solidFill>
                  <a:srgbClr val="FFFFFF"/>
                </a:solidFill>
                <a:prstDash val="solid"/>
                <a:round/>
              </a:ln>
            </p:spPr>
            <p:txBody>
              <a:bodyPr rtlCol="0" anchor="ctr"/>
              <a:lstStyle/>
              <a:p>
                <a:endParaRPr lang="de-DE"/>
              </a:p>
            </p:txBody>
          </p:sp>
          <p:sp>
            <p:nvSpPr>
              <p:cNvPr id="110" name="Freihandform: Form 109">
                <a:extLst>
                  <a:ext uri="{FF2B5EF4-FFF2-40B4-BE49-F238E27FC236}">
                    <a16:creationId xmlns:a16="http://schemas.microsoft.com/office/drawing/2014/main" id="{1ACBA188-DA98-4525-235B-71936C0CC5A0}"/>
                  </a:ext>
                </a:extLst>
              </p:cNvPr>
              <p:cNvSpPr/>
              <p:nvPr/>
            </p:nvSpPr>
            <p:spPr>
              <a:xfrm rot="-1559745">
                <a:off x="1561417" y="1328924"/>
                <a:ext cx="182726" cy="222890"/>
              </a:xfrm>
              <a:custGeom>
                <a:avLst/>
                <a:gdLst>
                  <a:gd name="connsiteX0" fmla="*/ 58344 w 182726"/>
                  <a:gd name="connsiteY0" fmla="*/ 49053 h 222890"/>
                  <a:gd name="connsiteX1" fmla="*/ 92782 w 182726"/>
                  <a:gd name="connsiteY1" fmla="*/ 841 h 222890"/>
                  <a:gd name="connsiteX2" fmla="*/ 182318 w 182726"/>
                  <a:gd name="connsiteY2" fmla="*/ 7728 h 222890"/>
                  <a:gd name="connsiteX3" fmla="*/ 127219 w 182726"/>
                  <a:gd name="connsiteY3" fmla="*/ 166139 h 222890"/>
                  <a:gd name="connsiteX4" fmla="*/ 106557 w 182726"/>
                  <a:gd name="connsiteY4" fmla="*/ 185080 h 222890"/>
                  <a:gd name="connsiteX5" fmla="*/ 20946 w 182726"/>
                  <a:gd name="connsiteY5" fmla="*/ 220688 h 222890"/>
                  <a:gd name="connsiteX6" fmla="*/ 2694 w 182726"/>
                  <a:gd name="connsiteY6" fmla="*/ 206018 h 222890"/>
                  <a:gd name="connsiteX7" fmla="*/ 58344 w 182726"/>
                  <a:gd name="connsiteY7" fmla="*/ 49053 h 22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726" h="222890">
                    <a:moveTo>
                      <a:pt x="58344" y="49053"/>
                    </a:moveTo>
                    <a:cubicBezTo>
                      <a:pt x="68745" y="32247"/>
                      <a:pt x="76321" y="13514"/>
                      <a:pt x="92782" y="841"/>
                    </a:cubicBezTo>
                    <a:cubicBezTo>
                      <a:pt x="122604" y="4147"/>
                      <a:pt x="153460" y="-7424"/>
                      <a:pt x="182318" y="7728"/>
                    </a:cubicBezTo>
                    <a:cubicBezTo>
                      <a:pt x="157620" y="58117"/>
                      <a:pt x="139121" y="111301"/>
                      <a:pt x="127219" y="166139"/>
                    </a:cubicBezTo>
                    <a:cubicBezTo>
                      <a:pt x="128390" y="180947"/>
                      <a:pt x="115097" y="181705"/>
                      <a:pt x="106557" y="185080"/>
                    </a:cubicBezTo>
                    <a:cubicBezTo>
                      <a:pt x="77974" y="196857"/>
                      <a:pt x="50217" y="210770"/>
                      <a:pt x="20946" y="220688"/>
                    </a:cubicBezTo>
                    <a:cubicBezTo>
                      <a:pt x="8755" y="224820"/>
                      <a:pt x="-7224" y="223167"/>
                      <a:pt x="2694" y="206018"/>
                    </a:cubicBezTo>
                    <a:cubicBezTo>
                      <a:pt x="31139" y="156910"/>
                      <a:pt x="42297" y="102293"/>
                      <a:pt x="58344" y="49053"/>
                    </a:cubicBezTo>
                    <a:close/>
                  </a:path>
                </a:pathLst>
              </a:custGeom>
              <a:noFill/>
              <a:ln w="19010" cap="flat">
                <a:solidFill>
                  <a:srgbClr val="FFFFFF"/>
                </a:solidFill>
                <a:prstDash val="solid"/>
                <a:round/>
              </a:ln>
            </p:spPr>
            <p:txBody>
              <a:bodyPr rtlCol="0" anchor="ctr"/>
              <a:lstStyle/>
              <a:p>
                <a:endParaRPr lang="de-DE"/>
              </a:p>
            </p:txBody>
          </p:sp>
          <p:sp>
            <p:nvSpPr>
              <p:cNvPr id="111" name="Freihandform: Form 110">
                <a:extLst>
                  <a:ext uri="{FF2B5EF4-FFF2-40B4-BE49-F238E27FC236}">
                    <a16:creationId xmlns:a16="http://schemas.microsoft.com/office/drawing/2014/main" id="{3E377C54-97E3-2498-0D5B-3BE81E5ED7E5}"/>
                  </a:ext>
                </a:extLst>
              </p:cNvPr>
              <p:cNvSpPr/>
              <p:nvPr/>
            </p:nvSpPr>
            <p:spPr>
              <a:xfrm rot="-1559745">
                <a:off x="1538285" y="1784891"/>
                <a:ext cx="145451" cy="186311"/>
              </a:xfrm>
              <a:custGeom>
                <a:avLst/>
                <a:gdLst>
                  <a:gd name="connsiteX0" fmla="*/ 501 w 145451"/>
                  <a:gd name="connsiteY0" fmla="*/ 186036 h 186311"/>
                  <a:gd name="connsiteX1" fmla="*/ 19993 w 145451"/>
                  <a:gd name="connsiteY1" fmla="*/ 105866 h 186311"/>
                  <a:gd name="connsiteX2" fmla="*/ 62419 w 145451"/>
                  <a:gd name="connsiteY2" fmla="*/ 75 h 186311"/>
                  <a:gd name="connsiteX3" fmla="*/ 145069 w 145451"/>
                  <a:gd name="connsiteY3" fmla="*/ 68950 h 186311"/>
                  <a:gd name="connsiteX4" fmla="*/ 108496 w 145451"/>
                  <a:gd name="connsiteY4" fmla="*/ 146158 h 186311"/>
                  <a:gd name="connsiteX5" fmla="*/ 124475 w 145451"/>
                  <a:gd name="connsiteY5" fmla="*/ 158417 h 186311"/>
                  <a:gd name="connsiteX6" fmla="*/ 501 w 145451"/>
                  <a:gd name="connsiteY6" fmla="*/ 186036 h 186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1" h="186311">
                    <a:moveTo>
                      <a:pt x="501" y="186036"/>
                    </a:moveTo>
                    <a:cubicBezTo>
                      <a:pt x="-4182" y="156696"/>
                      <a:pt x="10833" y="131763"/>
                      <a:pt x="19993" y="105866"/>
                    </a:cubicBezTo>
                    <a:cubicBezTo>
                      <a:pt x="32666" y="70120"/>
                      <a:pt x="38382" y="31344"/>
                      <a:pt x="62419" y="75"/>
                    </a:cubicBezTo>
                    <a:cubicBezTo>
                      <a:pt x="101403" y="-3920"/>
                      <a:pt x="138181" y="26661"/>
                      <a:pt x="145069" y="68950"/>
                    </a:cubicBezTo>
                    <a:cubicBezTo>
                      <a:pt x="117519" y="87339"/>
                      <a:pt x="119654" y="119985"/>
                      <a:pt x="108496" y="146158"/>
                    </a:cubicBezTo>
                    <a:cubicBezTo>
                      <a:pt x="104708" y="154905"/>
                      <a:pt x="116348" y="157591"/>
                      <a:pt x="124475" y="158417"/>
                    </a:cubicBezTo>
                    <a:cubicBezTo>
                      <a:pt x="85520" y="176139"/>
                      <a:pt x="43293" y="185547"/>
                      <a:pt x="501" y="186036"/>
                    </a:cubicBezTo>
                    <a:close/>
                  </a:path>
                </a:pathLst>
              </a:custGeom>
              <a:noFill/>
              <a:ln w="19010" cap="flat">
                <a:solidFill>
                  <a:srgbClr val="FFFFFF"/>
                </a:solidFill>
                <a:prstDash val="solid"/>
                <a:round/>
              </a:ln>
            </p:spPr>
            <p:txBody>
              <a:bodyPr rtlCol="0" anchor="ctr"/>
              <a:lstStyle/>
              <a:p>
                <a:endParaRPr lang="de-DE"/>
              </a:p>
            </p:txBody>
          </p:sp>
          <p:sp>
            <p:nvSpPr>
              <p:cNvPr id="112" name="Freihandform: Form 111">
                <a:extLst>
                  <a:ext uri="{FF2B5EF4-FFF2-40B4-BE49-F238E27FC236}">
                    <a16:creationId xmlns:a16="http://schemas.microsoft.com/office/drawing/2014/main" id="{02A8E932-1127-B788-C9DB-532C06CFCABD}"/>
                  </a:ext>
                </a:extLst>
              </p:cNvPr>
              <p:cNvSpPr/>
              <p:nvPr/>
            </p:nvSpPr>
            <p:spPr>
              <a:xfrm rot="-1559745">
                <a:off x="447602" y="2097061"/>
                <a:ext cx="192975" cy="238167"/>
              </a:xfrm>
              <a:custGeom>
                <a:avLst/>
                <a:gdLst>
                  <a:gd name="connsiteX0" fmla="*/ 63836 w 192975"/>
                  <a:gd name="connsiteY0" fmla="*/ 24538 h 238167"/>
                  <a:gd name="connsiteX1" fmla="*/ 177616 w 192975"/>
                  <a:gd name="connsiteY1" fmla="*/ 199135 h 238167"/>
                  <a:gd name="connsiteX2" fmla="*/ 187810 w 192975"/>
                  <a:gd name="connsiteY2" fmla="*/ 237980 h 238167"/>
                  <a:gd name="connsiteX3" fmla="*/ 77128 w 192975"/>
                  <a:gd name="connsiteY3" fmla="*/ 164284 h 238167"/>
                  <a:gd name="connsiteX4" fmla="*/ -424 w 192975"/>
                  <a:gd name="connsiteY4" fmla="*/ -187 h 238167"/>
                  <a:gd name="connsiteX5" fmla="*/ 63836 w 192975"/>
                  <a:gd name="connsiteY5" fmla="*/ 24538 h 2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975" h="238167">
                    <a:moveTo>
                      <a:pt x="63836" y="24538"/>
                    </a:moveTo>
                    <a:cubicBezTo>
                      <a:pt x="101992" y="82599"/>
                      <a:pt x="140699" y="140316"/>
                      <a:pt x="177616" y="199135"/>
                    </a:cubicBezTo>
                    <a:cubicBezTo>
                      <a:pt x="184504" y="209811"/>
                      <a:pt x="200483" y="221037"/>
                      <a:pt x="187810" y="237980"/>
                    </a:cubicBezTo>
                    <a:cubicBezTo>
                      <a:pt x="136498" y="235156"/>
                      <a:pt x="108329" y="196655"/>
                      <a:pt x="77128" y="164284"/>
                    </a:cubicBezTo>
                    <a:cubicBezTo>
                      <a:pt x="33117" y="119241"/>
                      <a:pt x="4948" y="65243"/>
                      <a:pt x="-424" y="-187"/>
                    </a:cubicBezTo>
                    <a:cubicBezTo>
                      <a:pt x="24715" y="1879"/>
                      <a:pt x="43586" y="15240"/>
                      <a:pt x="63836" y="24538"/>
                    </a:cubicBezTo>
                    <a:close/>
                  </a:path>
                </a:pathLst>
              </a:custGeom>
              <a:noFill/>
              <a:ln w="19010" cap="flat">
                <a:solidFill>
                  <a:srgbClr val="FFFFFF"/>
                </a:solidFill>
                <a:prstDash val="solid"/>
                <a:round/>
              </a:ln>
            </p:spPr>
            <p:txBody>
              <a:bodyPr rtlCol="0" anchor="ctr"/>
              <a:lstStyle/>
              <a:p>
                <a:endParaRPr lang="de-DE"/>
              </a:p>
            </p:txBody>
          </p:sp>
          <p:sp>
            <p:nvSpPr>
              <p:cNvPr id="113" name="Freihandform: Form 112">
                <a:extLst>
                  <a:ext uri="{FF2B5EF4-FFF2-40B4-BE49-F238E27FC236}">
                    <a16:creationId xmlns:a16="http://schemas.microsoft.com/office/drawing/2014/main" id="{265EFAD8-83FF-5A4E-E18A-1E998B9E052A}"/>
                  </a:ext>
                </a:extLst>
              </p:cNvPr>
              <p:cNvSpPr/>
              <p:nvPr/>
            </p:nvSpPr>
            <p:spPr>
              <a:xfrm rot="-1559745">
                <a:off x="283039" y="2363946"/>
                <a:ext cx="238029" cy="138199"/>
              </a:xfrm>
              <a:custGeom>
                <a:avLst/>
                <a:gdLst>
                  <a:gd name="connsiteX0" fmla="*/ 89118 w 238029"/>
                  <a:gd name="connsiteY0" fmla="*/ 138034 h 138199"/>
                  <a:gd name="connsiteX1" fmla="*/ -419 w 238029"/>
                  <a:gd name="connsiteY1" fmla="*/ 285 h 138199"/>
                  <a:gd name="connsiteX2" fmla="*/ 237611 w 238029"/>
                  <a:gd name="connsiteY2" fmla="*/ 19639 h 138199"/>
                  <a:gd name="connsiteX3" fmla="*/ 89118 w 238029"/>
                  <a:gd name="connsiteY3" fmla="*/ 138034 h 138199"/>
                </a:gdLst>
                <a:ahLst/>
                <a:cxnLst>
                  <a:cxn ang="0">
                    <a:pos x="connsiteX0" y="connsiteY0"/>
                  </a:cxn>
                  <a:cxn ang="0">
                    <a:pos x="connsiteX1" y="connsiteY1"/>
                  </a:cxn>
                  <a:cxn ang="0">
                    <a:pos x="connsiteX2" y="connsiteY2"/>
                  </a:cxn>
                  <a:cxn ang="0">
                    <a:pos x="connsiteX3" y="connsiteY3"/>
                  </a:cxn>
                </a:cxnLst>
                <a:rect l="l" t="t" r="r" b="b"/>
                <a:pathLst>
                  <a:path w="238029" h="138199">
                    <a:moveTo>
                      <a:pt x="89118" y="138034"/>
                    </a:moveTo>
                    <a:cubicBezTo>
                      <a:pt x="49880" y="98955"/>
                      <a:pt x="19369" y="52010"/>
                      <a:pt x="-419" y="285"/>
                    </a:cubicBezTo>
                    <a:cubicBezTo>
                      <a:pt x="76238" y="-1161"/>
                      <a:pt x="152689" y="-197"/>
                      <a:pt x="237611" y="19639"/>
                    </a:cubicBezTo>
                    <a:cubicBezTo>
                      <a:pt x="169839" y="44985"/>
                      <a:pt x="127205" y="88858"/>
                      <a:pt x="89118" y="138034"/>
                    </a:cubicBezTo>
                    <a:close/>
                  </a:path>
                </a:pathLst>
              </a:custGeom>
              <a:noFill/>
              <a:ln w="19010" cap="flat">
                <a:solidFill>
                  <a:srgbClr val="FFFFFF"/>
                </a:solidFill>
                <a:prstDash val="solid"/>
                <a:round/>
              </a:ln>
            </p:spPr>
            <p:txBody>
              <a:bodyPr rtlCol="0" anchor="ctr"/>
              <a:lstStyle/>
              <a:p>
                <a:endParaRPr lang="de-DE"/>
              </a:p>
            </p:txBody>
          </p:sp>
          <p:sp>
            <p:nvSpPr>
              <p:cNvPr id="114" name="Freihandform: Form 113">
                <a:extLst>
                  <a:ext uri="{FF2B5EF4-FFF2-40B4-BE49-F238E27FC236}">
                    <a16:creationId xmlns:a16="http://schemas.microsoft.com/office/drawing/2014/main" id="{BC9E5044-A273-73D2-3BC4-7492F3CE9340}"/>
                  </a:ext>
                </a:extLst>
              </p:cNvPr>
              <p:cNvSpPr/>
              <p:nvPr/>
            </p:nvSpPr>
            <p:spPr>
              <a:xfrm rot="-1559745">
                <a:off x="1491201" y="2643600"/>
                <a:ext cx="203864" cy="238207"/>
              </a:xfrm>
              <a:custGeom>
                <a:avLst/>
                <a:gdLst>
                  <a:gd name="connsiteX0" fmla="*/ 199408 w 203864"/>
                  <a:gd name="connsiteY0" fmla="*/ 236957 h 238207"/>
                  <a:gd name="connsiteX1" fmla="*/ 64277 w 203864"/>
                  <a:gd name="connsiteY1" fmla="*/ 168565 h 238207"/>
                  <a:gd name="connsiteX2" fmla="*/ -327 w 203864"/>
                  <a:gd name="connsiteY2" fmla="*/ 17041 h 238207"/>
                  <a:gd name="connsiteX3" fmla="*/ 27222 w 203864"/>
                  <a:gd name="connsiteY3" fmla="*/ 10153 h 238207"/>
                  <a:gd name="connsiteX4" fmla="*/ 79292 w 203864"/>
                  <a:gd name="connsiteY4" fmla="*/ 68352 h 238207"/>
                  <a:gd name="connsiteX5" fmla="*/ 137284 w 203864"/>
                  <a:gd name="connsiteY5" fmla="*/ 134885 h 238207"/>
                  <a:gd name="connsiteX6" fmla="*/ 145411 w 203864"/>
                  <a:gd name="connsiteY6" fmla="*/ 152999 h 238207"/>
                  <a:gd name="connsiteX7" fmla="*/ 191901 w 203864"/>
                  <a:gd name="connsiteY7" fmla="*/ 203140 h 238207"/>
                  <a:gd name="connsiteX8" fmla="*/ 199408 w 203864"/>
                  <a:gd name="connsiteY8" fmla="*/ 236957 h 23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864" h="238207">
                    <a:moveTo>
                      <a:pt x="199408" y="236957"/>
                    </a:moveTo>
                    <a:cubicBezTo>
                      <a:pt x="139488" y="243844"/>
                      <a:pt x="97406" y="215606"/>
                      <a:pt x="64277" y="168565"/>
                    </a:cubicBezTo>
                    <a:cubicBezTo>
                      <a:pt x="31837" y="122557"/>
                      <a:pt x="5872" y="74069"/>
                      <a:pt x="-327" y="17041"/>
                    </a:cubicBezTo>
                    <a:cubicBezTo>
                      <a:pt x="3943" y="-3208"/>
                      <a:pt x="11657" y="-5825"/>
                      <a:pt x="27222" y="10153"/>
                    </a:cubicBezTo>
                    <a:cubicBezTo>
                      <a:pt x="45268" y="28819"/>
                      <a:pt x="61660" y="48930"/>
                      <a:pt x="79292" y="68352"/>
                    </a:cubicBezTo>
                    <a:cubicBezTo>
                      <a:pt x="98921" y="90254"/>
                      <a:pt x="118343" y="112363"/>
                      <a:pt x="137284" y="134885"/>
                    </a:cubicBezTo>
                    <a:cubicBezTo>
                      <a:pt x="140934" y="140395"/>
                      <a:pt x="136733" y="149486"/>
                      <a:pt x="145411" y="152999"/>
                    </a:cubicBezTo>
                    <a:cubicBezTo>
                      <a:pt x="164420" y="166774"/>
                      <a:pt x="177162" y="185783"/>
                      <a:pt x="191901" y="203140"/>
                    </a:cubicBezTo>
                    <a:cubicBezTo>
                      <a:pt x="199822" y="212438"/>
                      <a:pt x="209051" y="223251"/>
                      <a:pt x="199408" y="236957"/>
                    </a:cubicBezTo>
                    <a:close/>
                  </a:path>
                </a:pathLst>
              </a:custGeom>
              <a:noFill/>
              <a:ln w="19010" cap="flat">
                <a:solidFill>
                  <a:srgbClr val="FFFFFF"/>
                </a:solidFill>
                <a:prstDash val="solid"/>
                <a:round/>
              </a:ln>
            </p:spPr>
            <p:txBody>
              <a:bodyPr rtlCol="0" anchor="ctr"/>
              <a:lstStyle/>
              <a:p>
                <a:endParaRPr lang="de-DE"/>
              </a:p>
            </p:txBody>
          </p:sp>
          <p:sp>
            <p:nvSpPr>
              <p:cNvPr id="115" name="Freihandform: Form 114">
                <a:extLst>
                  <a:ext uri="{FF2B5EF4-FFF2-40B4-BE49-F238E27FC236}">
                    <a16:creationId xmlns:a16="http://schemas.microsoft.com/office/drawing/2014/main" id="{322801EC-C41A-A763-06D5-8674AF757034}"/>
                  </a:ext>
                </a:extLst>
              </p:cNvPr>
              <p:cNvSpPr/>
              <p:nvPr/>
            </p:nvSpPr>
            <p:spPr>
              <a:xfrm rot="-1559745">
                <a:off x="1371681" y="2457413"/>
                <a:ext cx="164779" cy="228547"/>
              </a:xfrm>
              <a:custGeom>
                <a:avLst/>
                <a:gdLst>
                  <a:gd name="connsiteX0" fmla="*/ 7604 w 164779"/>
                  <a:gd name="connsiteY0" fmla="*/ 162202 h 228547"/>
                  <a:gd name="connsiteX1" fmla="*/ 11530 w 164779"/>
                  <a:gd name="connsiteY1" fmla="*/ 23627 h 228547"/>
                  <a:gd name="connsiteX2" fmla="*/ 14699 w 164779"/>
                  <a:gd name="connsiteY2" fmla="*/ 3722 h 228547"/>
                  <a:gd name="connsiteX3" fmla="*/ 23859 w 164779"/>
                  <a:gd name="connsiteY3" fmla="*/ -224 h 228547"/>
                  <a:gd name="connsiteX4" fmla="*/ 33019 w 164779"/>
                  <a:gd name="connsiteY4" fmla="*/ 3722 h 228547"/>
                  <a:gd name="connsiteX5" fmla="*/ 99001 w 164779"/>
                  <a:gd name="connsiteY5" fmla="*/ 85958 h 228547"/>
                  <a:gd name="connsiteX6" fmla="*/ 66148 w 164779"/>
                  <a:gd name="connsiteY6" fmla="*/ 99733 h 228547"/>
                  <a:gd name="connsiteX7" fmla="*/ 85639 w 164779"/>
                  <a:gd name="connsiteY7" fmla="*/ 99045 h 228547"/>
                  <a:gd name="connsiteX8" fmla="*/ 164432 w 164779"/>
                  <a:gd name="connsiteY8" fmla="*/ 190303 h 228547"/>
                  <a:gd name="connsiteX9" fmla="*/ 106164 w 164779"/>
                  <a:gd name="connsiteY9" fmla="*/ 228046 h 228547"/>
                  <a:gd name="connsiteX10" fmla="*/ 19726 w 164779"/>
                  <a:gd name="connsiteY10" fmla="*/ 129487 h 228547"/>
                  <a:gd name="connsiteX11" fmla="*/ 7604 w 164779"/>
                  <a:gd name="connsiteY11" fmla="*/ 162202 h 22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4779" h="228547">
                    <a:moveTo>
                      <a:pt x="7604" y="162202"/>
                    </a:moveTo>
                    <a:cubicBezTo>
                      <a:pt x="-8994" y="115505"/>
                      <a:pt x="4436" y="69635"/>
                      <a:pt x="11530" y="23627"/>
                    </a:cubicBezTo>
                    <a:cubicBezTo>
                      <a:pt x="12495" y="16740"/>
                      <a:pt x="13665" y="10403"/>
                      <a:pt x="14699" y="3722"/>
                    </a:cubicBezTo>
                    <a:cubicBezTo>
                      <a:pt x="17081" y="1202"/>
                      <a:pt x="20394" y="-224"/>
                      <a:pt x="23859" y="-224"/>
                    </a:cubicBezTo>
                    <a:cubicBezTo>
                      <a:pt x="27323" y="-224"/>
                      <a:pt x="30636" y="1202"/>
                      <a:pt x="33019" y="3722"/>
                    </a:cubicBezTo>
                    <a:cubicBezTo>
                      <a:pt x="56987" y="29412"/>
                      <a:pt x="88119" y="49524"/>
                      <a:pt x="99001" y="85958"/>
                    </a:cubicBezTo>
                    <a:cubicBezTo>
                      <a:pt x="90874" y="96772"/>
                      <a:pt x="78339" y="96909"/>
                      <a:pt x="66148" y="99733"/>
                    </a:cubicBezTo>
                    <a:cubicBezTo>
                      <a:pt x="73035" y="100697"/>
                      <a:pt x="79234" y="98562"/>
                      <a:pt x="85639" y="99045"/>
                    </a:cubicBezTo>
                    <a:cubicBezTo>
                      <a:pt x="126964" y="116539"/>
                      <a:pt x="149417" y="150218"/>
                      <a:pt x="164432" y="190303"/>
                    </a:cubicBezTo>
                    <a:cubicBezTo>
                      <a:pt x="153067" y="215373"/>
                      <a:pt x="135366" y="230595"/>
                      <a:pt x="106164" y="228046"/>
                    </a:cubicBezTo>
                    <a:cubicBezTo>
                      <a:pt x="77925" y="195606"/>
                      <a:pt x="56643" y="157037"/>
                      <a:pt x="19726" y="129487"/>
                    </a:cubicBezTo>
                    <a:cubicBezTo>
                      <a:pt x="11806" y="138854"/>
                      <a:pt x="18831" y="154488"/>
                      <a:pt x="7604" y="162202"/>
                    </a:cubicBezTo>
                    <a:close/>
                  </a:path>
                </a:pathLst>
              </a:custGeom>
              <a:noFill/>
              <a:ln w="19010" cap="flat">
                <a:solidFill>
                  <a:srgbClr val="FFFFFF"/>
                </a:solidFill>
                <a:prstDash val="solid"/>
                <a:round/>
              </a:ln>
            </p:spPr>
            <p:txBody>
              <a:bodyPr rtlCol="0" anchor="ctr"/>
              <a:lstStyle/>
              <a:p>
                <a:endParaRPr lang="de-DE"/>
              </a:p>
            </p:txBody>
          </p:sp>
          <p:sp>
            <p:nvSpPr>
              <p:cNvPr id="116" name="Freihandform: Form 115">
                <a:extLst>
                  <a:ext uri="{FF2B5EF4-FFF2-40B4-BE49-F238E27FC236}">
                    <a16:creationId xmlns:a16="http://schemas.microsoft.com/office/drawing/2014/main" id="{CB08587A-6491-74B1-C2EA-9EB2D348F680}"/>
                  </a:ext>
                </a:extLst>
              </p:cNvPr>
              <p:cNvSpPr/>
              <p:nvPr/>
            </p:nvSpPr>
            <p:spPr>
              <a:xfrm rot="-1559745">
                <a:off x="994961" y="3319043"/>
                <a:ext cx="231160" cy="103311"/>
              </a:xfrm>
              <a:custGeom>
                <a:avLst/>
                <a:gdLst>
                  <a:gd name="connsiteX0" fmla="*/ 155701 w 231160"/>
                  <a:gd name="connsiteY0" fmla="*/ 103157 h 103311"/>
                  <a:gd name="connsiteX1" fmla="*/ 114377 w 231160"/>
                  <a:gd name="connsiteY1" fmla="*/ 82494 h 103311"/>
                  <a:gd name="connsiteX2" fmla="*/ 31176 w 231160"/>
                  <a:gd name="connsiteY2" fmla="*/ 68719 h 103311"/>
                  <a:gd name="connsiteX3" fmla="*/ 3627 w 231160"/>
                  <a:gd name="connsiteY3" fmla="*/ -155 h 103311"/>
                  <a:gd name="connsiteX4" fmla="*/ 218997 w 231160"/>
                  <a:gd name="connsiteY4" fmla="*/ 29530 h 103311"/>
                  <a:gd name="connsiteX5" fmla="*/ 230843 w 231160"/>
                  <a:gd name="connsiteY5" fmla="*/ 40825 h 103311"/>
                  <a:gd name="connsiteX6" fmla="*/ 155701 w 231160"/>
                  <a:gd name="connsiteY6" fmla="*/ 103157 h 10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160" h="103311">
                    <a:moveTo>
                      <a:pt x="155701" y="103157"/>
                    </a:moveTo>
                    <a:cubicBezTo>
                      <a:pt x="149916" y="80497"/>
                      <a:pt x="131044" y="84698"/>
                      <a:pt x="114377" y="82494"/>
                    </a:cubicBezTo>
                    <a:cubicBezTo>
                      <a:pt x="86827" y="78706"/>
                      <a:pt x="58864" y="73541"/>
                      <a:pt x="31176" y="68719"/>
                    </a:cubicBezTo>
                    <a:cubicBezTo>
                      <a:pt x="13200" y="49366"/>
                      <a:pt x="-9597" y="31872"/>
                      <a:pt x="3627" y="-155"/>
                    </a:cubicBezTo>
                    <a:cubicBezTo>
                      <a:pt x="76220" y="3427"/>
                      <a:pt x="146954" y="21334"/>
                      <a:pt x="218997" y="29530"/>
                    </a:cubicBezTo>
                    <a:cubicBezTo>
                      <a:pt x="223336" y="30012"/>
                      <a:pt x="226918" y="36899"/>
                      <a:pt x="230843" y="40825"/>
                    </a:cubicBezTo>
                    <a:lnTo>
                      <a:pt x="155701" y="103157"/>
                    </a:lnTo>
                    <a:close/>
                  </a:path>
                </a:pathLst>
              </a:custGeom>
              <a:noFill/>
              <a:ln w="19010" cap="flat">
                <a:solidFill>
                  <a:srgbClr val="FFFFFF"/>
                </a:solidFill>
                <a:prstDash val="solid"/>
                <a:round/>
              </a:ln>
            </p:spPr>
            <p:txBody>
              <a:bodyPr rtlCol="0" anchor="ctr"/>
              <a:lstStyle/>
              <a:p>
                <a:endParaRPr lang="de-DE"/>
              </a:p>
            </p:txBody>
          </p:sp>
          <p:sp>
            <p:nvSpPr>
              <p:cNvPr id="117" name="Freihandform: Form 116">
                <a:extLst>
                  <a:ext uri="{FF2B5EF4-FFF2-40B4-BE49-F238E27FC236}">
                    <a16:creationId xmlns:a16="http://schemas.microsoft.com/office/drawing/2014/main" id="{E58F3E80-0A74-BE7A-2223-D15CA95442FB}"/>
                  </a:ext>
                </a:extLst>
              </p:cNvPr>
              <p:cNvSpPr/>
              <p:nvPr/>
            </p:nvSpPr>
            <p:spPr>
              <a:xfrm rot="-1559745">
                <a:off x="1432977" y="2548425"/>
                <a:ext cx="166322" cy="261791"/>
              </a:xfrm>
              <a:custGeom>
                <a:avLst/>
                <a:gdLst>
                  <a:gd name="connsiteX0" fmla="*/ -225 w 166322"/>
                  <a:gd name="connsiteY0" fmla="*/ 54878 h 261791"/>
                  <a:gd name="connsiteX1" fmla="*/ 4803 w 166322"/>
                  <a:gd name="connsiteY1" fmla="*/ -222 h 261791"/>
                  <a:gd name="connsiteX2" fmla="*/ 96268 w 166322"/>
                  <a:gd name="connsiteY2" fmla="*/ 116865 h 261791"/>
                  <a:gd name="connsiteX3" fmla="*/ 70371 w 166322"/>
                  <a:gd name="connsiteY3" fmla="*/ 128711 h 261791"/>
                  <a:gd name="connsiteX4" fmla="*/ 111696 w 166322"/>
                  <a:gd name="connsiteY4" fmla="*/ 150544 h 261791"/>
                  <a:gd name="connsiteX5" fmla="*/ 165487 w 166322"/>
                  <a:gd name="connsiteY5" fmla="*/ 216250 h 261791"/>
                  <a:gd name="connsiteX6" fmla="*/ 151712 w 166322"/>
                  <a:gd name="connsiteY6" fmla="*/ 261570 h 261791"/>
                  <a:gd name="connsiteX7" fmla="*/ 46058 w 166322"/>
                  <a:gd name="connsiteY7" fmla="*/ 146549 h 261791"/>
                  <a:gd name="connsiteX8" fmla="*/ 13963 w 166322"/>
                  <a:gd name="connsiteY8" fmla="*/ 137734 h 261791"/>
                  <a:gd name="connsiteX9" fmla="*/ -225 w 166322"/>
                  <a:gd name="connsiteY9" fmla="*/ 54878 h 26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22" h="261791">
                    <a:moveTo>
                      <a:pt x="-225" y="54878"/>
                    </a:moveTo>
                    <a:cubicBezTo>
                      <a:pt x="1428" y="38210"/>
                      <a:pt x="-3324" y="20992"/>
                      <a:pt x="4803" y="-222"/>
                    </a:cubicBezTo>
                    <a:cubicBezTo>
                      <a:pt x="38689" y="38554"/>
                      <a:pt x="80565" y="66655"/>
                      <a:pt x="96268" y="116865"/>
                    </a:cubicBezTo>
                    <a:cubicBezTo>
                      <a:pt x="90207" y="126852"/>
                      <a:pt x="77190" y="121479"/>
                      <a:pt x="70371" y="128711"/>
                    </a:cubicBezTo>
                    <a:cubicBezTo>
                      <a:pt x="86970" y="128380"/>
                      <a:pt x="102618" y="136645"/>
                      <a:pt x="111696" y="150544"/>
                    </a:cubicBezTo>
                    <a:cubicBezTo>
                      <a:pt x="127330" y="174306"/>
                      <a:pt x="153572" y="189390"/>
                      <a:pt x="165487" y="216250"/>
                    </a:cubicBezTo>
                    <a:cubicBezTo>
                      <a:pt x="167071" y="233331"/>
                      <a:pt x="165487" y="249241"/>
                      <a:pt x="151712" y="261570"/>
                    </a:cubicBezTo>
                    <a:cubicBezTo>
                      <a:pt x="110387" y="228786"/>
                      <a:pt x="80082" y="185808"/>
                      <a:pt x="46058" y="146549"/>
                    </a:cubicBezTo>
                    <a:cubicBezTo>
                      <a:pt x="29942" y="127816"/>
                      <a:pt x="26911" y="125887"/>
                      <a:pt x="13963" y="137734"/>
                    </a:cubicBezTo>
                    <a:cubicBezTo>
                      <a:pt x="739" y="111286"/>
                      <a:pt x="-845" y="83254"/>
                      <a:pt x="-225" y="54878"/>
                    </a:cubicBezTo>
                    <a:close/>
                  </a:path>
                </a:pathLst>
              </a:custGeom>
              <a:noFill/>
              <a:ln w="19010" cap="flat">
                <a:solidFill>
                  <a:srgbClr val="FFFFFF"/>
                </a:solidFill>
                <a:prstDash val="solid"/>
                <a:round/>
              </a:ln>
            </p:spPr>
            <p:txBody>
              <a:bodyPr rtlCol="0" anchor="ctr"/>
              <a:lstStyle/>
              <a:p>
                <a:endParaRPr lang="de-DE"/>
              </a:p>
            </p:txBody>
          </p:sp>
          <p:sp>
            <p:nvSpPr>
              <p:cNvPr id="118" name="Freihandform: Form 117">
                <a:extLst>
                  <a:ext uri="{FF2B5EF4-FFF2-40B4-BE49-F238E27FC236}">
                    <a16:creationId xmlns:a16="http://schemas.microsoft.com/office/drawing/2014/main" id="{3D55ADD4-2F77-F01E-9533-7D1FDAF5F90B}"/>
                  </a:ext>
                </a:extLst>
              </p:cNvPr>
              <p:cNvSpPr/>
              <p:nvPr/>
            </p:nvSpPr>
            <p:spPr>
              <a:xfrm rot="-1559745">
                <a:off x="1361093" y="2226225"/>
                <a:ext cx="206554" cy="287294"/>
              </a:xfrm>
              <a:custGeom>
                <a:avLst/>
                <a:gdLst>
                  <a:gd name="connsiteX0" fmla="*/ -360 w 206554"/>
                  <a:gd name="connsiteY0" fmla="*/ 79172 h 287294"/>
                  <a:gd name="connsiteX1" fmla="*/ 15825 w 206554"/>
                  <a:gd name="connsiteY1" fmla="*/ 14499 h 287294"/>
                  <a:gd name="connsiteX2" fmla="*/ 19201 w 206554"/>
                  <a:gd name="connsiteY2" fmla="*/ 36 h 287294"/>
                  <a:gd name="connsiteX3" fmla="*/ 31804 w 206554"/>
                  <a:gd name="connsiteY3" fmla="*/ 2790 h 287294"/>
                  <a:gd name="connsiteX4" fmla="*/ 45992 w 206554"/>
                  <a:gd name="connsiteY4" fmla="*/ 16565 h 287294"/>
                  <a:gd name="connsiteX5" fmla="*/ 125611 w 206554"/>
                  <a:gd name="connsiteY5" fmla="*/ 140539 h 287294"/>
                  <a:gd name="connsiteX6" fmla="*/ 206194 w 206554"/>
                  <a:gd name="connsiteY6" fmla="*/ 286071 h 287294"/>
                  <a:gd name="connsiteX7" fmla="*/ 163424 w 206554"/>
                  <a:gd name="connsiteY7" fmla="*/ 259761 h 287294"/>
                  <a:gd name="connsiteX8" fmla="*/ 97855 w 206554"/>
                  <a:gd name="connsiteY8" fmla="*/ 180969 h 287294"/>
                  <a:gd name="connsiteX9" fmla="*/ 72371 w 206554"/>
                  <a:gd name="connsiteY9" fmla="*/ 165059 h 287294"/>
                  <a:gd name="connsiteX10" fmla="*/ 36970 w 206554"/>
                  <a:gd name="connsiteY10" fmla="*/ 115262 h 287294"/>
                  <a:gd name="connsiteX11" fmla="*/ -360 w 206554"/>
                  <a:gd name="connsiteY11" fmla="*/ 79172 h 28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554" h="287294">
                    <a:moveTo>
                      <a:pt x="-360" y="79172"/>
                    </a:moveTo>
                    <a:cubicBezTo>
                      <a:pt x="16239" y="60439"/>
                      <a:pt x="27810" y="40603"/>
                      <a:pt x="15825" y="14499"/>
                    </a:cubicBezTo>
                    <a:cubicBezTo>
                      <a:pt x="13484" y="9403"/>
                      <a:pt x="12520" y="2515"/>
                      <a:pt x="19201" y="36"/>
                    </a:cubicBezTo>
                    <a:cubicBezTo>
                      <a:pt x="23601" y="-770"/>
                      <a:pt x="28140" y="229"/>
                      <a:pt x="31804" y="2790"/>
                    </a:cubicBezTo>
                    <a:cubicBezTo>
                      <a:pt x="37246" y="6441"/>
                      <a:pt x="45579" y="11331"/>
                      <a:pt x="45992" y="16565"/>
                    </a:cubicBezTo>
                    <a:cubicBezTo>
                      <a:pt x="50194" y="72492"/>
                      <a:pt x="98199" y="99835"/>
                      <a:pt x="125611" y="140539"/>
                    </a:cubicBezTo>
                    <a:cubicBezTo>
                      <a:pt x="156812" y="186685"/>
                      <a:pt x="188976" y="232211"/>
                      <a:pt x="206194" y="286071"/>
                    </a:cubicBezTo>
                    <a:cubicBezTo>
                      <a:pt x="183328" y="291305"/>
                      <a:pt x="172721" y="274707"/>
                      <a:pt x="163424" y="259761"/>
                    </a:cubicBezTo>
                    <a:cubicBezTo>
                      <a:pt x="145034" y="230352"/>
                      <a:pt x="117691" y="208863"/>
                      <a:pt x="97855" y="180969"/>
                    </a:cubicBezTo>
                    <a:cubicBezTo>
                      <a:pt x="91829" y="172476"/>
                      <a:pt x="82648" y="166746"/>
                      <a:pt x="72371" y="165059"/>
                    </a:cubicBezTo>
                    <a:cubicBezTo>
                      <a:pt x="51709" y="154452"/>
                      <a:pt x="60387" y="123734"/>
                      <a:pt x="36970" y="115262"/>
                    </a:cubicBezTo>
                    <a:cubicBezTo>
                      <a:pt x="19703" y="109532"/>
                      <a:pt x="5949" y="96240"/>
                      <a:pt x="-360" y="79172"/>
                    </a:cubicBezTo>
                    <a:close/>
                  </a:path>
                </a:pathLst>
              </a:custGeom>
              <a:noFill/>
              <a:ln w="19010" cap="flat">
                <a:solidFill>
                  <a:srgbClr val="FFFFFF"/>
                </a:solidFill>
                <a:prstDash val="solid"/>
                <a:round/>
              </a:ln>
            </p:spPr>
            <p:txBody>
              <a:bodyPr rtlCol="0" anchor="ctr"/>
              <a:lstStyle/>
              <a:p>
                <a:endParaRPr lang="de-DE"/>
              </a:p>
            </p:txBody>
          </p:sp>
          <p:sp>
            <p:nvSpPr>
              <p:cNvPr id="119" name="Freihandform: Form 118">
                <a:extLst>
                  <a:ext uri="{FF2B5EF4-FFF2-40B4-BE49-F238E27FC236}">
                    <a16:creationId xmlns:a16="http://schemas.microsoft.com/office/drawing/2014/main" id="{2E35AD7E-42CD-B98A-8946-461D70DD72C8}"/>
                  </a:ext>
                </a:extLst>
              </p:cNvPr>
              <p:cNvSpPr/>
              <p:nvPr/>
            </p:nvSpPr>
            <p:spPr>
              <a:xfrm rot="-1559745">
                <a:off x="2081037" y="1938128"/>
                <a:ext cx="152222" cy="151759"/>
              </a:xfrm>
              <a:custGeom>
                <a:avLst/>
                <a:gdLst>
                  <a:gd name="connsiteX0" fmla="*/ -341 w 152222"/>
                  <a:gd name="connsiteY0" fmla="*/ 130864 h 151759"/>
                  <a:gd name="connsiteX1" fmla="*/ 86372 w 152222"/>
                  <a:gd name="connsiteY1" fmla="*/ 20665 h 151759"/>
                  <a:gd name="connsiteX2" fmla="*/ 123495 w 152222"/>
                  <a:gd name="connsiteY2" fmla="*/ 2 h 151759"/>
                  <a:gd name="connsiteX3" fmla="*/ 151044 w 152222"/>
                  <a:gd name="connsiteY3" fmla="*/ 68877 h 151759"/>
                  <a:gd name="connsiteX4" fmla="*/ 111648 w 152222"/>
                  <a:gd name="connsiteY4" fmla="*/ 91536 h 151759"/>
                  <a:gd name="connsiteX5" fmla="*/ 61646 w 152222"/>
                  <a:gd name="connsiteY5" fmla="*/ 151457 h 151759"/>
                  <a:gd name="connsiteX6" fmla="*/ -341 w 152222"/>
                  <a:gd name="connsiteY6" fmla="*/ 130864 h 15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22" h="151759">
                    <a:moveTo>
                      <a:pt x="-341" y="130864"/>
                    </a:moveTo>
                    <a:cubicBezTo>
                      <a:pt x="14880" y="83409"/>
                      <a:pt x="56893" y="56824"/>
                      <a:pt x="86372" y="20665"/>
                    </a:cubicBezTo>
                    <a:cubicBezTo>
                      <a:pt x="95601" y="9232"/>
                      <a:pt x="106001" y="-2339"/>
                      <a:pt x="123495" y="2"/>
                    </a:cubicBezTo>
                    <a:cubicBezTo>
                      <a:pt x="146568" y="17359"/>
                      <a:pt x="154695" y="40707"/>
                      <a:pt x="151044" y="68877"/>
                    </a:cubicBezTo>
                    <a:cubicBezTo>
                      <a:pt x="131966" y="66122"/>
                      <a:pt x="121980" y="79897"/>
                      <a:pt x="111648" y="91536"/>
                    </a:cubicBezTo>
                    <a:cubicBezTo>
                      <a:pt x="94361" y="111028"/>
                      <a:pt x="78244" y="131484"/>
                      <a:pt x="61646" y="151457"/>
                    </a:cubicBezTo>
                    <a:cubicBezTo>
                      <a:pt x="40363" y="146016"/>
                      <a:pt x="18530" y="142642"/>
                      <a:pt x="-341" y="130864"/>
                    </a:cubicBezTo>
                    <a:close/>
                  </a:path>
                </a:pathLst>
              </a:custGeom>
              <a:noFill/>
              <a:ln w="19010" cap="flat">
                <a:solidFill>
                  <a:srgbClr val="FFFFFF"/>
                </a:solidFill>
                <a:prstDash val="solid"/>
                <a:round/>
              </a:ln>
            </p:spPr>
            <p:txBody>
              <a:bodyPr rtlCol="0" anchor="ctr"/>
              <a:lstStyle/>
              <a:p>
                <a:endParaRPr lang="de-DE"/>
              </a:p>
            </p:txBody>
          </p:sp>
          <p:sp>
            <p:nvSpPr>
              <p:cNvPr id="120" name="Freihandform: Form 119">
                <a:extLst>
                  <a:ext uri="{FF2B5EF4-FFF2-40B4-BE49-F238E27FC236}">
                    <a16:creationId xmlns:a16="http://schemas.microsoft.com/office/drawing/2014/main" id="{A6132B77-593D-A168-2777-DBC878B71F4A}"/>
                  </a:ext>
                </a:extLst>
              </p:cNvPr>
              <p:cNvSpPr/>
              <p:nvPr/>
            </p:nvSpPr>
            <p:spPr>
              <a:xfrm rot="-1559745">
                <a:off x="1540466" y="2424419"/>
                <a:ext cx="152435" cy="233644"/>
              </a:xfrm>
              <a:custGeom>
                <a:avLst/>
                <a:gdLst>
                  <a:gd name="connsiteX0" fmla="*/ 144982 w 152435"/>
                  <a:gd name="connsiteY0" fmla="*/ 141492 h 233644"/>
                  <a:gd name="connsiteX1" fmla="*/ 151870 w 152435"/>
                  <a:gd name="connsiteY1" fmla="*/ 231028 h 233644"/>
                  <a:gd name="connsiteX2" fmla="*/ 114333 w 152435"/>
                  <a:gd name="connsiteY2" fmla="*/ 206784 h 233644"/>
                  <a:gd name="connsiteX3" fmla="*/ 96908 w 152435"/>
                  <a:gd name="connsiteY3" fmla="*/ 179235 h 233644"/>
                  <a:gd name="connsiteX4" fmla="*/ 7372 w 152435"/>
                  <a:gd name="connsiteY4" fmla="*/ 52506 h 233644"/>
                  <a:gd name="connsiteX5" fmla="*/ 5512 w 152435"/>
                  <a:gd name="connsiteY5" fmla="*/ 3261 h 233644"/>
                  <a:gd name="connsiteX6" fmla="*/ 35403 w 152435"/>
                  <a:gd name="connsiteY6" fmla="*/ 11181 h 233644"/>
                  <a:gd name="connsiteX7" fmla="*/ 144982 w 152435"/>
                  <a:gd name="connsiteY7" fmla="*/ 141492 h 2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35" h="233644">
                    <a:moveTo>
                      <a:pt x="144982" y="141492"/>
                    </a:moveTo>
                    <a:cubicBezTo>
                      <a:pt x="155314" y="170694"/>
                      <a:pt x="151112" y="201068"/>
                      <a:pt x="151870" y="231028"/>
                    </a:cubicBezTo>
                    <a:cubicBezTo>
                      <a:pt x="128384" y="239775"/>
                      <a:pt x="121703" y="222763"/>
                      <a:pt x="114333" y="206784"/>
                    </a:cubicBezTo>
                    <a:cubicBezTo>
                      <a:pt x="114884" y="193630"/>
                      <a:pt x="106482" y="186122"/>
                      <a:pt x="96908" y="179235"/>
                    </a:cubicBezTo>
                    <a:cubicBezTo>
                      <a:pt x="52071" y="147553"/>
                      <a:pt x="28034" y="101200"/>
                      <a:pt x="7372" y="52506"/>
                    </a:cubicBezTo>
                    <a:cubicBezTo>
                      <a:pt x="484" y="36940"/>
                      <a:pt x="-4957" y="20135"/>
                      <a:pt x="5512" y="3261"/>
                    </a:cubicBezTo>
                    <a:cubicBezTo>
                      <a:pt x="18253" y="-4798"/>
                      <a:pt x="28240" y="2434"/>
                      <a:pt x="35403" y="11181"/>
                    </a:cubicBezTo>
                    <a:cubicBezTo>
                      <a:pt x="71011" y="55054"/>
                      <a:pt x="114127" y="93279"/>
                      <a:pt x="144982" y="141492"/>
                    </a:cubicBezTo>
                    <a:close/>
                  </a:path>
                </a:pathLst>
              </a:custGeom>
              <a:noFill/>
              <a:ln w="19010" cap="flat">
                <a:solidFill>
                  <a:srgbClr val="FFFFFF"/>
                </a:solidFill>
                <a:prstDash val="solid"/>
                <a:round/>
              </a:ln>
            </p:spPr>
            <p:txBody>
              <a:bodyPr rtlCol="0" anchor="ctr"/>
              <a:lstStyle/>
              <a:p>
                <a:endParaRPr lang="de-DE"/>
              </a:p>
            </p:txBody>
          </p:sp>
          <p:sp>
            <p:nvSpPr>
              <p:cNvPr id="121" name="Freihandform: Form 120">
                <a:extLst>
                  <a:ext uri="{FF2B5EF4-FFF2-40B4-BE49-F238E27FC236}">
                    <a16:creationId xmlns:a16="http://schemas.microsoft.com/office/drawing/2014/main" id="{4D2850E6-7646-DBEA-ACD0-1C298ABB19FC}"/>
                  </a:ext>
                </a:extLst>
              </p:cNvPr>
              <p:cNvSpPr/>
              <p:nvPr/>
            </p:nvSpPr>
            <p:spPr>
              <a:xfrm rot="-1559745">
                <a:off x="1483736" y="2348322"/>
                <a:ext cx="163269" cy="232562"/>
              </a:xfrm>
              <a:custGeom>
                <a:avLst/>
                <a:gdLst>
                  <a:gd name="connsiteX0" fmla="*/ 162922 w 163269"/>
                  <a:gd name="connsiteY0" fmla="*/ 232324 h 232562"/>
                  <a:gd name="connsiteX1" fmla="*/ 59059 w 163269"/>
                  <a:gd name="connsiteY1" fmla="*/ 120541 h 232562"/>
                  <a:gd name="connsiteX2" fmla="*/ 25173 w 163269"/>
                  <a:gd name="connsiteY2" fmla="*/ 94645 h 232562"/>
                  <a:gd name="connsiteX3" fmla="*/ 4511 w 163269"/>
                  <a:gd name="connsiteY3" fmla="*/ 5108 h 232562"/>
                  <a:gd name="connsiteX4" fmla="*/ 26206 w 163269"/>
                  <a:gd name="connsiteY4" fmla="*/ 9998 h 232562"/>
                  <a:gd name="connsiteX5" fmla="*/ 95081 w 163269"/>
                  <a:gd name="connsiteY5" fmla="*/ 93818 h 232562"/>
                  <a:gd name="connsiteX6" fmla="*/ 135097 w 163269"/>
                  <a:gd name="connsiteY6" fmla="*/ 129013 h 232562"/>
                  <a:gd name="connsiteX7" fmla="*/ 162922 w 163269"/>
                  <a:gd name="connsiteY7" fmla="*/ 232324 h 23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269" h="232562">
                    <a:moveTo>
                      <a:pt x="162922" y="232324"/>
                    </a:moveTo>
                    <a:cubicBezTo>
                      <a:pt x="121597" y="201400"/>
                      <a:pt x="94047" y="157596"/>
                      <a:pt x="59059" y="120541"/>
                    </a:cubicBezTo>
                    <a:cubicBezTo>
                      <a:pt x="49004" y="109934"/>
                      <a:pt x="42185" y="95953"/>
                      <a:pt x="25173" y="94645"/>
                    </a:cubicBezTo>
                    <a:cubicBezTo>
                      <a:pt x="3959" y="68128"/>
                      <a:pt x="-7474" y="39545"/>
                      <a:pt x="4511" y="5108"/>
                    </a:cubicBezTo>
                    <a:cubicBezTo>
                      <a:pt x="14704" y="-6739"/>
                      <a:pt x="21041" y="3937"/>
                      <a:pt x="26206" y="9998"/>
                    </a:cubicBezTo>
                    <a:cubicBezTo>
                      <a:pt x="49830" y="37547"/>
                      <a:pt x="73936" y="64684"/>
                      <a:pt x="95081" y="93818"/>
                    </a:cubicBezTo>
                    <a:cubicBezTo>
                      <a:pt x="106238" y="108971"/>
                      <a:pt x="117189" y="122332"/>
                      <a:pt x="135097" y="129013"/>
                    </a:cubicBezTo>
                    <a:cubicBezTo>
                      <a:pt x="148113" y="162279"/>
                      <a:pt x="161475" y="195614"/>
                      <a:pt x="162922" y="232324"/>
                    </a:cubicBezTo>
                    <a:close/>
                  </a:path>
                </a:pathLst>
              </a:custGeom>
              <a:noFill/>
              <a:ln w="19010" cap="flat">
                <a:solidFill>
                  <a:srgbClr val="FFFFFF"/>
                </a:solidFill>
                <a:prstDash val="solid"/>
                <a:round/>
              </a:ln>
            </p:spPr>
            <p:txBody>
              <a:bodyPr rtlCol="0" anchor="ctr"/>
              <a:lstStyle/>
              <a:p>
                <a:endParaRPr lang="de-DE"/>
              </a:p>
            </p:txBody>
          </p:sp>
          <p:sp>
            <p:nvSpPr>
              <p:cNvPr id="122" name="Freihandform: Form 121">
                <a:extLst>
                  <a:ext uri="{FF2B5EF4-FFF2-40B4-BE49-F238E27FC236}">
                    <a16:creationId xmlns:a16="http://schemas.microsoft.com/office/drawing/2014/main" id="{B316AF7B-3F3D-AB45-6A35-D0799009D33B}"/>
                  </a:ext>
                </a:extLst>
              </p:cNvPr>
              <p:cNvSpPr/>
              <p:nvPr/>
            </p:nvSpPr>
            <p:spPr>
              <a:xfrm rot="-1559745">
                <a:off x="1636566" y="2032851"/>
                <a:ext cx="192433" cy="76706"/>
              </a:xfrm>
              <a:custGeom>
                <a:avLst/>
                <a:gdLst>
                  <a:gd name="connsiteX0" fmla="*/ 192070 w 192433"/>
                  <a:gd name="connsiteY0" fmla="*/ 7561 h 76706"/>
                  <a:gd name="connsiteX1" fmla="*/ 143858 w 192433"/>
                  <a:gd name="connsiteY1" fmla="*/ 76435 h 76706"/>
                  <a:gd name="connsiteX2" fmla="*/ 6109 w 192433"/>
                  <a:gd name="connsiteY2" fmla="*/ 69548 h 76706"/>
                  <a:gd name="connsiteX3" fmla="*/ 9966 w 192433"/>
                  <a:gd name="connsiteY3" fmla="*/ 32975 h 76706"/>
                  <a:gd name="connsiteX4" fmla="*/ 40478 w 192433"/>
                  <a:gd name="connsiteY4" fmla="*/ 742 h 76706"/>
                  <a:gd name="connsiteX5" fmla="*/ 192070 w 192433"/>
                  <a:gd name="connsiteY5" fmla="*/ 7561 h 7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33" h="76706">
                    <a:moveTo>
                      <a:pt x="192070" y="7561"/>
                    </a:moveTo>
                    <a:cubicBezTo>
                      <a:pt x="185596" y="37246"/>
                      <a:pt x="150746" y="47232"/>
                      <a:pt x="143858" y="76435"/>
                    </a:cubicBezTo>
                    <a:lnTo>
                      <a:pt x="6109" y="69548"/>
                    </a:lnTo>
                    <a:cubicBezTo>
                      <a:pt x="-4842" y="55773"/>
                      <a:pt x="-778" y="43651"/>
                      <a:pt x="9966" y="32975"/>
                    </a:cubicBezTo>
                    <a:cubicBezTo>
                      <a:pt x="20711" y="22300"/>
                      <a:pt x="28287" y="9489"/>
                      <a:pt x="40478" y="742"/>
                    </a:cubicBezTo>
                    <a:cubicBezTo>
                      <a:pt x="91307" y="-4217"/>
                      <a:pt x="141241" y="10798"/>
                      <a:pt x="192070" y="7561"/>
                    </a:cubicBezTo>
                    <a:close/>
                  </a:path>
                </a:pathLst>
              </a:custGeom>
              <a:noFill/>
              <a:ln w="19010" cap="flat">
                <a:solidFill>
                  <a:srgbClr val="FFFFFF"/>
                </a:solidFill>
                <a:prstDash val="solid"/>
                <a:round/>
              </a:ln>
            </p:spPr>
            <p:txBody>
              <a:bodyPr rtlCol="0" anchor="ctr"/>
              <a:lstStyle/>
              <a:p>
                <a:endParaRPr lang="de-DE"/>
              </a:p>
            </p:txBody>
          </p:sp>
          <p:sp>
            <p:nvSpPr>
              <p:cNvPr id="123" name="Freihandform: Form 122">
                <a:extLst>
                  <a:ext uri="{FF2B5EF4-FFF2-40B4-BE49-F238E27FC236}">
                    <a16:creationId xmlns:a16="http://schemas.microsoft.com/office/drawing/2014/main" id="{46EE71FD-3E32-98D0-382C-BD60D76B0A68}"/>
                  </a:ext>
                </a:extLst>
              </p:cNvPr>
              <p:cNvSpPr/>
              <p:nvPr/>
            </p:nvSpPr>
            <p:spPr>
              <a:xfrm rot="-1559745">
                <a:off x="1338787" y="2392383"/>
                <a:ext cx="136578" cy="162493"/>
              </a:xfrm>
              <a:custGeom>
                <a:avLst/>
                <a:gdLst>
                  <a:gd name="connsiteX0" fmla="*/ 82293 w 136578"/>
                  <a:gd name="connsiteY0" fmla="*/ 162144 h 162493"/>
                  <a:gd name="connsiteX1" fmla="*/ -357 w 136578"/>
                  <a:gd name="connsiteY1" fmla="*/ 79495 h 162493"/>
                  <a:gd name="connsiteX2" fmla="*/ 27193 w 136578"/>
                  <a:gd name="connsiteY2" fmla="*/ 3733 h 162493"/>
                  <a:gd name="connsiteX3" fmla="*/ 37083 w 136578"/>
                  <a:gd name="connsiteY3" fmla="*/ -227 h 162493"/>
                  <a:gd name="connsiteX4" fmla="*/ 48613 w 136578"/>
                  <a:gd name="connsiteY4" fmla="*/ 5593 h 162493"/>
                  <a:gd name="connsiteX5" fmla="*/ 136221 w 136578"/>
                  <a:gd name="connsiteY5" fmla="*/ 121715 h 162493"/>
                  <a:gd name="connsiteX6" fmla="*/ 82293 w 136578"/>
                  <a:gd name="connsiteY6" fmla="*/ 162144 h 16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78" h="162493">
                    <a:moveTo>
                      <a:pt x="82293" y="162144"/>
                    </a:moveTo>
                    <a:cubicBezTo>
                      <a:pt x="54743" y="134595"/>
                      <a:pt x="38144" y="96369"/>
                      <a:pt x="-357" y="79495"/>
                    </a:cubicBezTo>
                    <a:cubicBezTo>
                      <a:pt x="5608" y="53185"/>
                      <a:pt x="14865" y="27729"/>
                      <a:pt x="27193" y="3733"/>
                    </a:cubicBezTo>
                    <a:cubicBezTo>
                      <a:pt x="29859" y="1192"/>
                      <a:pt x="33399" y="-227"/>
                      <a:pt x="37083" y="-227"/>
                    </a:cubicBezTo>
                    <a:cubicBezTo>
                      <a:pt x="41629" y="-227"/>
                      <a:pt x="45913" y="1936"/>
                      <a:pt x="48613" y="5593"/>
                    </a:cubicBezTo>
                    <a:cubicBezTo>
                      <a:pt x="78849" y="43543"/>
                      <a:pt x="117487" y="75018"/>
                      <a:pt x="136221" y="121715"/>
                    </a:cubicBezTo>
                    <a:cubicBezTo>
                      <a:pt x="130505" y="151056"/>
                      <a:pt x="111633" y="163659"/>
                      <a:pt x="82293" y="162144"/>
                    </a:cubicBezTo>
                    <a:close/>
                  </a:path>
                </a:pathLst>
              </a:custGeom>
              <a:noFill/>
              <a:ln w="19010" cap="flat">
                <a:solidFill>
                  <a:srgbClr val="FFFFFF"/>
                </a:solidFill>
                <a:prstDash val="solid"/>
                <a:round/>
              </a:ln>
            </p:spPr>
            <p:txBody>
              <a:bodyPr rtlCol="0" anchor="ctr"/>
              <a:lstStyle/>
              <a:p>
                <a:endParaRPr lang="de-DE"/>
              </a:p>
            </p:txBody>
          </p:sp>
          <p:sp>
            <p:nvSpPr>
              <p:cNvPr id="124" name="Freihandform: Form 123">
                <a:extLst>
                  <a:ext uri="{FF2B5EF4-FFF2-40B4-BE49-F238E27FC236}">
                    <a16:creationId xmlns:a16="http://schemas.microsoft.com/office/drawing/2014/main" id="{56517B69-EF7B-0C53-B063-3963B4D34D9E}"/>
                  </a:ext>
                </a:extLst>
              </p:cNvPr>
              <p:cNvSpPr/>
              <p:nvPr/>
            </p:nvSpPr>
            <p:spPr>
              <a:xfrm rot="-1559745">
                <a:off x="1592163" y="2511801"/>
                <a:ext cx="139321" cy="214625"/>
              </a:xfrm>
              <a:custGeom>
                <a:avLst/>
                <a:gdLst>
                  <a:gd name="connsiteX0" fmla="*/ 104442 w 139321"/>
                  <a:gd name="connsiteY0" fmla="*/ 104192 h 214625"/>
                  <a:gd name="connsiteX1" fmla="*/ 138879 w 139321"/>
                  <a:gd name="connsiteY1" fmla="*/ 131742 h 214625"/>
                  <a:gd name="connsiteX2" fmla="*/ 125104 w 139321"/>
                  <a:gd name="connsiteY2" fmla="*/ 214391 h 214625"/>
                  <a:gd name="connsiteX3" fmla="*/ 120352 w 139321"/>
                  <a:gd name="connsiteY3" fmla="*/ 212325 h 214625"/>
                  <a:gd name="connsiteX4" fmla="*/ 8638 w 139321"/>
                  <a:gd name="connsiteY4" fmla="*/ 76573 h 214625"/>
                  <a:gd name="connsiteX5" fmla="*/ 1750 w 139321"/>
                  <a:gd name="connsiteY5" fmla="*/ 13071 h 214625"/>
                  <a:gd name="connsiteX6" fmla="*/ 16696 w 139321"/>
                  <a:gd name="connsiteY6" fmla="*/ 3704 h 214625"/>
                  <a:gd name="connsiteX7" fmla="*/ 104442 w 139321"/>
                  <a:gd name="connsiteY7" fmla="*/ 104192 h 21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321" h="214625">
                    <a:moveTo>
                      <a:pt x="104442" y="104192"/>
                    </a:moveTo>
                    <a:cubicBezTo>
                      <a:pt x="112982" y="117002"/>
                      <a:pt x="121385" y="130020"/>
                      <a:pt x="138879" y="131742"/>
                    </a:cubicBezTo>
                    <a:cubicBezTo>
                      <a:pt x="138879" y="160049"/>
                      <a:pt x="141152" y="188701"/>
                      <a:pt x="125104" y="214391"/>
                    </a:cubicBezTo>
                    <a:lnTo>
                      <a:pt x="120352" y="212325"/>
                    </a:lnTo>
                    <a:cubicBezTo>
                      <a:pt x="72140" y="176097"/>
                      <a:pt x="32675" y="132912"/>
                      <a:pt x="8638" y="76573"/>
                    </a:cubicBezTo>
                    <a:cubicBezTo>
                      <a:pt x="-151" y="56627"/>
                      <a:pt x="-2555" y="34436"/>
                      <a:pt x="1750" y="13071"/>
                    </a:cubicBezTo>
                    <a:cubicBezTo>
                      <a:pt x="3127" y="6184"/>
                      <a:pt x="10566" y="-6765"/>
                      <a:pt x="16696" y="3704"/>
                    </a:cubicBezTo>
                    <a:cubicBezTo>
                      <a:pt x="39562" y="42825"/>
                      <a:pt x="78614" y="67482"/>
                      <a:pt x="104442" y="104192"/>
                    </a:cubicBezTo>
                    <a:close/>
                  </a:path>
                </a:pathLst>
              </a:custGeom>
              <a:noFill/>
              <a:ln w="19010" cap="flat">
                <a:solidFill>
                  <a:srgbClr val="FFFFFF"/>
                </a:solidFill>
                <a:prstDash val="solid"/>
                <a:round/>
              </a:ln>
            </p:spPr>
            <p:txBody>
              <a:bodyPr rtlCol="0" anchor="ctr"/>
              <a:lstStyle/>
              <a:p>
                <a:endParaRPr lang="de-DE"/>
              </a:p>
            </p:txBody>
          </p:sp>
          <p:sp>
            <p:nvSpPr>
              <p:cNvPr id="125" name="Freihandform: Form 124">
                <a:extLst>
                  <a:ext uri="{FF2B5EF4-FFF2-40B4-BE49-F238E27FC236}">
                    <a16:creationId xmlns:a16="http://schemas.microsoft.com/office/drawing/2014/main" id="{BAA0E16B-CB58-AA0E-42DB-A90DE81EDB23}"/>
                  </a:ext>
                </a:extLst>
              </p:cNvPr>
              <p:cNvSpPr/>
              <p:nvPr/>
            </p:nvSpPr>
            <p:spPr>
              <a:xfrm rot="-1559745">
                <a:off x="621446" y="2418119"/>
                <a:ext cx="120321" cy="110218"/>
              </a:xfrm>
              <a:custGeom>
                <a:avLst/>
                <a:gdLst>
                  <a:gd name="connsiteX0" fmla="*/ 51047 w 120321"/>
                  <a:gd name="connsiteY0" fmla="*/ -181 h 110218"/>
                  <a:gd name="connsiteX1" fmla="*/ 119921 w 120321"/>
                  <a:gd name="connsiteY1" fmla="*/ 110018 h 110218"/>
                  <a:gd name="connsiteX2" fmla="*/ 17849 w 120321"/>
                  <a:gd name="connsiteY2" fmla="*/ 110018 h 110218"/>
                  <a:gd name="connsiteX3" fmla="*/ 2008 w 120321"/>
                  <a:gd name="connsiteY3" fmla="*/ 87772 h 110218"/>
                  <a:gd name="connsiteX4" fmla="*/ 51047 w 120321"/>
                  <a:gd name="connsiteY4" fmla="*/ -181 h 110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21" h="110218">
                    <a:moveTo>
                      <a:pt x="51047" y="-181"/>
                    </a:moveTo>
                    <a:cubicBezTo>
                      <a:pt x="86862" y="28471"/>
                      <a:pt x="104218" y="68693"/>
                      <a:pt x="119921" y="110018"/>
                    </a:cubicBezTo>
                    <a:cubicBezTo>
                      <a:pt x="85897" y="110018"/>
                      <a:pt x="51873" y="109536"/>
                      <a:pt x="17849" y="110018"/>
                    </a:cubicBezTo>
                    <a:cubicBezTo>
                      <a:pt x="80" y="110431"/>
                      <a:pt x="-3570" y="104370"/>
                      <a:pt x="2008" y="87772"/>
                    </a:cubicBezTo>
                    <a:cubicBezTo>
                      <a:pt x="12415" y="55518"/>
                      <a:pt x="29076" y="25626"/>
                      <a:pt x="51047" y="-181"/>
                    </a:cubicBezTo>
                    <a:close/>
                  </a:path>
                </a:pathLst>
              </a:custGeom>
              <a:noFill/>
              <a:ln w="19010" cap="flat">
                <a:solidFill>
                  <a:srgbClr val="FFFFFF"/>
                </a:solidFill>
                <a:prstDash val="solid"/>
                <a:round/>
              </a:ln>
            </p:spPr>
            <p:txBody>
              <a:bodyPr rtlCol="0" anchor="ctr"/>
              <a:lstStyle/>
              <a:p>
                <a:endParaRPr lang="de-DE"/>
              </a:p>
            </p:txBody>
          </p:sp>
          <p:sp>
            <p:nvSpPr>
              <p:cNvPr id="126" name="Freihandform: Form 125">
                <a:extLst>
                  <a:ext uri="{FF2B5EF4-FFF2-40B4-BE49-F238E27FC236}">
                    <a16:creationId xmlns:a16="http://schemas.microsoft.com/office/drawing/2014/main" id="{6443C010-1E46-A450-87A9-F84EF52E2190}"/>
                  </a:ext>
                </a:extLst>
              </p:cNvPr>
              <p:cNvSpPr/>
              <p:nvPr/>
            </p:nvSpPr>
            <p:spPr>
              <a:xfrm rot="-1559745">
                <a:off x="1630288" y="2616708"/>
                <a:ext cx="129015" cy="179885"/>
              </a:xfrm>
              <a:custGeom>
                <a:avLst/>
                <a:gdLst>
                  <a:gd name="connsiteX0" fmla="*/ 128691 w 129015"/>
                  <a:gd name="connsiteY0" fmla="*/ 103892 h 179885"/>
                  <a:gd name="connsiteX1" fmla="*/ 94253 w 129015"/>
                  <a:gd name="connsiteY1" fmla="*/ 179654 h 179885"/>
                  <a:gd name="connsiteX2" fmla="*/ 25379 w 129015"/>
                  <a:gd name="connsiteY2" fmla="*/ 97004 h 179885"/>
                  <a:gd name="connsiteX3" fmla="*/ 860 w 129015"/>
                  <a:gd name="connsiteY3" fmla="*/ 87362 h 179885"/>
                  <a:gd name="connsiteX4" fmla="*/ 4303 w 129015"/>
                  <a:gd name="connsiteY4" fmla="*/ 20003 h 179885"/>
                  <a:gd name="connsiteX5" fmla="*/ 19869 w 129015"/>
                  <a:gd name="connsiteY5" fmla="*/ 29 h 179885"/>
                  <a:gd name="connsiteX6" fmla="*/ 38121 w 129015"/>
                  <a:gd name="connsiteY6" fmla="*/ 12771 h 179885"/>
                  <a:gd name="connsiteX7" fmla="*/ 128415 w 129015"/>
                  <a:gd name="connsiteY7" fmla="*/ 104167 h 179885"/>
                  <a:gd name="connsiteX8" fmla="*/ 128691 w 129015"/>
                  <a:gd name="connsiteY8" fmla="*/ 103892 h 17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15" h="179885">
                    <a:moveTo>
                      <a:pt x="128691" y="103892"/>
                    </a:moveTo>
                    <a:cubicBezTo>
                      <a:pt x="126700" y="132461"/>
                      <a:pt x="114468" y="159370"/>
                      <a:pt x="94253" y="179654"/>
                    </a:cubicBezTo>
                    <a:cubicBezTo>
                      <a:pt x="70836" y="152517"/>
                      <a:pt x="51827" y="121937"/>
                      <a:pt x="25379" y="97004"/>
                    </a:cubicBezTo>
                    <a:cubicBezTo>
                      <a:pt x="17045" y="88946"/>
                      <a:pt x="8918" y="90668"/>
                      <a:pt x="860" y="87362"/>
                    </a:cubicBezTo>
                    <a:cubicBezTo>
                      <a:pt x="-2997" y="64702"/>
                      <a:pt x="3752" y="42525"/>
                      <a:pt x="4303" y="20003"/>
                    </a:cubicBezTo>
                    <a:cubicBezTo>
                      <a:pt x="3931" y="10478"/>
                      <a:pt x="10543" y="1992"/>
                      <a:pt x="19869" y="29"/>
                    </a:cubicBezTo>
                    <a:cubicBezTo>
                      <a:pt x="29236" y="-1762"/>
                      <a:pt x="33644" y="6021"/>
                      <a:pt x="38121" y="12771"/>
                    </a:cubicBezTo>
                    <a:cubicBezTo>
                      <a:pt x="61125" y="50307"/>
                      <a:pt x="94942" y="77031"/>
                      <a:pt x="128415" y="104167"/>
                    </a:cubicBezTo>
                    <a:lnTo>
                      <a:pt x="128691" y="103892"/>
                    </a:lnTo>
                    <a:close/>
                  </a:path>
                </a:pathLst>
              </a:custGeom>
              <a:noFill/>
              <a:ln w="19010" cap="flat">
                <a:solidFill>
                  <a:srgbClr val="FFFFFF"/>
                </a:solidFill>
                <a:prstDash val="solid"/>
                <a:round/>
              </a:ln>
            </p:spPr>
            <p:txBody>
              <a:bodyPr rtlCol="0" anchor="ctr"/>
              <a:lstStyle/>
              <a:p>
                <a:endParaRPr lang="de-DE"/>
              </a:p>
            </p:txBody>
          </p:sp>
          <p:sp>
            <p:nvSpPr>
              <p:cNvPr id="127" name="Freihandform: Form 126">
                <a:extLst>
                  <a:ext uri="{FF2B5EF4-FFF2-40B4-BE49-F238E27FC236}">
                    <a16:creationId xmlns:a16="http://schemas.microsoft.com/office/drawing/2014/main" id="{97E7DE5D-1CDD-E604-904F-6F69E9601701}"/>
                  </a:ext>
                </a:extLst>
              </p:cNvPr>
              <p:cNvSpPr/>
              <p:nvPr/>
            </p:nvSpPr>
            <p:spPr>
              <a:xfrm rot="-1559745">
                <a:off x="1508052" y="2088106"/>
                <a:ext cx="180588" cy="79205"/>
              </a:xfrm>
              <a:custGeom>
                <a:avLst/>
                <a:gdLst>
                  <a:gd name="connsiteX0" fmla="*/ 180221 w 180588"/>
                  <a:gd name="connsiteY0" fmla="*/ 10071 h 79205"/>
                  <a:gd name="connsiteX1" fmla="*/ 160316 w 180588"/>
                  <a:gd name="connsiteY1" fmla="*/ 43820 h 79205"/>
                  <a:gd name="connsiteX2" fmla="*/ 145784 w 180588"/>
                  <a:gd name="connsiteY2" fmla="*/ 78946 h 79205"/>
                  <a:gd name="connsiteX3" fmla="*/ 71882 w 180588"/>
                  <a:gd name="connsiteY3" fmla="*/ 45679 h 79205"/>
                  <a:gd name="connsiteX4" fmla="*/ -367 w 180588"/>
                  <a:gd name="connsiteY4" fmla="*/ -260 h 79205"/>
                  <a:gd name="connsiteX5" fmla="*/ 180221 w 180588"/>
                  <a:gd name="connsiteY5" fmla="*/ 10071 h 7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588" h="79205">
                    <a:moveTo>
                      <a:pt x="180221" y="10071"/>
                    </a:moveTo>
                    <a:cubicBezTo>
                      <a:pt x="178224" y="23846"/>
                      <a:pt x="173334" y="37139"/>
                      <a:pt x="160316" y="43820"/>
                    </a:cubicBezTo>
                    <a:cubicBezTo>
                      <a:pt x="144751" y="51396"/>
                      <a:pt x="145784" y="65171"/>
                      <a:pt x="145784" y="78946"/>
                    </a:cubicBezTo>
                    <a:cubicBezTo>
                      <a:pt x="116925" y="77293"/>
                      <a:pt x="95230" y="59730"/>
                      <a:pt x="71882" y="45679"/>
                    </a:cubicBezTo>
                    <a:cubicBezTo>
                      <a:pt x="46970" y="31712"/>
                      <a:pt x="22850" y="16380"/>
                      <a:pt x="-367" y="-260"/>
                    </a:cubicBezTo>
                    <a:cubicBezTo>
                      <a:pt x="60311" y="567"/>
                      <a:pt x="120507" y="-742"/>
                      <a:pt x="180221" y="10071"/>
                    </a:cubicBezTo>
                    <a:close/>
                  </a:path>
                </a:pathLst>
              </a:custGeom>
              <a:noFill/>
              <a:ln w="19010" cap="flat">
                <a:solidFill>
                  <a:srgbClr val="FFFFFF"/>
                </a:solidFill>
                <a:prstDash val="solid"/>
                <a:round/>
              </a:ln>
            </p:spPr>
            <p:txBody>
              <a:bodyPr rtlCol="0" anchor="ctr"/>
              <a:lstStyle/>
              <a:p>
                <a:endParaRPr lang="de-DE"/>
              </a:p>
            </p:txBody>
          </p:sp>
          <p:sp>
            <p:nvSpPr>
              <p:cNvPr id="128" name="Freihandform: Form 127">
                <a:extLst>
                  <a:ext uri="{FF2B5EF4-FFF2-40B4-BE49-F238E27FC236}">
                    <a16:creationId xmlns:a16="http://schemas.microsoft.com/office/drawing/2014/main" id="{6A60DF88-7E25-A774-45F4-6B00CA26503C}"/>
                  </a:ext>
                </a:extLst>
              </p:cNvPr>
              <p:cNvSpPr/>
              <p:nvPr/>
            </p:nvSpPr>
            <p:spPr>
              <a:xfrm rot="-1559745">
                <a:off x="1344416" y="2337618"/>
                <a:ext cx="119109" cy="173431"/>
              </a:xfrm>
              <a:custGeom>
                <a:avLst/>
                <a:gdLst>
                  <a:gd name="connsiteX0" fmla="*/ 102952 w 119109"/>
                  <a:gd name="connsiteY0" fmla="*/ 171956 h 173431"/>
                  <a:gd name="connsiteX1" fmla="*/ -360 w 119109"/>
                  <a:gd name="connsiteY1" fmla="*/ 54870 h 173431"/>
                  <a:gd name="connsiteX2" fmla="*/ 34077 w 119109"/>
                  <a:gd name="connsiteY2" fmla="*/ -230 h 173431"/>
                  <a:gd name="connsiteX3" fmla="*/ 75402 w 119109"/>
                  <a:gd name="connsiteY3" fmla="*/ 27320 h 173431"/>
                  <a:gd name="connsiteX4" fmla="*/ 116175 w 119109"/>
                  <a:gd name="connsiteY4" fmla="*/ 152809 h 173431"/>
                  <a:gd name="connsiteX5" fmla="*/ 102952 w 119109"/>
                  <a:gd name="connsiteY5" fmla="*/ 171956 h 173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109" h="173431">
                    <a:moveTo>
                      <a:pt x="102952" y="171956"/>
                    </a:moveTo>
                    <a:cubicBezTo>
                      <a:pt x="70374" y="131320"/>
                      <a:pt x="45579" y="83797"/>
                      <a:pt x="-360" y="54870"/>
                    </a:cubicBezTo>
                    <a:lnTo>
                      <a:pt x="34077" y="-230"/>
                    </a:lnTo>
                    <a:cubicBezTo>
                      <a:pt x="49781" y="5900"/>
                      <a:pt x="55704" y="26907"/>
                      <a:pt x="75402" y="27320"/>
                    </a:cubicBezTo>
                    <a:cubicBezTo>
                      <a:pt x="97028" y="66509"/>
                      <a:pt x="107153" y="109556"/>
                      <a:pt x="116175" y="152809"/>
                    </a:cubicBezTo>
                    <a:cubicBezTo>
                      <a:pt x="117966" y="160799"/>
                      <a:pt x="125267" y="177948"/>
                      <a:pt x="102952" y="171956"/>
                    </a:cubicBezTo>
                    <a:close/>
                  </a:path>
                </a:pathLst>
              </a:custGeom>
              <a:noFill/>
              <a:ln w="19010" cap="flat">
                <a:solidFill>
                  <a:srgbClr val="FFFFFF"/>
                </a:solidFill>
                <a:prstDash val="solid"/>
                <a:round/>
              </a:ln>
            </p:spPr>
            <p:txBody>
              <a:bodyPr rtlCol="0" anchor="ctr"/>
              <a:lstStyle/>
              <a:p>
                <a:endParaRPr lang="de-DE"/>
              </a:p>
            </p:txBody>
          </p:sp>
          <p:sp>
            <p:nvSpPr>
              <p:cNvPr id="129" name="Freihandform: Form 128">
                <a:extLst>
                  <a:ext uri="{FF2B5EF4-FFF2-40B4-BE49-F238E27FC236}">
                    <a16:creationId xmlns:a16="http://schemas.microsoft.com/office/drawing/2014/main" id="{E88B5D47-2821-805A-5F8C-204F65E0FC07}"/>
                  </a:ext>
                </a:extLst>
              </p:cNvPr>
              <p:cNvSpPr/>
              <p:nvPr/>
            </p:nvSpPr>
            <p:spPr>
              <a:xfrm rot="-1559745">
                <a:off x="1642333" y="2703091"/>
                <a:ext cx="110199" cy="133086"/>
              </a:xfrm>
              <a:custGeom>
                <a:avLst/>
                <a:gdLst>
                  <a:gd name="connsiteX0" fmla="*/ 20548 w 110199"/>
                  <a:gd name="connsiteY0" fmla="*/ 8954 h 133086"/>
                  <a:gd name="connsiteX1" fmla="*/ 39351 w 110199"/>
                  <a:gd name="connsiteY1" fmla="*/ 3788 h 133086"/>
                  <a:gd name="connsiteX2" fmla="*/ 109878 w 110199"/>
                  <a:gd name="connsiteY2" fmla="*/ 98422 h 133086"/>
                  <a:gd name="connsiteX3" fmla="*/ 61666 w 110199"/>
                  <a:gd name="connsiteY3" fmla="*/ 132859 h 133086"/>
                  <a:gd name="connsiteX4" fmla="*/ -321 w 110199"/>
                  <a:gd name="connsiteY4" fmla="*/ 50761 h 133086"/>
                  <a:gd name="connsiteX5" fmla="*/ 20548 w 110199"/>
                  <a:gd name="connsiteY5" fmla="*/ 8954 h 13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9" h="133086">
                    <a:moveTo>
                      <a:pt x="20548" y="8954"/>
                    </a:moveTo>
                    <a:cubicBezTo>
                      <a:pt x="26609" y="6681"/>
                      <a:pt x="29365" y="-6818"/>
                      <a:pt x="39351" y="3788"/>
                    </a:cubicBezTo>
                    <a:cubicBezTo>
                      <a:pt x="66488" y="32647"/>
                      <a:pt x="99892" y="56822"/>
                      <a:pt x="109878" y="98422"/>
                    </a:cubicBezTo>
                    <a:cubicBezTo>
                      <a:pt x="98583" y="116605"/>
                      <a:pt x="83706" y="129759"/>
                      <a:pt x="61666" y="132859"/>
                    </a:cubicBezTo>
                    <a:cubicBezTo>
                      <a:pt x="52506" y="96838"/>
                      <a:pt x="22684" y="76382"/>
                      <a:pt x="-321" y="50761"/>
                    </a:cubicBezTo>
                    <a:cubicBezTo>
                      <a:pt x="10493" y="38363"/>
                      <a:pt x="6360" y="18872"/>
                      <a:pt x="20548" y="8954"/>
                    </a:cubicBezTo>
                    <a:close/>
                  </a:path>
                </a:pathLst>
              </a:custGeom>
              <a:noFill/>
              <a:ln w="19010" cap="flat">
                <a:solidFill>
                  <a:srgbClr val="FFFFFF"/>
                </a:solidFill>
                <a:prstDash val="solid"/>
                <a:round/>
              </a:ln>
            </p:spPr>
            <p:txBody>
              <a:bodyPr rtlCol="0" anchor="ctr"/>
              <a:lstStyle/>
              <a:p>
                <a:endParaRPr lang="de-DE"/>
              </a:p>
            </p:txBody>
          </p:sp>
          <p:sp>
            <p:nvSpPr>
              <p:cNvPr id="130" name="Freihandform: Form 129">
                <a:extLst>
                  <a:ext uri="{FF2B5EF4-FFF2-40B4-BE49-F238E27FC236}">
                    <a16:creationId xmlns:a16="http://schemas.microsoft.com/office/drawing/2014/main" id="{780DB076-C2D2-7837-A944-19FA51A661BC}"/>
                  </a:ext>
                </a:extLst>
              </p:cNvPr>
              <p:cNvSpPr/>
              <p:nvPr/>
            </p:nvSpPr>
            <p:spPr>
              <a:xfrm rot="-1559745">
                <a:off x="1811047" y="2067413"/>
                <a:ext cx="34437" cy="7292"/>
              </a:xfrm>
              <a:custGeom>
                <a:avLst/>
                <a:gdLst>
                  <a:gd name="connsiteX0" fmla="*/ -357 w 34437"/>
                  <a:gd name="connsiteY0" fmla="*/ 2 h 7292"/>
                  <a:gd name="connsiteX1" fmla="*/ 34080 w 34437"/>
                  <a:gd name="connsiteY1" fmla="*/ 6890 h 7292"/>
                  <a:gd name="connsiteX2" fmla="*/ -357 w 34437"/>
                  <a:gd name="connsiteY2" fmla="*/ 2 h 7292"/>
                </a:gdLst>
                <a:ahLst/>
                <a:cxnLst>
                  <a:cxn ang="0">
                    <a:pos x="connsiteX0" y="connsiteY0"/>
                  </a:cxn>
                  <a:cxn ang="0">
                    <a:pos x="connsiteX1" y="connsiteY1"/>
                  </a:cxn>
                  <a:cxn ang="0">
                    <a:pos x="connsiteX2" y="connsiteY2"/>
                  </a:cxn>
                </a:cxnLst>
                <a:rect l="l" t="t" r="r" b="b"/>
                <a:pathLst>
                  <a:path w="34437" h="7292">
                    <a:moveTo>
                      <a:pt x="-357" y="2"/>
                    </a:moveTo>
                    <a:cubicBezTo>
                      <a:pt x="11213" y="1586"/>
                      <a:pt x="24437" y="-4612"/>
                      <a:pt x="34080" y="6890"/>
                    </a:cubicBezTo>
                    <a:cubicBezTo>
                      <a:pt x="22371" y="5099"/>
                      <a:pt x="9216" y="11298"/>
                      <a:pt x="-357" y="2"/>
                    </a:cubicBezTo>
                    <a:close/>
                  </a:path>
                </a:pathLst>
              </a:custGeom>
              <a:noFill/>
              <a:ln w="19010" cap="flat">
                <a:solidFill>
                  <a:srgbClr val="FFFFFF"/>
                </a:solidFill>
                <a:prstDash val="solid"/>
                <a:round/>
              </a:ln>
            </p:spPr>
            <p:txBody>
              <a:bodyPr rtlCol="0" anchor="ctr"/>
              <a:lstStyle/>
              <a:p>
                <a:endParaRPr lang="de-DE"/>
              </a:p>
            </p:txBody>
          </p:sp>
          <p:sp>
            <p:nvSpPr>
              <p:cNvPr id="131" name="Freihandform: Form 130">
                <a:extLst>
                  <a:ext uri="{FF2B5EF4-FFF2-40B4-BE49-F238E27FC236}">
                    <a16:creationId xmlns:a16="http://schemas.microsoft.com/office/drawing/2014/main" id="{58F77D67-22E5-4861-F767-B43984D02F26}"/>
                  </a:ext>
                </a:extLst>
              </p:cNvPr>
              <p:cNvSpPr/>
              <p:nvPr/>
            </p:nvSpPr>
            <p:spPr>
              <a:xfrm rot="-1559745">
                <a:off x="539240" y="2898402"/>
                <a:ext cx="761337" cy="535429"/>
              </a:xfrm>
              <a:custGeom>
                <a:avLst/>
                <a:gdLst>
                  <a:gd name="connsiteX0" fmla="*/ 688402 w 761337"/>
                  <a:gd name="connsiteY0" fmla="*/ 43098 h 535429"/>
                  <a:gd name="connsiteX1" fmla="*/ 529991 w 761337"/>
                  <a:gd name="connsiteY1" fmla="*/ 118860 h 535429"/>
                  <a:gd name="connsiteX2" fmla="*/ 527443 w 761337"/>
                  <a:gd name="connsiteY2" fmla="*/ 122992 h 535429"/>
                  <a:gd name="connsiteX3" fmla="*/ 470897 w 761337"/>
                  <a:gd name="connsiteY3" fmla="*/ 158670 h 535429"/>
                  <a:gd name="connsiteX4" fmla="*/ 338038 w 761337"/>
                  <a:gd name="connsiteY4" fmla="*/ 257022 h 535429"/>
                  <a:gd name="connsiteX5" fmla="*/ 331151 w 761337"/>
                  <a:gd name="connsiteY5" fmla="*/ 263427 h 535429"/>
                  <a:gd name="connsiteX6" fmla="*/ 150218 w 761337"/>
                  <a:gd name="connsiteY6" fmla="*/ 446289 h 535429"/>
                  <a:gd name="connsiteX7" fmla="*/ 96220 w 761337"/>
                  <a:gd name="connsiteY7" fmla="*/ 511169 h 535429"/>
                  <a:gd name="connsiteX8" fmla="*/ 68670 w 761337"/>
                  <a:gd name="connsiteY8" fmla="*/ 535275 h 535429"/>
                  <a:gd name="connsiteX9" fmla="*/ 103108 w 761337"/>
                  <a:gd name="connsiteY9" fmla="*/ 469637 h 535429"/>
                  <a:gd name="connsiteX10" fmla="*/ 178732 w 761337"/>
                  <a:gd name="connsiteY10" fmla="*/ 373695 h 535429"/>
                  <a:gd name="connsiteX11" fmla="*/ 272057 w 761337"/>
                  <a:gd name="connsiteY11" fmla="*/ 284641 h 535429"/>
                  <a:gd name="connsiteX12" fmla="*/ -342 w 761337"/>
                  <a:gd name="connsiteY12" fmla="*/ 222172 h 535429"/>
                  <a:gd name="connsiteX13" fmla="*/ 17979 w 761337"/>
                  <a:gd name="connsiteY13" fmla="*/ 215973 h 535429"/>
                  <a:gd name="connsiteX14" fmla="*/ 272814 w 761337"/>
                  <a:gd name="connsiteY14" fmla="*/ 264185 h 535429"/>
                  <a:gd name="connsiteX15" fmla="*/ 323644 w 761337"/>
                  <a:gd name="connsiteY15" fmla="*/ 239253 h 535429"/>
                  <a:gd name="connsiteX16" fmla="*/ 421239 w 761337"/>
                  <a:gd name="connsiteY16" fmla="*/ 161562 h 535429"/>
                  <a:gd name="connsiteX17" fmla="*/ 192162 w 761337"/>
                  <a:gd name="connsiteY17" fmla="*/ 125679 h 535429"/>
                  <a:gd name="connsiteX18" fmla="*/ 160136 w 761337"/>
                  <a:gd name="connsiteY18" fmla="*/ 98129 h 535429"/>
                  <a:gd name="connsiteX19" fmla="*/ 177905 w 761337"/>
                  <a:gd name="connsiteY19" fmla="*/ 98129 h 535429"/>
                  <a:gd name="connsiteX20" fmla="*/ 451474 w 761337"/>
                  <a:gd name="connsiteY20" fmla="*/ 140900 h 535429"/>
                  <a:gd name="connsiteX21" fmla="*/ 537292 w 761337"/>
                  <a:gd name="connsiteY21" fmla="*/ 92688 h 535429"/>
                  <a:gd name="connsiteX22" fmla="*/ 570903 w 761337"/>
                  <a:gd name="connsiteY22" fmla="*/ 77053 h 535429"/>
                  <a:gd name="connsiteX23" fmla="*/ 756864 w 761337"/>
                  <a:gd name="connsiteY23" fmla="*/ -155 h 535429"/>
                  <a:gd name="connsiteX24" fmla="*/ 760996 w 761337"/>
                  <a:gd name="connsiteY24" fmla="*/ 9143 h 535429"/>
                  <a:gd name="connsiteX25" fmla="*/ 688402 w 761337"/>
                  <a:gd name="connsiteY25" fmla="*/ 43098 h 53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61337" h="535429">
                    <a:moveTo>
                      <a:pt x="688402" y="43098"/>
                    </a:moveTo>
                    <a:cubicBezTo>
                      <a:pt x="633303" y="62796"/>
                      <a:pt x="576551" y="80566"/>
                      <a:pt x="529991" y="118860"/>
                    </a:cubicBezTo>
                    <a:lnTo>
                      <a:pt x="527443" y="122992"/>
                    </a:lnTo>
                    <a:cubicBezTo>
                      <a:pt x="509467" y="136286"/>
                      <a:pt x="488529" y="144895"/>
                      <a:pt x="470897" y="158670"/>
                    </a:cubicBezTo>
                    <a:cubicBezTo>
                      <a:pt x="424889" y="189181"/>
                      <a:pt x="379088" y="219830"/>
                      <a:pt x="338038" y="257022"/>
                    </a:cubicBezTo>
                    <a:cubicBezTo>
                      <a:pt x="335903" y="259323"/>
                      <a:pt x="333603" y="261465"/>
                      <a:pt x="331151" y="263427"/>
                    </a:cubicBezTo>
                    <a:cubicBezTo>
                      <a:pt x="265224" y="318561"/>
                      <a:pt x="204649" y="379784"/>
                      <a:pt x="150218" y="446289"/>
                    </a:cubicBezTo>
                    <a:cubicBezTo>
                      <a:pt x="131897" y="467640"/>
                      <a:pt x="119293" y="493812"/>
                      <a:pt x="96220" y="511169"/>
                    </a:cubicBezTo>
                    <a:lnTo>
                      <a:pt x="68670" y="535275"/>
                    </a:lnTo>
                    <a:cubicBezTo>
                      <a:pt x="76247" y="504832"/>
                      <a:pt x="91399" y="488096"/>
                      <a:pt x="103108" y="469637"/>
                    </a:cubicBezTo>
                    <a:lnTo>
                      <a:pt x="178732" y="373695"/>
                    </a:lnTo>
                    <a:lnTo>
                      <a:pt x="272057" y="284641"/>
                    </a:lnTo>
                    <a:cubicBezTo>
                      <a:pt x="172189" y="296419"/>
                      <a:pt x="82308" y="277271"/>
                      <a:pt x="-342" y="222172"/>
                    </a:cubicBezTo>
                    <a:cubicBezTo>
                      <a:pt x="1449" y="207295"/>
                      <a:pt x="8061" y="209292"/>
                      <a:pt x="17979" y="215973"/>
                    </a:cubicBezTo>
                    <a:cubicBezTo>
                      <a:pt x="96014" y="268800"/>
                      <a:pt x="181418" y="280715"/>
                      <a:pt x="272814" y="264185"/>
                    </a:cubicBezTo>
                    <a:cubicBezTo>
                      <a:pt x="291768" y="260838"/>
                      <a:pt x="309394" y="252194"/>
                      <a:pt x="323644" y="239253"/>
                    </a:cubicBezTo>
                    <a:cubicBezTo>
                      <a:pt x="353535" y="213769"/>
                      <a:pt x="385080" y="190145"/>
                      <a:pt x="421239" y="161562"/>
                    </a:cubicBezTo>
                    <a:cubicBezTo>
                      <a:pt x="335628" y="176852"/>
                      <a:pt x="262827" y="158738"/>
                      <a:pt x="192162" y="125679"/>
                    </a:cubicBezTo>
                    <a:cubicBezTo>
                      <a:pt x="184793" y="112868"/>
                      <a:pt x="163579" y="115554"/>
                      <a:pt x="160136" y="98129"/>
                    </a:cubicBezTo>
                    <a:cubicBezTo>
                      <a:pt x="166610" y="88693"/>
                      <a:pt x="173222" y="94961"/>
                      <a:pt x="177905" y="98129"/>
                    </a:cubicBezTo>
                    <a:cubicBezTo>
                      <a:pt x="262277" y="156603"/>
                      <a:pt x="355670" y="163766"/>
                      <a:pt x="451474" y="140900"/>
                    </a:cubicBezTo>
                    <a:cubicBezTo>
                      <a:pt x="482192" y="133599"/>
                      <a:pt x="509191" y="109976"/>
                      <a:pt x="537292" y="92688"/>
                    </a:cubicBezTo>
                    <a:cubicBezTo>
                      <a:pt x="548105" y="86214"/>
                      <a:pt x="557954" y="78362"/>
                      <a:pt x="570903" y="77053"/>
                    </a:cubicBezTo>
                    <a:cubicBezTo>
                      <a:pt x="631650" y="47851"/>
                      <a:pt x="691708" y="16857"/>
                      <a:pt x="756864" y="-155"/>
                    </a:cubicBezTo>
                    <a:lnTo>
                      <a:pt x="760996" y="9143"/>
                    </a:lnTo>
                    <a:lnTo>
                      <a:pt x="688402" y="43098"/>
                    </a:lnTo>
                    <a:close/>
                  </a:path>
                </a:pathLst>
              </a:custGeom>
              <a:noFill/>
              <a:ln w="19010" cap="flat">
                <a:solidFill>
                  <a:srgbClr val="FFFFFF"/>
                </a:solidFill>
                <a:prstDash val="solid"/>
                <a:round/>
              </a:ln>
            </p:spPr>
            <p:txBody>
              <a:bodyPr rtlCol="0" anchor="ctr"/>
              <a:lstStyle/>
              <a:p>
                <a:endParaRPr lang="de-DE"/>
              </a:p>
            </p:txBody>
          </p:sp>
          <p:sp>
            <p:nvSpPr>
              <p:cNvPr id="132" name="Freihandform: Form 131">
                <a:extLst>
                  <a:ext uri="{FF2B5EF4-FFF2-40B4-BE49-F238E27FC236}">
                    <a16:creationId xmlns:a16="http://schemas.microsoft.com/office/drawing/2014/main" id="{AEED2E19-F251-320E-A6FD-E4133FD8BC57}"/>
                  </a:ext>
                </a:extLst>
              </p:cNvPr>
              <p:cNvSpPr/>
              <p:nvPr/>
            </p:nvSpPr>
            <p:spPr>
              <a:xfrm rot="-1559745">
                <a:off x="1840084" y="1600206"/>
                <a:ext cx="695125" cy="414141"/>
              </a:xfrm>
              <a:custGeom>
                <a:avLst/>
                <a:gdLst>
                  <a:gd name="connsiteX0" fmla="*/ 304599 w 695125"/>
                  <a:gd name="connsiteY0" fmla="*/ 372501 h 414141"/>
                  <a:gd name="connsiteX1" fmla="*/ 277049 w 695125"/>
                  <a:gd name="connsiteY1" fmla="*/ 303626 h 414141"/>
                  <a:gd name="connsiteX2" fmla="*/ 194400 w 695125"/>
                  <a:gd name="connsiteY2" fmla="*/ 220977 h 414141"/>
                  <a:gd name="connsiteX3" fmla="*/ 176768 w 695125"/>
                  <a:gd name="connsiteY3" fmla="*/ 206514 h 414141"/>
                  <a:gd name="connsiteX4" fmla="*/ 8439 w 695125"/>
                  <a:gd name="connsiteY4" fmla="*/ 255414 h 414141"/>
                  <a:gd name="connsiteX5" fmla="*/ 13191 w 695125"/>
                  <a:gd name="connsiteY5" fmla="*/ 234752 h 414141"/>
                  <a:gd name="connsiteX6" fmla="*/ 118707 w 695125"/>
                  <a:gd name="connsiteY6" fmla="*/ 200315 h 414141"/>
                  <a:gd name="connsiteX7" fmla="*/ 357701 w 695125"/>
                  <a:gd name="connsiteY7" fmla="*/ 109883 h 414141"/>
                  <a:gd name="connsiteX8" fmla="*/ 421203 w 695125"/>
                  <a:gd name="connsiteY8" fmla="*/ -316 h 414141"/>
                  <a:gd name="connsiteX9" fmla="*/ 421548 w 695125"/>
                  <a:gd name="connsiteY9" fmla="*/ 41628 h 414141"/>
                  <a:gd name="connsiteX10" fmla="*/ 307836 w 695125"/>
                  <a:gd name="connsiteY10" fmla="*/ 168151 h 414141"/>
                  <a:gd name="connsiteX11" fmla="*/ 569559 w 695125"/>
                  <a:gd name="connsiteY11" fmla="*/ 22825 h 414141"/>
                  <a:gd name="connsiteX12" fmla="*/ 587053 w 695125"/>
                  <a:gd name="connsiteY12" fmla="*/ 14147 h 414141"/>
                  <a:gd name="connsiteX13" fmla="*/ 450682 w 695125"/>
                  <a:gd name="connsiteY13" fmla="*/ 175520 h 414141"/>
                  <a:gd name="connsiteX14" fmla="*/ 600759 w 695125"/>
                  <a:gd name="connsiteY14" fmla="*/ 200315 h 414141"/>
                  <a:gd name="connsiteX15" fmla="*/ 694773 w 695125"/>
                  <a:gd name="connsiteY15" fmla="*/ 231033 h 414141"/>
                  <a:gd name="connsiteX16" fmla="*/ 692638 w 695125"/>
                  <a:gd name="connsiteY16" fmla="*/ 239298 h 414141"/>
                  <a:gd name="connsiteX17" fmla="*/ 607646 w 695125"/>
                  <a:gd name="connsiteY17" fmla="*/ 220977 h 414141"/>
                  <a:gd name="connsiteX18" fmla="*/ 499307 w 695125"/>
                  <a:gd name="connsiteY18" fmla="*/ 207891 h 414141"/>
                  <a:gd name="connsiteX19" fmla="*/ 437871 w 695125"/>
                  <a:gd name="connsiteY19" fmla="*/ 203001 h 414141"/>
                  <a:gd name="connsiteX20" fmla="*/ 218575 w 695125"/>
                  <a:gd name="connsiteY20" fmla="*/ 206514 h 414141"/>
                  <a:gd name="connsiteX21" fmla="*/ 297711 w 695125"/>
                  <a:gd name="connsiteY21" fmla="*/ 303626 h 414141"/>
                  <a:gd name="connsiteX22" fmla="*/ 324228 w 695125"/>
                  <a:gd name="connsiteY22" fmla="*/ 413825 h 414141"/>
                  <a:gd name="connsiteX23" fmla="*/ 304599 w 695125"/>
                  <a:gd name="connsiteY23" fmla="*/ 372501 h 41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95125" h="414141">
                    <a:moveTo>
                      <a:pt x="304599" y="372501"/>
                    </a:moveTo>
                    <a:cubicBezTo>
                      <a:pt x="300329" y="347568"/>
                      <a:pt x="288414" y="325735"/>
                      <a:pt x="277049" y="303626"/>
                    </a:cubicBezTo>
                    <a:cubicBezTo>
                      <a:pt x="255629" y="269947"/>
                      <a:pt x="231247" y="239298"/>
                      <a:pt x="194400" y="220977"/>
                    </a:cubicBezTo>
                    <a:cubicBezTo>
                      <a:pt x="195915" y="207202"/>
                      <a:pt x="190681" y="204310"/>
                      <a:pt x="176768" y="206514"/>
                    </a:cubicBezTo>
                    <a:cubicBezTo>
                      <a:pt x="118590" y="214599"/>
                      <a:pt x="61892" y="231067"/>
                      <a:pt x="8439" y="255414"/>
                    </a:cubicBezTo>
                    <a:cubicBezTo>
                      <a:pt x="-3821" y="241639"/>
                      <a:pt x="-4165" y="240744"/>
                      <a:pt x="13191" y="234752"/>
                    </a:cubicBezTo>
                    <a:cubicBezTo>
                      <a:pt x="48111" y="222630"/>
                      <a:pt x="83512" y="211748"/>
                      <a:pt x="118707" y="200315"/>
                    </a:cubicBezTo>
                    <a:cubicBezTo>
                      <a:pt x="205489" y="189088"/>
                      <a:pt x="293441" y="182063"/>
                      <a:pt x="357701" y="109883"/>
                    </a:cubicBezTo>
                    <a:cubicBezTo>
                      <a:pt x="385871" y="78201"/>
                      <a:pt x="402056" y="40113"/>
                      <a:pt x="421203" y="-316"/>
                    </a:cubicBezTo>
                    <a:cubicBezTo>
                      <a:pt x="433532" y="16833"/>
                      <a:pt x="417484" y="28955"/>
                      <a:pt x="421548" y="41628"/>
                    </a:cubicBezTo>
                    <a:cubicBezTo>
                      <a:pt x="392069" y="89840"/>
                      <a:pt x="361696" y="138053"/>
                      <a:pt x="307836" y="168151"/>
                    </a:cubicBezTo>
                    <a:cubicBezTo>
                      <a:pt x="438697" y="190948"/>
                      <a:pt x="511566" y="145284"/>
                      <a:pt x="569559" y="22825"/>
                    </a:cubicBezTo>
                    <a:cubicBezTo>
                      <a:pt x="570936" y="20002"/>
                      <a:pt x="567492" y="-12576"/>
                      <a:pt x="587053" y="14147"/>
                    </a:cubicBezTo>
                    <a:cubicBezTo>
                      <a:pt x="563016" y="83573"/>
                      <a:pt x="518661" y="136468"/>
                      <a:pt x="450682" y="175520"/>
                    </a:cubicBezTo>
                    <a:lnTo>
                      <a:pt x="600759" y="200315"/>
                    </a:lnTo>
                    <a:cubicBezTo>
                      <a:pt x="632028" y="210853"/>
                      <a:pt x="665707" y="214778"/>
                      <a:pt x="694773" y="231033"/>
                    </a:cubicBezTo>
                    <a:lnTo>
                      <a:pt x="692638" y="239298"/>
                    </a:lnTo>
                    <a:lnTo>
                      <a:pt x="607646" y="220977"/>
                    </a:lnTo>
                    <a:cubicBezTo>
                      <a:pt x="570316" y="227245"/>
                      <a:pt x="535672" y="210508"/>
                      <a:pt x="499307" y="207891"/>
                    </a:cubicBezTo>
                    <a:cubicBezTo>
                      <a:pt x="478645" y="206376"/>
                      <a:pt x="458465" y="203138"/>
                      <a:pt x="437871" y="203001"/>
                    </a:cubicBezTo>
                    <a:cubicBezTo>
                      <a:pt x="362798" y="184061"/>
                      <a:pt x="287931" y="208924"/>
                      <a:pt x="218575" y="206514"/>
                    </a:cubicBezTo>
                    <a:cubicBezTo>
                      <a:pt x="249499" y="229586"/>
                      <a:pt x="283248" y="258376"/>
                      <a:pt x="297711" y="303626"/>
                    </a:cubicBezTo>
                    <a:cubicBezTo>
                      <a:pt x="305839" y="338752"/>
                      <a:pt x="324435" y="371743"/>
                      <a:pt x="324228" y="413825"/>
                    </a:cubicBezTo>
                    <a:cubicBezTo>
                      <a:pt x="302739" y="401841"/>
                      <a:pt x="304599" y="386276"/>
                      <a:pt x="304599" y="372501"/>
                    </a:cubicBezTo>
                    <a:close/>
                  </a:path>
                </a:pathLst>
              </a:custGeom>
              <a:noFill/>
              <a:ln w="19010" cap="flat">
                <a:solidFill>
                  <a:srgbClr val="FFFFFF"/>
                </a:solidFill>
                <a:prstDash val="solid"/>
                <a:round/>
              </a:ln>
            </p:spPr>
            <p:txBody>
              <a:bodyPr rtlCol="0" anchor="ctr"/>
              <a:lstStyle/>
              <a:p>
                <a:endParaRPr lang="de-DE"/>
              </a:p>
            </p:txBody>
          </p:sp>
          <p:sp>
            <p:nvSpPr>
              <p:cNvPr id="133" name="Freihandform: Form 132">
                <a:extLst>
                  <a:ext uri="{FF2B5EF4-FFF2-40B4-BE49-F238E27FC236}">
                    <a16:creationId xmlns:a16="http://schemas.microsoft.com/office/drawing/2014/main" id="{0EA43F15-C9BF-C32A-2159-883F3DDBBEA7}"/>
                  </a:ext>
                </a:extLst>
              </p:cNvPr>
              <p:cNvSpPr/>
              <p:nvPr/>
            </p:nvSpPr>
            <p:spPr>
              <a:xfrm rot="-1559745">
                <a:off x="2271396" y="1714502"/>
                <a:ext cx="184169" cy="138517"/>
              </a:xfrm>
              <a:custGeom>
                <a:avLst/>
                <a:gdLst>
                  <a:gd name="connsiteX0" fmla="*/ 11640 w 184169"/>
                  <a:gd name="connsiteY0" fmla="*/ -329 h 138517"/>
                  <a:gd name="connsiteX1" fmla="*/ 183826 w 184169"/>
                  <a:gd name="connsiteY1" fmla="*/ 27221 h 138517"/>
                  <a:gd name="connsiteX2" fmla="*/ 102692 w 184169"/>
                  <a:gd name="connsiteY2" fmla="*/ 119788 h 138517"/>
                  <a:gd name="connsiteX3" fmla="*/ 87402 w 184169"/>
                  <a:gd name="connsiteY3" fmla="*/ 137489 h 138517"/>
                  <a:gd name="connsiteX4" fmla="*/ 72732 w 184169"/>
                  <a:gd name="connsiteY4" fmla="*/ 127227 h 138517"/>
                  <a:gd name="connsiteX5" fmla="*/ 207 w 184169"/>
                  <a:gd name="connsiteY5" fmla="*/ 21160 h 138517"/>
                  <a:gd name="connsiteX6" fmla="*/ 11640 w 184169"/>
                  <a:gd name="connsiteY6" fmla="*/ -329 h 1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69" h="138517">
                    <a:moveTo>
                      <a:pt x="11640" y="-329"/>
                    </a:moveTo>
                    <a:cubicBezTo>
                      <a:pt x="70094" y="160"/>
                      <a:pt x="128141" y="9444"/>
                      <a:pt x="183826" y="27221"/>
                    </a:cubicBezTo>
                    <a:cubicBezTo>
                      <a:pt x="166401" y="66479"/>
                      <a:pt x="128726" y="87968"/>
                      <a:pt x="102692" y="119788"/>
                    </a:cubicBezTo>
                    <a:cubicBezTo>
                      <a:pt x="97802" y="125849"/>
                      <a:pt x="92498" y="131634"/>
                      <a:pt x="87402" y="137489"/>
                    </a:cubicBezTo>
                    <a:cubicBezTo>
                      <a:pt x="78035" y="140519"/>
                      <a:pt x="75142" y="133081"/>
                      <a:pt x="72732" y="127227"/>
                    </a:cubicBezTo>
                    <a:cubicBezTo>
                      <a:pt x="56339" y="86522"/>
                      <a:pt x="28239" y="53944"/>
                      <a:pt x="207" y="21160"/>
                    </a:cubicBezTo>
                    <a:cubicBezTo>
                      <a:pt x="-2135" y="10622"/>
                      <a:pt x="3237" y="4354"/>
                      <a:pt x="11640" y="-329"/>
                    </a:cubicBezTo>
                    <a:close/>
                  </a:path>
                </a:pathLst>
              </a:custGeom>
              <a:noFill/>
              <a:ln w="19010" cap="flat">
                <a:solidFill>
                  <a:srgbClr val="FFFFFF"/>
                </a:solidFill>
                <a:prstDash val="solid"/>
                <a:round/>
              </a:ln>
            </p:spPr>
            <p:txBody>
              <a:bodyPr rtlCol="0" anchor="ctr"/>
              <a:lstStyle/>
              <a:p>
                <a:endParaRPr lang="de-DE"/>
              </a:p>
            </p:txBody>
          </p:sp>
          <p:sp>
            <p:nvSpPr>
              <p:cNvPr id="134" name="Freihandform: Form 133">
                <a:extLst>
                  <a:ext uri="{FF2B5EF4-FFF2-40B4-BE49-F238E27FC236}">
                    <a16:creationId xmlns:a16="http://schemas.microsoft.com/office/drawing/2014/main" id="{36C30937-41F5-8FD3-0547-3A11383E6702}"/>
                  </a:ext>
                </a:extLst>
              </p:cNvPr>
              <p:cNvSpPr/>
              <p:nvPr/>
            </p:nvSpPr>
            <p:spPr>
              <a:xfrm rot="-1559745">
                <a:off x="2254414" y="1736473"/>
                <a:ext cx="137867" cy="205969"/>
              </a:xfrm>
              <a:custGeom>
                <a:avLst/>
                <a:gdLst>
                  <a:gd name="connsiteX0" fmla="*/ 42088 w 137867"/>
                  <a:gd name="connsiteY0" fmla="*/ 21594 h 205969"/>
                  <a:gd name="connsiteX1" fmla="*/ 124737 w 137867"/>
                  <a:gd name="connsiteY1" fmla="*/ 138680 h 205969"/>
                  <a:gd name="connsiteX2" fmla="*/ 134586 w 137867"/>
                  <a:gd name="connsiteY2" fmla="*/ 185308 h 205969"/>
                  <a:gd name="connsiteX3" fmla="*/ 130660 w 137867"/>
                  <a:gd name="connsiteY3" fmla="*/ 205144 h 205969"/>
                  <a:gd name="connsiteX4" fmla="*/ 118056 w 137867"/>
                  <a:gd name="connsiteY4" fmla="*/ 186823 h 205969"/>
                  <a:gd name="connsiteX5" fmla="*/ 117574 w 137867"/>
                  <a:gd name="connsiteY5" fmla="*/ 173048 h 205969"/>
                  <a:gd name="connsiteX6" fmla="*/ 83137 w 137867"/>
                  <a:gd name="connsiteY6" fmla="*/ 97287 h 205969"/>
                  <a:gd name="connsiteX7" fmla="*/ 14263 w 137867"/>
                  <a:gd name="connsiteY7" fmla="*/ 21525 h 205969"/>
                  <a:gd name="connsiteX8" fmla="*/ 488 w 137867"/>
                  <a:gd name="connsiteY8" fmla="*/ 7130 h 205969"/>
                  <a:gd name="connsiteX9" fmla="*/ 20186 w 137867"/>
                  <a:gd name="connsiteY9" fmla="*/ 1482 h 205969"/>
                  <a:gd name="connsiteX10" fmla="*/ 42088 w 137867"/>
                  <a:gd name="connsiteY10" fmla="*/ 21594 h 20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867" h="205969">
                    <a:moveTo>
                      <a:pt x="42088" y="21594"/>
                    </a:moveTo>
                    <a:cubicBezTo>
                      <a:pt x="80382" y="53069"/>
                      <a:pt x="103179" y="95427"/>
                      <a:pt x="124737" y="138680"/>
                    </a:cubicBezTo>
                    <a:cubicBezTo>
                      <a:pt x="127974" y="154246"/>
                      <a:pt x="131004" y="169811"/>
                      <a:pt x="134586" y="185308"/>
                    </a:cubicBezTo>
                    <a:cubicBezTo>
                      <a:pt x="136308" y="192815"/>
                      <a:pt x="141956" y="202664"/>
                      <a:pt x="130660" y="205144"/>
                    </a:cubicBezTo>
                    <a:cubicBezTo>
                      <a:pt x="115921" y="208381"/>
                      <a:pt x="119020" y="195226"/>
                      <a:pt x="118056" y="186823"/>
                    </a:cubicBezTo>
                    <a:cubicBezTo>
                      <a:pt x="117505" y="182347"/>
                      <a:pt x="118056" y="177732"/>
                      <a:pt x="117574" y="173048"/>
                    </a:cubicBezTo>
                    <a:cubicBezTo>
                      <a:pt x="114544" y="143984"/>
                      <a:pt x="93881" y="122908"/>
                      <a:pt x="83137" y="97287"/>
                    </a:cubicBezTo>
                    <a:cubicBezTo>
                      <a:pt x="69775" y="63400"/>
                      <a:pt x="42639" y="42187"/>
                      <a:pt x="14263" y="21525"/>
                    </a:cubicBezTo>
                    <a:cubicBezTo>
                      <a:pt x="10474" y="15946"/>
                      <a:pt x="-3920" y="19734"/>
                      <a:pt x="488" y="7130"/>
                    </a:cubicBezTo>
                    <a:cubicBezTo>
                      <a:pt x="4138" y="-2719"/>
                      <a:pt x="12403" y="-722"/>
                      <a:pt x="20186" y="1482"/>
                    </a:cubicBezTo>
                    <a:cubicBezTo>
                      <a:pt x="31137" y="4444"/>
                      <a:pt x="36509" y="12915"/>
                      <a:pt x="42088" y="21594"/>
                    </a:cubicBezTo>
                    <a:close/>
                  </a:path>
                </a:pathLst>
              </a:custGeom>
              <a:noFill/>
              <a:ln w="19010" cap="flat">
                <a:solidFill>
                  <a:srgbClr val="FFFFFF"/>
                </a:solidFill>
                <a:prstDash val="solid"/>
                <a:round/>
              </a:ln>
            </p:spPr>
            <p:txBody>
              <a:bodyPr rtlCol="0" anchor="ctr"/>
              <a:lstStyle/>
              <a:p>
                <a:endParaRPr lang="de-DE"/>
              </a:p>
            </p:txBody>
          </p:sp>
          <p:sp>
            <p:nvSpPr>
              <p:cNvPr id="135" name="Freihandform: Form 134">
                <a:extLst>
                  <a:ext uri="{FF2B5EF4-FFF2-40B4-BE49-F238E27FC236}">
                    <a16:creationId xmlns:a16="http://schemas.microsoft.com/office/drawing/2014/main" id="{4D91A9DA-3561-58F8-B5BD-0B64A5BE97C8}"/>
                  </a:ext>
                </a:extLst>
              </p:cNvPr>
              <p:cNvSpPr/>
              <p:nvPr/>
            </p:nvSpPr>
            <p:spPr>
              <a:xfrm rot="-1559745">
                <a:off x="852383" y="3026428"/>
                <a:ext cx="214777" cy="203870"/>
              </a:xfrm>
              <a:custGeom>
                <a:avLst/>
                <a:gdLst>
                  <a:gd name="connsiteX0" fmla="*/ 4599 w 214777"/>
                  <a:gd name="connsiteY0" fmla="*/ 107286 h 203870"/>
                  <a:gd name="connsiteX1" fmla="*/ 142347 w 214777"/>
                  <a:gd name="connsiteY1" fmla="*/ 3975 h 203870"/>
                  <a:gd name="connsiteX2" fmla="*/ 196827 w 214777"/>
                  <a:gd name="connsiteY2" fmla="*/ 26015 h 203870"/>
                  <a:gd name="connsiteX3" fmla="*/ 213839 w 214777"/>
                  <a:gd name="connsiteY3" fmla="*/ 191313 h 203870"/>
                  <a:gd name="connsiteX4" fmla="*/ 211222 w 214777"/>
                  <a:gd name="connsiteY4" fmla="*/ 203710 h 203870"/>
                  <a:gd name="connsiteX5" fmla="*/ 5012 w 214777"/>
                  <a:gd name="connsiteY5" fmla="*/ 176161 h 203870"/>
                  <a:gd name="connsiteX6" fmla="*/ 4599 w 214777"/>
                  <a:gd name="connsiteY6" fmla="*/ 107286 h 203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777" h="203870">
                    <a:moveTo>
                      <a:pt x="4599" y="107286"/>
                    </a:moveTo>
                    <a:cubicBezTo>
                      <a:pt x="43788" y="63895"/>
                      <a:pt x="93033" y="33866"/>
                      <a:pt x="142347" y="3975"/>
                    </a:cubicBezTo>
                    <a:cubicBezTo>
                      <a:pt x="167142" y="-4979"/>
                      <a:pt x="186289" y="-158"/>
                      <a:pt x="196827" y="26015"/>
                    </a:cubicBezTo>
                    <a:cubicBezTo>
                      <a:pt x="197929" y="81458"/>
                      <a:pt x="193315" y="137522"/>
                      <a:pt x="213839" y="191313"/>
                    </a:cubicBezTo>
                    <a:cubicBezTo>
                      <a:pt x="215196" y="195611"/>
                      <a:pt x="214204" y="200329"/>
                      <a:pt x="211222" y="203710"/>
                    </a:cubicBezTo>
                    <a:cubicBezTo>
                      <a:pt x="142347" y="197856"/>
                      <a:pt x="72715" y="193241"/>
                      <a:pt x="5012" y="176161"/>
                    </a:cubicBezTo>
                    <a:cubicBezTo>
                      <a:pt x="-10692" y="153019"/>
                      <a:pt x="14103" y="130015"/>
                      <a:pt x="4599" y="107286"/>
                    </a:cubicBezTo>
                    <a:close/>
                  </a:path>
                </a:pathLst>
              </a:custGeom>
              <a:noFill/>
              <a:ln w="19010" cap="flat">
                <a:solidFill>
                  <a:srgbClr val="FFFFFF"/>
                </a:solidFill>
                <a:prstDash val="solid"/>
                <a:round/>
              </a:ln>
            </p:spPr>
            <p:txBody>
              <a:bodyPr rtlCol="0" anchor="ctr"/>
              <a:lstStyle/>
              <a:p>
                <a:endParaRPr lang="de-DE"/>
              </a:p>
            </p:txBody>
          </p:sp>
          <p:sp>
            <p:nvSpPr>
              <p:cNvPr id="136" name="Freihandform: Form 135">
                <a:extLst>
                  <a:ext uri="{FF2B5EF4-FFF2-40B4-BE49-F238E27FC236}">
                    <a16:creationId xmlns:a16="http://schemas.microsoft.com/office/drawing/2014/main" id="{0EB0555E-6B36-38C4-E9AE-8606FBB68753}"/>
                  </a:ext>
                </a:extLst>
              </p:cNvPr>
              <p:cNvSpPr/>
              <p:nvPr/>
            </p:nvSpPr>
            <p:spPr>
              <a:xfrm rot="-1559745">
                <a:off x="904993" y="3159070"/>
                <a:ext cx="77126" cy="296159"/>
              </a:xfrm>
              <a:custGeom>
                <a:avLst/>
                <a:gdLst>
                  <a:gd name="connsiteX0" fmla="*/ 28721 w 77126"/>
                  <a:gd name="connsiteY0" fmla="*/ -148 h 296159"/>
                  <a:gd name="connsiteX1" fmla="*/ 39948 w 77126"/>
                  <a:gd name="connsiteY1" fmla="*/ 18999 h 296159"/>
                  <a:gd name="connsiteX2" fmla="*/ 28928 w 77126"/>
                  <a:gd name="connsiteY2" fmla="*/ 68726 h 296159"/>
                  <a:gd name="connsiteX3" fmla="*/ 49246 w 77126"/>
                  <a:gd name="connsiteY3" fmla="*/ 227137 h 296159"/>
                  <a:gd name="connsiteX4" fmla="*/ 76795 w 77126"/>
                  <a:gd name="connsiteY4" fmla="*/ 296012 h 296159"/>
                  <a:gd name="connsiteX5" fmla="*/ 63021 w 77126"/>
                  <a:gd name="connsiteY5" fmla="*/ 296012 h 296159"/>
                  <a:gd name="connsiteX6" fmla="*/ 13982 w 77126"/>
                  <a:gd name="connsiteY6" fmla="*/ 208335 h 296159"/>
                  <a:gd name="connsiteX7" fmla="*/ 5786 w 77126"/>
                  <a:gd name="connsiteY7" fmla="*/ 52472 h 296159"/>
                  <a:gd name="connsiteX8" fmla="*/ 28584 w 77126"/>
                  <a:gd name="connsiteY8" fmla="*/ -148 h 296159"/>
                  <a:gd name="connsiteX9" fmla="*/ 28721 w 77126"/>
                  <a:gd name="connsiteY9" fmla="*/ -148 h 296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26" h="296159">
                    <a:moveTo>
                      <a:pt x="28721" y="-148"/>
                    </a:moveTo>
                    <a:cubicBezTo>
                      <a:pt x="41187" y="1092"/>
                      <a:pt x="42909" y="7841"/>
                      <a:pt x="39948" y="18999"/>
                    </a:cubicBezTo>
                    <a:cubicBezTo>
                      <a:pt x="35540" y="35391"/>
                      <a:pt x="32509" y="52128"/>
                      <a:pt x="28928" y="68726"/>
                    </a:cubicBezTo>
                    <a:cubicBezTo>
                      <a:pt x="30581" y="122104"/>
                      <a:pt x="19836" y="177203"/>
                      <a:pt x="49246" y="227137"/>
                    </a:cubicBezTo>
                    <a:cubicBezTo>
                      <a:pt x="47386" y="254687"/>
                      <a:pt x="71630" y="271286"/>
                      <a:pt x="76795" y="296012"/>
                    </a:cubicBezTo>
                    <a:lnTo>
                      <a:pt x="63021" y="296012"/>
                    </a:lnTo>
                    <a:cubicBezTo>
                      <a:pt x="33749" y="273972"/>
                      <a:pt x="26930" y="239466"/>
                      <a:pt x="13982" y="208335"/>
                    </a:cubicBezTo>
                    <a:cubicBezTo>
                      <a:pt x="1860" y="156885"/>
                      <a:pt x="-6680" y="105436"/>
                      <a:pt x="5786" y="52472"/>
                    </a:cubicBezTo>
                    <a:cubicBezTo>
                      <a:pt x="10332" y="33256"/>
                      <a:pt x="15429" y="15004"/>
                      <a:pt x="28584" y="-148"/>
                    </a:cubicBezTo>
                    <a:lnTo>
                      <a:pt x="28721" y="-148"/>
                    </a:lnTo>
                    <a:close/>
                  </a:path>
                </a:pathLst>
              </a:custGeom>
              <a:noFill/>
              <a:ln w="19010" cap="flat">
                <a:solidFill>
                  <a:srgbClr val="FFFFFF"/>
                </a:solidFill>
                <a:prstDash val="solid"/>
                <a:round/>
              </a:ln>
            </p:spPr>
            <p:txBody>
              <a:bodyPr rtlCol="0" anchor="ctr"/>
              <a:lstStyle/>
              <a:p>
                <a:endParaRPr lang="de-DE"/>
              </a:p>
            </p:txBody>
          </p:sp>
          <p:sp>
            <p:nvSpPr>
              <p:cNvPr id="137" name="Freihandform: Form 136">
                <a:extLst>
                  <a:ext uri="{FF2B5EF4-FFF2-40B4-BE49-F238E27FC236}">
                    <a16:creationId xmlns:a16="http://schemas.microsoft.com/office/drawing/2014/main" id="{EC5FD12C-B0DC-5645-C768-99EBE4D87E51}"/>
                  </a:ext>
                </a:extLst>
              </p:cNvPr>
              <p:cNvSpPr/>
              <p:nvPr/>
            </p:nvSpPr>
            <p:spPr>
              <a:xfrm rot="-1559745">
                <a:off x="1037806" y="2944766"/>
                <a:ext cx="61378" cy="295044"/>
              </a:xfrm>
              <a:custGeom>
                <a:avLst/>
                <a:gdLst>
                  <a:gd name="connsiteX0" fmla="*/ 20991 w 61378"/>
                  <a:gd name="connsiteY0" fmla="*/ 234059 h 295044"/>
                  <a:gd name="connsiteX1" fmla="*/ 329 w 61378"/>
                  <a:gd name="connsiteY1" fmla="*/ 54986 h 295044"/>
                  <a:gd name="connsiteX2" fmla="*/ 14104 w 61378"/>
                  <a:gd name="connsiteY2" fmla="*/ -114 h 295044"/>
                  <a:gd name="connsiteX3" fmla="*/ 15261 w 61378"/>
                  <a:gd name="connsiteY3" fmla="*/ -169 h 295044"/>
                  <a:gd name="connsiteX4" fmla="*/ 27934 w 61378"/>
                  <a:gd name="connsiteY4" fmla="*/ 12504 h 295044"/>
                  <a:gd name="connsiteX5" fmla="*/ 27879 w 61378"/>
                  <a:gd name="connsiteY5" fmla="*/ 13661 h 295044"/>
                  <a:gd name="connsiteX6" fmla="*/ 14104 w 61378"/>
                  <a:gd name="connsiteY6" fmla="*/ 116973 h 295044"/>
                  <a:gd name="connsiteX7" fmla="*/ 55428 w 61378"/>
                  <a:gd name="connsiteY7" fmla="*/ 268496 h 295044"/>
                  <a:gd name="connsiteX8" fmla="*/ 55428 w 61378"/>
                  <a:gd name="connsiteY8" fmla="*/ 294875 h 295044"/>
                  <a:gd name="connsiteX9" fmla="*/ 20991 w 61378"/>
                  <a:gd name="connsiteY9" fmla="*/ 234059 h 29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378" h="295044">
                    <a:moveTo>
                      <a:pt x="20991" y="234059"/>
                    </a:moveTo>
                    <a:cubicBezTo>
                      <a:pt x="-1875" y="176273"/>
                      <a:pt x="-1255" y="115733"/>
                      <a:pt x="329" y="54986"/>
                    </a:cubicBezTo>
                    <a:cubicBezTo>
                      <a:pt x="329" y="35425"/>
                      <a:pt x="-2357" y="15245"/>
                      <a:pt x="14104" y="-114"/>
                    </a:cubicBezTo>
                    <a:cubicBezTo>
                      <a:pt x="14490" y="-148"/>
                      <a:pt x="14875" y="-169"/>
                      <a:pt x="15261" y="-169"/>
                    </a:cubicBezTo>
                    <a:cubicBezTo>
                      <a:pt x="22210" y="-169"/>
                      <a:pt x="27934" y="5555"/>
                      <a:pt x="27934" y="12504"/>
                    </a:cubicBezTo>
                    <a:cubicBezTo>
                      <a:pt x="27934" y="12890"/>
                      <a:pt x="27913" y="13275"/>
                      <a:pt x="27879" y="13661"/>
                    </a:cubicBezTo>
                    <a:cubicBezTo>
                      <a:pt x="16618" y="46872"/>
                      <a:pt x="11941" y="81971"/>
                      <a:pt x="14104" y="116973"/>
                    </a:cubicBezTo>
                    <a:cubicBezTo>
                      <a:pt x="14104" y="171108"/>
                      <a:pt x="24159" y="222695"/>
                      <a:pt x="55428" y="268496"/>
                    </a:cubicBezTo>
                    <a:cubicBezTo>
                      <a:pt x="57770" y="276486"/>
                      <a:pt x="66793" y="283993"/>
                      <a:pt x="55428" y="294875"/>
                    </a:cubicBezTo>
                    <a:cubicBezTo>
                      <a:pt x="38623" y="277037"/>
                      <a:pt x="32769" y="253551"/>
                      <a:pt x="20991" y="234059"/>
                    </a:cubicBezTo>
                    <a:close/>
                  </a:path>
                </a:pathLst>
              </a:custGeom>
              <a:noFill/>
              <a:ln w="19010" cap="flat">
                <a:solidFill>
                  <a:srgbClr val="FFFFFF"/>
                </a:solidFill>
                <a:prstDash val="solid"/>
                <a:round/>
              </a:ln>
            </p:spPr>
            <p:txBody>
              <a:bodyPr rtlCol="0" anchor="ctr"/>
              <a:lstStyle/>
              <a:p>
                <a:endParaRPr lang="de-DE"/>
              </a:p>
            </p:txBody>
          </p:sp>
          <p:sp>
            <p:nvSpPr>
              <p:cNvPr id="138" name="Freihandform: Form 137">
                <a:extLst>
                  <a:ext uri="{FF2B5EF4-FFF2-40B4-BE49-F238E27FC236}">
                    <a16:creationId xmlns:a16="http://schemas.microsoft.com/office/drawing/2014/main" id="{44404622-422A-CEA1-43CA-605412E453A8}"/>
                  </a:ext>
                </a:extLst>
              </p:cNvPr>
              <p:cNvSpPr/>
              <p:nvPr/>
            </p:nvSpPr>
            <p:spPr>
              <a:xfrm rot="-1559745">
                <a:off x="752002" y="3383414"/>
                <a:ext cx="268610" cy="110199"/>
              </a:xfrm>
              <a:custGeom>
                <a:avLst/>
                <a:gdLst>
                  <a:gd name="connsiteX0" fmla="*/ 226959 w 268610"/>
                  <a:gd name="connsiteY0" fmla="*/ 27413 h 110199"/>
                  <a:gd name="connsiteX1" fmla="*/ 268284 w 268610"/>
                  <a:gd name="connsiteY1" fmla="*/ 110062 h 110199"/>
                  <a:gd name="connsiteX2" fmla="*/ -326 w 268610"/>
                  <a:gd name="connsiteY2" fmla="*/ 68738 h 110199"/>
                  <a:gd name="connsiteX3" fmla="*/ 48299 w 268610"/>
                  <a:gd name="connsiteY3" fmla="*/ -137 h 110199"/>
                  <a:gd name="connsiteX4" fmla="*/ 226959 w 268610"/>
                  <a:gd name="connsiteY4" fmla="*/ 27413 h 11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610" h="110199">
                    <a:moveTo>
                      <a:pt x="226959" y="27413"/>
                    </a:moveTo>
                    <a:lnTo>
                      <a:pt x="268284" y="110062"/>
                    </a:lnTo>
                    <a:cubicBezTo>
                      <a:pt x="178747" y="97183"/>
                      <a:pt x="88246" y="87609"/>
                      <a:pt x="-326" y="68738"/>
                    </a:cubicBezTo>
                    <a:cubicBezTo>
                      <a:pt x="10074" y="41739"/>
                      <a:pt x="30943" y="22179"/>
                      <a:pt x="48299" y="-137"/>
                    </a:cubicBezTo>
                    <a:cubicBezTo>
                      <a:pt x="108702" y="1378"/>
                      <a:pt x="169174" y="5304"/>
                      <a:pt x="226959" y="27413"/>
                    </a:cubicBezTo>
                    <a:close/>
                  </a:path>
                </a:pathLst>
              </a:custGeom>
              <a:noFill/>
              <a:ln w="19010" cap="flat">
                <a:solidFill>
                  <a:srgbClr val="FFFFFF"/>
                </a:solidFill>
                <a:prstDash val="solid"/>
                <a:round/>
              </a:ln>
            </p:spPr>
            <p:txBody>
              <a:bodyPr rtlCol="0" anchor="ctr"/>
              <a:lstStyle/>
              <a:p>
                <a:endParaRPr lang="de-DE"/>
              </a:p>
            </p:txBody>
          </p:sp>
          <p:sp>
            <p:nvSpPr>
              <p:cNvPr id="139" name="Freihandform: Form 138">
                <a:extLst>
                  <a:ext uri="{FF2B5EF4-FFF2-40B4-BE49-F238E27FC236}">
                    <a16:creationId xmlns:a16="http://schemas.microsoft.com/office/drawing/2014/main" id="{751CE44E-1509-A754-76FC-C7EDCB145120}"/>
                  </a:ext>
                </a:extLst>
              </p:cNvPr>
              <p:cNvSpPr/>
              <p:nvPr/>
            </p:nvSpPr>
            <p:spPr>
              <a:xfrm rot="-1559745">
                <a:off x="1312337" y="1405756"/>
                <a:ext cx="533766" cy="480123"/>
              </a:xfrm>
              <a:custGeom>
                <a:avLst/>
                <a:gdLst>
                  <a:gd name="connsiteX0" fmla="*/ 266066 w 533766"/>
                  <a:gd name="connsiteY0" fmla="*/ 438512 h 480123"/>
                  <a:gd name="connsiteX1" fmla="*/ 183417 w 533766"/>
                  <a:gd name="connsiteY1" fmla="*/ 369637 h 480123"/>
                  <a:gd name="connsiteX2" fmla="*/ 103316 w 533766"/>
                  <a:gd name="connsiteY2" fmla="*/ 383412 h 480123"/>
                  <a:gd name="connsiteX3" fmla="*/ 11299 w 533766"/>
                  <a:gd name="connsiteY3" fmla="*/ 479836 h 480123"/>
                  <a:gd name="connsiteX4" fmla="*/ 3241 w 533766"/>
                  <a:gd name="connsiteY4" fmla="*/ 464546 h 480123"/>
                  <a:gd name="connsiteX5" fmla="*/ 25005 w 533766"/>
                  <a:gd name="connsiteY5" fmla="*/ 438512 h 480123"/>
                  <a:gd name="connsiteX6" fmla="*/ 128317 w 533766"/>
                  <a:gd name="connsiteY6" fmla="*/ 335200 h 480123"/>
                  <a:gd name="connsiteX7" fmla="*/ 259178 w 533766"/>
                  <a:gd name="connsiteY7" fmla="*/ 95517 h 480123"/>
                  <a:gd name="connsiteX8" fmla="*/ 272953 w 533766"/>
                  <a:gd name="connsiteY8" fmla="*/ 80434 h 480123"/>
                  <a:gd name="connsiteX9" fmla="*/ 223433 w 533766"/>
                  <a:gd name="connsiteY9" fmla="*/ 259025 h 480123"/>
                  <a:gd name="connsiteX10" fmla="*/ 340037 w 533766"/>
                  <a:gd name="connsiteY10" fmla="*/ 153922 h 480123"/>
                  <a:gd name="connsiteX11" fmla="*/ 378400 w 533766"/>
                  <a:gd name="connsiteY11" fmla="*/ -287 h 480123"/>
                  <a:gd name="connsiteX12" fmla="*/ 390178 w 533766"/>
                  <a:gd name="connsiteY12" fmla="*/ 25403 h 480123"/>
                  <a:gd name="connsiteX13" fmla="*/ 333494 w 533766"/>
                  <a:gd name="connsiteY13" fmla="*/ 196556 h 480123"/>
                  <a:gd name="connsiteX14" fmla="*/ 458914 w 533766"/>
                  <a:gd name="connsiteY14" fmla="*/ 142352 h 480123"/>
                  <a:gd name="connsiteX15" fmla="*/ 533367 w 533766"/>
                  <a:gd name="connsiteY15" fmla="*/ 130299 h 480123"/>
                  <a:gd name="connsiteX16" fmla="*/ 452096 w 533766"/>
                  <a:gd name="connsiteY16" fmla="*/ 163152 h 480123"/>
                  <a:gd name="connsiteX17" fmla="*/ 315242 w 533766"/>
                  <a:gd name="connsiteY17" fmla="*/ 234850 h 480123"/>
                  <a:gd name="connsiteX18" fmla="*/ 403884 w 533766"/>
                  <a:gd name="connsiteY18" fmla="*/ 293806 h 480123"/>
                  <a:gd name="connsiteX19" fmla="*/ 429160 w 533766"/>
                  <a:gd name="connsiteY19" fmla="*/ 346220 h 480123"/>
                  <a:gd name="connsiteX20" fmla="*/ 403608 w 533766"/>
                  <a:gd name="connsiteY20" fmla="*/ 321356 h 480123"/>
                  <a:gd name="connsiteX21" fmla="*/ 307184 w 533766"/>
                  <a:gd name="connsiteY21" fmla="*/ 259369 h 480123"/>
                  <a:gd name="connsiteX22" fmla="*/ 171226 w 533766"/>
                  <a:gd name="connsiteY22" fmla="*/ 333616 h 480123"/>
                  <a:gd name="connsiteX23" fmla="*/ 258903 w 533766"/>
                  <a:gd name="connsiteY23" fmla="*/ 397118 h 480123"/>
                  <a:gd name="connsiteX24" fmla="*/ 280943 w 533766"/>
                  <a:gd name="connsiteY24" fmla="*/ 434861 h 480123"/>
                  <a:gd name="connsiteX25" fmla="*/ 277912 w 533766"/>
                  <a:gd name="connsiteY25" fmla="*/ 450634 h 480123"/>
                  <a:gd name="connsiteX26" fmla="*/ 266066 w 533766"/>
                  <a:gd name="connsiteY26" fmla="*/ 438512 h 48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766" h="480123">
                    <a:moveTo>
                      <a:pt x="266066" y="438512"/>
                    </a:moveTo>
                    <a:cubicBezTo>
                      <a:pt x="248847" y="403179"/>
                      <a:pt x="222331" y="379073"/>
                      <a:pt x="183417" y="369637"/>
                    </a:cubicBezTo>
                    <a:cubicBezTo>
                      <a:pt x="153387" y="354003"/>
                      <a:pt x="128317" y="352694"/>
                      <a:pt x="103316" y="383412"/>
                    </a:cubicBezTo>
                    <a:cubicBezTo>
                      <a:pt x="75353" y="417849"/>
                      <a:pt x="42155" y="448154"/>
                      <a:pt x="11299" y="479836"/>
                    </a:cubicBezTo>
                    <a:cubicBezTo>
                      <a:pt x="1382" y="478528"/>
                      <a:pt x="-4679" y="474809"/>
                      <a:pt x="3241" y="464546"/>
                    </a:cubicBezTo>
                    <a:cubicBezTo>
                      <a:pt x="10129" y="455592"/>
                      <a:pt x="17705" y="447190"/>
                      <a:pt x="25005" y="438512"/>
                    </a:cubicBezTo>
                    <a:cubicBezTo>
                      <a:pt x="53244" y="397876"/>
                      <a:pt x="101525" y="377282"/>
                      <a:pt x="128317" y="335200"/>
                    </a:cubicBezTo>
                    <a:cubicBezTo>
                      <a:pt x="216752" y="279756"/>
                      <a:pt x="246161" y="192148"/>
                      <a:pt x="259178" y="95517"/>
                    </a:cubicBezTo>
                    <a:cubicBezTo>
                      <a:pt x="260762" y="83877"/>
                      <a:pt x="260762" y="83877"/>
                      <a:pt x="272953" y="80434"/>
                    </a:cubicBezTo>
                    <a:cubicBezTo>
                      <a:pt x="272953" y="142421"/>
                      <a:pt x="254220" y="198966"/>
                      <a:pt x="223433" y="259025"/>
                    </a:cubicBezTo>
                    <a:cubicBezTo>
                      <a:pt x="281838" y="239396"/>
                      <a:pt x="316138" y="203512"/>
                      <a:pt x="340037" y="153922"/>
                    </a:cubicBezTo>
                    <a:cubicBezTo>
                      <a:pt x="363840" y="105903"/>
                      <a:pt x="376933" y="53283"/>
                      <a:pt x="378400" y="-287"/>
                    </a:cubicBezTo>
                    <a:cubicBezTo>
                      <a:pt x="394379" y="6600"/>
                      <a:pt x="388111" y="17482"/>
                      <a:pt x="390178" y="25403"/>
                    </a:cubicBezTo>
                    <a:cubicBezTo>
                      <a:pt x="388387" y="85530"/>
                      <a:pt x="366003" y="139183"/>
                      <a:pt x="333494" y="196556"/>
                    </a:cubicBezTo>
                    <a:lnTo>
                      <a:pt x="458914" y="142352"/>
                    </a:lnTo>
                    <a:cubicBezTo>
                      <a:pt x="480403" y="138357"/>
                      <a:pt x="500927" y="128232"/>
                      <a:pt x="533367" y="130299"/>
                    </a:cubicBezTo>
                    <a:cubicBezTo>
                      <a:pt x="503062" y="150961"/>
                      <a:pt x="475651" y="152476"/>
                      <a:pt x="452096" y="163152"/>
                    </a:cubicBezTo>
                    <a:cubicBezTo>
                      <a:pt x="409945" y="196556"/>
                      <a:pt x="356429" y="207025"/>
                      <a:pt x="315242" y="234850"/>
                    </a:cubicBezTo>
                    <a:cubicBezTo>
                      <a:pt x="347613" y="244010"/>
                      <a:pt x="385287" y="254273"/>
                      <a:pt x="403884" y="293806"/>
                    </a:cubicBezTo>
                    <a:cubicBezTo>
                      <a:pt x="413319" y="309992"/>
                      <a:pt x="427232" y="324180"/>
                      <a:pt x="429160" y="346220"/>
                    </a:cubicBezTo>
                    <a:cubicBezTo>
                      <a:pt x="410909" y="345600"/>
                      <a:pt x="410289" y="330448"/>
                      <a:pt x="403608" y="321356"/>
                    </a:cubicBezTo>
                    <a:cubicBezTo>
                      <a:pt x="379778" y="288021"/>
                      <a:pt x="351401" y="261573"/>
                      <a:pt x="307184" y="259369"/>
                    </a:cubicBezTo>
                    <a:cubicBezTo>
                      <a:pt x="247952" y="256821"/>
                      <a:pt x="216820" y="303655"/>
                      <a:pt x="171226" y="333616"/>
                    </a:cubicBezTo>
                    <a:cubicBezTo>
                      <a:pt x="203872" y="354692"/>
                      <a:pt x="242786" y="361166"/>
                      <a:pt x="258903" y="397118"/>
                    </a:cubicBezTo>
                    <a:cubicBezTo>
                      <a:pt x="266273" y="409653"/>
                      <a:pt x="273918" y="422050"/>
                      <a:pt x="280943" y="434861"/>
                    </a:cubicBezTo>
                    <a:cubicBezTo>
                      <a:pt x="283973" y="440440"/>
                      <a:pt x="288519" y="448085"/>
                      <a:pt x="277912" y="450634"/>
                    </a:cubicBezTo>
                    <a:cubicBezTo>
                      <a:pt x="268958" y="452907"/>
                      <a:pt x="267099" y="445399"/>
                      <a:pt x="266066" y="438512"/>
                    </a:cubicBezTo>
                    <a:close/>
                  </a:path>
                </a:pathLst>
              </a:custGeom>
              <a:noFill/>
              <a:ln w="19010" cap="flat">
                <a:solidFill>
                  <a:srgbClr val="FFFFFF"/>
                </a:solidFill>
                <a:prstDash val="solid"/>
                <a:round/>
              </a:ln>
            </p:spPr>
            <p:txBody>
              <a:bodyPr rtlCol="0" anchor="ctr"/>
              <a:lstStyle/>
              <a:p>
                <a:endParaRPr lang="de-DE"/>
              </a:p>
            </p:txBody>
          </p:sp>
          <p:sp>
            <p:nvSpPr>
              <p:cNvPr id="140" name="Freihandform: Form 139">
                <a:extLst>
                  <a:ext uri="{FF2B5EF4-FFF2-40B4-BE49-F238E27FC236}">
                    <a16:creationId xmlns:a16="http://schemas.microsoft.com/office/drawing/2014/main" id="{182C8592-A66F-3428-235F-F790CF1BB231}"/>
                  </a:ext>
                </a:extLst>
              </p:cNvPr>
              <p:cNvSpPr/>
              <p:nvPr/>
            </p:nvSpPr>
            <p:spPr>
              <a:xfrm rot="-1559745">
                <a:off x="1599828" y="1521679"/>
                <a:ext cx="148768" cy="130654"/>
              </a:xfrm>
              <a:custGeom>
                <a:avLst/>
                <a:gdLst>
                  <a:gd name="connsiteX0" fmla="*/ 100159 w 148768"/>
                  <a:gd name="connsiteY0" fmla="*/ 130358 h 130654"/>
                  <a:gd name="connsiteX1" fmla="*/ -397 w 148768"/>
                  <a:gd name="connsiteY1" fmla="*/ 76154 h 130654"/>
                  <a:gd name="connsiteX2" fmla="*/ 148371 w 148768"/>
                  <a:gd name="connsiteY2" fmla="*/ -297 h 130654"/>
                  <a:gd name="connsiteX3" fmla="*/ 100159 w 148768"/>
                  <a:gd name="connsiteY3" fmla="*/ 130358 h 130654"/>
                </a:gdLst>
                <a:ahLst/>
                <a:cxnLst>
                  <a:cxn ang="0">
                    <a:pos x="connsiteX0" y="connsiteY0"/>
                  </a:cxn>
                  <a:cxn ang="0">
                    <a:pos x="connsiteX1" y="connsiteY1"/>
                  </a:cxn>
                  <a:cxn ang="0">
                    <a:pos x="connsiteX2" y="connsiteY2"/>
                  </a:cxn>
                  <a:cxn ang="0">
                    <a:pos x="connsiteX3" y="connsiteY3"/>
                  </a:cxn>
                </a:cxnLst>
                <a:rect l="l" t="t" r="r" b="b"/>
                <a:pathLst>
                  <a:path w="148768" h="130654">
                    <a:moveTo>
                      <a:pt x="100159" y="130358"/>
                    </a:moveTo>
                    <a:cubicBezTo>
                      <a:pt x="71025" y="105357"/>
                      <a:pt x="41823" y="80493"/>
                      <a:pt x="-397" y="76154"/>
                    </a:cubicBezTo>
                    <a:cubicBezTo>
                      <a:pt x="45404" y="38755"/>
                      <a:pt x="96853" y="19195"/>
                      <a:pt x="148371" y="-297"/>
                    </a:cubicBezTo>
                    <a:cubicBezTo>
                      <a:pt x="137696" y="45229"/>
                      <a:pt x="126607" y="90686"/>
                      <a:pt x="100159" y="130358"/>
                    </a:cubicBezTo>
                    <a:close/>
                  </a:path>
                </a:pathLst>
              </a:custGeom>
              <a:noFill/>
              <a:ln w="19010" cap="flat">
                <a:solidFill>
                  <a:srgbClr val="FFFFFF"/>
                </a:solidFill>
                <a:prstDash val="solid"/>
                <a:round/>
              </a:ln>
            </p:spPr>
            <p:txBody>
              <a:bodyPr rtlCol="0" anchor="ctr"/>
              <a:lstStyle/>
              <a:p>
                <a:endParaRPr lang="de-DE"/>
              </a:p>
            </p:txBody>
          </p:sp>
          <p:sp>
            <p:nvSpPr>
              <p:cNvPr id="141" name="Freihandform: Form 140">
                <a:extLst>
                  <a:ext uri="{FF2B5EF4-FFF2-40B4-BE49-F238E27FC236}">
                    <a16:creationId xmlns:a16="http://schemas.microsoft.com/office/drawing/2014/main" id="{63A1C937-743A-6597-106C-C1A20C558A58}"/>
                  </a:ext>
                </a:extLst>
              </p:cNvPr>
              <p:cNvSpPr/>
              <p:nvPr/>
            </p:nvSpPr>
            <p:spPr>
              <a:xfrm rot="-1559745">
                <a:off x="2065495" y="1794885"/>
                <a:ext cx="230040" cy="117058"/>
              </a:xfrm>
              <a:custGeom>
                <a:avLst/>
                <a:gdLst>
                  <a:gd name="connsiteX0" fmla="*/ 222665 w 230040"/>
                  <a:gd name="connsiteY0" fmla="*/ 27208 h 117058"/>
                  <a:gd name="connsiteX1" fmla="*/ 200143 w 230040"/>
                  <a:gd name="connsiteY1" fmla="*/ 12882 h 117058"/>
                  <a:gd name="connsiteX2" fmla="*/ 186368 w 230040"/>
                  <a:gd name="connsiteY2" fmla="*/ 14742 h 117058"/>
                  <a:gd name="connsiteX3" fmla="*/ 194840 w 230040"/>
                  <a:gd name="connsiteY3" fmla="*/ 27346 h 117058"/>
                  <a:gd name="connsiteX4" fmla="*/ 102066 w 230040"/>
                  <a:gd name="connsiteY4" fmla="*/ 103934 h 117058"/>
                  <a:gd name="connsiteX5" fmla="*/ 91804 w 230040"/>
                  <a:gd name="connsiteY5" fmla="*/ 116745 h 117058"/>
                  <a:gd name="connsiteX6" fmla="*/ -350 w 230040"/>
                  <a:gd name="connsiteY6" fmla="*/ 17566 h 117058"/>
                  <a:gd name="connsiteX7" fmla="*/ 229690 w 230040"/>
                  <a:gd name="connsiteY7" fmla="*/ 6477 h 117058"/>
                  <a:gd name="connsiteX8" fmla="*/ 222665 w 230040"/>
                  <a:gd name="connsiteY8" fmla="*/ 27208 h 11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40" h="117058">
                    <a:moveTo>
                      <a:pt x="222665" y="27208"/>
                    </a:moveTo>
                    <a:cubicBezTo>
                      <a:pt x="215158" y="22456"/>
                      <a:pt x="207788" y="17428"/>
                      <a:pt x="200143" y="12882"/>
                    </a:cubicBezTo>
                    <a:cubicBezTo>
                      <a:pt x="195253" y="9921"/>
                      <a:pt x="188572" y="7441"/>
                      <a:pt x="186368" y="14742"/>
                    </a:cubicBezTo>
                    <a:cubicBezTo>
                      <a:pt x="185542" y="17979"/>
                      <a:pt x="191809" y="23076"/>
                      <a:pt x="194840" y="27346"/>
                    </a:cubicBezTo>
                    <a:cubicBezTo>
                      <a:pt x="150003" y="36024"/>
                      <a:pt x="133404" y="78933"/>
                      <a:pt x="102066" y="103934"/>
                    </a:cubicBezTo>
                    <a:cubicBezTo>
                      <a:pt x="98209" y="107839"/>
                      <a:pt x="94772" y="112130"/>
                      <a:pt x="91804" y="116745"/>
                    </a:cubicBezTo>
                    <a:cubicBezTo>
                      <a:pt x="61155" y="84030"/>
                      <a:pt x="40630" y="42292"/>
                      <a:pt x="-350" y="17566"/>
                    </a:cubicBezTo>
                    <a:cubicBezTo>
                      <a:pt x="77340" y="8543"/>
                      <a:pt x="152689" y="-10466"/>
                      <a:pt x="229690" y="6477"/>
                    </a:cubicBezTo>
                    <a:lnTo>
                      <a:pt x="222665" y="27208"/>
                    </a:lnTo>
                    <a:close/>
                  </a:path>
                </a:pathLst>
              </a:custGeom>
              <a:noFill/>
              <a:ln w="19010" cap="flat">
                <a:solidFill>
                  <a:srgbClr val="FFFFFF"/>
                </a:solidFill>
                <a:prstDash val="solid"/>
                <a:round/>
              </a:ln>
            </p:spPr>
            <p:txBody>
              <a:bodyPr rtlCol="0" anchor="ctr"/>
              <a:lstStyle/>
              <a:p>
                <a:endParaRPr lang="de-DE"/>
              </a:p>
            </p:txBody>
          </p:sp>
          <p:sp>
            <p:nvSpPr>
              <p:cNvPr id="142" name="Freihandform: Form 141">
                <a:extLst>
                  <a:ext uri="{FF2B5EF4-FFF2-40B4-BE49-F238E27FC236}">
                    <a16:creationId xmlns:a16="http://schemas.microsoft.com/office/drawing/2014/main" id="{737CE77B-D23C-3F2F-0AFF-87A72F524EF0}"/>
                  </a:ext>
                </a:extLst>
              </p:cNvPr>
              <p:cNvSpPr/>
              <p:nvPr/>
            </p:nvSpPr>
            <p:spPr>
              <a:xfrm rot="-1559745">
                <a:off x="1510505" y="1660118"/>
                <a:ext cx="149258" cy="149531"/>
              </a:xfrm>
              <a:custGeom>
                <a:avLst/>
                <a:gdLst>
                  <a:gd name="connsiteX0" fmla="*/ 100653 w 149258"/>
                  <a:gd name="connsiteY0" fmla="*/ 149250 h 149531"/>
                  <a:gd name="connsiteX1" fmla="*/ 8912 w 149258"/>
                  <a:gd name="connsiteY1" fmla="*/ 99867 h 149531"/>
                  <a:gd name="connsiteX2" fmla="*/ 7604 w 149258"/>
                  <a:gd name="connsiteY2" fmla="*/ 80857 h 149531"/>
                  <a:gd name="connsiteX3" fmla="*/ 114428 w 149258"/>
                  <a:gd name="connsiteY3" fmla="*/ 2272 h 149531"/>
                  <a:gd name="connsiteX4" fmla="*/ 148865 w 149258"/>
                  <a:gd name="connsiteY4" fmla="*/ 11501 h 149531"/>
                  <a:gd name="connsiteX5" fmla="*/ 100653 w 149258"/>
                  <a:gd name="connsiteY5" fmla="*/ 149250 h 149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258" h="149531">
                    <a:moveTo>
                      <a:pt x="100653" y="149250"/>
                    </a:moveTo>
                    <a:cubicBezTo>
                      <a:pt x="71932" y="129345"/>
                      <a:pt x="46793" y="103999"/>
                      <a:pt x="8912" y="99867"/>
                    </a:cubicBezTo>
                    <a:cubicBezTo>
                      <a:pt x="-7067" y="98076"/>
                      <a:pt x="992" y="86780"/>
                      <a:pt x="7604" y="80857"/>
                    </a:cubicBezTo>
                    <a:cubicBezTo>
                      <a:pt x="41015" y="51799"/>
                      <a:pt x="76740" y="25510"/>
                      <a:pt x="114428" y="2272"/>
                    </a:cubicBezTo>
                    <a:cubicBezTo>
                      <a:pt x="127721" y="-6062"/>
                      <a:pt x="137225" y="8401"/>
                      <a:pt x="148865" y="11501"/>
                    </a:cubicBezTo>
                    <a:cubicBezTo>
                      <a:pt x="140394" y="60126"/>
                      <a:pt x="128823" y="107925"/>
                      <a:pt x="100653" y="149250"/>
                    </a:cubicBezTo>
                    <a:close/>
                  </a:path>
                </a:pathLst>
              </a:custGeom>
              <a:noFill/>
              <a:ln w="19010" cap="flat">
                <a:solidFill>
                  <a:srgbClr val="FFFFFF"/>
                </a:solidFill>
                <a:prstDash val="solid"/>
                <a:round/>
              </a:ln>
            </p:spPr>
            <p:txBody>
              <a:bodyPr rtlCol="0" anchor="ctr"/>
              <a:lstStyle/>
              <a:p>
                <a:endParaRPr lang="de-DE"/>
              </a:p>
            </p:txBody>
          </p:sp>
          <p:sp>
            <p:nvSpPr>
              <p:cNvPr id="143" name="Freihandform: Form 142">
                <a:extLst>
                  <a:ext uri="{FF2B5EF4-FFF2-40B4-BE49-F238E27FC236}">
                    <a16:creationId xmlns:a16="http://schemas.microsoft.com/office/drawing/2014/main" id="{BAA1C238-89D2-09E9-DF39-F978A808E714}"/>
                  </a:ext>
                </a:extLst>
              </p:cNvPr>
              <p:cNvSpPr/>
              <p:nvPr/>
            </p:nvSpPr>
            <p:spPr>
              <a:xfrm rot="-1559745">
                <a:off x="1416135" y="2315365"/>
                <a:ext cx="262411" cy="482465"/>
              </a:xfrm>
              <a:custGeom>
                <a:avLst/>
                <a:gdLst>
                  <a:gd name="connsiteX0" fmla="*/ 138163 w 262411"/>
                  <a:gd name="connsiteY0" fmla="*/ 440909 h 482465"/>
                  <a:gd name="connsiteX1" fmla="*/ 117501 w 262411"/>
                  <a:gd name="connsiteY1" fmla="*/ 482234 h 482465"/>
                  <a:gd name="connsiteX2" fmla="*/ 117501 w 262411"/>
                  <a:gd name="connsiteY2" fmla="*/ 468459 h 482465"/>
                  <a:gd name="connsiteX3" fmla="*/ 124388 w 262411"/>
                  <a:gd name="connsiteY3" fmla="*/ 420247 h 482465"/>
                  <a:gd name="connsiteX4" fmla="*/ 121289 w 262411"/>
                  <a:gd name="connsiteY4" fmla="*/ 324305 h 482465"/>
                  <a:gd name="connsiteX5" fmla="*/ 14189 w 262411"/>
                  <a:gd name="connsiteY5" fmla="*/ 337322 h 482465"/>
                  <a:gd name="connsiteX6" fmla="*/ 62401 w 262411"/>
                  <a:gd name="connsiteY6" fmla="*/ 323548 h 482465"/>
                  <a:gd name="connsiteX7" fmla="*/ 117501 w 262411"/>
                  <a:gd name="connsiteY7" fmla="*/ 289110 h 482465"/>
                  <a:gd name="connsiteX8" fmla="*/ 111027 w 262411"/>
                  <a:gd name="connsiteY8" fmla="*/ 173952 h 482465"/>
                  <a:gd name="connsiteX9" fmla="*/ 41670 w 262411"/>
                  <a:gd name="connsiteY9" fmla="*/ 206461 h 482465"/>
                  <a:gd name="connsiteX10" fmla="*/ -343 w 262411"/>
                  <a:gd name="connsiteY10" fmla="*/ 186832 h 482465"/>
                  <a:gd name="connsiteX11" fmla="*/ 55445 w 262411"/>
                  <a:gd name="connsiteY11" fmla="*/ 185730 h 482465"/>
                  <a:gd name="connsiteX12" fmla="*/ 103657 w 262411"/>
                  <a:gd name="connsiteY12" fmla="*/ 144405 h 482465"/>
                  <a:gd name="connsiteX13" fmla="*/ 107858 w 262411"/>
                  <a:gd name="connsiteY13" fmla="*/ 113825 h 482465"/>
                  <a:gd name="connsiteX14" fmla="*/ 76107 w 262411"/>
                  <a:gd name="connsiteY14" fmla="*/ -231 h 482465"/>
                  <a:gd name="connsiteX15" fmla="*/ 110544 w 262411"/>
                  <a:gd name="connsiteY15" fmla="*/ 54868 h 482465"/>
                  <a:gd name="connsiteX16" fmla="*/ 131207 w 262411"/>
                  <a:gd name="connsiteY16" fmla="*/ 144405 h 482465"/>
                  <a:gd name="connsiteX17" fmla="*/ 223430 w 262411"/>
                  <a:gd name="connsiteY17" fmla="*/ 310599 h 482465"/>
                  <a:gd name="connsiteX18" fmla="*/ 241406 w 262411"/>
                  <a:gd name="connsiteY18" fmla="*/ 344072 h 482465"/>
                  <a:gd name="connsiteX19" fmla="*/ 146910 w 262411"/>
                  <a:gd name="connsiteY19" fmla="*/ 241174 h 482465"/>
                  <a:gd name="connsiteX20" fmla="*/ 204558 w 262411"/>
                  <a:gd name="connsiteY20" fmla="*/ 393731 h 482465"/>
                  <a:gd name="connsiteX21" fmla="*/ 262068 w 262411"/>
                  <a:gd name="connsiteY21" fmla="*/ 454271 h 482465"/>
                  <a:gd name="connsiteX22" fmla="*/ 150836 w 262411"/>
                  <a:gd name="connsiteY22" fmla="*/ 344898 h 482465"/>
                  <a:gd name="connsiteX23" fmla="*/ 138163 w 262411"/>
                  <a:gd name="connsiteY23" fmla="*/ 440909 h 48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2411" h="482465">
                    <a:moveTo>
                      <a:pt x="138163" y="440909"/>
                    </a:moveTo>
                    <a:cubicBezTo>
                      <a:pt x="135202" y="456819"/>
                      <a:pt x="138163" y="475760"/>
                      <a:pt x="117501" y="482234"/>
                    </a:cubicBezTo>
                    <a:cubicBezTo>
                      <a:pt x="109787" y="477551"/>
                      <a:pt x="117019" y="472867"/>
                      <a:pt x="117501" y="468459"/>
                    </a:cubicBezTo>
                    <a:lnTo>
                      <a:pt x="124388" y="420247"/>
                    </a:lnTo>
                    <a:cubicBezTo>
                      <a:pt x="120393" y="389874"/>
                      <a:pt x="122391" y="359155"/>
                      <a:pt x="121289" y="324305"/>
                    </a:cubicBezTo>
                    <a:cubicBezTo>
                      <a:pt x="86852" y="349031"/>
                      <a:pt x="50417" y="343797"/>
                      <a:pt x="14189" y="337322"/>
                    </a:cubicBezTo>
                    <a:cubicBezTo>
                      <a:pt x="24314" y="311977"/>
                      <a:pt x="46491" y="328920"/>
                      <a:pt x="62401" y="323548"/>
                    </a:cubicBezTo>
                    <a:cubicBezTo>
                      <a:pt x="86852" y="321826"/>
                      <a:pt x="104139" y="308601"/>
                      <a:pt x="117501" y="289110"/>
                    </a:cubicBezTo>
                    <a:cubicBezTo>
                      <a:pt x="130449" y="251505"/>
                      <a:pt x="116123" y="215690"/>
                      <a:pt x="111027" y="173952"/>
                    </a:cubicBezTo>
                    <a:cubicBezTo>
                      <a:pt x="92224" y="200744"/>
                      <a:pt x="66603" y="202673"/>
                      <a:pt x="41670" y="206461"/>
                    </a:cubicBezTo>
                    <a:cubicBezTo>
                      <a:pt x="27276" y="206461"/>
                      <a:pt x="12192" y="207976"/>
                      <a:pt x="-343" y="186832"/>
                    </a:cubicBezTo>
                    <a:cubicBezTo>
                      <a:pt x="21834" y="195441"/>
                      <a:pt x="38157" y="186832"/>
                      <a:pt x="55445" y="185730"/>
                    </a:cubicBezTo>
                    <a:cubicBezTo>
                      <a:pt x="73559" y="174365"/>
                      <a:pt x="99731" y="172437"/>
                      <a:pt x="103657" y="144405"/>
                    </a:cubicBezTo>
                    <a:cubicBezTo>
                      <a:pt x="124319" y="137518"/>
                      <a:pt x="109993" y="122641"/>
                      <a:pt x="107858" y="113825"/>
                    </a:cubicBezTo>
                    <a:cubicBezTo>
                      <a:pt x="98836" y="75462"/>
                      <a:pt x="87196" y="38063"/>
                      <a:pt x="76107" y="-231"/>
                    </a:cubicBezTo>
                    <a:cubicBezTo>
                      <a:pt x="104690" y="7483"/>
                      <a:pt x="92913" y="40267"/>
                      <a:pt x="110544" y="54868"/>
                    </a:cubicBezTo>
                    <a:cubicBezTo>
                      <a:pt x="112128" y="85931"/>
                      <a:pt x="124319" y="114651"/>
                      <a:pt x="131207" y="144405"/>
                    </a:cubicBezTo>
                    <a:cubicBezTo>
                      <a:pt x="135821" y="214312"/>
                      <a:pt x="171567" y="267277"/>
                      <a:pt x="223430" y="310599"/>
                    </a:cubicBezTo>
                    <a:cubicBezTo>
                      <a:pt x="246434" y="329884"/>
                      <a:pt x="248362" y="329884"/>
                      <a:pt x="241406" y="344072"/>
                    </a:cubicBezTo>
                    <a:cubicBezTo>
                      <a:pt x="205591" y="316522"/>
                      <a:pt x="172531" y="286562"/>
                      <a:pt x="146910" y="241174"/>
                    </a:cubicBezTo>
                    <a:cubicBezTo>
                      <a:pt x="137888" y="307844"/>
                      <a:pt x="170396" y="350822"/>
                      <a:pt x="204558" y="393731"/>
                    </a:cubicBezTo>
                    <a:cubicBezTo>
                      <a:pt x="222052" y="415633"/>
                      <a:pt x="250359" y="427066"/>
                      <a:pt x="262068" y="454271"/>
                    </a:cubicBezTo>
                    <a:cubicBezTo>
                      <a:pt x="212272" y="436157"/>
                      <a:pt x="185480" y="392973"/>
                      <a:pt x="150836" y="344898"/>
                    </a:cubicBezTo>
                    <a:cubicBezTo>
                      <a:pt x="145877" y="383399"/>
                      <a:pt x="142089" y="412051"/>
                      <a:pt x="138163" y="440909"/>
                    </a:cubicBezTo>
                    <a:close/>
                  </a:path>
                </a:pathLst>
              </a:custGeom>
              <a:noFill/>
              <a:ln w="19010" cap="flat">
                <a:solidFill>
                  <a:srgbClr val="FFFFFF"/>
                </a:solidFill>
                <a:prstDash val="solid"/>
                <a:round/>
              </a:ln>
            </p:spPr>
            <p:txBody>
              <a:bodyPr rtlCol="0" anchor="ctr"/>
              <a:lstStyle/>
              <a:p>
                <a:endParaRPr lang="de-DE"/>
              </a:p>
            </p:txBody>
          </p:sp>
          <p:sp>
            <p:nvSpPr>
              <p:cNvPr id="144" name="Freihandform: Form 143">
                <a:extLst>
                  <a:ext uri="{FF2B5EF4-FFF2-40B4-BE49-F238E27FC236}">
                    <a16:creationId xmlns:a16="http://schemas.microsoft.com/office/drawing/2014/main" id="{962CD96D-82AB-4B17-105B-CD9DD88F98E5}"/>
                  </a:ext>
                </a:extLst>
              </p:cNvPr>
              <p:cNvSpPr/>
              <p:nvPr/>
            </p:nvSpPr>
            <p:spPr>
              <a:xfrm rot="-1559745">
                <a:off x="1457749" y="2506182"/>
                <a:ext cx="90301" cy="119207"/>
              </a:xfrm>
              <a:custGeom>
                <a:avLst/>
                <a:gdLst>
                  <a:gd name="connsiteX0" fmla="*/ -345 w 90301"/>
                  <a:gd name="connsiteY0" fmla="*/ 36331 h 119207"/>
                  <a:gd name="connsiteX1" fmla="*/ 59369 w 90301"/>
                  <a:gd name="connsiteY1" fmla="*/ 6439 h 119207"/>
                  <a:gd name="connsiteX2" fmla="*/ 77207 w 90301"/>
                  <a:gd name="connsiteY2" fmla="*/ 7128 h 119207"/>
                  <a:gd name="connsiteX3" fmla="*/ 83544 w 90301"/>
                  <a:gd name="connsiteY3" fmla="*/ 112988 h 119207"/>
                  <a:gd name="connsiteX4" fmla="*/ 75486 w 90301"/>
                  <a:gd name="connsiteY4" fmla="*/ 118980 h 119207"/>
                  <a:gd name="connsiteX5" fmla="*/ -345 w 90301"/>
                  <a:gd name="connsiteY5" fmla="*/ 36331 h 119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1" h="119207">
                    <a:moveTo>
                      <a:pt x="-345" y="36331"/>
                    </a:moveTo>
                    <a:cubicBezTo>
                      <a:pt x="20317" y="27928"/>
                      <a:pt x="41393" y="20283"/>
                      <a:pt x="59369" y="6439"/>
                    </a:cubicBezTo>
                    <a:cubicBezTo>
                      <a:pt x="65223" y="1893"/>
                      <a:pt x="74797" y="-6303"/>
                      <a:pt x="77207" y="7128"/>
                    </a:cubicBezTo>
                    <a:cubicBezTo>
                      <a:pt x="83613" y="42047"/>
                      <a:pt x="98421" y="76829"/>
                      <a:pt x="83544" y="112988"/>
                    </a:cubicBezTo>
                    <a:cubicBezTo>
                      <a:pt x="82442" y="115605"/>
                      <a:pt x="78240" y="116983"/>
                      <a:pt x="75486" y="118980"/>
                    </a:cubicBezTo>
                    <a:cubicBezTo>
                      <a:pt x="53377" y="88193"/>
                      <a:pt x="38913" y="50794"/>
                      <a:pt x="-345" y="36331"/>
                    </a:cubicBezTo>
                    <a:close/>
                  </a:path>
                </a:pathLst>
              </a:custGeom>
              <a:noFill/>
              <a:ln w="19010" cap="flat">
                <a:solidFill>
                  <a:srgbClr val="FFFFFF"/>
                </a:solidFill>
                <a:prstDash val="solid"/>
                <a:round/>
              </a:ln>
            </p:spPr>
            <p:txBody>
              <a:bodyPr rtlCol="0" anchor="ctr"/>
              <a:lstStyle/>
              <a:p>
                <a:endParaRPr lang="de-DE"/>
              </a:p>
            </p:txBody>
          </p:sp>
          <p:sp>
            <p:nvSpPr>
              <p:cNvPr id="145" name="Freihandform: Form 144">
                <a:extLst>
                  <a:ext uri="{FF2B5EF4-FFF2-40B4-BE49-F238E27FC236}">
                    <a16:creationId xmlns:a16="http://schemas.microsoft.com/office/drawing/2014/main" id="{873973B2-EC53-2AAC-E23F-554382D842D1}"/>
                  </a:ext>
                </a:extLst>
              </p:cNvPr>
              <p:cNvSpPr/>
              <p:nvPr/>
            </p:nvSpPr>
            <p:spPr>
              <a:xfrm rot="-1559745">
                <a:off x="1489824" y="2633766"/>
                <a:ext cx="118116" cy="114882"/>
              </a:xfrm>
              <a:custGeom>
                <a:avLst/>
                <a:gdLst>
                  <a:gd name="connsiteX0" fmla="*/ -334 w 118116"/>
                  <a:gd name="connsiteY0" fmla="*/ 31735 h 114882"/>
                  <a:gd name="connsiteX1" fmla="*/ 116752 w 118116"/>
                  <a:gd name="connsiteY1" fmla="*/ -223 h 114882"/>
                  <a:gd name="connsiteX2" fmla="*/ 109865 w 118116"/>
                  <a:gd name="connsiteY2" fmla="*/ 114659 h 114882"/>
                  <a:gd name="connsiteX3" fmla="*/ 62479 w 118116"/>
                  <a:gd name="connsiteY3" fmla="*/ 62934 h 114882"/>
                  <a:gd name="connsiteX4" fmla="*/ -334 w 118116"/>
                  <a:gd name="connsiteY4" fmla="*/ 31735 h 114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6" h="114882">
                    <a:moveTo>
                      <a:pt x="-334" y="31735"/>
                    </a:moveTo>
                    <a:cubicBezTo>
                      <a:pt x="68540" y="32699"/>
                      <a:pt x="68540" y="32699"/>
                      <a:pt x="116752" y="-223"/>
                    </a:cubicBezTo>
                    <a:cubicBezTo>
                      <a:pt x="113997" y="40413"/>
                      <a:pt x="124328" y="77743"/>
                      <a:pt x="109865" y="114659"/>
                    </a:cubicBezTo>
                    <a:cubicBezTo>
                      <a:pt x="93335" y="97992"/>
                      <a:pt x="72122" y="84630"/>
                      <a:pt x="62479" y="62934"/>
                    </a:cubicBezTo>
                    <a:cubicBezTo>
                      <a:pt x="49462" y="33801"/>
                      <a:pt x="19295" y="44614"/>
                      <a:pt x="-334" y="31735"/>
                    </a:cubicBezTo>
                    <a:close/>
                  </a:path>
                </a:pathLst>
              </a:custGeom>
              <a:noFill/>
              <a:ln w="19010" cap="flat">
                <a:solidFill>
                  <a:srgbClr val="FFFFFF"/>
                </a:solidFill>
                <a:prstDash val="solid"/>
                <a:round/>
              </a:ln>
            </p:spPr>
            <p:txBody>
              <a:bodyPr rtlCol="0" anchor="ctr"/>
              <a:lstStyle/>
              <a:p>
                <a:endParaRPr lang="de-DE"/>
              </a:p>
            </p:txBody>
          </p:sp>
          <p:sp>
            <p:nvSpPr>
              <p:cNvPr id="146" name="Freihandform: Form 145">
                <a:extLst>
                  <a:ext uri="{FF2B5EF4-FFF2-40B4-BE49-F238E27FC236}">
                    <a16:creationId xmlns:a16="http://schemas.microsoft.com/office/drawing/2014/main" id="{4847BE66-985A-67E3-6935-BD6B519BE45B}"/>
                  </a:ext>
                </a:extLst>
              </p:cNvPr>
              <p:cNvSpPr/>
              <p:nvPr/>
            </p:nvSpPr>
            <p:spPr>
              <a:xfrm rot="-1559745">
                <a:off x="740651" y="3208022"/>
                <a:ext cx="185960" cy="213510"/>
              </a:xfrm>
              <a:custGeom>
                <a:avLst/>
                <a:gdLst>
                  <a:gd name="connsiteX0" fmla="*/ 178736 w 185960"/>
                  <a:gd name="connsiteY0" fmla="*/ 213370 h 213510"/>
                  <a:gd name="connsiteX1" fmla="*/ -337 w 185960"/>
                  <a:gd name="connsiteY1" fmla="*/ 185820 h 213510"/>
                  <a:gd name="connsiteX2" fmla="*/ 185624 w 185960"/>
                  <a:gd name="connsiteY2" fmla="*/ -141 h 213510"/>
                  <a:gd name="connsiteX3" fmla="*/ 178736 w 185960"/>
                  <a:gd name="connsiteY3" fmla="*/ 213370 h 213510"/>
                </a:gdLst>
                <a:ahLst/>
                <a:cxnLst>
                  <a:cxn ang="0">
                    <a:pos x="connsiteX0" y="connsiteY0"/>
                  </a:cxn>
                  <a:cxn ang="0">
                    <a:pos x="connsiteX1" y="connsiteY1"/>
                  </a:cxn>
                  <a:cxn ang="0">
                    <a:pos x="connsiteX2" y="connsiteY2"/>
                  </a:cxn>
                  <a:cxn ang="0">
                    <a:pos x="connsiteX3" y="connsiteY3"/>
                  </a:cxn>
                </a:cxnLst>
                <a:rect l="l" t="t" r="r" b="b"/>
                <a:pathLst>
                  <a:path w="185960" h="213510">
                    <a:moveTo>
                      <a:pt x="178736" y="213370"/>
                    </a:moveTo>
                    <a:cubicBezTo>
                      <a:pt x="118609" y="206483"/>
                      <a:pt x="57931" y="204210"/>
                      <a:pt x="-337" y="185820"/>
                    </a:cubicBezTo>
                    <a:cubicBezTo>
                      <a:pt x="54280" y="116464"/>
                      <a:pt x="114270" y="52411"/>
                      <a:pt x="185624" y="-141"/>
                    </a:cubicBezTo>
                    <a:cubicBezTo>
                      <a:pt x="160622" y="69973"/>
                      <a:pt x="164617" y="141327"/>
                      <a:pt x="178736" y="213370"/>
                    </a:cubicBezTo>
                    <a:close/>
                  </a:path>
                </a:pathLst>
              </a:custGeom>
              <a:noFill/>
              <a:ln w="19010" cap="flat">
                <a:solidFill>
                  <a:srgbClr val="FFFFFF"/>
                </a:solidFill>
                <a:prstDash val="solid"/>
                <a:round/>
              </a:ln>
            </p:spPr>
            <p:txBody>
              <a:bodyPr rtlCol="0" anchor="ctr"/>
              <a:lstStyle/>
              <a:p>
                <a:endParaRPr lang="de-DE"/>
              </a:p>
            </p:txBody>
          </p:sp>
          <p:sp>
            <p:nvSpPr>
              <p:cNvPr id="147" name="Freihandform: Form 146">
                <a:extLst>
                  <a:ext uri="{FF2B5EF4-FFF2-40B4-BE49-F238E27FC236}">
                    <a16:creationId xmlns:a16="http://schemas.microsoft.com/office/drawing/2014/main" id="{83C50734-0AB8-02A7-FB63-56E21158D6A4}"/>
                  </a:ext>
                </a:extLst>
              </p:cNvPr>
              <p:cNvSpPr/>
              <p:nvPr/>
            </p:nvSpPr>
            <p:spPr>
              <a:xfrm rot="-1559745">
                <a:off x="942479" y="2977660"/>
                <a:ext cx="61986" cy="55099"/>
              </a:xfrm>
              <a:custGeom>
                <a:avLst/>
                <a:gdLst>
                  <a:gd name="connsiteX0" fmla="*/ 61638 w 61986"/>
                  <a:gd name="connsiteY0" fmla="*/ -168 h 55099"/>
                  <a:gd name="connsiteX1" fmla="*/ 47863 w 61986"/>
                  <a:gd name="connsiteY1" fmla="*/ 54932 h 55099"/>
                  <a:gd name="connsiteX2" fmla="*/ -349 w 61986"/>
                  <a:gd name="connsiteY2" fmla="*/ 34269 h 55099"/>
                  <a:gd name="connsiteX3" fmla="*/ 61638 w 61986"/>
                  <a:gd name="connsiteY3" fmla="*/ -168 h 55099"/>
                </a:gdLst>
                <a:ahLst/>
                <a:cxnLst>
                  <a:cxn ang="0">
                    <a:pos x="connsiteX0" y="connsiteY0"/>
                  </a:cxn>
                  <a:cxn ang="0">
                    <a:pos x="connsiteX1" y="connsiteY1"/>
                  </a:cxn>
                  <a:cxn ang="0">
                    <a:pos x="connsiteX2" y="connsiteY2"/>
                  </a:cxn>
                  <a:cxn ang="0">
                    <a:pos x="connsiteX3" y="connsiteY3"/>
                  </a:cxn>
                </a:cxnLst>
                <a:rect l="l" t="t" r="r" b="b"/>
                <a:pathLst>
                  <a:path w="61986" h="55099">
                    <a:moveTo>
                      <a:pt x="61638" y="-168"/>
                    </a:moveTo>
                    <a:cubicBezTo>
                      <a:pt x="57988" y="18428"/>
                      <a:pt x="58195" y="38057"/>
                      <a:pt x="47863" y="54932"/>
                    </a:cubicBezTo>
                    <a:cubicBezTo>
                      <a:pt x="36706" y="36611"/>
                      <a:pt x="17490" y="37024"/>
                      <a:pt x="-349" y="34269"/>
                    </a:cubicBezTo>
                    <a:cubicBezTo>
                      <a:pt x="16884" y="17492"/>
                      <a:pt x="38283" y="5604"/>
                      <a:pt x="61638" y="-168"/>
                    </a:cubicBezTo>
                    <a:close/>
                  </a:path>
                </a:pathLst>
              </a:custGeom>
              <a:noFill/>
              <a:ln w="19010" cap="flat">
                <a:solidFill>
                  <a:srgbClr val="FFFFFF"/>
                </a:solidFill>
                <a:prstDash val="solid"/>
                <a:round/>
              </a:ln>
            </p:spPr>
            <p:txBody>
              <a:bodyPr rtlCol="0" anchor="ctr"/>
              <a:lstStyle/>
              <a:p>
                <a:endParaRPr lang="de-DE"/>
              </a:p>
            </p:txBody>
          </p:sp>
        </p:grpSp>
        <p:grpSp>
          <p:nvGrpSpPr>
            <p:cNvPr id="148" name="Grafik 2">
              <a:extLst>
                <a:ext uri="{FF2B5EF4-FFF2-40B4-BE49-F238E27FC236}">
                  <a16:creationId xmlns:a16="http://schemas.microsoft.com/office/drawing/2014/main" id="{3E7E0AE2-F9AB-1D21-2B4C-2F2A1A263EBD}"/>
                </a:ext>
              </a:extLst>
            </p:cNvPr>
            <p:cNvGrpSpPr/>
            <p:nvPr/>
          </p:nvGrpSpPr>
          <p:grpSpPr>
            <a:xfrm>
              <a:off x="738788" y="3987234"/>
              <a:ext cx="1164840" cy="2353802"/>
              <a:chOff x="738788" y="3987234"/>
              <a:chExt cx="1164840" cy="2353802"/>
            </a:xfrm>
          </p:grpSpPr>
          <p:sp>
            <p:nvSpPr>
              <p:cNvPr id="149" name="Freihandform: Form 148">
                <a:extLst>
                  <a:ext uri="{FF2B5EF4-FFF2-40B4-BE49-F238E27FC236}">
                    <a16:creationId xmlns:a16="http://schemas.microsoft.com/office/drawing/2014/main" id="{7D944E9A-3384-94C4-139D-4C32420BE904}"/>
                  </a:ext>
                </a:extLst>
              </p:cNvPr>
              <p:cNvSpPr/>
              <p:nvPr/>
            </p:nvSpPr>
            <p:spPr>
              <a:xfrm>
                <a:off x="738788" y="4001389"/>
                <a:ext cx="239868" cy="132421"/>
              </a:xfrm>
              <a:custGeom>
                <a:avLst/>
                <a:gdLst>
                  <a:gd name="connsiteX0" fmla="*/ 106595 w 239868"/>
                  <a:gd name="connsiteY0" fmla="*/ 133078 h 132421"/>
                  <a:gd name="connsiteX1" fmla="*/ 239808 w 239868"/>
                  <a:gd name="connsiteY1" fmla="*/ 132046 h 132421"/>
                  <a:gd name="connsiteX2" fmla="*/ 240007 w 239868"/>
                  <a:gd name="connsiteY2" fmla="*/ 89032 h 132421"/>
                  <a:gd name="connsiteX3" fmla="*/ 238895 w 239868"/>
                  <a:gd name="connsiteY3" fmla="*/ 88939 h 132421"/>
                  <a:gd name="connsiteX4" fmla="*/ 106595 w 239868"/>
                  <a:gd name="connsiteY4" fmla="*/ 88939 h 132421"/>
                  <a:gd name="connsiteX5" fmla="*/ 58015 w 239868"/>
                  <a:gd name="connsiteY5" fmla="*/ 73951 h 132421"/>
                  <a:gd name="connsiteX6" fmla="*/ 55952 w 239868"/>
                  <a:gd name="connsiteY6" fmla="*/ 67287 h 132421"/>
                  <a:gd name="connsiteX7" fmla="*/ 58015 w 239868"/>
                  <a:gd name="connsiteY7" fmla="*/ 59790 h 132421"/>
                  <a:gd name="connsiteX8" fmla="*/ 106595 w 239868"/>
                  <a:gd name="connsiteY8" fmla="*/ 44801 h 132421"/>
                  <a:gd name="connsiteX9" fmla="*/ 212047 w 239868"/>
                  <a:gd name="connsiteY9" fmla="*/ 45543 h 132421"/>
                  <a:gd name="connsiteX10" fmla="*/ 211679 w 239868"/>
                  <a:gd name="connsiteY10" fmla="*/ 656 h 132421"/>
                  <a:gd name="connsiteX11" fmla="*/ 106595 w 239868"/>
                  <a:gd name="connsiteY11" fmla="*/ 656 h 132421"/>
                  <a:gd name="connsiteX12" fmla="*/ 106595 w 239868"/>
                  <a:gd name="connsiteY12" fmla="*/ 656 h 132421"/>
                  <a:gd name="connsiteX13" fmla="*/ 10471 w 239868"/>
                  <a:gd name="connsiteY13" fmla="*/ 37303 h 132421"/>
                  <a:gd name="connsiteX14" fmla="*/ 138 w 239868"/>
                  <a:gd name="connsiteY14" fmla="*/ 67287 h 132421"/>
                  <a:gd name="connsiteX15" fmla="*/ 10471 w 239868"/>
                  <a:gd name="connsiteY15" fmla="*/ 96437 h 132421"/>
                  <a:gd name="connsiteX16" fmla="*/ 106595 w 239868"/>
                  <a:gd name="connsiteY16" fmla="*/ 133078 h 132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9868" h="132421">
                    <a:moveTo>
                      <a:pt x="106595" y="133078"/>
                    </a:moveTo>
                    <a:lnTo>
                      <a:pt x="239808" y="132046"/>
                    </a:lnTo>
                    <a:cubicBezTo>
                      <a:pt x="239808" y="118417"/>
                      <a:pt x="240007" y="100381"/>
                      <a:pt x="240007" y="89032"/>
                    </a:cubicBezTo>
                    <a:cubicBezTo>
                      <a:pt x="240007" y="88736"/>
                      <a:pt x="239271" y="88939"/>
                      <a:pt x="238895" y="88939"/>
                    </a:cubicBezTo>
                    <a:lnTo>
                      <a:pt x="106595" y="88939"/>
                    </a:lnTo>
                    <a:cubicBezTo>
                      <a:pt x="79724" y="88939"/>
                      <a:pt x="64213" y="82276"/>
                      <a:pt x="58015" y="73951"/>
                    </a:cubicBezTo>
                    <a:cubicBezTo>
                      <a:pt x="56980" y="71447"/>
                      <a:pt x="55952" y="68950"/>
                      <a:pt x="55952" y="67287"/>
                    </a:cubicBezTo>
                    <a:cubicBezTo>
                      <a:pt x="55952" y="64790"/>
                      <a:pt x="56980" y="62287"/>
                      <a:pt x="58015" y="59790"/>
                    </a:cubicBezTo>
                    <a:cubicBezTo>
                      <a:pt x="64213" y="51464"/>
                      <a:pt x="79724" y="44801"/>
                      <a:pt x="106595" y="44801"/>
                    </a:cubicBezTo>
                    <a:lnTo>
                      <a:pt x="212047" y="45543"/>
                    </a:lnTo>
                    <a:cubicBezTo>
                      <a:pt x="212047" y="57200"/>
                      <a:pt x="211679" y="7906"/>
                      <a:pt x="211679" y="656"/>
                    </a:cubicBezTo>
                    <a:lnTo>
                      <a:pt x="106595" y="656"/>
                    </a:lnTo>
                    <a:moveTo>
                      <a:pt x="106595" y="656"/>
                    </a:moveTo>
                    <a:cubicBezTo>
                      <a:pt x="58015" y="656"/>
                      <a:pt x="25974" y="16486"/>
                      <a:pt x="10471" y="37303"/>
                    </a:cubicBezTo>
                    <a:cubicBezTo>
                      <a:pt x="4265" y="46464"/>
                      <a:pt x="138" y="56458"/>
                      <a:pt x="138" y="67287"/>
                    </a:cubicBezTo>
                    <a:cubicBezTo>
                      <a:pt x="138" y="77282"/>
                      <a:pt x="4265" y="87277"/>
                      <a:pt x="10471" y="96437"/>
                    </a:cubicBezTo>
                    <a:cubicBezTo>
                      <a:pt x="25974" y="117255"/>
                      <a:pt x="58015" y="133078"/>
                      <a:pt x="106595" y="133078"/>
                    </a:cubicBezTo>
                  </a:path>
                </a:pathLst>
              </a:custGeom>
              <a:solidFill>
                <a:srgbClr val="FFFFFF"/>
              </a:solidFill>
              <a:ln w="47512" cap="flat">
                <a:solidFill>
                  <a:srgbClr val="FFFFFF"/>
                </a:solidFill>
                <a:prstDash val="solid"/>
                <a:miter/>
              </a:ln>
            </p:spPr>
            <p:txBody>
              <a:bodyPr rtlCol="0" anchor="ctr"/>
              <a:lstStyle/>
              <a:p>
                <a:endParaRPr lang="de-DE"/>
              </a:p>
            </p:txBody>
          </p:sp>
          <p:sp>
            <p:nvSpPr>
              <p:cNvPr id="150" name="Freihandform: Form 149">
                <a:extLst>
                  <a:ext uri="{FF2B5EF4-FFF2-40B4-BE49-F238E27FC236}">
                    <a16:creationId xmlns:a16="http://schemas.microsoft.com/office/drawing/2014/main" id="{D13C9A9D-1570-6006-D20B-CEC8C91951D9}"/>
                  </a:ext>
                </a:extLst>
              </p:cNvPr>
              <p:cNvSpPr/>
              <p:nvPr/>
            </p:nvSpPr>
            <p:spPr>
              <a:xfrm>
                <a:off x="1029219" y="4147971"/>
                <a:ext cx="794823" cy="2193065"/>
              </a:xfrm>
              <a:custGeom>
                <a:avLst/>
                <a:gdLst>
                  <a:gd name="connsiteX0" fmla="*/ 794996 w 794823"/>
                  <a:gd name="connsiteY0" fmla="*/ 1044229 h 2193065"/>
                  <a:gd name="connsiteX1" fmla="*/ 471491 w 794823"/>
                  <a:gd name="connsiteY1" fmla="*/ 2171886 h 2193065"/>
                  <a:gd name="connsiteX2" fmla="*/ 322653 w 794823"/>
                  <a:gd name="connsiteY2" fmla="*/ 2171886 h 2193065"/>
                  <a:gd name="connsiteX3" fmla="*/ 176 w 794823"/>
                  <a:gd name="connsiteY3" fmla="*/ 1044229 h 2193065"/>
                  <a:gd name="connsiteX4" fmla="*/ 176 w 794823"/>
                  <a:gd name="connsiteY4" fmla="*/ 689 h 2193065"/>
                  <a:gd name="connsiteX5" fmla="*/ 794996 w 794823"/>
                  <a:gd name="connsiteY5" fmla="*/ 689 h 2193065"/>
                  <a:gd name="connsiteX6" fmla="*/ 794996 w 794823"/>
                  <a:gd name="connsiteY6" fmla="*/ 1044229 h 219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4823" h="2193065">
                    <a:moveTo>
                      <a:pt x="794996" y="1044229"/>
                    </a:moveTo>
                    <a:cubicBezTo>
                      <a:pt x="794996" y="1252436"/>
                      <a:pt x="593451" y="2079443"/>
                      <a:pt x="471491" y="2171886"/>
                    </a:cubicBezTo>
                    <a:cubicBezTo>
                      <a:pt x="434280" y="2200207"/>
                      <a:pt x="361928" y="2201870"/>
                      <a:pt x="322653" y="2171886"/>
                    </a:cubicBezTo>
                    <a:cubicBezTo>
                      <a:pt x="199658" y="2080277"/>
                      <a:pt x="-859" y="1252436"/>
                      <a:pt x="176" y="1044229"/>
                    </a:cubicBezTo>
                    <a:lnTo>
                      <a:pt x="176" y="689"/>
                    </a:lnTo>
                    <a:lnTo>
                      <a:pt x="794996" y="689"/>
                    </a:lnTo>
                    <a:lnTo>
                      <a:pt x="794996" y="1044229"/>
                    </a:lnTo>
                    <a:close/>
                  </a:path>
                </a:pathLst>
              </a:custGeom>
              <a:noFill/>
              <a:ln w="37955" cap="flat">
                <a:solidFill>
                  <a:srgbClr val="FFFFFF"/>
                </a:solidFill>
                <a:prstDash val="solid"/>
                <a:round/>
              </a:ln>
            </p:spPr>
            <p:txBody>
              <a:bodyPr rtlCol="0" anchor="ctr"/>
              <a:lstStyle/>
              <a:p>
                <a:endParaRPr lang="de-DE"/>
              </a:p>
            </p:txBody>
          </p:sp>
          <p:sp>
            <p:nvSpPr>
              <p:cNvPr id="151" name="Freihandform: Form 150">
                <a:extLst>
                  <a:ext uri="{FF2B5EF4-FFF2-40B4-BE49-F238E27FC236}">
                    <a16:creationId xmlns:a16="http://schemas.microsoft.com/office/drawing/2014/main" id="{BD10DC57-B4B5-8536-0541-CDA36BFD29A1}"/>
                  </a:ext>
                </a:extLst>
              </p:cNvPr>
              <p:cNvSpPr/>
              <p:nvPr/>
            </p:nvSpPr>
            <p:spPr>
              <a:xfrm>
                <a:off x="978572" y="4068020"/>
                <a:ext cx="896113" cy="79951"/>
              </a:xfrm>
              <a:custGeom>
                <a:avLst/>
                <a:gdLst>
                  <a:gd name="connsiteX0" fmla="*/ 172 w 896113"/>
                  <a:gd name="connsiteY0" fmla="*/ 657 h 79951"/>
                  <a:gd name="connsiteX1" fmla="*/ 896286 w 896113"/>
                  <a:gd name="connsiteY1" fmla="*/ 657 h 79951"/>
                  <a:gd name="connsiteX2" fmla="*/ 896286 w 896113"/>
                  <a:gd name="connsiteY2" fmla="*/ 80609 h 79951"/>
                  <a:gd name="connsiteX3" fmla="*/ 172 w 896113"/>
                  <a:gd name="connsiteY3" fmla="*/ 80609 h 79951"/>
                </a:gdLst>
                <a:ahLst/>
                <a:cxnLst>
                  <a:cxn ang="0">
                    <a:pos x="connsiteX0" y="connsiteY0"/>
                  </a:cxn>
                  <a:cxn ang="0">
                    <a:pos x="connsiteX1" y="connsiteY1"/>
                  </a:cxn>
                  <a:cxn ang="0">
                    <a:pos x="connsiteX2" y="connsiteY2"/>
                  </a:cxn>
                  <a:cxn ang="0">
                    <a:pos x="connsiteX3" y="connsiteY3"/>
                  </a:cxn>
                </a:cxnLst>
                <a:rect l="l" t="t" r="r" b="b"/>
                <a:pathLst>
                  <a:path w="896113" h="79951">
                    <a:moveTo>
                      <a:pt x="172" y="657"/>
                    </a:moveTo>
                    <a:lnTo>
                      <a:pt x="896286" y="657"/>
                    </a:lnTo>
                    <a:lnTo>
                      <a:pt x="896286" y="80609"/>
                    </a:lnTo>
                    <a:lnTo>
                      <a:pt x="172" y="80609"/>
                    </a:lnTo>
                    <a:close/>
                  </a:path>
                </a:pathLst>
              </a:custGeom>
              <a:noFill/>
              <a:ln w="47512" cap="rnd">
                <a:solidFill>
                  <a:srgbClr val="FFFFFF"/>
                </a:solidFill>
                <a:prstDash val="solid"/>
                <a:round/>
              </a:ln>
            </p:spPr>
            <p:txBody>
              <a:bodyPr rtlCol="0" anchor="ctr"/>
              <a:lstStyle/>
              <a:p>
                <a:endParaRPr lang="de-DE"/>
              </a:p>
            </p:txBody>
          </p:sp>
          <p:sp>
            <p:nvSpPr>
              <p:cNvPr id="152" name="Freihandform: Form 151">
                <a:extLst>
                  <a:ext uri="{FF2B5EF4-FFF2-40B4-BE49-F238E27FC236}">
                    <a16:creationId xmlns:a16="http://schemas.microsoft.com/office/drawing/2014/main" id="{F83D8F56-AB69-10EA-F3F4-E24E3558350C}"/>
                  </a:ext>
                </a:extLst>
              </p:cNvPr>
              <p:cNvSpPr/>
              <p:nvPr/>
            </p:nvSpPr>
            <p:spPr>
              <a:xfrm>
                <a:off x="950666" y="3987234"/>
                <a:ext cx="952962" cy="80785"/>
              </a:xfrm>
              <a:custGeom>
                <a:avLst/>
                <a:gdLst>
                  <a:gd name="connsiteX0" fmla="*/ 172 w 952962"/>
                  <a:gd name="connsiteY0" fmla="*/ 655 h 80785"/>
                  <a:gd name="connsiteX1" fmla="*/ 953135 w 952962"/>
                  <a:gd name="connsiteY1" fmla="*/ 655 h 80785"/>
                  <a:gd name="connsiteX2" fmla="*/ 953135 w 952962"/>
                  <a:gd name="connsiteY2" fmla="*/ 81441 h 80785"/>
                  <a:gd name="connsiteX3" fmla="*/ 172 w 952962"/>
                  <a:gd name="connsiteY3" fmla="*/ 81441 h 80785"/>
                </a:gdLst>
                <a:ahLst/>
                <a:cxnLst>
                  <a:cxn ang="0">
                    <a:pos x="connsiteX0" y="connsiteY0"/>
                  </a:cxn>
                  <a:cxn ang="0">
                    <a:pos x="connsiteX1" y="connsiteY1"/>
                  </a:cxn>
                  <a:cxn ang="0">
                    <a:pos x="connsiteX2" y="connsiteY2"/>
                  </a:cxn>
                  <a:cxn ang="0">
                    <a:pos x="connsiteX3" y="connsiteY3"/>
                  </a:cxn>
                </a:cxnLst>
                <a:rect l="l" t="t" r="r" b="b"/>
                <a:pathLst>
                  <a:path w="952962" h="80785">
                    <a:moveTo>
                      <a:pt x="172" y="655"/>
                    </a:moveTo>
                    <a:lnTo>
                      <a:pt x="953135" y="655"/>
                    </a:lnTo>
                    <a:lnTo>
                      <a:pt x="953135" y="81441"/>
                    </a:lnTo>
                    <a:lnTo>
                      <a:pt x="172" y="81441"/>
                    </a:lnTo>
                    <a:close/>
                  </a:path>
                </a:pathLst>
              </a:custGeom>
              <a:noFill/>
              <a:ln w="47512" cap="rnd">
                <a:solidFill>
                  <a:srgbClr val="FFFFFF"/>
                </a:solidFill>
                <a:prstDash val="solid"/>
                <a:round/>
              </a:ln>
            </p:spPr>
            <p:txBody>
              <a:bodyPr rtlCol="0" anchor="ctr"/>
              <a:lstStyle/>
              <a:p>
                <a:endParaRPr lang="de-DE"/>
              </a:p>
            </p:txBody>
          </p:sp>
          <p:sp>
            <p:nvSpPr>
              <p:cNvPr id="153" name="Freihandform: Form 152">
                <a:extLst>
                  <a:ext uri="{FF2B5EF4-FFF2-40B4-BE49-F238E27FC236}">
                    <a16:creationId xmlns:a16="http://schemas.microsoft.com/office/drawing/2014/main" id="{CD15F143-9965-DC00-2AC3-E4369274BB92}"/>
                  </a:ext>
                </a:extLst>
              </p:cNvPr>
              <p:cNvSpPr/>
              <p:nvPr/>
            </p:nvSpPr>
            <p:spPr>
              <a:xfrm>
                <a:off x="1088136" y="4344521"/>
                <a:ext cx="431004" cy="1083518"/>
              </a:xfrm>
              <a:custGeom>
                <a:avLst/>
                <a:gdLst>
                  <a:gd name="connsiteX0" fmla="*/ 165 w 431004"/>
                  <a:gd name="connsiteY0" fmla="*/ 679 h 1083518"/>
                  <a:gd name="connsiteX1" fmla="*/ 431169 w 431004"/>
                  <a:gd name="connsiteY1" fmla="*/ 679 h 1083518"/>
                  <a:gd name="connsiteX2" fmla="*/ 165 w 431004"/>
                  <a:gd name="connsiteY2" fmla="*/ 679 h 1083518"/>
                  <a:gd name="connsiteX3" fmla="*/ 165 w 431004"/>
                  <a:gd name="connsiteY3" fmla="*/ 542018 h 1083518"/>
                  <a:gd name="connsiteX4" fmla="*/ 431169 w 431004"/>
                  <a:gd name="connsiteY4" fmla="*/ 542018 h 1083518"/>
                  <a:gd name="connsiteX5" fmla="*/ 165 w 431004"/>
                  <a:gd name="connsiteY5" fmla="*/ 542018 h 1083518"/>
                  <a:gd name="connsiteX6" fmla="*/ 165 w 431004"/>
                  <a:gd name="connsiteY6" fmla="*/ 1084198 h 1083518"/>
                  <a:gd name="connsiteX7" fmla="*/ 431169 w 431004"/>
                  <a:gd name="connsiteY7" fmla="*/ 1084198 h 1083518"/>
                  <a:gd name="connsiteX8" fmla="*/ 165 w 431004"/>
                  <a:gd name="connsiteY8" fmla="*/ 1084198 h 108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004" h="1083518">
                    <a:moveTo>
                      <a:pt x="165" y="679"/>
                    </a:moveTo>
                    <a:lnTo>
                      <a:pt x="431169" y="679"/>
                    </a:lnTo>
                    <a:lnTo>
                      <a:pt x="165" y="679"/>
                    </a:lnTo>
                    <a:close/>
                    <a:moveTo>
                      <a:pt x="165" y="542018"/>
                    </a:moveTo>
                    <a:lnTo>
                      <a:pt x="431169" y="542018"/>
                    </a:lnTo>
                    <a:lnTo>
                      <a:pt x="165" y="542018"/>
                    </a:lnTo>
                    <a:close/>
                    <a:moveTo>
                      <a:pt x="165" y="1084198"/>
                    </a:moveTo>
                    <a:lnTo>
                      <a:pt x="431169" y="1084198"/>
                    </a:lnTo>
                    <a:lnTo>
                      <a:pt x="165" y="1084198"/>
                    </a:lnTo>
                    <a:close/>
                  </a:path>
                </a:pathLst>
              </a:custGeom>
              <a:noFill/>
              <a:ln w="37955" cap="flat">
                <a:solidFill>
                  <a:srgbClr val="FFFFFF">
                    <a:alpha val="80000"/>
                  </a:srgbClr>
                </a:solidFill>
                <a:prstDash val="solid"/>
                <a:round/>
              </a:ln>
            </p:spPr>
            <p:txBody>
              <a:bodyPr rtlCol="0" anchor="ctr"/>
              <a:lstStyle/>
              <a:p>
                <a:endParaRPr lang="de-DE"/>
              </a:p>
            </p:txBody>
          </p:sp>
        </p:grpSp>
      </p:grpSp>
      <p:grpSp>
        <p:nvGrpSpPr>
          <p:cNvPr id="190" name="Grafik 2">
            <a:extLst>
              <a:ext uri="{FF2B5EF4-FFF2-40B4-BE49-F238E27FC236}">
                <a16:creationId xmlns:a16="http://schemas.microsoft.com/office/drawing/2014/main" id="{609FC882-DC97-D5C0-A704-8E1F96D22E41}"/>
              </a:ext>
            </a:extLst>
          </p:cNvPr>
          <p:cNvGrpSpPr/>
          <p:nvPr/>
        </p:nvGrpSpPr>
        <p:grpSpPr>
          <a:xfrm>
            <a:off x="3842426" y="773802"/>
            <a:ext cx="2952000" cy="5527526"/>
            <a:chOff x="3842426" y="773802"/>
            <a:chExt cx="2952000" cy="5527526"/>
          </a:xfrm>
          <a:noFill/>
        </p:grpSpPr>
        <p:sp>
          <p:nvSpPr>
            <p:cNvPr id="191" name="Freihandform: Form 190">
              <a:extLst>
                <a:ext uri="{FF2B5EF4-FFF2-40B4-BE49-F238E27FC236}">
                  <a16:creationId xmlns:a16="http://schemas.microsoft.com/office/drawing/2014/main" id="{2DDAAE79-DBD3-A175-63BD-5D38F8CCE72A}"/>
                </a:ext>
              </a:extLst>
            </p:cNvPr>
            <p:cNvSpPr/>
            <p:nvPr/>
          </p:nvSpPr>
          <p:spPr>
            <a:xfrm>
              <a:off x="3842451" y="773802"/>
              <a:ext cx="2951975" cy="5527526"/>
            </a:xfrm>
            <a:custGeom>
              <a:avLst/>
              <a:gdLst>
                <a:gd name="connsiteX0" fmla="*/ 11312 w 2951975"/>
                <a:gd name="connsiteY0" fmla="*/ -1364 h 5527526"/>
                <a:gd name="connsiteX1" fmla="*/ 2830 w 2951975"/>
                <a:gd name="connsiteY1" fmla="*/ 2162 h 5527526"/>
                <a:gd name="connsiteX2" fmla="*/ -704 w 2951975"/>
                <a:gd name="connsiteY2" fmla="*/ 10625 h 5527526"/>
                <a:gd name="connsiteX3" fmla="*/ -704 w 2951975"/>
                <a:gd name="connsiteY3" fmla="*/ 5251771 h 5527526"/>
                <a:gd name="connsiteX4" fmla="*/ 79650 w 2951975"/>
                <a:gd name="connsiteY4" fmla="*/ 5445765 h 5527526"/>
                <a:gd name="connsiteX5" fmla="*/ 273683 w 2951975"/>
                <a:gd name="connsiteY5" fmla="*/ 5526162 h 5527526"/>
                <a:gd name="connsiteX6" fmla="*/ 2951272 w 2951975"/>
                <a:gd name="connsiteY6" fmla="*/ 5526162 h 5527526"/>
                <a:gd name="connsiteX7" fmla="*/ 2951272 w 2951975"/>
                <a:gd name="connsiteY7" fmla="*/ 220731 h 5527526"/>
                <a:gd name="connsiteX8" fmla="*/ 2741309 w 2951975"/>
                <a:gd name="connsiteY8" fmla="*/ 9973 h 5527526"/>
                <a:gd name="connsiteX9" fmla="*/ 11312 w 2951975"/>
                <a:gd name="connsiteY9" fmla="*/ -1364 h 552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1975" h="5527526">
                  <a:moveTo>
                    <a:pt x="11312" y="-1364"/>
                  </a:moveTo>
                  <a:cubicBezTo>
                    <a:pt x="8158" y="-1364"/>
                    <a:pt x="5059" y="-117"/>
                    <a:pt x="2830" y="2162"/>
                  </a:cubicBezTo>
                  <a:cubicBezTo>
                    <a:pt x="547" y="4386"/>
                    <a:pt x="-704" y="7478"/>
                    <a:pt x="-704" y="10625"/>
                  </a:cubicBezTo>
                  <a:cubicBezTo>
                    <a:pt x="-704" y="255667"/>
                    <a:pt x="-704" y="4171079"/>
                    <a:pt x="-704" y="5251771"/>
                  </a:cubicBezTo>
                  <a:cubicBezTo>
                    <a:pt x="-704" y="5324519"/>
                    <a:pt x="28219" y="5394337"/>
                    <a:pt x="79650" y="5445765"/>
                  </a:cubicBezTo>
                  <a:cubicBezTo>
                    <a:pt x="131134" y="5497247"/>
                    <a:pt x="200887" y="5526162"/>
                    <a:pt x="273683" y="5526162"/>
                  </a:cubicBezTo>
                  <a:lnTo>
                    <a:pt x="2951272" y="5526162"/>
                  </a:lnTo>
                  <a:lnTo>
                    <a:pt x="2951272" y="220731"/>
                  </a:lnTo>
                  <a:cubicBezTo>
                    <a:pt x="2951272" y="104692"/>
                    <a:pt x="2857382" y="10462"/>
                    <a:pt x="2741309" y="9973"/>
                  </a:cubicBezTo>
                  <a:lnTo>
                    <a:pt x="11312" y="-1364"/>
                  </a:lnTo>
                  <a:close/>
                </a:path>
              </a:pathLst>
            </a:custGeom>
            <a:noFill/>
            <a:ln w="54851" cap="rnd">
              <a:solidFill>
                <a:srgbClr val="FFFFFF"/>
              </a:solidFill>
              <a:prstDash val="solid"/>
              <a:round/>
            </a:ln>
          </p:spPr>
          <p:txBody>
            <a:bodyPr rtlCol="0" anchor="ctr"/>
            <a:lstStyle/>
            <a:p>
              <a:endParaRPr lang="de-DE">
                <a:solidFill>
                  <a:srgbClr val="2D3E50"/>
                </a:solidFill>
              </a:endParaRPr>
            </a:p>
          </p:txBody>
        </p:sp>
        <p:sp>
          <p:nvSpPr>
            <p:cNvPr id="192" name="Freihandform: Form 191">
              <a:extLst>
                <a:ext uri="{FF2B5EF4-FFF2-40B4-BE49-F238E27FC236}">
                  <a16:creationId xmlns:a16="http://schemas.microsoft.com/office/drawing/2014/main" id="{1A400C49-D06A-DC6C-19C5-CBC1FE1D553B}"/>
                </a:ext>
              </a:extLst>
            </p:cNvPr>
            <p:cNvSpPr/>
            <p:nvPr/>
          </p:nvSpPr>
          <p:spPr>
            <a:xfrm>
              <a:off x="3842426" y="1469484"/>
              <a:ext cx="2951976" cy="5266"/>
            </a:xfrm>
            <a:custGeom>
              <a:avLst/>
              <a:gdLst>
                <a:gd name="connsiteX0" fmla="*/ -716 w 2951976"/>
                <a:gd name="connsiteY0" fmla="*/ -1369 h 5266"/>
                <a:gd name="connsiteX1" fmla="*/ 2951261 w 2951976"/>
                <a:gd name="connsiteY1" fmla="*/ -1369 h 5266"/>
              </a:gdLst>
              <a:ahLst/>
              <a:cxnLst>
                <a:cxn ang="0">
                  <a:pos x="connsiteX0" y="connsiteY0"/>
                </a:cxn>
                <a:cxn ang="0">
                  <a:pos x="connsiteX1" y="connsiteY1"/>
                </a:cxn>
              </a:cxnLst>
              <a:rect l="l" t="t" r="r" b="b"/>
              <a:pathLst>
                <a:path w="2951976" h="5266">
                  <a:moveTo>
                    <a:pt x="-716" y="-1369"/>
                  </a:moveTo>
                  <a:lnTo>
                    <a:pt x="2951261" y="-1369"/>
                  </a:lnTo>
                </a:path>
              </a:pathLst>
            </a:custGeom>
            <a:noFill/>
            <a:ln w="54186" cap="rnd">
              <a:solidFill>
                <a:srgbClr val="FFFFFF"/>
              </a:solidFill>
              <a:prstDash val="solid"/>
              <a:round/>
            </a:ln>
          </p:spPr>
          <p:txBody>
            <a:bodyPr rtlCol="0" anchor="ctr"/>
            <a:lstStyle/>
            <a:p>
              <a:endParaRPr lang="de-DE">
                <a:solidFill>
                  <a:srgbClr val="2D3E50"/>
                </a:solidFill>
              </a:endParaRPr>
            </a:p>
          </p:txBody>
        </p:sp>
      </p:grpSp>
      <p:sp>
        <p:nvSpPr>
          <p:cNvPr id="154" name="Textfeld 205">
            <a:extLst>
              <a:ext uri="{FF2B5EF4-FFF2-40B4-BE49-F238E27FC236}">
                <a16:creationId xmlns:a16="http://schemas.microsoft.com/office/drawing/2014/main" id="{541DA75F-D2DC-440B-A095-BD929C5BECCA}"/>
              </a:ext>
            </a:extLst>
          </p:cNvPr>
          <p:cNvSpPr txBox="1"/>
          <p:nvPr/>
        </p:nvSpPr>
        <p:spPr>
          <a:xfrm>
            <a:off x="1750314" y="-1516419"/>
            <a:ext cx="8547989" cy="1648208"/>
          </a:xfrm>
          <a:prstGeom prst="rect">
            <a:avLst/>
          </a:prstGeom>
          <a:noFill/>
        </p:spPr>
        <p:txBody>
          <a:bodyPr wrap="square" rtlCol="0">
            <a:spAutoFit/>
          </a:bodyPr>
          <a:lstStyle/>
          <a:p>
            <a:pPr algn="ctr">
              <a:lnSpc>
                <a:spcPct val="80000"/>
              </a:lnSpc>
            </a:pPr>
            <a:r>
              <a:rPr lang="en-US" sz="1800" b="0" i="0" dirty="0">
                <a:solidFill>
                  <a:srgbClr val="000000"/>
                </a:solidFill>
                <a:effectLst/>
                <a:latin typeface="Calibri" panose="020F0502020204030204" pitchFamily="34" charset="0"/>
              </a:rPr>
              <a:t>Factor</a:t>
            </a:r>
          </a:p>
          <a:p>
            <a:pPr algn="ctr">
              <a:lnSpc>
                <a:spcPct val="80000"/>
              </a:lnSpc>
            </a:pPr>
            <a:endParaRPr lang="en-US" dirty="0">
              <a:solidFill>
                <a:srgbClr val="000000"/>
              </a:solidFill>
              <a:latin typeface="Calibri" panose="020F0502020204030204" pitchFamily="34" charset="0"/>
            </a:endParaRPr>
          </a:p>
          <a:p>
            <a:pPr algn="ctr">
              <a:lnSpc>
                <a:spcPct val="80000"/>
              </a:lnSpc>
            </a:pPr>
            <a:r>
              <a:rPr lang="en-US" b="0" i="0" dirty="0">
                <a:solidFill>
                  <a:srgbClr val="000000"/>
                </a:solidFill>
                <a:effectLst/>
                <a:latin typeface="Calibri" panose="020F0502020204030204" pitchFamily="34" charset="0"/>
              </a:rPr>
              <a:t>Use Factor columns to track the experimental conditions that govern your study. Precisely, Factors describe independent variables that result in the respective output of your experiment when all remaining parameters for treatment and analysis were identical.</a:t>
            </a:r>
          </a:p>
          <a:p>
            <a:pPr algn="ctr">
              <a:lnSpc>
                <a:spcPct val="80000"/>
              </a:lnSpc>
            </a:pPr>
            <a:r>
              <a:rPr lang="en-US" b="0" i="0" dirty="0">
                <a:solidFill>
                  <a:srgbClr val="000000"/>
                </a:solidFill>
                <a:effectLst/>
                <a:latin typeface="Calibri" panose="020F0502020204030204" pitchFamily="34" charset="0"/>
              </a:rPr>
              <a:t>Most of the time, factors are the most important building blocks for downstream computational analysis.</a:t>
            </a:r>
            <a:endParaRPr lang="de-DE" sz="2400" b="1" dirty="0">
              <a:solidFill>
                <a:schemeClr val="bg1"/>
              </a:solidFill>
              <a:latin typeface="Avenir Next LT Pro Demi" panose="020B0604020202020204" pitchFamily="34" charset="0"/>
              <a:cs typeface="Arial" panose="020B0604020202020204" pitchFamily="34" charset="0"/>
            </a:endParaRPr>
          </a:p>
        </p:txBody>
      </p:sp>
    </p:spTree>
    <p:extLst>
      <p:ext uri="{BB962C8B-B14F-4D97-AF65-F5344CB8AC3E}">
        <p14:creationId xmlns:p14="http://schemas.microsoft.com/office/powerpoint/2010/main" val="172706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5E914E99-CAD6-45A0-9C9F-B30A221A1765}"/>
              </a:ext>
            </a:extLst>
          </p:cNvPr>
          <p:cNvSpPr/>
          <p:nvPr/>
        </p:nvSpPr>
        <p:spPr>
          <a:xfrm>
            <a:off x="-11995" y="0"/>
            <a:ext cx="122039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Textfeld 251">
            <a:extLst>
              <a:ext uri="{FF2B5EF4-FFF2-40B4-BE49-F238E27FC236}">
                <a16:creationId xmlns:a16="http://schemas.microsoft.com/office/drawing/2014/main" id="{443ABD44-38B4-7DE1-C242-63325E427189}"/>
              </a:ext>
            </a:extLst>
          </p:cNvPr>
          <p:cNvSpPr txBox="1"/>
          <p:nvPr/>
        </p:nvSpPr>
        <p:spPr>
          <a:xfrm>
            <a:off x="3250190" y="2276795"/>
            <a:ext cx="1720086" cy="879408"/>
          </a:xfrm>
          <a:prstGeom prst="rect">
            <a:avLst/>
          </a:prstGeom>
          <a:noFill/>
        </p:spPr>
        <p:txBody>
          <a:bodyPr wrap="none" rtlCol="0">
            <a:spAutoFit/>
          </a:bodyPr>
          <a:lstStyle/>
          <a:p>
            <a:pPr algn="ctr">
              <a:lnSpc>
                <a:spcPct val="70000"/>
              </a:lnSpc>
            </a:pPr>
            <a:r>
              <a:rPr lang="de-DE" sz="2400" b="1" dirty="0">
                <a:solidFill>
                  <a:srgbClr val="00B4DB"/>
                </a:solidFill>
                <a:latin typeface="Avenir Next LT Pro Demi" panose="020B0604020202020204" pitchFamily="34" charset="0"/>
                <a:cs typeface="Arial" panose="020B0604020202020204" pitchFamily="34" charset="0"/>
              </a:rPr>
              <a:t>Parameter</a:t>
            </a:r>
          </a:p>
          <a:p>
            <a:pPr algn="ctr">
              <a:lnSpc>
                <a:spcPct val="70000"/>
              </a:lnSpc>
            </a:pPr>
            <a:r>
              <a:rPr lang="de-DE" sz="2400" b="1" dirty="0">
                <a:solidFill>
                  <a:srgbClr val="00B4DB"/>
                </a:solidFill>
                <a:latin typeface="Avenir Next LT Pro Demi" panose="020B0604020202020204" pitchFamily="34" charset="0"/>
                <a:cs typeface="Arial" panose="020B0604020202020204" pitchFamily="34" charset="0"/>
              </a:rPr>
              <a:t>[</a:t>
            </a:r>
            <a:r>
              <a:rPr lang="de-DE" sz="2400" b="1" dirty="0" err="1">
                <a:solidFill>
                  <a:srgbClr val="00B4DB"/>
                </a:solidFill>
                <a:latin typeface="Avenir Next LT Pro Demi" panose="020B0604020202020204" pitchFamily="34" charset="0"/>
                <a:cs typeface="Arial" panose="020B0604020202020204" pitchFamily="34" charset="0"/>
              </a:rPr>
              <a:t>Extraction</a:t>
            </a:r>
            <a:br>
              <a:rPr lang="de-DE" sz="2400" b="1" dirty="0">
                <a:solidFill>
                  <a:srgbClr val="00B4DB"/>
                </a:solidFill>
                <a:latin typeface="Avenir Next LT Pro Demi" panose="020B0604020202020204" pitchFamily="34" charset="0"/>
                <a:cs typeface="Arial" panose="020B0604020202020204" pitchFamily="34" charset="0"/>
              </a:rPr>
            </a:br>
            <a:r>
              <a:rPr lang="de-DE" sz="2400" b="1" dirty="0" err="1">
                <a:solidFill>
                  <a:srgbClr val="00B4DB"/>
                </a:solidFill>
                <a:latin typeface="Avenir Next LT Pro Demi" panose="020B0604020202020204" pitchFamily="34" charset="0"/>
                <a:cs typeface="Arial" panose="020B0604020202020204" pitchFamily="34" charset="0"/>
              </a:rPr>
              <a:t>buffer</a:t>
            </a:r>
            <a:r>
              <a:rPr lang="de-DE" sz="2400" b="1" dirty="0">
                <a:solidFill>
                  <a:srgbClr val="00B4DB"/>
                </a:solidFill>
                <a:latin typeface="Avenir Next LT Pro Demi" panose="020B0604020202020204" pitchFamily="34" charset="0"/>
                <a:cs typeface="Arial" panose="020B0604020202020204" pitchFamily="34" charset="0"/>
              </a:rPr>
              <a:t>]</a:t>
            </a:r>
          </a:p>
        </p:txBody>
      </p:sp>
      <p:sp>
        <p:nvSpPr>
          <p:cNvPr id="253" name="Textfeld 252">
            <a:extLst>
              <a:ext uri="{FF2B5EF4-FFF2-40B4-BE49-F238E27FC236}">
                <a16:creationId xmlns:a16="http://schemas.microsoft.com/office/drawing/2014/main" id="{2C674E92-D43E-F15B-7563-4ED002DE4EA4}"/>
              </a:ext>
            </a:extLst>
          </p:cNvPr>
          <p:cNvSpPr txBox="1"/>
          <p:nvPr/>
        </p:nvSpPr>
        <p:spPr>
          <a:xfrm>
            <a:off x="3023620" y="3871972"/>
            <a:ext cx="2187394" cy="769441"/>
          </a:xfrm>
          <a:prstGeom prst="rect">
            <a:avLst/>
          </a:prstGeom>
          <a:noFill/>
        </p:spPr>
        <p:txBody>
          <a:bodyPr wrap="none" rtlCol="0">
            <a:spAutoFit/>
          </a:bodyPr>
          <a:lstStyle/>
          <a:p>
            <a:r>
              <a:rPr lang="de-DE" sz="4400" dirty="0" err="1">
                <a:solidFill>
                  <a:srgbClr val="00B4DB"/>
                </a:solidFill>
                <a:latin typeface="Avenir Next LT Pro" panose="020B0504020202020204" pitchFamily="34" charset="0"/>
                <a:cs typeface="Arial" panose="020B0604020202020204" pitchFamily="34" charset="0"/>
              </a:rPr>
              <a:t>Tris</a:t>
            </a:r>
            <a:r>
              <a:rPr lang="de-DE" sz="4400" dirty="0">
                <a:solidFill>
                  <a:srgbClr val="00B4DB"/>
                </a:solidFill>
                <a:latin typeface="Avenir Next LT Pro" panose="020B0504020202020204" pitchFamily="34" charset="0"/>
                <a:cs typeface="Arial" panose="020B0604020202020204" pitchFamily="34" charset="0"/>
              </a:rPr>
              <a:t>-HCl</a:t>
            </a:r>
          </a:p>
        </p:txBody>
      </p:sp>
      <p:sp>
        <p:nvSpPr>
          <p:cNvPr id="257" name="Textfeld 256">
            <a:extLst>
              <a:ext uri="{FF2B5EF4-FFF2-40B4-BE49-F238E27FC236}">
                <a16:creationId xmlns:a16="http://schemas.microsoft.com/office/drawing/2014/main" id="{F03D0D2F-3F25-7E70-1FD3-33CABB38AB39}"/>
              </a:ext>
            </a:extLst>
          </p:cNvPr>
          <p:cNvSpPr txBox="1"/>
          <p:nvPr/>
        </p:nvSpPr>
        <p:spPr>
          <a:xfrm>
            <a:off x="5614736" y="3871972"/>
            <a:ext cx="1620957" cy="769441"/>
          </a:xfrm>
          <a:prstGeom prst="rect">
            <a:avLst/>
          </a:prstGeom>
          <a:noFill/>
        </p:spPr>
        <p:txBody>
          <a:bodyPr wrap="none" rtlCol="0">
            <a:spAutoFit/>
          </a:bodyPr>
          <a:lstStyle/>
          <a:p>
            <a:r>
              <a:rPr lang="de-DE" sz="4400" dirty="0">
                <a:solidFill>
                  <a:srgbClr val="00B4DB"/>
                </a:solidFill>
                <a:latin typeface="Avenir Next LT Pro" panose="020B0504020202020204" pitchFamily="34" charset="0"/>
                <a:cs typeface="Arial" panose="020B0604020202020204" pitchFamily="34" charset="0"/>
              </a:rPr>
              <a:t>10 ml</a:t>
            </a:r>
          </a:p>
        </p:txBody>
      </p:sp>
      <p:sp>
        <p:nvSpPr>
          <p:cNvPr id="258" name="Textfeld 257">
            <a:extLst>
              <a:ext uri="{FF2B5EF4-FFF2-40B4-BE49-F238E27FC236}">
                <a16:creationId xmlns:a16="http://schemas.microsoft.com/office/drawing/2014/main" id="{D5383B91-680D-70E1-066C-E021F2D68D15}"/>
              </a:ext>
            </a:extLst>
          </p:cNvPr>
          <p:cNvSpPr txBox="1"/>
          <p:nvPr/>
        </p:nvSpPr>
        <p:spPr>
          <a:xfrm>
            <a:off x="7951926" y="3871972"/>
            <a:ext cx="1612942" cy="769441"/>
          </a:xfrm>
          <a:prstGeom prst="rect">
            <a:avLst/>
          </a:prstGeom>
          <a:noFill/>
        </p:spPr>
        <p:txBody>
          <a:bodyPr wrap="none" rtlCol="0">
            <a:spAutoFit/>
          </a:bodyPr>
          <a:lstStyle/>
          <a:p>
            <a:r>
              <a:rPr lang="de-DE" sz="4400" dirty="0">
                <a:solidFill>
                  <a:srgbClr val="00B4DB"/>
                </a:solidFill>
                <a:latin typeface="Avenir Next LT Pro" panose="020B0504020202020204" pitchFamily="34" charset="0"/>
                <a:cs typeface="Arial" panose="020B0604020202020204" pitchFamily="34" charset="0"/>
              </a:rPr>
              <a:t>30 °C</a:t>
            </a:r>
          </a:p>
        </p:txBody>
      </p:sp>
      <p:sp>
        <p:nvSpPr>
          <p:cNvPr id="259" name="Textfeld 258">
            <a:extLst>
              <a:ext uri="{FF2B5EF4-FFF2-40B4-BE49-F238E27FC236}">
                <a16:creationId xmlns:a16="http://schemas.microsoft.com/office/drawing/2014/main" id="{ED9662C0-2D26-C73A-3B40-5C161461BEAF}"/>
              </a:ext>
            </a:extLst>
          </p:cNvPr>
          <p:cNvSpPr txBox="1"/>
          <p:nvPr/>
        </p:nvSpPr>
        <p:spPr>
          <a:xfrm>
            <a:off x="10769421" y="3871972"/>
            <a:ext cx="748923" cy="769441"/>
          </a:xfrm>
          <a:prstGeom prst="rect">
            <a:avLst/>
          </a:prstGeom>
          <a:noFill/>
        </p:spPr>
        <p:txBody>
          <a:bodyPr wrap="none" rtlCol="0">
            <a:spAutoFit/>
          </a:bodyPr>
          <a:lstStyle/>
          <a:p>
            <a:r>
              <a:rPr lang="de-DE" sz="4400" b="1" dirty="0">
                <a:solidFill>
                  <a:srgbClr val="00B4DB"/>
                </a:solidFill>
                <a:latin typeface="Avenir Next LT Pro" panose="020B0504020202020204" pitchFamily="34" charset="0"/>
                <a:cs typeface="Arial" panose="020B0604020202020204" pitchFamily="34" charset="0"/>
              </a:rPr>
              <a:t>…</a:t>
            </a:r>
          </a:p>
        </p:txBody>
      </p:sp>
      <p:sp>
        <p:nvSpPr>
          <p:cNvPr id="260" name="Textfeld 259">
            <a:extLst>
              <a:ext uri="{FF2B5EF4-FFF2-40B4-BE49-F238E27FC236}">
                <a16:creationId xmlns:a16="http://schemas.microsoft.com/office/drawing/2014/main" id="{0EB702D2-AA6A-3952-8BBA-E42E39D66CE8}"/>
              </a:ext>
            </a:extLst>
          </p:cNvPr>
          <p:cNvSpPr txBox="1"/>
          <p:nvPr/>
        </p:nvSpPr>
        <p:spPr>
          <a:xfrm>
            <a:off x="5290321" y="2276795"/>
            <a:ext cx="2269788" cy="879408"/>
          </a:xfrm>
          <a:prstGeom prst="rect">
            <a:avLst/>
          </a:prstGeom>
          <a:noFill/>
        </p:spPr>
        <p:txBody>
          <a:bodyPr wrap="none" rtlCol="0">
            <a:spAutoFit/>
          </a:bodyPr>
          <a:lstStyle/>
          <a:p>
            <a:pPr algn="ctr">
              <a:lnSpc>
                <a:spcPct val="70000"/>
              </a:lnSpc>
            </a:pPr>
            <a:r>
              <a:rPr lang="de-DE" sz="2400" b="1" dirty="0">
                <a:solidFill>
                  <a:srgbClr val="00B4DB"/>
                </a:solidFill>
                <a:latin typeface="Avenir Next LT Pro Demi" panose="020B0604020202020204" pitchFamily="34" charset="0"/>
                <a:cs typeface="Arial" panose="020B0604020202020204" pitchFamily="34" charset="0"/>
              </a:rPr>
              <a:t>Parameter</a:t>
            </a:r>
          </a:p>
          <a:p>
            <a:pPr algn="ctr">
              <a:lnSpc>
                <a:spcPct val="70000"/>
              </a:lnSpc>
            </a:pPr>
            <a:r>
              <a:rPr lang="de-DE" sz="2400" b="1" dirty="0">
                <a:solidFill>
                  <a:srgbClr val="00B4DB"/>
                </a:solidFill>
                <a:latin typeface="Avenir Next LT Pro Demi" panose="020B0604020202020204" pitchFamily="34" charset="0"/>
                <a:cs typeface="Arial" panose="020B0604020202020204" pitchFamily="34" charset="0"/>
              </a:rPr>
              <a:t>[</a:t>
            </a:r>
            <a:r>
              <a:rPr lang="de-DE" sz="2400" b="1" dirty="0" err="1">
                <a:solidFill>
                  <a:srgbClr val="00B4DB"/>
                </a:solidFill>
                <a:latin typeface="Avenir Next LT Pro Demi" panose="020B0604020202020204" pitchFamily="34" charset="0"/>
                <a:cs typeface="Arial" panose="020B0604020202020204" pitchFamily="34" charset="0"/>
              </a:rPr>
              <a:t>Extraction</a:t>
            </a:r>
            <a:endParaRPr lang="de-DE" sz="2400" b="1" dirty="0">
              <a:solidFill>
                <a:srgbClr val="00B4DB"/>
              </a:solidFill>
              <a:latin typeface="Avenir Next LT Pro Demi" panose="020B0604020202020204" pitchFamily="34" charset="0"/>
              <a:cs typeface="Arial" panose="020B0604020202020204" pitchFamily="34" charset="0"/>
            </a:endParaRPr>
          </a:p>
          <a:p>
            <a:pPr algn="ctr">
              <a:lnSpc>
                <a:spcPct val="70000"/>
              </a:lnSpc>
            </a:pPr>
            <a:r>
              <a:rPr lang="de-DE" sz="2400" b="1" dirty="0" err="1">
                <a:solidFill>
                  <a:srgbClr val="00B4DB"/>
                </a:solidFill>
                <a:latin typeface="Avenir Next LT Pro Demi" panose="020B0604020202020204" pitchFamily="34" charset="0"/>
                <a:cs typeface="Arial" panose="020B0604020202020204" pitchFamily="34" charset="0"/>
              </a:rPr>
              <a:t>buffer</a:t>
            </a:r>
            <a:r>
              <a:rPr lang="de-DE" sz="2400" b="1" dirty="0">
                <a:solidFill>
                  <a:srgbClr val="00B4DB"/>
                </a:solidFill>
                <a:latin typeface="Avenir Next LT Pro Demi" panose="020B0604020202020204" pitchFamily="34" charset="0"/>
                <a:cs typeface="Arial" panose="020B0604020202020204" pitchFamily="34" charset="0"/>
              </a:rPr>
              <a:t> </a:t>
            </a:r>
            <a:r>
              <a:rPr lang="de-DE" sz="2400" b="1" dirty="0" err="1">
                <a:solidFill>
                  <a:srgbClr val="00B4DB"/>
                </a:solidFill>
                <a:latin typeface="Avenir Next LT Pro Demi" panose="020B0604020202020204" pitchFamily="34" charset="0"/>
                <a:cs typeface="Arial" panose="020B0604020202020204" pitchFamily="34" charset="0"/>
              </a:rPr>
              <a:t>volume</a:t>
            </a:r>
            <a:r>
              <a:rPr lang="de-DE" sz="2400" b="1" dirty="0">
                <a:solidFill>
                  <a:srgbClr val="00B4DB"/>
                </a:solidFill>
                <a:latin typeface="Avenir Next LT Pro Demi" panose="020B0604020202020204" pitchFamily="34" charset="0"/>
                <a:cs typeface="Arial" panose="020B0604020202020204" pitchFamily="34" charset="0"/>
              </a:rPr>
              <a:t>]</a:t>
            </a:r>
          </a:p>
        </p:txBody>
      </p:sp>
      <p:sp>
        <p:nvSpPr>
          <p:cNvPr id="261" name="Textfeld 260">
            <a:extLst>
              <a:ext uri="{FF2B5EF4-FFF2-40B4-BE49-F238E27FC236}">
                <a16:creationId xmlns:a16="http://schemas.microsoft.com/office/drawing/2014/main" id="{B0E993CF-A7A1-90C6-51C9-9CE55540F748}"/>
              </a:ext>
            </a:extLst>
          </p:cNvPr>
          <p:cNvSpPr txBox="1"/>
          <p:nvPr/>
        </p:nvSpPr>
        <p:spPr>
          <a:xfrm>
            <a:off x="7664354" y="2276795"/>
            <a:ext cx="2151679" cy="620876"/>
          </a:xfrm>
          <a:prstGeom prst="rect">
            <a:avLst/>
          </a:prstGeom>
          <a:noFill/>
        </p:spPr>
        <p:txBody>
          <a:bodyPr wrap="none" rtlCol="0">
            <a:spAutoFit/>
          </a:bodyPr>
          <a:lstStyle/>
          <a:p>
            <a:pPr algn="ctr">
              <a:lnSpc>
                <a:spcPct val="70000"/>
              </a:lnSpc>
            </a:pPr>
            <a:r>
              <a:rPr lang="de-DE" sz="2400" b="1" dirty="0">
                <a:solidFill>
                  <a:srgbClr val="00B4DB"/>
                </a:solidFill>
                <a:latin typeface="Avenir Next LT Pro Demi" panose="020B0604020202020204" pitchFamily="34" charset="0"/>
                <a:cs typeface="Arial" panose="020B0604020202020204" pitchFamily="34" charset="0"/>
              </a:rPr>
              <a:t>Parameter</a:t>
            </a:r>
          </a:p>
          <a:p>
            <a:pPr algn="ctr">
              <a:lnSpc>
                <a:spcPct val="70000"/>
              </a:lnSpc>
            </a:pPr>
            <a:r>
              <a:rPr lang="de-DE" sz="2400" b="1" dirty="0">
                <a:solidFill>
                  <a:srgbClr val="00B4DB"/>
                </a:solidFill>
                <a:latin typeface="Avenir Next LT Pro Demi" panose="020B0604020202020204" pitchFamily="34" charset="0"/>
                <a:cs typeface="Arial" panose="020B0604020202020204" pitchFamily="34" charset="0"/>
              </a:rPr>
              <a:t>[</a:t>
            </a:r>
            <a:r>
              <a:rPr lang="de-DE" sz="2400" b="1" dirty="0" err="1">
                <a:solidFill>
                  <a:srgbClr val="00B4DB"/>
                </a:solidFill>
                <a:latin typeface="Avenir Next LT Pro Demi" panose="020B0604020202020204" pitchFamily="34" charset="0"/>
                <a:cs typeface="Arial" panose="020B0604020202020204" pitchFamily="34" charset="0"/>
              </a:rPr>
              <a:t>Temperature</a:t>
            </a:r>
            <a:r>
              <a:rPr lang="de-DE" sz="2400" b="1" dirty="0">
                <a:solidFill>
                  <a:srgbClr val="00B4DB"/>
                </a:solidFill>
                <a:latin typeface="Avenir Next LT Pro Demi" panose="020B0604020202020204" pitchFamily="34" charset="0"/>
                <a:cs typeface="Arial" panose="020B0604020202020204" pitchFamily="34" charset="0"/>
              </a:rPr>
              <a:t>]</a:t>
            </a:r>
          </a:p>
        </p:txBody>
      </p:sp>
      <p:sp>
        <p:nvSpPr>
          <p:cNvPr id="262" name="Textfeld 261">
            <a:extLst>
              <a:ext uri="{FF2B5EF4-FFF2-40B4-BE49-F238E27FC236}">
                <a16:creationId xmlns:a16="http://schemas.microsoft.com/office/drawing/2014/main" id="{BAE21587-E3CE-BC55-CAB3-5970CDA68EE0}"/>
              </a:ext>
            </a:extLst>
          </p:cNvPr>
          <p:cNvSpPr txBox="1"/>
          <p:nvPr/>
        </p:nvSpPr>
        <p:spPr>
          <a:xfrm>
            <a:off x="10226298" y="2276795"/>
            <a:ext cx="1623714" cy="620876"/>
          </a:xfrm>
          <a:prstGeom prst="rect">
            <a:avLst/>
          </a:prstGeom>
          <a:noFill/>
        </p:spPr>
        <p:txBody>
          <a:bodyPr wrap="none" rtlCol="0">
            <a:spAutoFit/>
          </a:bodyPr>
          <a:lstStyle/>
          <a:p>
            <a:pPr algn="ctr">
              <a:lnSpc>
                <a:spcPct val="70000"/>
              </a:lnSpc>
            </a:pPr>
            <a:r>
              <a:rPr lang="de-DE" sz="2400" b="1" dirty="0">
                <a:solidFill>
                  <a:srgbClr val="00B4DB"/>
                </a:solidFill>
                <a:latin typeface="Avenir Next LT Pro Demi" panose="020B0604020202020204" pitchFamily="34" charset="0"/>
                <a:cs typeface="Arial" panose="020B0604020202020204" pitchFamily="34" charset="0"/>
              </a:rPr>
              <a:t>Parameter</a:t>
            </a:r>
          </a:p>
          <a:p>
            <a:pPr algn="ctr">
              <a:lnSpc>
                <a:spcPct val="70000"/>
              </a:lnSpc>
            </a:pPr>
            <a:r>
              <a:rPr lang="de-DE" sz="2400" b="1" dirty="0">
                <a:solidFill>
                  <a:srgbClr val="00B4DB"/>
                </a:solidFill>
                <a:latin typeface="Avenir Next LT Pro Demi" panose="020B0604020202020204" pitchFamily="34" charset="0"/>
                <a:cs typeface="Arial" panose="020B0604020202020204" pitchFamily="34" charset="0"/>
              </a:rPr>
              <a:t>[…]</a:t>
            </a:r>
          </a:p>
        </p:txBody>
      </p:sp>
      <p:sp>
        <p:nvSpPr>
          <p:cNvPr id="263" name="Textfeld 262">
            <a:extLst>
              <a:ext uri="{FF2B5EF4-FFF2-40B4-BE49-F238E27FC236}">
                <a16:creationId xmlns:a16="http://schemas.microsoft.com/office/drawing/2014/main" id="{B3E60D54-6C0C-0F98-798F-99C8C987F5CF}"/>
              </a:ext>
            </a:extLst>
          </p:cNvPr>
          <p:cNvSpPr txBox="1"/>
          <p:nvPr/>
        </p:nvSpPr>
        <p:spPr>
          <a:xfrm rot="278501">
            <a:off x="6238434" y="760387"/>
            <a:ext cx="2891689" cy="390043"/>
          </a:xfrm>
          <a:prstGeom prst="rect">
            <a:avLst/>
          </a:prstGeom>
          <a:noFill/>
        </p:spPr>
        <p:txBody>
          <a:bodyPr wrap="none" rtlCol="0">
            <a:spAutoFit/>
          </a:bodyPr>
          <a:lstStyle/>
          <a:p>
            <a:pPr algn="ctr">
              <a:lnSpc>
                <a:spcPct val="80000"/>
              </a:lnSpc>
            </a:pPr>
            <a:r>
              <a:rPr lang="de-DE" sz="2400" b="1" dirty="0" err="1">
                <a:solidFill>
                  <a:srgbClr val="00B4DB"/>
                </a:solidFill>
                <a:latin typeface="Avenir Next LT Pro Demi" panose="020B0604020202020204" pitchFamily="34" charset="0"/>
                <a:cs typeface="Arial" panose="020B0604020202020204" pitchFamily="34" charset="0"/>
              </a:rPr>
              <a:t>Extraction</a:t>
            </a:r>
            <a:r>
              <a:rPr lang="de-DE" sz="2400" b="1" dirty="0">
                <a:solidFill>
                  <a:srgbClr val="00B4DB"/>
                </a:solidFill>
                <a:latin typeface="Avenir Next LT Pro Demi" panose="020B0604020202020204" pitchFamily="34" charset="0"/>
                <a:cs typeface="Arial" panose="020B0604020202020204" pitchFamily="34" charset="0"/>
              </a:rPr>
              <a:t> </a:t>
            </a:r>
            <a:r>
              <a:rPr lang="de-DE" sz="2400" b="1" dirty="0" err="1">
                <a:solidFill>
                  <a:srgbClr val="00B4DB"/>
                </a:solidFill>
                <a:latin typeface="Avenir Next LT Pro Demi" panose="020B0604020202020204" pitchFamily="34" charset="0"/>
                <a:cs typeface="Arial" panose="020B0604020202020204" pitchFamily="34" charset="0"/>
              </a:rPr>
              <a:t>protocol</a:t>
            </a:r>
            <a:endParaRPr lang="de-DE" sz="2400" b="1" dirty="0">
              <a:solidFill>
                <a:srgbClr val="00B4DB"/>
              </a:solidFill>
              <a:latin typeface="Avenir Next LT Pro Demi" panose="020B0604020202020204" pitchFamily="34" charset="0"/>
              <a:cs typeface="Arial" panose="020B0604020202020204" pitchFamily="34" charset="0"/>
            </a:endParaRPr>
          </a:p>
        </p:txBody>
      </p:sp>
      <p:sp>
        <p:nvSpPr>
          <p:cNvPr id="264" name="Textfeld 263">
            <a:extLst>
              <a:ext uri="{FF2B5EF4-FFF2-40B4-BE49-F238E27FC236}">
                <a16:creationId xmlns:a16="http://schemas.microsoft.com/office/drawing/2014/main" id="{D6DB47D5-A7FA-28D0-0BF9-A23ECBF16233}"/>
              </a:ext>
            </a:extLst>
          </p:cNvPr>
          <p:cNvSpPr txBox="1"/>
          <p:nvPr/>
        </p:nvSpPr>
        <p:spPr>
          <a:xfrm>
            <a:off x="272228" y="733510"/>
            <a:ext cx="2500556" cy="685509"/>
          </a:xfrm>
          <a:prstGeom prst="rect">
            <a:avLst/>
          </a:prstGeom>
          <a:noFill/>
        </p:spPr>
        <p:txBody>
          <a:bodyPr wrap="none" rtlCol="0">
            <a:spAutoFit/>
          </a:bodyPr>
          <a:lstStyle/>
          <a:p>
            <a:pPr algn="ctr">
              <a:lnSpc>
                <a:spcPct val="80000"/>
              </a:lnSpc>
            </a:pPr>
            <a:r>
              <a:rPr lang="de-DE" sz="2400" b="1" dirty="0">
                <a:solidFill>
                  <a:srgbClr val="00B4DB"/>
                </a:solidFill>
                <a:latin typeface="Avenir Next LT Pro Demi" panose="020B0604020202020204" pitchFamily="34" charset="0"/>
                <a:cs typeface="Arial" panose="020B0604020202020204" pitchFamily="34" charset="0"/>
              </a:rPr>
              <a:t>Parameter </a:t>
            </a:r>
            <a:r>
              <a:rPr lang="de-DE" sz="2400" b="1" dirty="0" err="1">
                <a:solidFill>
                  <a:srgbClr val="00B4DB"/>
                </a:solidFill>
                <a:latin typeface="Avenir Next LT Pro Demi" panose="020B0604020202020204" pitchFamily="34" charset="0"/>
                <a:cs typeface="Arial" panose="020B0604020202020204" pitchFamily="34" charset="0"/>
              </a:rPr>
              <a:t>name</a:t>
            </a:r>
            <a:endParaRPr lang="de-DE" sz="2400" b="1" dirty="0">
              <a:solidFill>
                <a:srgbClr val="00B4DB"/>
              </a:solidFill>
              <a:latin typeface="Avenir Next LT Pro Demi" panose="020B0604020202020204" pitchFamily="34" charset="0"/>
              <a:cs typeface="Arial" panose="020B0604020202020204" pitchFamily="34" charset="0"/>
            </a:endParaRPr>
          </a:p>
          <a:p>
            <a:pPr algn="ctr">
              <a:lnSpc>
                <a:spcPct val="80000"/>
              </a:lnSpc>
            </a:pPr>
            <a:r>
              <a:rPr lang="de-DE" sz="2400" b="1" dirty="0">
                <a:solidFill>
                  <a:srgbClr val="00B4DB"/>
                </a:solidFill>
                <a:latin typeface="Avenir Next LT Pro Demi" panose="020B0604020202020204" pitchFamily="34" charset="0"/>
                <a:cs typeface="Arial" panose="020B0604020202020204" pitchFamily="34" charset="0"/>
              </a:rPr>
              <a:t>In </a:t>
            </a:r>
            <a:r>
              <a:rPr lang="de-DE" sz="2400" b="1" dirty="0" err="1">
                <a:solidFill>
                  <a:srgbClr val="00B4DB"/>
                </a:solidFill>
                <a:latin typeface="Avenir Next LT Pro Demi" panose="020B0604020202020204" pitchFamily="34" charset="0"/>
                <a:cs typeface="Arial" panose="020B0604020202020204" pitchFamily="34" charset="0"/>
              </a:rPr>
              <a:t>brackets</a:t>
            </a:r>
            <a:endParaRPr lang="de-DE" sz="2400" b="1" dirty="0">
              <a:solidFill>
                <a:srgbClr val="00B4DB"/>
              </a:solidFill>
              <a:latin typeface="Avenir Next LT Pro Demi" panose="020B0604020202020204" pitchFamily="34" charset="0"/>
              <a:cs typeface="Arial" panose="020B0604020202020204" pitchFamily="34" charset="0"/>
            </a:endParaRPr>
          </a:p>
        </p:txBody>
      </p:sp>
      <p:grpSp>
        <p:nvGrpSpPr>
          <p:cNvPr id="44" name="Grafik 2">
            <a:extLst>
              <a:ext uri="{FF2B5EF4-FFF2-40B4-BE49-F238E27FC236}">
                <a16:creationId xmlns:a16="http://schemas.microsoft.com/office/drawing/2014/main" id="{A3AADEE9-6C63-4B37-00E9-967B8DCB07D0}"/>
              </a:ext>
            </a:extLst>
          </p:cNvPr>
          <p:cNvGrpSpPr/>
          <p:nvPr/>
        </p:nvGrpSpPr>
        <p:grpSpPr>
          <a:xfrm>
            <a:off x="1441748" y="1530973"/>
            <a:ext cx="1167885" cy="1328912"/>
            <a:chOff x="1441748" y="1530973"/>
            <a:chExt cx="1167885" cy="1328912"/>
          </a:xfrm>
          <a:noFill/>
        </p:grpSpPr>
        <p:sp>
          <p:nvSpPr>
            <p:cNvPr id="45" name="Freihandform: Form 44">
              <a:extLst>
                <a:ext uri="{FF2B5EF4-FFF2-40B4-BE49-F238E27FC236}">
                  <a16:creationId xmlns:a16="http://schemas.microsoft.com/office/drawing/2014/main" id="{7DA570FC-90CC-7A7D-1945-4582553C95DE}"/>
                </a:ext>
              </a:extLst>
            </p:cNvPr>
            <p:cNvSpPr/>
            <p:nvPr/>
          </p:nvSpPr>
          <p:spPr>
            <a:xfrm rot="-1">
              <a:off x="2483501" y="2655825"/>
              <a:ext cx="126132" cy="204061"/>
            </a:xfrm>
            <a:custGeom>
              <a:avLst/>
              <a:gdLst>
                <a:gd name="connsiteX0" fmla="*/ 0 w 126132"/>
                <a:gd name="connsiteY0" fmla="*/ 204061 h 204061"/>
                <a:gd name="connsiteX1" fmla="*/ 126133 w 126132"/>
                <a:gd name="connsiteY1" fmla="*/ 126132 h 204061"/>
                <a:gd name="connsiteX2" fmla="*/ 48204 w 126132"/>
                <a:gd name="connsiteY2" fmla="*/ 0 h 204061"/>
                <a:gd name="connsiteX3" fmla="*/ 0 w 126132"/>
                <a:gd name="connsiteY3" fmla="*/ 204061 h 204061"/>
              </a:gdLst>
              <a:ahLst/>
              <a:cxnLst>
                <a:cxn ang="0">
                  <a:pos x="connsiteX0" y="connsiteY0"/>
                </a:cxn>
                <a:cxn ang="0">
                  <a:pos x="connsiteX1" y="connsiteY1"/>
                </a:cxn>
                <a:cxn ang="0">
                  <a:pos x="connsiteX2" y="connsiteY2"/>
                </a:cxn>
                <a:cxn ang="0">
                  <a:pos x="connsiteX3" y="connsiteY3"/>
                </a:cxn>
              </a:cxnLst>
              <a:rect l="l" t="t" r="r" b="b"/>
              <a:pathLst>
                <a:path w="126132" h="204061">
                  <a:moveTo>
                    <a:pt x="0" y="204061"/>
                  </a:moveTo>
                  <a:lnTo>
                    <a:pt x="126133" y="126132"/>
                  </a:lnTo>
                  <a:lnTo>
                    <a:pt x="48204" y="0"/>
                  </a:lnTo>
                  <a:lnTo>
                    <a:pt x="0" y="204061"/>
                  </a:lnTo>
                  <a:close/>
                </a:path>
              </a:pathLst>
            </a:custGeom>
            <a:noFill/>
            <a:ln w="37202" cap="rnd">
              <a:solidFill>
                <a:srgbClr val="00B4DB"/>
              </a:solidFill>
              <a:prstDash val="solid"/>
              <a:miter/>
            </a:ln>
          </p:spPr>
          <p:txBody>
            <a:bodyPr rtlCol="0" anchor="ctr"/>
            <a:lstStyle/>
            <a:p>
              <a:endParaRPr lang="de-DE"/>
            </a:p>
          </p:txBody>
        </p:sp>
        <p:sp>
          <p:nvSpPr>
            <p:cNvPr id="46" name="Freihandform: Form 45">
              <a:extLst>
                <a:ext uri="{FF2B5EF4-FFF2-40B4-BE49-F238E27FC236}">
                  <a16:creationId xmlns:a16="http://schemas.microsoft.com/office/drawing/2014/main" id="{AF3BACEE-062F-63C0-F8CE-9FCC767B7EF2}"/>
                </a:ext>
              </a:extLst>
            </p:cNvPr>
            <p:cNvSpPr/>
            <p:nvPr/>
          </p:nvSpPr>
          <p:spPr>
            <a:xfrm rot="-1">
              <a:off x="1441748" y="1530973"/>
              <a:ext cx="1065854" cy="1226881"/>
            </a:xfrm>
            <a:custGeom>
              <a:avLst/>
              <a:gdLst>
                <a:gd name="connsiteX0" fmla="*/ 1065855 w 1065854"/>
                <a:gd name="connsiteY0" fmla="*/ 1226882 h 1226881"/>
                <a:gd name="connsiteX1" fmla="*/ 51734 w 1065854"/>
                <a:gd name="connsiteY1" fmla="*/ 0 h 1226881"/>
              </a:gdLst>
              <a:ahLst/>
              <a:cxnLst>
                <a:cxn ang="0">
                  <a:pos x="connsiteX0" y="connsiteY0"/>
                </a:cxn>
                <a:cxn ang="0">
                  <a:pos x="connsiteX1" y="connsiteY1"/>
                </a:cxn>
              </a:cxnLst>
              <a:rect l="l" t="t" r="r" b="b"/>
              <a:pathLst>
                <a:path w="1065854" h="1226881">
                  <a:moveTo>
                    <a:pt x="1065855" y="1226882"/>
                  </a:moveTo>
                  <a:cubicBezTo>
                    <a:pt x="-87135" y="951573"/>
                    <a:pt x="-62156" y="863684"/>
                    <a:pt x="51734" y="0"/>
                  </a:cubicBezTo>
                </a:path>
              </a:pathLst>
            </a:custGeom>
            <a:noFill/>
            <a:ln w="37202" cap="rnd">
              <a:solidFill>
                <a:srgbClr val="00B4DB"/>
              </a:solidFill>
              <a:prstDash val="sysDash"/>
              <a:round/>
            </a:ln>
          </p:spPr>
          <p:txBody>
            <a:bodyPr rtlCol="0" anchor="ctr"/>
            <a:lstStyle/>
            <a:p>
              <a:endParaRPr lang="de-DE"/>
            </a:p>
          </p:txBody>
        </p:sp>
      </p:grpSp>
      <p:grpSp>
        <p:nvGrpSpPr>
          <p:cNvPr id="47" name="Grafik 2">
            <a:extLst>
              <a:ext uri="{FF2B5EF4-FFF2-40B4-BE49-F238E27FC236}">
                <a16:creationId xmlns:a16="http://schemas.microsoft.com/office/drawing/2014/main" id="{885A5855-B483-0414-6F65-7A5698CD04A2}"/>
              </a:ext>
            </a:extLst>
          </p:cNvPr>
          <p:cNvGrpSpPr/>
          <p:nvPr/>
        </p:nvGrpSpPr>
        <p:grpSpPr>
          <a:xfrm>
            <a:off x="1994520" y="4016924"/>
            <a:ext cx="779886" cy="534510"/>
            <a:chOff x="1994520" y="4016924"/>
            <a:chExt cx="779886" cy="534510"/>
          </a:xfrm>
          <a:solidFill>
            <a:srgbClr val="00B4DB"/>
          </a:solidFill>
        </p:grpSpPr>
        <p:sp>
          <p:nvSpPr>
            <p:cNvPr id="48" name="Freihandform: Form 47">
              <a:extLst>
                <a:ext uri="{FF2B5EF4-FFF2-40B4-BE49-F238E27FC236}">
                  <a16:creationId xmlns:a16="http://schemas.microsoft.com/office/drawing/2014/main" id="{50BA3A50-F8E4-02B3-58BB-AB5D4FB2F79F}"/>
                </a:ext>
              </a:extLst>
            </p:cNvPr>
            <p:cNvSpPr/>
            <p:nvPr/>
          </p:nvSpPr>
          <p:spPr>
            <a:xfrm>
              <a:off x="2360162" y="4016924"/>
              <a:ext cx="414245" cy="534510"/>
            </a:xfrm>
            <a:custGeom>
              <a:avLst/>
              <a:gdLst>
                <a:gd name="connsiteX0" fmla="*/ 41553 w 414245"/>
                <a:gd name="connsiteY0" fmla="*/ 4488 h 534510"/>
                <a:gd name="connsiteX1" fmla="*/ 14116 w 414245"/>
                <a:gd name="connsiteY1" fmla="*/ 3164 h 534510"/>
                <a:gd name="connsiteX2" fmla="*/ 0 w 414245"/>
                <a:gd name="connsiteY2" fmla="*/ 26727 h 534510"/>
                <a:gd name="connsiteX3" fmla="*/ 0 w 414245"/>
                <a:gd name="connsiteY3" fmla="*/ 507787 h 534510"/>
                <a:gd name="connsiteX4" fmla="*/ 14116 w 414245"/>
                <a:gd name="connsiteY4" fmla="*/ 531350 h 534510"/>
                <a:gd name="connsiteX5" fmla="*/ 41553 w 414245"/>
                <a:gd name="connsiteY5" fmla="*/ 530021 h 534510"/>
                <a:gd name="connsiteX6" fmla="*/ 402345 w 414245"/>
                <a:gd name="connsiteY6" fmla="*/ 289491 h 534510"/>
                <a:gd name="connsiteX7" fmla="*/ 414245 w 414245"/>
                <a:gd name="connsiteY7" fmla="*/ 267257 h 534510"/>
                <a:gd name="connsiteX8" fmla="*/ 402345 w 414245"/>
                <a:gd name="connsiteY8" fmla="*/ 245018 h 534510"/>
                <a:gd name="connsiteX9" fmla="*/ 41553 w 414245"/>
                <a:gd name="connsiteY9" fmla="*/ 4488 h 534510"/>
                <a:gd name="connsiteX10" fmla="*/ 53453 w 414245"/>
                <a:gd name="connsiteY10" fmla="*/ 76665 h 534510"/>
                <a:gd name="connsiteX11" fmla="*/ 339343 w 414245"/>
                <a:gd name="connsiteY11" fmla="*/ 267257 h 534510"/>
                <a:gd name="connsiteX12" fmla="*/ 53453 w 414245"/>
                <a:gd name="connsiteY12" fmla="*/ 457849 h 534510"/>
                <a:gd name="connsiteX13" fmla="*/ 53453 w 414245"/>
                <a:gd name="connsiteY13" fmla="*/ 76665 h 53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4245" h="534510">
                  <a:moveTo>
                    <a:pt x="41553" y="4488"/>
                  </a:moveTo>
                  <a:cubicBezTo>
                    <a:pt x="33348" y="-977"/>
                    <a:pt x="22804" y="-1490"/>
                    <a:pt x="14116" y="3164"/>
                  </a:cubicBezTo>
                  <a:cubicBezTo>
                    <a:pt x="5424" y="7813"/>
                    <a:pt x="0" y="16870"/>
                    <a:pt x="0" y="26727"/>
                  </a:cubicBezTo>
                  <a:lnTo>
                    <a:pt x="0" y="507787"/>
                  </a:lnTo>
                  <a:cubicBezTo>
                    <a:pt x="0" y="517644"/>
                    <a:pt x="5424" y="526695"/>
                    <a:pt x="14116" y="531350"/>
                  </a:cubicBezTo>
                  <a:cubicBezTo>
                    <a:pt x="22804" y="535999"/>
                    <a:pt x="33348" y="535491"/>
                    <a:pt x="41553" y="530021"/>
                  </a:cubicBezTo>
                  <a:lnTo>
                    <a:pt x="402345" y="289491"/>
                  </a:lnTo>
                  <a:cubicBezTo>
                    <a:pt x="409781" y="284534"/>
                    <a:pt x="414245" y="276190"/>
                    <a:pt x="414245" y="267257"/>
                  </a:cubicBezTo>
                  <a:cubicBezTo>
                    <a:pt x="414245" y="258318"/>
                    <a:pt x="409781" y="249974"/>
                    <a:pt x="402345" y="245018"/>
                  </a:cubicBezTo>
                  <a:lnTo>
                    <a:pt x="41553" y="4488"/>
                  </a:lnTo>
                  <a:close/>
                  <a:moveTo>
                    <a:pt x="53453" y="76665"/>
                  </a:moveTo>
                  <a:lnTo>
                    <a:pt x="339343" y="267257"/>
                  </a:lnTo>
                  <a:cubicBezTo>
                    <a:pt x="339343" y="267257"/>
                    <a:pt x="53453" y="457849"/>
                    <a:pt x="53453" y="457849"/>
                  </a:cubicBezTo>
                  <a:lnTo>
                    <a:pt x="53453" y="76665"/>
                  </a:lnTo>
                  <a:close/>
                </a:path>
              </a:pathLst>
            </a:custGeom>
            <a:solidFill>
              <a:srgbClr val="00B4DB"/>
            </a:solidFill>
            <a:ln w="5131" cap="rnd">
              <a:noFill/>
              <a:prstDash val="solid"/>
              <a:miter/>
            </a:ln>
          </p:spPr>
          <p:txBody>
            <a:bodyPr rtlCol="0" anchor="ctr"/>
            <a:lstStyle/>
            <a:p>
              <a:endParaRPr lang="de-DE"/>
            </a:p>
          </p:txBody>
        </p:sp>
        <p:sp>
          <p:nvSpPr>
            <p:cNvPr id="49" name="Freihandform: Form 48">
              <a:extLst>
                <a:ext uri="{FF2B5EF4-FFF2-40B4-BE49-F238E27FC236}">
                  <a16:creationId xmlns:a16="http://schemas.microsoft.com/office/drawing/2014/main" id="{41CE2AEF-C74B-929E-A55E-3BF34ECC719C}"/>
                </a:ext>
              </a:extLst>
            </p:cNvPr>
            <p:cNvSpPr/>
            <p:nvPr/>
          </p:nvSpPr>
          <p:spPr>
            <a:xfrm>
              <a:off x="1994520" y="4257451"/>
              <a:ext cx="419094" cy="53452"/>
            </a:xfrm>
            <a:custGeom>
              <a:avLst/>
              <a:gdLst>
                <a:gd name="connsiteX0" fmla="*/ 26724 w 419094"/>
                <a:gd name="connsiteY0" fmla="*/ 53453 h 53452"/>
                <a:gd name="connsiteX1" fmla="*/ 392370 w 419094"/>
                <a:gd name="connsiteY1" fmla="*/ 53453 h 53452"/>
                <a:gd name="connsiteX2" fmla="*/ 419094 w 419094"/>
                <a:gd name="connsiteY2" fmla="*/ 26729 h 53452"/>
                <a:gd name="connsiteX3" fmla="*/ 392370 w 419094"/>
                <a:gd name="connsiteY3" fmla="*/ 0 h 53452"/>
                <a:gd name="connsiteX4" fmla="*/ 26724 w 419094"/>
                <a:gd name="connsiteY4" fmla="*/ 0 h 53452"/>
                <a:gd name="connsiteX5" fmla="*/ 0 w 419094"/>
                <a:gd name="connsiteY5" fmla="*/ 26729 h 53452"/>
                <a:gd name="connsiteX6" fmla="*/ 26724 w 419094"/>
                <a:gd name="connsiteY6" fmla="*/ 53453 h 5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4" h="53452">
                  <a:moveTo>
                    <a:pt x="26724" y="53453"/>
                  </a:moveTo>
                  <a:lnTo>
                    <a:pt x="392370" y="53453"/>
                  </a:lnTo>
                  <a:cubicBezTo>
                    <a:pt x="407118" y="53453"/>
                    <a:pt x="419094" y="41476"/>
                    <a:pt x="419094" y="26729"/>
                  </a:cubicBezTo>
                  <a:cubicBezTo>
                    <a:pt x="419094" y="11976"/>
                    <a:pt x="407118" y="0"/>
                    <a:pt x="392370" y="0"/>
                  </a:cubicBezTo>
                  <a:lnTo>
                    <a:pt x="26724" y="0"/>
                  </a:lnTo>
                  <a:cubicBezTo>
                    <a:pt x="11977" y="0"/>
                    <a:pt x="0" y="11976"/>
                    <a:pt x="0" y="26729"/>
                  </a:cubicBezTo>
                  <a:cubicBezTo>
                    <a:pt x="0" y="41476"/>
                    <a:pt x="11977" y="53453"/>
                    <a:pt x="26724" y="53453"/>
                  </a:cubicBezTo>
                  <a:close/>
                </a:path>
              </a:pathLst>
            </a:custGeom>
            <a:solidFill>
              <a:srgbClr val="00B4DB"/>
            </a:solidFill>
            <a:ln w="5131" cap="rnd">
              <a:noFill/>
              <a:prstDash val="solid"/>
              <a:miter/>
            </a:ln>
          </p:spPr>
          <p:txBody>
            <a:bodyPr rtlCol="0" anchor="ctr"/>
            <a:lstStyle/>
            <a:p>
              <a:endParaRPr lang="de-DE"/>
            </a:p>
          </p:txBody>
        </p:sp>
      </p:grpSp>
      <p:grpSp>
        <p:nvGrpSpPr>
          <p:cNvPr id="50" name="Grafik 2">
            <a:extLst>
              <a:ext uri="{FF2B5EF4-FFF2-40B4-BE49-F238E27FC236}">
                <a16:creationId xmlns:a16="http://schemas.microsoft.com/office/drawing/2014/main" id="{BEA1202E-0F42-C7C1-68C6-9B114649441D}"/>
              </a:ext>
            </a:extLst>
          </p:cNvPr>
          <p:cNvGrpSpPr/>
          <p:nvPr/>
        </p:nvGrpSpPr>
        <p:grpSpPr>
          <a:xfrm>
            <a:off x="-124235" y="2727690"/>
            <a:ext cx="3025209" cy="2892705"/>
            <a:chOff x="-124235" y="2727690"/>
            <a:chExt cx="3025209" cy="2892705"/>
          </a:xfrm>
          <a:noFill/>
        </p:grpSpPr>
        <p:sp>
          <p:nvSpPr>
            <p:cNvPr id="51" name="Freihandform: Form 50">
              <a:extLst>
                <a:ext uri="{FF2B5EF4-FFF2-40B4-BE49-F238E27FC236}">
                  <a16:creationId xmlns:a16="http://schemas.microsoft.com/office/drawing/2014/main" id="{BB794CB4-5C38-8291-389D-AF60D1F4D92B}"/>
                </a:ext>
              </a:extLst>
            </p:cNvPr>
            <p:cNvSpPr/>
            <p:nvPr/>
          </p:nvSpPr>
          <p:spPr>
            <a:xfrm>
              <a:off x="-124235" y="2727690"/>
              <a:ext cx="3025209" cy="2892705"/>
            </a:xfrm>
            <a:custGeom>
              <a:avLst/>
              <a:gdLst>
                <a:gd name="connsiteX0" fmla="*/ 1050242 w 3025209"/>
                <a:gd name="connsiteY0" fmla="*/ 2722310 h 2892705"/>
                <a:gd name="connsiteX1" fmla="*/ 926081 w 3025209"/>
                <a:gd name="connsiteY1" fmla="*/ 2785532 h 2892705"/>
                <a:gd name="connsiteX2" fmla="*/ 622448 w 3025209"/>
                <a:gd name="connsiteY2" fmla="*/ 2566405 h 2892705"/>
                <a:gd name="connsiteX3" fmla="*/ 728828 w 3025209"/>
                <a:gd name="connsiteY3" fmla="*/ 2002566 h 2892705"/>
                <a:gd name="connsiteX4" fmla="*/ 755478 w 3025209"/>
                <a:gd name="connsiteY4" fmla="*/ 1963292 h 2892705"/>
                <a:gd name="connsiteX5" fmla="*/ 779962 w 3025209"/>
                <a:gd name="connsiteY5" fmla="*/ 1919301 h 2892705"/>
                <a:gd name="connsiteX6" fmla="*/ 1136766 w 3025209"/>
                <a:gd name="connsiteY6" fmla="*/ 1706532 h 2892705"/>
                <a:gd name="connsiteX7" fmla="*/ 1201372 w 3025209"/>
                <a:gd name="connsiteY7" fmla="*/ 1649275 h 2892705"/>
                <a:gd name="connsiteX8" fmla="*/ 1297412 w 3025209"/>
                <a:gd name="connsiteY8" fmla="*/ 1378880 h 2892705"/>
                <a:gd name="connsiteX9" fmla="*/ 1072623 w 3025209"/>
                <a:gd name="connsiteY9" fmla="*/ 1468504 h 2892705"/>
                <a:gd name="connsiteX10" fmla="*/ 773967 w 3025209"/>
                <a:gd name="connsiteY10" fmla="*/ 1612039 h 2892705"/>
                <a:gd name="connsiteX11" fmla="*/ 728855 w 3025209"/>
                <a:gd name="connsiteY11" fmla="*/ 1625470 h 2892705"/>
                <a:gd name="connsiteX12" fmla="*/ 496693 w 3025209"/>
                <a:gd name="connsiteY12" fmla="*/ 1702822 h 2892705"/>
                <a:gd name="connsiteX13" fmla="*/ 288012 w 3025209"/>
                <a:gd name="connsiteY13" fmla="*/ 1688606 h 2892705"/>
                <a:gd name="connsiteX14" fmla="*/ 135700 w 3025209"/>
                <a:gd name="connsiteY14" fmla="*/ 1503766 h 2892705"/>
                <a:gd name="connsiteX15" fmla="*/ 232960 w 3025209"/>
                <a:gd name="connsiteY15" fmla="*/ 1272918 h 2892705"/>
                <a:gd name="connsiteX16" fmla="*/ 475676 w 3025209"/>
                <a:gd name="connsiteY16" fmla="*/ 1185915 h 2892705"/>
                <a:gd name="connsiteX17" fmla="*/ 660995 w 3025209"/>
                <a:gd name="connsiteY17" fmla="*/ 1180283 h 2892705"/>
                <a:gd name="connsiteX18" fmla="*/ 763574 w 3025209"/>
                <a:gd name="connsiteY18" fmla="*/ 1175953 h 2892705"/>
                <a:gd name="connsiteX19" fmla="*/ 1185008 w 3025209"/>
                <a:gd name="connsiteY19" fmla="*/ 1229788 h 2892705"/>
                <a:gd name="connsiteX20" fmla="*/ 1300109 w 3025209"/>
                <a:gd name="connsiteY20" fmla="*/ 1229721 h 2892705"/>
                <a:gd name="connsiteX21" fmla="*/ 1337639 w 3025209"/>
                <a:gd name="connsiteY21" fmla="*/ 1201780 h 2892705"/>
                <a:gd name="connsiteX22" fmla="*/ 1391148 w 3025209"/>
                <a:gd name="connsiteY22" fmla="*/ 1077904 h 2892705"/>
                <a:gd name="connsiteX23" fmla="*/ 1394731 w 3025209"/>
                <a:gd name="connsiteY23" fmla="*/ 1036803 h 2892705"/>
                <a:gd name="connsiteX24" fmla="*/ 1381305 w 3025209"/>
                <a:gd name="connsiteY24" fmla="*/ 872695 h 2892705"/>
                <a:gd name="connsiteX25" fmla="*/ 1393428 w 3025209"/>
                <a:gd name="connsiteY25" fmla="*/ 787837 h 2892705"/>
                <a:gd name="connsiteX26" fmla="*/ 1537164 w 3025209"/>
                <a:gd name="connsiteY26" fmla="*/ 430769 h 2892705"/>
                <a:gd name="connsiteX27" fmla="*/ 1641490 w 3025209"/>
                <a:gd name="connsiteY27" fmla="*/ 344398 h 2892705"/>
                <a:gd name="connsiteX28" fmla="*/ 1873665 w 3025209"/>
                <a:gd name="connsiteY28" fmla="*/ 471644 h 2892705"/>
                <a:gd name="connsiteX29" fmla="*/ 1884274 w 3025209"/>
                <a:gd name="connsiteY29" fmla="*/ 550984 h 2892705"/>
                <a:gd name="connsiteX30" fmla="*/ 1886543 w 3025209"/>
                <a:gd name="connsiteY30" fmla="*/ 582289 h 2892705"/>
                <a:gd name="connsiteX31" fmla="*/ 1607261 w 3025209"/>
                <a:gd name="connsiteY31" fmla="*/ 1069332 h 2892705"/>
                <a:gd name="connsiteX32" fmla="*/ 1507512 w 3025209"/>
                <a:gd name="connsiteY32" fmla="*/ 1115715 h 2892705"/>
                <a:gd name="connsiteX33" fmla="*/ 1465005 w 3025209"/>
                <a:gd name="connsiteY33" fmla="*/ 1170850 h 2892705"/>
                <a:gd name="connsiteX34" fmla="*/ 1612946 w 3025209"/>
                <a:gd name="connsiteY34" fmla="*/ 1109778 h 2892705"/>
                <a:gd name="connsiteX35" fmla="*/ 1752564 w 3025209"/>
                <a:gd name="connsiteY35" fmla="*/ 1049403 h 2892705"/>
                <a:gd name="connsiteX36" fmla="*/ 1791204 w 3025209"/>
                <a:gd name="connsiteY36" fmla="*/ 1003392 h 2892705"/>
                <a:gd name="connsiteX37" fmla="*/ 1956127 w 3025209"/>
                <a:gd name="connsiteY37" fmla="*/ 668983 h 2892705"/>
                <a:gd name="connsiteX38" fmla="*/ 2202960 w 3025209"/>
                <a:gd name="connsiteY38" fmla="*/ 526174 h 2892705"/>
                <a:gd name="connsiteX39" fmla="*/ 2223541 w 3025209"/>
                <a:gd name="connsiteY39" fmla="*/ 492189 h 2892705"/>
                <a:gd name="connsiteX40" fmla="*/ 2229448 w 3025209"/>
                <a:gd name="connsiteY40" fmla="*/ 479464 h 2892705"/>
                <a:gd name="connsiteX41" fmla="*/ 2301348 w 3025209"/>
                <a:gd name="connsiteY41" fmla="*/ 522523 h 2892705"/>
                <a:gd name="connsiteX42" fmla="*/ 2446132 w 3025209"/>
                <a:gd name="connsiteY42" fmla="*/ 540956 h 2892705"/>
                <a:gd name="connsiteX43" fmla="*/ 2565196 w 3025209"/>
                <a:gd name="connsiteY43" fmla="*/ 876197 h 2892705"/>
                <a:gd name="connsiteX44" fmla="*/ 2443015 w 3025209"/>
                <a:gd name="connsiteY44" fmla="*/ 1021815 h 2892705"/>
                <a:gd name="connsiteX45" fmla="*/ 2432016 w 3025209"/>
                <a:gd name="connsiteY45" fmla="*/ 1042674 h 2892705"/>
                <a:gd name="connsiteX46" fmla="*/ 2265230 w 3025209"/>
                <a:gd name="connsiteY46" fmla="*/ 1132963 h 2892705"/>
                <a:gd name="connsiteX47" fmla="*/ 2054607 w 3025209"/>
                <a:gd name="connsiteY47" fmla="*/ 1171741 h 2892705"/>
                <a:gd name="connsiteX48" fmla="*/ 1880340 w 3025209"/>
                <a:gd name="connsiteY48" fmla="*/ 1150687 h 2892705"/>
                <a:gd name="connsiteX49" fmla="*/ 1799622 w 3025209"/>
                <a:gd name="connsiteY49" fmla="*/ 1156862 h 2892705"/>
                <a:gd name="connsiteX50" fmla="*/ 1702098 w 3025209"/>
                <a:gd name="connsiteY50" fmla="*/ 1198292 h 2892705"/>
                <a:gd name="connsiteX51" fmla="*/ 1436396 w 3025209"/>
                <a:gd name="connsiteY51" fmla="*/ 1275134 h 2892705"/>
                <a:gd name="connsiteX52" fmla="*/ 1532887 w 3025209"/>
                <a:gd name="connsiteY52" fmla="*/ 1393036 h 2892705"/>
                <a:gd name="connsiteX53" fmla="*/ 1777758 w 3025209"/>
                <a:gd name="connsiteY53" fmla="*/ 1706850 h 2892705"/>
                <a:gd name="connsiteX54" fmla="*/ 1779438 w 3025209"/>
                <a:gd name="connsiteY54" fmla="*/ 1869885 h 2892705"/>
                <a:gd name="connsiteX55" fmla="*/ 1671187 w 3025209"/>
                <a:gd name="connsiteY55" fmla="*/ 1936808 h 2892705"/>
                <a:gd name="connsiteX56" fmla="*/ 1503418 w 3025209"/>
                <a:gd name="connsiteY56" fmla="*/ 1844097 h 2892705"/>
                <a:gd name="connsiteX57" fmla="*/ 1369421 w 3025209"/>
                <a:gd name="connsiteY57" fmla="*/ 1615828 h 2892705"/>
                <a:gd name="connsiteX58" fmla="*/ 1358023 w 3025209"/>
                <a:gd name="connsiteY58" fmla="*/ 1604773 h 2892705"/>
                <a:gd name="connsiteX59" fmla="*/ 1303571 w 3025209"/>
                <a:gd name="connsiteY59" fmla="*/ 1759951 h 2892705"/>
                <a:gd name="connsiteX60" fmla="*/ 1306293 w 3025209"/>
                <a:gd name="connsiteY60" fmla="*/ 1798223 h 2892705"/>
                <a:gd name="connsiteX61" fmla="*/ 1333852 w 3025209"/>
                <a:gd name="connsiteY61" fmla="*/ 2108587 h 2892705"/>
                <a:gd name="connsiteX62" fmla="*/ 1192397 w 3025209"/>
                <a:gd name="connsiteY62" fmla="*/ 2562231 h 2892705"/>
                <a:gd name="connsiteX63" fmla="*/ 1084135 w 3025209"/>
                <a:gd name="connsiteY63" fmla="*/ 2700157 h 2892705"/>
                <a:gd name="connsiteX64" fmla="*/ 1054814 w 3025209"/>
                <a:gd name="connsiteY64" fmla="*/ 2720880 h 2892705"/>
                <a:gd name="connsiteX65" fmla="*/ 1050242 w 3025209"/>
                <a:gd name="connsiteY65" fmla="*/ 2722310 h 289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025209" h="2892705">
                  <a:moveTo>
                    <a:pt x="1050242" y="2722310"/>
                  </a:moveTo>
                  <a:cubicBezTo>
                    <a:pt x="1010529" y="2747424"/>
                    <a:pt x="971491" y="2774058"/>
                    <a:pt x="926081" y="2785532"/>
                  </a:cubicBezTo>
                  <a:cubicBezTo>
                    <a:pt x="784362" y="2821409"/>
                    <a:pt x="657853" y="2732140"/>
                    <a:pt x="622448" y="2566405"/>
                  </a:cubicBezTo>
                  <a:cubicBezTo>
                    <a:pt x="578596" y="2361234"/>
                    <a:pt x="621666" y="2174148"/>
                    <a:pt x="728828" y="2002566"/>
                  </a:cubicBezTo>
                  <a:cubicBezTo>
                    <a:pt x="737122" y="1989112"/>
                    <a:pt x="746585" y="1976363"/>
                    <a:pt x="755478" y="1963292"/>
                  </a:cubicBezTo>
                  <a:cubicBezTo>
                    <a:pt x="757854" y="1944701"/>
                    <a:pt x="768692" y="1932156"/>
                    <a:pt x="779962" y="1919301"/>
                  </a:cubicBezTo>
                  <a:cubicBezTo>
                    <a:pt x="875114" y="1808309"/>
                    <a:pt x="1000203" y="1733714"/>
                    <a:pt x="1136766" y="1706532"/>
                  </a:cubicBezTo>
                  <a:cubicBezTo>
                    <a:pt x="1169918" y="1699743"/>
                    <a:pt x="1190047" y="1683866"/>
                    <a:pt x="1201372" y="1649275"/>
                  </a:cubicBezTo>
                  <a:cubicBezTo>
                    <a:pt x="1230919" y="1559159"/>
                    <a:pt x="1267122" y="1471824"/>
                    <a:pt x="1297412" y="1378880"/>
                  </a:cubicBezTo>
                  <a:cubicBezTo>
                    <a:pt x="1223747" y="1420067"/>
                    <a:pt x="1146133" y="1438057"/>
                    <a:pt x="1072623" y="1468504"/>
                  </a:cubicBezTo>
                  <a:cubicBezTo>
                    <a:pt x="970829" y="1510505"/>
                    <a:pt x="871138" y="1558417"/>
                    <a:pt x="773967" y="1612039"/>
                  </a:cubicBezTo>
                  <a:cubicBezTo>
                    <a:pt x="759848" y="1619602"/>
                    <a:pt x="746530" y="1630577"/>
                    <a:pt x="728855" y="1625470"/>
                  </a:cubicBezTo>
                  <a:cubicBezTo>
                    <a:pt x="652653" y="1655477"/>
                    <a:pt x="577590" y="1689498"/>
                    <a:pt x="496693" y="1702822"/>
                  </a:cubicBezTo>
                  <a:cubicBezTo>
                    <a:pt x="426135" y="1714369"/>
                    <a:pt x="356162" y="1715023"/>
                    <a:pt x="288012" y="1688606"/>
                  </a:cubicBezTo>
                  <a:cubicBezTo>
                    <a:pt x="207203" y="1657294"/>
                    <a:pt x="148210" y="1601209"/>
                    <a:pt x="135700" y="1503766"/>
                  </a:cubicBezTo>
                  <a:cubicBezTo>
                    <a:pt x="123191" y="1406323"/>
                    <a:pt x="165017" y="1331335"/>
                    <a:pt x="232960" y="1272918"/>
                  </a:cubicBezTo>
                  <a:cubicBezTo>
                    <a:pt x="303884" y="1211415"/>
                    <a:pt x="388658" y="1194290"/>
                    <a:pt x="475676" y="1185915"/>
                  </a:cubicBezTo>
                  <a:cubicBezTo>
                    <a:pt x="537294" y="1180004"/>
                    <a:pt x="599177" y="1178128"/>
                    <a:pt x="660995" y="1180283"/>
                  </a:cubicBezTo>
                  <a:cubicBezTo>
                    <a:pt x="698604" y="1181607"/>
                    <a:pt x="769308" y="1169747"/>
                    <a:pt x="763574" y="1175953"/>
                  </a:cubicBezTo>
                  <a:cubicBezTo>
                    <a:pt x="906741" y="1179815"/>
                    <a:pt x="1044532" y="1216883"/>
                    <a:pt x="1185008" y="1229788"/>
                  </a:cubicBezTo>
                  <a:cubicBezTo>
                    <a:pt x="1223337" y="1232333"/>
                    <a:pt x="1261776" y="1232312"/>
                    <a:pt x="1300109" y="1229721"/>
                  </a:cubicBezTo>
                  <a:cubicBezTo>
                    <a:pt x="1316628" y="1229782"/>
                    <a:pt x="1331570" y="1218658"/>
                    <a:pt x="1337639" y="1201780"/>
                  </a:cubicBezTo>
                  <a:cubicBezTo>
                    <a:pt x="1355561" y="1160521"/>
                    <a:pt x="1373397" y="1119229"/>
                    <a:pt x="1391148" y="1077904"/>
                  </a:cubicBezTo>
                  <a:cubicBezTo>
                    <a:pt x="1396572" y="1065054"/>
                    <a:pt x="1397836" y="1050546"/>
                    <a:pt x="1394731" y="1036803"/>
                  </a:cubicBezTo>
                  <a:cubicBezTo>
                    <a:pt x="1383306" y="983055"/>
                    <a:pt x="1378788" y="927816"/>
                    <a:pt x="1381305" y="872695"/>
                  </a:cubicBezTo>
                  <a:cubicBezTo>
                    <a:pt x="1382785" y="845337"/>
                    <a:pt x="1392601" y="807620"/>
                    <a:pt x="1393428" y="787837"/>
                  </a:cubicBezTo>
                  <a:cubicBezTo>
                    <a:pt x="1408439" y="653083"/>
                    <a:pt x="1451749" y="531458"/>
                    <a:pt x="1537164" y="430769"/>
                  </a:cubicBezTo>
                  <a:cubicBezTo>
                    <a:pt x="1566812" y="395178"/>
                    <a:pt x="1602177" y="365896"/>
                    <a:pt x="1641490" y="344398"/>
                  </a:cubicBezTo>
                  <a:cubicBezTo>
                    <a:pt x="1753007" y="284031"/>
                    <a:pt x="1849568" y="336525"/>
                    <a:pt x="1873665" y="471644"/>
                  </a:cubicBezTo>
                  <a:cubicBezTo>
                    <a:pt x="1878188" y="497902"/>
                    <a:pt x="1880814" y="524549"/>
                    <a:pt x="1884274" y="550984"/>
                  </a:cubicBezTo>
                  <a:cubicBezTo>
                    <a:pt x="1888798" y="561177"/>
                    <a:pt x="1887069" y="571742"/>
                    <a:pt x="1886543" y="582289"/>
                  </a:cubicBezTo>
                  <a:cubicBezTo>
                    <a:pt x="1859371" y="790245"/>
                    <a:pt x="1764575" y="951598"/>
                    <a:pt x="1607261" y="1069332"/>
                  </a:cubicBezTo>
                  <a:cubicBezTo>
                    <a:pt x="1577022" y="1091667"/>
                    <a:pt x="1543158" y="1107410"/>
                    <a:pt x="1507512" y="1115715"/>
                  </a:cubicBezTo>
                  <a:cubicBezTo>
                    <a:pt x="1480786" y="1122196"/>
                    <a:pt x="1466250" y="1137820"/>
                    <a:pt x="1465005" y="1170850"/>
                  </a:cubicBezTo>
                  <a:cubicBezTo>
                    <a:pt x="1517226" y="1157686"/>
                    <a:pt x="1563622" y="1129148"/>
                    <a:pt x="1612946" y="1109778"/>
                  </a:cubicBezTo>
                  <a:cubicBezTo>
                    <a:pt x="1659995" y="1091391"/>
                    <a:pt x="1705289" y="1067441"/>
                    <a:pt x="1752564" y="1049403"/>
                  </a:cubicBezTo>
                  <a:cubicBezTo>
                    <a:pt x="1773599" y="1041348"/>
                    <a:pt x="1787133" y="1028611"/>
                    <a:pt x="1791204" y="1003392"/>
                  </a:cubicBezTo>
                  <a:cubicBezTo>
                    <a:pt x="1812607" y="872110"/>
                    <a:pt x="1869407" y="761752"/>
                    <a:pt x="1956127" y="668983"/>
                  </a:cubicBezTo>
                  <a:cubicBezTo>
                    <a:pt x="2026520" y="596480"/>
                    <a:pt x="2110223" y="551875"/>
                    <a:pt x="2202960" y="526174"/>
                  </a:cubicBezTo>
                  <a:cubicBezTo>
                    <a:pt x="2221849" y="523892"/>
                    <a:pt x="2232163" y="515311"/>
                    <a:pt x="2223541" y="492189"/>
                  </a:cubicBezTo>
                  <a:cubicBezTo>
                    <a:pt x="2221806" y="487477"/>
                    <a:pt x="2221868" y="480547"/>
                    <a:pt x="2229448" y="479464"/>
                  </a:cubicBezTo>
                  <a:cubicBezTo>
                    <a:pt x="2240547" y="520537"/>
                    <a:pt x="2264655" y="527604"/>
                    <a:pt x="2301348" y="522523"/>
                  </a:cubicBezTo>
                  <a:cubicBezTo>
                    <a:pt x="2350258" y="516555"/>
                    <a:pt x="2399765" y="522860"/>
                    <a:pt x="2446132" y="540956"/>
                  </a:cubicBezTo>
                  <a:cubicBezTo>
                    <a:pt x="2583654" y="591882"/>
                    <a:pt x="2635107" y="736560"/>
                    <a:pt x="2565196" y="876197"/>
                  </a:cubicBezTo>
                  <a:cubicBezTo>
                    <a:pt x="2535439" y="935629"/>
                    <a:pt x="2492835" y="982510"/>
                    <a:pt x="2443015" y="1021815"/>
                  </a:cubicBezTo>
                  <a:cubicBezTo>
                    <a:pt x="2441183" y="1029755"/>
                    <a:pt x="2437370" y="1036978"/>
                    <a:pt x="2432016" y="1042674"/>
                  </a:cubicBezTo>
                  <a:cubicBezTo>
                    <a:pt x="2381054" y="1082153"/>
                    <a:pt x="2324779" y="1112621"/>
                    <a:pt x="2265230" y="1132963"/>
                  </a:cubicBezTo>
                  <a:cubicBezTo>
                    <a:pt x="2196611" y="1155147"/>
                    <a:pt x="2126818" y="1170828"/>
                    <a:pt x="2054607" y="1171741"/>
                  </a:cubicBezTo>
                  <a:cubicBezTo>
                    <a:pt x="1995616" y="1172546"/>
                    <a:pt x="1937044" y="1168190"/>
                    <a:pt x="1880340" y="1150687"/>
                  </a:cubicBezTo>
                  <a:cubicBezTo>
                    <a:pt x="1853668" y="1141749"/>
                    <a:pt x="1824907" y="1143952"/>
                    <a:pt x="1799622" y="1156862"/>
                  </a:cubicBezTo>
                  <a:cubicBezTo>
                    <a:pt x="1767794" y="1172580"/>
                    <a:pt x="1736974" y="1191050"/>
                    <a:pt x="1702098" y="1198292"/>
                  </a:cubicBezTo>
                  <a:cubicBezTo>
                    <a:pt x="1698489" y="1200930"/>
                    <a:pt x="1426968" y="1272889"/>
                    <a:pt x="1436396" y="1275134"/>
                  </a:cubicBezTo>
                  <a:cubicBezTo>
                    <a:pt x="1428005" y="1333911"/>
                    <a:pt x="1481969" y="1368061"/>
                    <a:pt x="1532887" y="1393036"/>
                  </a:cubicBezTo>
                  <a:cubicBezTo>
                    <a:pt x="1592194" y="1419489"/>
                    <a:pt x="1749420" y="1602449"/>
                    <a:pt x="1777758" y="1706850"/>
                  </a:cubicBezTo>
                  <a:cubicBezTo>
                    <a:pt x="1795520" y="1759319"/>
                    <a:pt x="1796115" y="1816981"/>
                    <a:pt x="1779438" y="1869885"/>
                  </a:cubicBezTo>
                  <a:cubicBezTo>
                    <a:pt x="1756156" y="1917229"/>
                    <a:pt x="1718842" y="1937139"/>
                    <a:pt x="1671187" y="1936808"/>
                  </a:cubicBezTo>
                  <a:cubicBezTo>
                    <a:pt x="1603533" y="1931597"/>
                    <a:pt x="1549521" y="1895569"/>
                    <a:pt x="1503418" y="1844097"/>
                  </a:cubicBezTo>
                  <a:cubicBezTo>
                    <a:pt x="1444542" y="1778311"/>
                    <a:pt x="1393491" y="1706530"/>
                    <a:pt x="1369421" y="1615828"/>
                  </a:cubicBezTo>
                  <a:cubicBezTo>
                    <a:pt x="1368422" y="1609703"/>
                    <a:pt x="1363677" y="1605106"/>
                    <a:pt x="1358023" y="1604773"/>
                  </a:cubicBezTo>
                  <a:cubicBezTo>
                    <a:pt x="1340296" y="1656115"/>
                    <a:pt x="1316821" y="1705756"/>
                    <a:pt x="1303571" y="1759951"/>
                  </a:cubicBezTo>
                  <a:cubicBezTo>
                    <a:pt x="1301434" y="1772748"/>
                    <a:pt x="1302370" y="1785945"/>
                    <a:pt x="1306293" y="1798223"/>
                  </a:cubicBezTo>
                  <a:cubicBezTo>
                    <a:pt x="1329911" y="1899510"/>
                    <a:pt x="1339207" y="2004191"/>
                    <a:pt x="1333852" y="2108587"/>
                  </a:cubicBezTo>
                  <a:cubicBezTo>
                    <a:pt x="1320556" y="2272435"/>
                    <a:pt x="1275822" y="2424758"/>
                    <a:pt x="1192397" y="2562231"/>
                  </a:cubicBezTo>
                  <a:cubicBezTo>
                    <a:pt x="1162391" y="2613568"/>
                    <a:pt x="1125944" y="2660002"/>
                    <a:pt x="1084135" y="2700157"/>
                  </a:cubicBezTo>
                  <a:cubicBezTo>
                    <a:pt x="1075814" y="2709277"/>
                    <a:pt x="1065817" y="2716341"/>
                    <a:pt x="1054814" y="2720880"/>
                  </a:cubicBezTo>
                  <a:lnTo>
                    <a:pt x="1050242" y="2722310"/>
                  </a:lnTo>
                  <a:close/>
                </a:path>
              </a:pathLst>
            </a:custGeom>
            <a:noFill/>
            <a:ln w="19241" cap="flat">
              <a:solidFill>
                <a:srgbClr val="00B4DB"/>
              </a:solidFill>
              <a:prstDash val="solid"/>
              <a:round/>
            </a:ln>
          </p:spPr>
          <p:txBody>
            <a:bodyPr rtlCol="0" anchor="ctr"/>
            <a:lstStyle/>
            <a:p>
              <a:endParaRPr lang="de-DE"/>
            </a:p>
          </p:txBody>
        </p:sp>
        <p:sp>
          <p:nvSpPr>
            <p:cNvPr id="52" name="Freihandform: Form 51">
              <a:extLst>
                <a:ext uri="{FF2B5EF4-FFF2-40B4-BE49-F238E27FC236}">
                  <a16:creationId xmlns:a16="http://schemas.microsoft.com/office/drawing/2014/main" id="{4B55F69B-00EE-165E-86C6-16A2F04EFA03}"/>
                </a:ext>
              </a:extLst>
            </p:cNvPr>
            <p:cNvSpPr/>
            <p:nvPr/>
          </p:nvSpPr>
          <p:spPr>
            <a:xfrm>
              <a:off x="-16725" y="3935480"/>
              <a:ext cx="523462" cy="614913"/>
            </a:xfrm>
            <a:custGeom>
              <a:avLst/>
              <a:gdLst>
                <a:gd name="connsiteX0" fmla="*/ 394916 w 523462"/>
                <a:gd name="connsiteY0" fmla="*/ 358822 h 614913"/>
                <a:gd name="connsiteX1" fmla="*/ 408260 w 523462"/>
                <a:gd name="connsiteY1" fmla="*/ 446414 h 614913"/>
                <a:gd name="connsiteX2" fmla="*/ 414299 w 523462"/>
                <a:gd name="connsiteY2" fmla="*/ 371634 h 614913"/>
                <a:gd name="connsiteX3" fmla="*/ 416017 w 523462"/>
                <a:gd name="connsiteY3" fmla="*/ 368755 h 614913"/>
                <a:gd name="connsiteX4" fmla="*/ 522997 w 523462"/>
                <a:gd name="connsiteY4" fmla="*/ 439098 h 614913"/>
                <a:gd name="connsiteX5" fmla="*/ 356301 w 523462"/>
                <a:gd name="connsiteY5" fmla="*/ 481380 h 614913"/>
                <a:gd name="connsiteX6" fmla="*/ 279991 w 523462"/>
                <a:gd name="connsiteY6" fmla="*/ 425011 h 614913"/>
                <a:gd name="connsiteX7" fmla="*/ 40183 w 523462"/>
                <a:gd name="connsiteY7" fmla="*/ 266590 h 614913"/>
                <a:gd name="connsiteX8" fmla="*/ 81521 w 523462"/>
                <a:gd name="connsiteY8" fmla="*/ 134738 h 614913"/>
                <a:gd name="connsiteX9" fmla="*/ 118983 w 523462"/>
                <a:gd name="connsiteY9" fmla="*/ 133319 h 614913"/>
                <a:gd name="connsiteX10" fmla="*/ 254499 w 523462"/>
                <a:gd name="connsiteY10" fmla="*/ 218937 h 614913"/>
                <a:gd name="connsiteX11" fmla="*/ 252909 w 523462"/>
                <a:gd name="connsiteY11" fmla="*/ 258422 h 614913"/>
                <a:gd name="connsiteX12" fmla="*/ 206197 w 523462"/>
                <a:gd name="connsiteY12" fmla="*/ 287051 h 614913"/>
                <a:gd name="connsiteX13" fmla="*/ 174694 w 523462"/>
                <a:gd name="connsiteY13" fmla="*/ 314428 h 614913"/>
                <a:gd name="connsiteX14" fmla="*/ 263682 w 523462"/>
                <a:gd name="connsiteY14" fmla="*/ 272085 h 614913"/>
                <a:gd name="connsiteX15" fmla="*/ 394916 w 523462"/>
                <a:gd name="connsiteY15" fmla="*/ 358822 h 614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3462" h="614913">
                  <a:moveTo>
                    <a:pt x="394916" y="358822"/>
                  </a:moveTo>
                  <a:cubicBezTo>
                    <a:pt x="394286" y="387292"/>
                    <a:pt x="392248" y="415967"/>
                    <a:pt x="408260" y="446414"/>
                  </a:cubicBezTo>
                  <a:cubicBezTo>
                    <a:pt x="419919" y="419167"/>
                    <a:pt x="404863" y="394085"/>
                    <a:pt x="414299" y="371634"/>
                  </a:cubicBezTo>
                  <a:cubicBezTo>
                    <a:pt x="414881" y="370695"/>
                    <a:pt x="415269" y="368998"/>
                    <a:pt x="416017" y="368755"/>
                  </a:cubicBezTo>
                  <a:cubicBezTo>
                    <a:pt x="445048" y="361039"/>
                    <a:pt x="515286" y="407104"/>
                    <a:pt x="522997" y="439098"/>
                  </a:cubicBezTo>
                  <a:cubicBezTo>
                    <a:pt x="469445" y="463084"/>
                    <a:pt x="414602" y="480787"/>
                    <a:pt x="356301" y="481380"/>
                  </a:cubicBezTo>
                  <a:cubicBezTo>
                    <a:pt x="333571" y="458136"/>
                    <a:pt x="306764" y="441936"/>
                    <a:pt x="279991" y="425011"/>
                  </a:cubicBezTo>
                  <a:cubicBezTo>
                    <a:pt x="199186" y="374263"/>
                    <a:pt x="118039" y="323228"/>
                    <a:pt x="40183" y="266590"/>
                  </a:cubicBezTo>
                  <a:cubicBezTo>
                    <a:pt x="35825" y="215795"/>
                    <a:pt x="55472" y="174082"/>
                    <a:pt x="81521" y="134738"/>
                  </a:cubicBezTo>
                  <a:cubicBezTo>
                    <a:pt x="93636" y="120411"/>
                    <a:pt x="106915" y="126541"/>
                    <a:pt x="118983" y="133319"/>
                  </a:cubicBezTo>
                  <a:cubicBezTo>
                    <a:pt x="165372" y="159404"/>
                    <a:pt x="210036" y="189156"/>
                    <a:pt x="254499" y="218937"/>
                  </a:cubicBezTo>
                  <a:cubicBezTo>
                    <a:pt x="279010" y="235428"/>
                    <a:pt x="277472" y="243853"/>
                    <a:pt x="252909" y="258422"/>
                  </a:cubicBezTo>
                  <a:cubicBezTo>
                    <a:pt x="237255" y="267670"/>
                    <a:pt x="218950" y="272070"/>
                    <a:pt x="206197" y="287051"/>
                  </a:cubicBezTo>
                  <a:cubicBezTo>
                    <a:pt x="196725" y="294476"/>
                    <a:pt x="182609" y="295299"/>
                    <a:pt x="174694" y="314428"/>
                  </a:cubicBezTo>
                  <a:cubicBezTo>
                    <a:pt x="209956" y="305803"/>
                    <a:pt x="235294" y="284785"/>
                    <a:pt x="263682" y="272085"/>
                  </a:cubicBezTo>
                  <a:cubicBezTo>
                    <a:pt x="307873" y="300288"/>
                    <a:pt x="352735" y="327113"/>
                    <a:pt x="394916" y="358822"/>
                  </a:cubicBezTo>
                  <a:close/>
                </a:path>
              </a:pathLst>
            </a:custGeom>
            <a:noFill/>
            <a:ln w="19241" cap="flat">
              <a:solidFill>
                <a:srgbClr val="00B4DB"/>
              </a:solidFill>
              <a:prstDash val="solid"/>
              <a:round/>
            </a:ln>
          </p:spPr>
          <p:txBody>
            <a:bodyPr rtlCol="0" anchor="ctr"/>
            <a:lstStyle/>
            <a:p>
              <a:endParaRPr lang="de-DE"/>
            </a:p>
          </p:txBody>
        </p:sp>
        <p:sp>
          <p:nvSpPr>
            <p:cNvPr id="53" name="Freihandform: Form 52">
              <a:extLst>
                <a:ext uri="{FF2B5EF4-FFF2-40B4-BE49-F238E27FC236}">
                  <a16:creationId xmlns:a16="http://schemas.microsoft.com/office/drawing/2014/main" id="{6B025444-36F6-C5D4-5968-C12A1D7D1E72}"/>
                </a:ext>
              </a:extLst>
            </p:cNvPr>
            <p:cNvSpPr/>
            <p:nvPr/>
          </p:nvSpPr>
          <p:spPr>
            <a:xfrm>
              <a:off x="537453" y="4424445"/>
              <a:ext cx="646982" cy="464007"/>
            </a:xfrm>
            <a:custGeom>
              <a:avLst/>
              <a:gdLst>
                <a:gd name="connsiteX0" fmla="*/ 36394 w 646982"/>
                <a:gd name="connsiteY0" fmla="*/ 391946 h 464007"/>
                <a:gd name="connsiteX1" fmla="*/ 129454 w 646982"/>
                <a:gd name="connsiteY1" fmla="*/ 248058 h 464007"/>
                <a:gd name="connsiteX2" fmla="*/ 199712 w 646982"/>
                <a:gd name="connsiteY2" fmla="*/ 209480 h 464007"/>
                <a:gd name="connsiteX3" fmla="*/ 488651 w 646982"/>
                <a:gd name="connsiteY3" fmla="*/ 106728 h 464007"/>
                <a:gd name="connsiteX4" fmla="*/ 580397 w 646982"/>
                <a:gd name="connsiteY4" fmla="*/ 76543 h 464007"/>
                <a:gd name="connsiteX5" fmla="*/ 618158 w 646982"/>
                <a:gd name="connsiteY5" fmla="*/ 95887 h 464007"/>
                <a:gd name="connsiteX6" fmla="*/ 631924 w 646982"/>
                <a:gd name="connsiteY6" fmla="*/ 159039 h 464007"/>
                <a:gd name="connsiteX7" fmla="*/ 489396 w 646982"/>
                <a:gd name="connsiteY7" fmla="*/ 201931 h 464007"/>
                <a:gd name="connsiteX8" fmla="*/ 486473 w 646982"/>
                <a:gd name="connsiteY8" fmla="*/ 182653 h 464007"/>
                <a:gd name="connsiteX9" fmla="*/ 510551 w 646982"/>
                <a:gd name="connsiteY9" fmla="*/ 151887 h 464007"/>
                <a:gd name="connsiteX10" fmla="*/ 427169 w 646982"/>
                <a:gd name="connsiteY10" fmla="*/ 259246 h 464007"/>
                <a:gd name="connsiteX11" fmla="*/ 395899 w 646982"/>
                <a:gd name="connsiteY11" fmla="*/ 286184 h 464007"/>
                <a:gd name="connsiteX12" fmla="*/ 242822 w 646982"/>
                <a:gd name="connsiteY12" fmla="*/ 331828 h 464007"/>
                <a:gd name="connsiteX13" fmla="*/ 69771 w 646982"/>
                <a:gd name="connsiteY13" fmla="*/ 391933 h 464007"/>
                <a:gd name="connsiteX14" fmla="*/ 36394 w 646982"/>
                <a:gd name="connsiteY14" fmla="*/ 391946 h 464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6982" h="464007">
                  <a:moveTo>
                    <a:pt x="36394" y="391946"/>
                  </a:moveTo>
                  <a:cubicBezTo>
                    <a:pt x="57657" y="336359"/>
                    <a:pt x="90939" y="289849"/>
                    <a:pt x="129454" y="248058"/>
                  </a:cubicBezTo>
                  <a:cubicBezTo>
                    <a:pt x="148469" y="225490"/>
                    <a:pt x="174006" y="217295"/>
                    <a:pt x="199712" y="209480"/>
                  </a:cubicBezTo>
                  <a:cubicBezTo>
                    <a:pt x="297390" y="179644"/>
                    <a:pt x="392228" y="140515"/>
                    <a:pt x="488651" y="106728"/>
                  </a:cubicBezTo>
                  <a:cubicBezTo>
                    <a:pt x="519085" y="96066"/>
                    <a:pt x="550073" y="87616"/>
                    <a:pt x="580397" y="76543"/>
                  </a:cubicBezTo>
                  <a:cubicBezTo>
                    <a:pt x="595846" y="70853"/>
                    <a:pt x="615825" y="65401"/>
                    <a:pt x="618158" y="95887"/>
                  </a:cubicBezTo>
                  <a:cubicBezTo>
                    <a:pt x="628254" y="115014"/>
                    <a:pt x="633042" y="136969"/>
                    <a:pt x="631924" y="159039"/>
                  </a:cubicBezTo>
                  <a:cubicBezTo>
                    <a:pt x="584978" y="175569"/>
                    <a:pt x="540686" y="202901"/>
                    <a:pt x="489396" y="201931"/>
                  </a:cubicBezTo>
                  <a:cubicBezTo>
                    <a:pt x="478942" y="197344"/>
                    <a:pt x="481878" y="189816"/>
                    <a:pt x="486473" y="182653"/>
                  </a:cubicBezTo>
                  <a:cubicBezTo>
                    <a:pt x="493812" y="171770"/>
                    <a:pt x="501859" y="161488"/>
                    <a:pt x="510551" y="151887"/>
                  </a:cubicBezTo>
                  <a:cubicBezTo>
                    <a:pt x="482217" y="187205"/>
                    <a:pt x="454280" y="222937"/>
                    <a:pt x="427169" y="259246"/>
                  </a:cubicBezTo>
                  <a:cubicBezTo>
                    <a:pt x="418663" y="270776"/>
                    <a:pt x="411741" y="284750"/>
                    <a:pt x="395899" y="286184"/>
                  </a:cubicBezTo>
                  <a:cubicBezTo>
                    <a:pt x="342125" y="290385"/>
                    <a:pt x="293082" y="313602"/>
                    <a:pt x="242822" y="331828"/>
                  </a:cubicBezTo>
                  <a:cubicBezTo>
                    <a:pt x="185370" y="352653"/>
                    <a:pt x="127029" y="370350"/>
                    <a:pt x="69771" y="391933"/>
                  </a:cubicBezTo>
                  <a:cubicBezTo>
                    <a:pt x="58923" y="396099"/>
                    <a:pt x="47593" y="399660"/>
                    <a:pt x="36394" y="391946"/>
                  </a:cubicBezTo>
                  <a:close/>
                </a:path>
              </a:pathLst>
            </a:custGeom>
            <a:noFill/>
            <a:ln w="19241" cap="flat">
              <a:solidFill>
                <a:srgbClr val="00B4DB"/>
              </a:solidFill>
              <a:prstDash val="solid"/>
              <a:round/>
            </a:ln>
          </p:spPr>
          <p:txBody>
            <a:bodyPr rtlCol="0" anchor="ctr"/>
            <a:lstStyle/>
            <a:p>
              <a:endParaRPr lang="de-DE"/>
            </a:p>
          </p:txBody>
        </p:sp>
        <p:sp>
          <p:nvSpPr>
            <p:cNvPr id="54" name="Freihandform: Form 53">
              <a:extLst>
                <a:ext uri="{FF2B5EF4-FFF2-40B4-BE49-F238E27FC236}">
                  <a16:creationId xmlns:a16="http://schemas.microsoft.com/office/drawing/2014/main" id="{9E45E468-5DF0-ABAC-F4A1-45883ABF298A}"/>
                </a:ext>
              </a:extLst>
            </p:cNvPr>
            <p:cNvSpPr/>
            <p:nvPr/>
          </p:nvSpPr>
          <p:spPr>
            <a:xfrm>
              <a:off x="2013002" y="3234554"/>
              <a:ext cx="528507" cy="581114"/>
            </a:xfrm>
            <a:custGeom>
              <a:avLst/>
              <a:gdLst>
                <a:gd name="connsiteX0" fmla="*/ 293943 w 528507"/>
                <a:gd name="connsiteY0" fmla="*/ 504521 h 581114"/>
                <a:gd name="connsiteX1" fmla="*/ 233361 w 528507"/>
                <a:gd name="connsiteY1" fmla="*/ 544811 h 581114"/>
                <a:gd name="connsiteX2" fmla="*/ 186909 w 528507"/>
                <a:gd name="connsiteY2" fmla="*/ 573222 h 581114"/>
                <a:gd name="connsiteX3" fmla="*/ 168263 w 528507"/>
                <a:gd name="connsiteY3" fmla="*/ 561426 h 581114"/>
                <a:gd name="connsiteX4" fmla="*/ 216817 w 528507"/>
                <a:gd name="connsiteY4" fmla="*/ 417871 h 581114"/>
                <a:gd name="connsiteX5" fmla="*/ 230584 w 528507"/>
                <a:gd name="connsiteY5" fmla="*/ 427031 h 581114"/>
                <a:gd name="connsiteX6" fmla="*/ 206687 w 528507"/>
                <a:gd name="connsiteY6" fmla="*/ 387015 h 581114"/>
                <a:gd name="connsiteX7" fmla="*/ 246065 w 528507"/>
                <a:gd name="connsiteY7" fmla="*/ 237249 h 581114"/>
                <a:gd name="connsiteX8" fmla="*/ 297877 w 528507"/>
                <a:gd name="connsiteY8" fmla="*/ 218505 h 581114"/>
                <a:gd name="connsiteX9" fmla="*/ 233411 w 528507"/>
                <a:gd name="connsiteY9" fmla="*/ 225455 h 581114"/>
                <a:gd name="connsiteX10" fmla="*/ 228874 w 528507"/>
                <a:gd name="connsiteY10" fmla="*/ 216680 h 581114"/>
                <a:gd name="connsiteX11" fmla="*/ 270369 w 528507"/>
                <a:gd name="connsiteY11" fmla="*/ 48383 h 581114"/>
                <a:gd name="connsiteX12" fmla="*/ 280928 w 528507"/>
                <a:gd name="connsiteY12" fmla="*/ 41316 h 581114"/>
                <a:gd name="connsiteX13" fmla="*/ 411761 w 528507"/>
                <a:gd name="connsiteY13" fmla="*/ 127954 h 581114"/>
                <a:gd name="connsiteX14" fmla="*/ 387976 w 528507"/>
                <a:gd name="connsiteY14" fmla="*/ 177056 h 581114"/>
                <a:gd name="connsiteX15" fmla="*/ 303669 w 528507"/>
                <a:gd name="connsiteY15" fmla="*/ 478544 h 581114"/>
                <a:gd name="connsiteX16" fmla="*/ 293943 w 528507"/>
                <a:gd name="connsiteY16" fmla="*/ 504521 h 58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8507" h="581114">
                  <a:moveTo>
                    <a:pt x="293943" y="504521"/>
                  </a:moveTo>
                  <a:cubicBezTo>
                    <a:pt x="276965" y="523803"/>
                    <a:pt x="254742" y="533357"/>
                    <a:pt x="233361" y="544811"/>
                  </a:cubicBezTo>
                  <a:cubicBezTo>
                    <a:pt x="220497" y="559539"/>
                    <a:pt x="202337" y="563625"/>
                    <a:pt x="186909" y="573222"/>
                  </a:cubicBezTo>
                  <a:cubicBezTo>
                    <a:pt x="175144" y="580465"/>
                    <a:pt x="165686" y="573620"/>
                    <a:pt x="168263" y="561426"/>
                  </a:cubicBezTo>
                  <a:cubicBezTo>
                    <a:pt x="179409" y="511650"/>
                    <a:pt x="179387" y="456964"/>
                    <a:pt x="216817" y="417871"/>
                  </a:cubicBezTo>
                  <a:cubicBezTo>
                    <a:pt x="222211" y="417489"/>
                    <a:pt x="226231" y="420115"/>
                    <a:pt x="230584" y="427031"/>
                  </a:cubicBezTo>
                  <a:cubicBezTo>
                    <a:pt x="225003" y="409959"/>
                    <a:pt x="209322" y="403235"/>
                    <a:pt x="206687" y="387015"/>
                  </a:cubicBezTo>
                  <a:cubicBezTo>
                    <a:pt x="212636" y="334852"/>
                    <a:pt x="233253" y="287290"/>
                    <a:pt x="246065" y="237249"/>
                  </a:cubicBezTo>
                  <a:cubicBezTo>
                    <a:pt x="261790" y="223340"/>
                    <a:pt x="281684" y="223966"/>
                    <a:pt x="297877" y="218505"/>
                  </a:cubicBezTo>
                  <a:cubicBezTo>
                    <a:pt x="277602" y="218787"/>
                    <a:pt x="256526" y="234623"/>
                    <a:pt x="233411" y="225455"/>
                  </a:cubicBezTo>
                  <a:cubicBezTo>
                    <a:pt x="230693" y="223510"/>
                    <a:pt x="229005" y="220238"/>
                    <a:pt x="228874" y="216680"/>
                  </a:cubicBezTo>
                  <a:cubicBezTo>
                    <a:pt x="235251" y="158410"/>
                    <a:pt x="251411" y="102736"/>
                    <a:pt x="270369" y="48383"/>
                  </a:cubicBezTo>
                  <a:cubicBezTo>
                    <a:pt x="272239" y="43886"/>
                    <a:pt x="276437" y="41081"/>
                    <a:pt x="280928" y="41316"/>
                  </a:cubicBezTo>
                  <a:cubicBezTo>
                    <a:pt x="332642" y="51822"/>
                    <a:pt x="379155" y="82621"/>
                    <a:pt x="411761" y="127954"/>
                  </a:cubicBezTo>
                  <a:cubicBezTo>
                    <a:pt x="400280" y="141925"/>
                    <a:pt x="392110" y="158793"/>
                    <a:pt x="387976" y="177056"/>
                  </a:cubicBezTo>
                  <a:cubicBezTo>
                    <a:pt x="363342" y="278724"/>
                    <a:pt x="325129" y="375834"/>
                    <a:pt x="303669" y="478544"/>
                  </a:cubicBezTo>
                  <a:cubicBezTo>
                    <a:pt x="301705" y="487715"/>
                    <a:pt x="298420" y="496481"/>
                    <a:pt x="293943" y="504521"/>
                  </a:cubicBezTo>
                  <a:close/>
                </a:path>
              </a:pathLst>
            </a:custGeom>
            <a:noFill/>
            <a:ln w="19241" cap="flat">
              <a:solidFill>
                <a:srgbClr val="00B4DB"/>
              </a:solidFill>
              <a:prstDash val="solid"/>
              <a:round/>
            </a:ln>
          </p:spPr>
          <p:txBody>
            <a:bodyPr rtlCol="0" anchor="ctr"/>
            <a:lstStyle/>
            <a:p>
              <a:endParaRPr lang="de-DE"/>
            </a:p>
          </p:txBody>
        </p:sp>
        <p:sp>
          <p:nvSpPr>
            <p:cNvPr id="55" name="Freihandform: Form 54">
              <a:extLst>
                <a:ext uri="{FF2B5EF4-FFF2-40B4-BE49-F238E27FC236}">
                  <a16:creationId xmlns:a16="http://schemas.microsoft.com/office/drawing/2014/main" id="{3C8EAB6B-E962-D174-0DE8-AE023CE4E6FB}"/>
                </a:ext>
              </a:extLst>
            </p:cNvPr>
            <p:cNvSpPr/>
            <p:nvPr/>
          </p:nvSpPr>
          <p:spPr>
            <a:xfrm>
              <a:off x="580507" y="5193919"/>
              <a:ext cx="503775" cy="393144"/>
            </a:xfrm>
            <a:custGeom>
              <a:avLst/>
              <a:gdLst>
                <a:gd name="connsiteX0" fmla="*/ 467862 w 503775"/>
                <a:gd name="connsiteY0" fmla="*/ 80823 h 393144"/>
                <a:gd name="connsiteX1" fmla="*/ 295684 w 503775"/>
                <a:gd name="connsiteY1" fmla="*/ 272580 h 393144"/>
                <a:gd name="connsiteX2" fmla="*/ 5020 w 503775"/>
                <a:gd name="connsiteY2" fmla="*/ 242726 h 393144"/>
                <a:gd name="connsiteX3" fmla="*/ 31388 w 503775"/>
                <a:gd name="connsiteY3" fmla="*/ 215671 h 393144"/>
                <a:gd name="connsiteX4" fmla="*/ 433538 w 503775"/>
                <a:gd name="connsiteY4" fmla="*/ 74526 h 393144"/>
                <a:gd name="connsiteX5" fmla="*/ 467862 w 503775"/>
                <a:gd name="connsiteY5" fmla="*/ 80823 h 39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775" h="393144">
                  <a:moveTo>
                    <a:pt x="467862" y="80823"/>
                  </a:moveTo>
                  <a:cubicBezTo>
                    <a:pt x="424704" y="160364"/>
                    <a:pt x="369038" y="227798"/>
                    <a:pt x="295684" y="272580"/>
                  </a:cubicBezTo>
                  <a:cubicBezTo>
                    <a:pt x="211197" y="324579"/>
                    <a:pt x="94666" y="340066"/>
                    <a:pt x="5020" y="242726"/>
                  </a:cubicBezTo>
                  <a:cubicBezTo>
                    <a:pt x="7180" y="225897"/>
                    <a:pt x="19074" y="220230"/>
                    <a:pt x="31388" y="215671"/>
                  </a:cubicBezTo>
                  <a:cubicBezTo>
                    <a:pt x="164714" y="166189"/>
                    <a:pt x="297430" y="114527"/>
                    <a:pt x="433538" y="74526"/>
                  </a:cubicBezTo>
                  <a:cubicBezTo>
                    <a:pt x="445125" y="71061"/>
                    <a:pt x="458630" y="64846"/>
                    <a:pt x="467862" y="80823"/>
                  </a:cubicBezTo>
                  <a:close/>
                </a:path>
              </a:pathLst>
            </a:custGeom>
            <a:noFill/>
            <a:ln w="19241" cap="flat">
              <a:solidFill>
                <a:srgbClr val="00B4DB"/>
              </a:solidFill>
              <a:prstDash val="solid"/>
              <a:round/>
            </a:ln>
          </p:spPr>
          <p:txBody>
            <a:bodyPr rtlCol="0" anchor="ctr"/>
            <a:lstStyle/>
            <a:p>
              <a:endParaRPr lang="de-DE"/>
            </a:p>
          </p:txBody>
        </p:sp>
        <p:sp>
          <p:nvSpPr>
            <p:cNvPr id="56" name="Freihandform: Form 55">
              <a:extLst>
                <a:ext uri="{FF2B5EF4-FFF2-40B4-BE49-F238E27FC236}">
                  <a16:creationId xmlns:a16="http://schemas.microsoft.com/office/drawing/2014/main" id="{3549A5AE-B1AF-F5F7-E953-323C107D7C35}"/>
                </a:ext>
              </a:extLst>
            </p:cNvPr>
            <p:cNvSpPr/>
            <p:nvPr/>
          </p:nvSpPr>
          <p:spPr>
            <a:xfrm>
              <a:off x="1534309" y="3350546"/>
              <a:ext cx="537980" cy="548866"/>
            </a:xfrm>
            <a:custGeom>
              <a:avLst/>
              <a:gdLst>
                <a:gd name="connsiteX0" fmla="*/ 152239 w 537980"/>
                <a:gd name="connsiteY0" fmla="*/ 501461 h 548866"/>
                <a:gd name="connsiteX1" fmla="*/ 134950 w 537980"/>
                <a:gd name="connsiteY1" fmla="*/ 510723 h 548866"/>
                <a:gd name="connsiteX2" fmla="*/ 147188 w 537980"/>
                <a:gd name="connsiteY2" fmla="*/ 425804 h 548866"/>
                <a:gd name="connsiteX3" fmla="*/ 238715 w 537980"/>
                <a:gd name="connsiteY3" fmla="*/ 156651 h 548866"/>
                <a:gd name="connsiteX4" fmla="*/ 386173 w 537980"/>
                <a:gd name="connsiteY4" fmla="*/ 0 h 548866"/>
                <a:gd name="connsiteX5" fmla="*/ 375392 w 537980"/>
                <a:gd name="connsiteY5" fmla="*/ 66507 h 548866"/>
                <a:gd name="connsiteX6" fmla="*/ 310636 w 537980"/>
                <a:gd name="connsiteY6" fmla="*/ 289267 h 548866"/>
                <a:gd name="connsiteX7" fmla="*/ 311739 w 537980"/>
                <a:gd name="connsiteY7" fmla="*/ 325820 h 548866"/>
                <a:gd name="connsiteX8" fmla="*/ 254674 w 537980"/>
                <a:gd name="connsiteY8" fmla="*/ 392672 h 548866"/>
                <a:gd name="connsiteX9" fmla="*/ 243526 w 537980"/>
                <a:gd name="connsiteY9" fmla="*/ 423642 h 548866"/>
                <a:gd name="connsiteX10" fmla="*/ 232548 w 537980"/>
                <a:gd name="connsiteY10" fmla="*/ 505614 h 548866"/>
                <a:gd name="connsiteX11" fmla="*/ 183920 w 537980"/>
                <a:gd name="connsiteY11" fmla="*/ 492483 h 548866"/>
                <a:gd name="connsiteX12" fmla="*/ 152239 w 537980"/>
                <a:gd name="connsiteY12" fmla="*/ 501461 h 54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7980" h="548866">
                  <a:moveTo>
                    <a:pt x="152239" y="501461"/>
                  </a:moveTo>
                  <a:lnTo>
                    <a:pt x="134950" y="510723"/>
                  </a:lnTo>
                  <a:cubicBezTo>
                    <a:pt x="119007" y="478985"/>
                    <a:pt x="141057" y="453773"/>
                    <a:pt x="147188" y="425804"/>
                  </a:cubicBezTo>
                  <a:cubicBezTo>
                    <a:pt x="161339" y="329125"/>
                    <a:pt x="187026" y="237863"/>
                    <a:pt x="238715" y="156651"/>
                  </a:cubicBezTo>
                  <a:cubicBezTo>
                    <a:pt x="277629" y="93936"/>
                    <a:pt x="327814" y="40620"/>
                    <a:pt x="386173" y="0"/>
                  </a:cubicBezTo>
                  <a:cubicBezTo>
                    <a:pt x="390804" y="23771"/>
                    <a:pt x="382122" y="45191"/>
                    <a:pt x="375392" y="66507"/>
                  </a:cubicBezTo>
                  <a:cubicBezTo>
                    <a:pt x="352130" y="140091"/>
                    <a:pt x="329727" y="214000"/>
                    <a:pt x="310636" y="289267"/>
                  </a:cubicBezTo>
                  <a:cubicBezTo>
                    <a:pt x="307425" y="301959"/>
                    <a:pt x="303876" y="313890"/>
                    <a:pt x="311739" y="325820"/>
                  </a:cubicBezTo>
                  <a:cubicBezTo>
                    <a:pt x="301818" y="357465"/>
                    <a:pt x="271158" y="367778"/>
                    <a:pt x="254674" y="392672"/>
                  </a:cubicBezTo>
                  <a:cubicBezTo>
                    <a:pt x="248569" y="401899"/>
                    <a:pt x="233323" y="407245"/>
                    <a:pt x="243526" y="423642"/>
                  </a:cubicBezTo>
                  <a:cubicBezTo>
                    <a:pt x="252866" y="453040"/>
                    <a:pt x="234862" y="478044"/>
                    <a:pt x="232548" y="505614"/>
                  </a:cubicBezTo>
                  <a:cubicBezTo>
                    <a:pt x="216245" y="501026"/>
                    <a:pt x="199033" y="501783"/>
                    <a:pt x="183920" y="492483"/>
                  </a:cubicBezTo>
                  <a:cubicBezTo>
                    <a:pt x="171734" y="489137"/>
                    <a:pt x="164085" y="504205"/>
                    <a:pt x="152239" y="501461"/>
                  </a:cubicBezTo>
                  <a:close/>
                </a:path>
              </a:pathLst>
            </a:custGeom>
            <a:noFill/>
            <a:ln w="19241" cap="flat">
              <a:solidFill>
                <a:srgbClr val="00B4DB"/>
              </a:solidFill>
              <a:prstDash val="solid"/>
              <a:round/>
            </a:ln>
          </p:spPr>
          <p:txBody>
            <a:bodyPr rtlCol="0" anchor="ctr"/>
            <a:lstStyle/>
            <a:p>
              <a:endParaRPr lang="de-DE"/>
            </a:p>
          </p:txBody>
        </p:sp>
        <p:sp>
          <p:nvSpPr>
            <p:cNvPr id="57" name="Freihandform: Form 56">
              <a:extLst>
                <a:ext uri="{FF2B5EF4-FFF2-40B4-BE49-F238E27FC236}">
                  <a16:creationId xmlns:a16="http://schemas.microsoft.com/office/drawing/2014/main" id="{5DCE5C1C-92A8-690D-E822-E2788735E372}"/>
                </a:ext>
              </a:extLst>
            </p:cNvPr>
            <p:cNvSpPr/>
            <p:nvPr/>
          </p:nvSpPr>
          <p:spPr>
            <a:xfrm>
              <a:off x="635142" y="4300030"/>
              <a:ext cx="632335" cy="461043"/>
            </a:xfrm>
            <a:custGeom>
              <a:avLst/>
              <a:gdLst>
                <a:gd name="connsiteX0" fmla="*/ 520613 w 632335"/>
                <a:gd name="connsiteY0" fmla="*/ 220304 h 461043"/>
                <a:gd name="connsiteX1" fmla="*/ 464841 w 632335"/>
                <a:gd name="connsiteY1" fmla="*/ 217112 h 461043"/>
                <a:gd name="connsiteX2" fmla="*/ 281661 w 632335"/>
                <a:gd name="connsiteY2" fmla="*/ 281076 h 461043"/>
                <a:gd name="connsiteX3" fmla="*/ 31909 w 632335"/>
                <a:gd name="connsiteY3" fmla="*/ 372475 h 461043"/>
                <a:gd name="connsiteX4" fmla="*/ 183676 w 632335"/>
                <a:gd name="connsiteY4" fmla="*/ 237102 h 461043"/>
                <a:gd name="connsiteX5" fmla="*/ 417581 w 632335"/>
                <a:gd name="connsiteY5" fmla="*/ 150980 h 461043"/>
                <a:gd name="connsiteX6" fmla="*/ 447429 w 632335"/>
                <a:gd name="connsiteY6" fmla="*/ 125821 h 461043"/>
                <a:gd name="connsiteX7" fmla="*/ 476051 w 632335"/>
                <a:gd name="connsiteY7" fmla="*/ 55635 h 461043"/>
                <a:gd name="connsiteX8" fmla="*/ 557732 w 632335"/>
                <a:gd name="connsiteY8" fmla="*/ 19008 h 461043"/>
                <a:gd name="connsiteX9" fmla="*/ 573677 w 632335"/>
                <a:gd name="connsiteY9" fmla="*/ 34681 h 461043"/>
                <a:gd name="connsiteX10" fmla="*/ 522648 w 632335"/>
                <a:gd name="connsiteY10" fmla="*/ 172823 h 461043"/>
                <a:gd name="connsiteX11" fmla="*/ 520613 w 632335"/>
                <a:gd name="connsiteY11" fmla="*/ 220304 h 461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2335" h="461043">
                  <a:moveTo>
                    <a:pt x="520613" y="220304"/>
                  </a:moveTo>
                  <a:cubicBezTo>
                    <a:pt x="503561" y="190727"/>
                    <a:pt x="482787" y="211260"/>
                    <a:pt x="464841" y="217112"/>
                  </a:cubicBezTo>
                  <a:cubicBezTo>
                    <a:pt x="403438" y="237232"/>
                    <a:pt x="342536" y="259122"/>
                    <a:pt x="281661" y="281076"/>
                  </a:cubicBezTo>
                  <a:cubicBezTo>
                    <a:pt x="198290" y="311163"/>
                    <a:pt x="115112" y="342008"/>
                    <a:pt x="31909" y="372475"/>
                  </a:cubicBezTo>
                  <a:cubicBezTo>
                    <a:pt x="73291" y="314964"/>
                    <a:pt x="127060" y="273308"/>
                    <a:pt x="183676" y="237102"/>
                  </a:cubicBezTo>
                  <a:cubicBezTo>
                    <a:pt x="255402" y="190983"/>
                    <a:pt x="335041" y="161665"/>
                    <a:pt x="417581" y="150980"/>
                  </a:cubicBezTo>
                  <a:cubicBezTo>
                    <a:pt x="433629" y="148887"/>
                    <a:pt x="441887" y="142582"/>
                    <a:pt x="447429" y="125821"/>
                  </a:cubicBezTo>
                  <a:cubicBezTo>
                    <a:pt x="455389" y="101810"/>
                    <a:pt x="466377" y="78997"/>
                    <a:pt x="476051" y="55635"/>
                  </a:cubicBezTo>
                  <a:cubicBezTo>
                    <a:pt x="496035" y="24163"/>
                    <a:pt x="527673" y="23122"/>
                    <a:pt x="557732" y="19008"/>
                  </a:cubicBezTo>
                  <a:cubicBezTo>
                    <a:pt x="566260" y="17810"/>
                    <a:pt x="574799" y="21620"/>
                    <a:pt x="573677" y="34681"/>
                  </a:cubicBezTo>
                  <a:cubicBezTo>
                    <a:pt x="556858" y="80835"/>
                    <a:pt x="541010" y="127409"/>
                    <a:pt x="522648" y="172823"/>
                  </a:cubicBezTo>
                  <a:cubicBezTo>
                    <a:pt x="516103" y="189573"/>
                    <a:pt x="524368" y="204657"/>
                    <a:pt x="520613" y="220304"/>
                  </a:cubicBezTo>
                  <a:close/>
                </a:path>
              </a:pathLst>
            </a:custGeom>
            <a:noFill/>
            <a:ln w="19241" cap="flat">
              <a:solidFill>
                <a:srgbClr val="00B4DB"/>
              </a:solidFill>
              <a:prstDash val="solid"/>
              <a:round/>
            </a:ln>
          </p:spPr>
          <p:txBody>
            <a:bodyPr rtlCol="0" anchor="ctr"/>
            <a:lstStyle/>
            <a:p>
              <a:endParaRPr lang="de-DE"/>
            </a:p>
          </p:txBody>
        </p:sp>
        <p:sp>
          <p:nvSpPr>
            <p:cNvPr id="58" name="Freihandform: Form 57">
              <a:extLst>
                <a:ext uri="{FF2B5EF4-FFF2-40B4-BE49-F238E27FC236}">
                  <a16:creationId xmlns:a16="http://schemas.microsoft.com/office/drawing/2014/main" id="{8B6AB8C3-3C29-4E3A-83B0-669DE0D6AE0C}"/>
                </a:ext>
              </a:extLst>
            </p:cNvPr>
            <p:cNvSpPr/>
            <p:nvPr/>
          </p:nvSpPr>
          <p:spPr>
            <a:xfrm>
              <a:off x="470346" y="4637334"/>
              <a:ext cx="503285" cy="382145"/>
            </a:xfrm>
            <a:custGeom>
              <a:avLst/>
              <a:gdLst>
                <a:gd name="connsiteX0" fmla="*/ 103501 w 503285"/>
                <a:gd name="connsiteY0" fmla="*/ 179057 h 382145"/>
                <a:gd name="connsiteX1" fmla="*/ 305595 w 503285"/>
                <a:gd name="connsiteY1" fmla="*/ 109976 h 382145"/>
                <a:gd name="connsiteX2" fmla="*/ 438228 w 503285"/>
                <a:gd name="connsiteY2" fmla="*/ 64235 h 382145"/>
                <a:gd name="connsiteX3" fmla="*/ 468660 w 503285"/>
                <a:gd name="connsiteY3" fmla="*/ 69639 h 382145"/>
                <a:gd name="connsiteX4" fmla="*/ 169421 w 503285"/>
                <a:gd name="connsiteY4" fmla="*/ 274531 h 382145"/>
                <a:gd name="connsiteX5" fmla="*/ 161566 w 503285"/>
                <a:gd name="connsiteY5" fmla="*/ 274351 h 382145"/>
                <a:gd name="connsiteX6" fmla="*/ 169925 w 503285"/>
                <a:gd name="connsiteY6" fmla="*/ 279041 h 382145"/>
                <a:gd name="connsiteX7" fmla="*/ 168865 w 503285"/>
                <a:gd name="connsiteY7" fmla="*/ 291599 h 382145"/>
                <a:gd name="connsiteX8" fmla="*/ 45020 w 503285"/>
                <a:gd name="connsiteY8" fmla="*/ 335923 h 382145"/>
                <a:gd name="connsiteX9" fmla="*/ 103501 w 503285"/>
                <a:gd name="connsiteY9" fmla="*/ 179057 h 382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3285" h="382145">
                  <a:moveTo>
                    <a:pt x="103501" y="179057"/>
                  </a:moveTo>
                  <a:cubicBezTo>
                    <a:pt x="170886" y="156022"/>
                    <a:pt x="238250" y="132990"/>
                    <a:pt x="305595" y="109976"/>
                  </a:cubicBezTo>
                  <a:cubicBezTo>
                    <a:pt x="349835" y="94740"/>
                    <a:pt x="393682" y="78460"/>
                    <a:pt x="438228" y="64235"/>
                  </a:cubicBezTo>
                  <a:cubicBezTo>
                    <a:pt x="448525" y="60114"/>
                    <a:pt x="460065" y="62168"/>
                    <a:pt x="468660" y="69639"/>
                  </a:cubicBezTo>
                  <a:cubicBezTo>
                    <a:pt x="417188" y="209193"/>
                    <a:pt x="298431" y="286996"/>
                    <a:pt x="169421" y="274531"/>
                  </a:cubicBezTo>
                  <a:cubicBezTo>
                    <a:pt x="166871" y="274251"/>
                    <a:pt x="164193" y="272395"/>
                    <a:pt x="161566" y="274351"/>
                  </a:cubicBezTo>
                  <a:cubicBezTo>
                    <a:pt x="164679" y="275081"/>
                    <a:pt x="167563" y="276694"/>
                    <a:pt x="169925" y="279041"/>
                  </a:cubicBezTo>
                  <a:cubicBezTo>
                    <a:pt x="173870" y="283589"/>
                    <a:pt x="170909" y="287526"/>
                    <a:pt x="168865" y="291599"/>
                  </a:cubicBezTo>
                  <a:cubicBezTo>
                    <a:pt x="130866" y="317519"/>
                    <a:pt x="92284" y="341322"/>
                    <a:pt x="45020" y="335923"/>
                  </a:cubicBezTo>
                  <a:cubicBezTo>
                    <a:pt x="56084" y="280307"/>
                    <a:pt x="75876" y="227223"/>
                    <a:pt x="103501" y="179057"/>
                  </a:cubicBezTo>
                  <a:close/>
                </a:path>
              </a:pathLst>
            </a:custGeom>
            <a:noFill/>
            <a:ln w="19241" cap="flat">
              <a:solidFill>
                <a:srgbClr val="00B4DB"/>
              </a:solidFill>
              <a:prstDash val="solid"/>
              <a:round/>
            </a:ln>
          </p:spPr>
          <p:txBody>
            <a:bodyPr rtlCol="0" anchor="ctr"/>
            <a:lstStyle/>
            <a:p>
              <a:endParaRPr lang="de-DE"/>
            </a:p>
          </p:txBody>
        </p:sp>
        <p:sp>
          <p:nvSpPr>
            <p:cNvPr id="59" name="Freihandform: Form 58">
              <a:extLst>
                <a:ext uri="{FF2B5EF4-FFF2-40B4-BE49-F238E27FC236}">
                  <a16:creationId xmlns:a16="http://schemas.microsoft.com/office/drawing/2014/main" id="{37657F74-A36B-9D98-0CA3-E8D4C8444212}"/>
                </a:ext>
              </a:extLst>
            </p:cNvPr>
            <p:cNvSpPr/>
            <p:nvPr/>
          </p:nvSpPr>
          <p:spPr>
            <a:xfrm>
              <a:off x="827042" y="4874188"/>
              <a:ext cx="398219" cy="356930"/>
            </a:xfrm>
            <a:custGeom>
              <a:avLst/>
              <a:gdLst>
                <a:gd name="connsiteX0" fmla="*/ 344966 w 398219"/>
                <a:gd name="connsiteY0" fmla="*/ 68435 h 356930"/>
                <a:gd name="connsiteX1" fmla="*/ 300250 w 398219"/>
                <a:gd name="connsiteY1" fmla="*/ 240887 h 356930"/>
                <a:gd name="connsiteX2" fmla="*/ 92273 w 398219"/>
                <a:gd name="connsiteY2" fmla="*/ 310534 h 356930"/>
                <a:gd name="connsiteX3" fmla="*/ 9113 w 398219"/>
                <a:gd name="connsiteY3" fmla="*/ 171400 h 356930"/>
                <a:gd name="connsiteX4" fmla="*/ 28130 w 398219"/>
                <a:gd name="connsiteY4" fmla="*/ 154944 h 356930"/>
                <a:gd name="connsiteX5" fmla="*/ 184746 w 398219"/>
                <a:gd name="connsiteY5" fmla="*/ 98471 h 356930"/>
                <a:gd name="connsiteX6" fmla="*/ 229145 w 398219"/>
                <a:gd name="connsiteY6" fmla="*/ 119589 h 356930"/>
                <a:gd name="connsiteX7" fmla="*/ 234416 w 398219"/>
                <a:gd name="connsiteY7" fmla="*/ 110574 h 356930"/>
                <a:gd name="connsiteX8" fmla="*/ 344966 w 398219"/>
                <a:gd name="connsiteY8" fmla="*/ 68435 h 3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219" h="356930">
                  <a:moveTo>
                    <a:pt x="344966" y="68435"/>
                  </a:moveTo>
                  <a:cubicBezTo>
                    <a:pt x="338833" y="128236"/>
                    <a:pt x="323722" y="186515"/>
                    <a:pt x="300250" y="240887"/>
                  </a:cubicBezTo>
                  <a:cubicBezTo>
                    <a:pt x="231045" y="264482"/>
                    <a:pt x="162674" y="291079"/>
                    <a:pt x="92273" y="310534"/>
                  </a:cubicBezTo>
                  <a:cubicBezTo>
                    <a:pt x="41848" y="280499"/>
                    <a:pt x="23229" y="227626"/>
                    <a:pt x="9113" y="171400"/>
                  </a:cubicBezTo>
                  <a:cubicBezTo>
                    <a:pt x="12233" y="162520"/>
                    <a:pt x="19539" y="156192"/>
                    <a:pt x="28130" y="154944"/>
                  </a:cubicBezTo>
                  <a:cubicBezTo>
                    <a:pt x="81628" y="140156"/>
                    <a:pt x="131588" y="113862"/>
                    <a:pt x="184746" y="98471"/>
                  </a:cubicBezTo>
                  <a:cubicBezTo>
                    <a:pt x="203763" y="94710"/>
                    <a:pt x="215706" y="108921"/>
                    <a:pt x="229145" y="119589"/>
                  </a:cubicBezTo>
                  <a:cubicBezTo>
                    <a:pt x="231365" y="121377"/>
                    <a:pt x="231510" y="121221"/>
                    <a:pt x="234416" y="110574"/>
                  </a:cubicBezTo>
                  <a:cubicBezTo>
                    <a:pt x="253865" y="78057"/>
                    <a:pt x="306923" y="57940"/>
                    <a:pt x="344966" y="68435"/>
                  </a:cubicBezTo>
                  <a:close/>
                </a:path>
              </a:pathLst>
            </a:custGeom>
            <a:noFill/>
            <a:ln w="19241" cap="flat">
              <a:solidFill>
                <a:srgbClr val="00B4DB"/>
              </a:solidFill>
              <a:prstDash val="solid"/>
              <a:round/>
            </a:ln>
          </p:spPr>
          <p:txBody>
            <a:bodyPr rtlCol="0" anchor="ctr"/>
            <a:lstStyle/>
            <a:p>
              <a:endParaRPr lang="de-DE"/>
            </a:p>
          </p:txBody>
        </p:sp>
        <p:sp>
          <p:nvSpPr>
            <p:cNvPr id="60" name="Freihandform: Form 59">
              <a:extLst>
                <a:ext uri="{FF2B5EF4-FFF2-40B4-BE49-F238E27FC236}">
                  <a16:creationId xmlns:a16="http://schemas.microsoft.com/office/drawing/2014/main" id="{D0DD4BEE-13BD-EAB0-ADFC-952CDC1A7B6A}"/>
                </a:ext>
              </a:extLst>
            </p:cNvPr>
            <p:cNvSpPr/>
            <p:nvPr/>
          </p:nvSpPr>
          <p:spPr>
            <a:xfrm>
              <a:off x="603133" y="3765434"/>
              <a:ext cx="467773" cy="523763"/>
            </a:xfrm>
            <a:custGeom>
              <a:avLst/>
              <a:gdLst>
                <a:gd name="connsiteX0" fmla="*/ 438543 w 467773"/>
                <a:gd name="connsiteY0" fmla="*/ 369344 h 523763"/>
                <a:gd name="connsiteX1" fmla="*/ 297566 w 467773"/>
                <a:gd name="connsiteY1" fmla="*/ 421357 h 523763"/>
                <a:gd name="connsiteX2" fmla="*/ 288382 w 467773"/>
                <a:gd name="connsiteY2" fmla="*/ 377848 h 523763"/>
                <a:gd name="connsiteX3" fmla="*/ 243707 w 467773"/>
                <a:gd name="connsiteY3" fmla="*/ 352412 h 523763"/>
                <a:gd name="connsiteX4" fmla="*/ 212547 w 467773"/>
                <a:gd name="connsiteY4" fmla="*/ 310176 h 523763"/>
                <a:gd name="connsiteX5" fmla="*/ 270652 w 467773"/>
                <a:gd name="connsiteY5" fmla="*/ 315409 h 523763"/>
                <a:gd name="connsiteX6" fmla="*/ 271540 w 467773"/>
                <a:gd name="connsiteY6" fmla="*/ 306000 h 523763"/>
                <a:gd name="connsiteX7" fmla="*/ 169654 w 467773"/>
                <a:gd name="connsiteY7" fmla="*/ 293894 h 523763"/>
                <a:gd name="connsiteX8" fmla="*/ 31598 w 467773"/>
                <a:gd name="connsiteY8" fmla="*/ 200468 h 523763"/>
                <a:gd name="connsiteX9" fmla="*/ 4582 w 467773"/>
                <a:gd name="connsiteY9" fmla="*/ 162907 h 523763"/>
                <a:gd name="connsiteX10" fmla="*/ 219479 w 467773"/>
                <a:gd name="connsiteY10" fmla="*/ 181003 h 523763"/>
                <a:gd name="connsiteX11" fmla="*/ 414142 w 467773"/>
                <a:gd name="connsiteY11" fmla="*/ 305698 h 523763"/>
                <a:gd name="connsiteX12" fmla="*/ 446347 w 467773"/>
                <a:gd name="connsiteY12" fmla="*/ 327627 h 523763"/>
                <a:gd name="connsiteX13" fmla="*/ 462099 w 467773"/>
                <a:gd name="connsiteY13" fmla="*/ 351866 h 523763"/>
                <a:gd name="connsiteX14" fmla="*/ 438543 w 467773"/>
                <a:gd name="connsiteY14" fmla="*/ 369344 h 52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7773" h="523763">
                  <a:moveTo>
                    <a:pt x="438543" y="369344"/>
                  </a:moveTo>
                  <a:cubicBezTo>
                    <a:pt x="393062" y="391749"/>
                    <a:pt x="345134" y="405905"/>
                    <a:pt x="297566" y="421357"/>
                  </a:cubicBezTo>
                  <a:cubicBezTo>
                    <a:pt x="311413" y="402576"/>
                    <a:pt x="307463" y="389176"/>
                    <a:pt x="288382" y="377848"/>
                  </a:cubicBezTo>
                  <a:cubicBezTo>
                    <a:pt x="273607" y="369150"/>
                    <a:pt x="257697" y="362393"/>
                    <a:pt x="243707" y="352412"/>
                  </a:cubicBezTo>
                  <a:cubicBezTo>
                    <a:pt x="229718" y="342431"/>
                    <a:pt x="209705" y="335913"/>
                    <a:pt x="212547" y="310176"/>
                  </a:cubicBezTo>
                  <a:lnTo>
                    <a:pt x="270652" y="315409"/>
                  </a:lnTo>
                  <a:lnTo>
                    <a:pt x="271540" y="306000"/>
                  </a:lnTo>
                  <a:cubicBezTo>
                    <a:pt x="239160" y="290904"/>
                    <a:pt x="203012" y="302354"/>
                    <a:pt x="169654" y="293894"/>
                  </a:cubicBezTo>
                  <a:cubicBezTo>
                    <a:pt x="125271" y="259924"/>
                    <a:pt x="79184" y="228733"/>
                    <a:pt x="31598" y="200468"/>
                  </a:cubicBezTo>
                  <a:cubicBezTo>
                    <a:pt x="18140" y="192005"/>
                    <a:pt x="1132" y="186149"/>
                    <a:pt x="4582" y="162907"/>
                  </a:cubicBezTo>
                  <a:cubicBezTo>
                    <a:pt x="77083" y="155414"/>
                    <a:pt x="147920" y="173260"/>
                    <a:pt x="219479" y="181003"/>
                  </a:cubicBezTo>
                  <a:cubicBezTo>
                    <a:pt x="285971" y="219593"/>
                    <a:pt x="349168" y="264258"/>
                    <a:pt x="414142" y="305698"/>
                  </a:cubicBezTo>
                  <a:cubicBezTo>
                    <a:pt x="425176" y="312717"/>
                    <a:pt x="436123" y="319861"/>
                    <a:pt x="446347" y="327627"/>
                  </a:cubicBezTo>
                  <a:cubicBezTo>
                    <a:pt x="454120" y="333729"/>
                    <a:pt x="463439" y="340099"/>
                    <a:pt x="462099" y="351866"/>
                  </a:cubicBezTo>
                  <a:cubicBezTo>
                    <a:pt x="460677" y="366498"/>
                    <a:pt x="449503" y="368644"/>
                    <a:pt x="438543" y="369344"/>
                  </a:cubicBezTo>
                  <a:close/>
                </a:path>
              </a:pathLst>
            </a:custGeom>
            <a:noFill/>
            <a:ln w="19241" cap="flat">
              <a:solidFill>
                <a:srgbClr val="00B4DB"/>
              </a:solidFill>
              <a:prstDash val="solid"/>
              <a:round/>
            </a:ln>
          </p:spPr>
          <p:txBody>
            <a:bodyPr rtlCol="0" anchor="ctr"/>
            <a:lstStyle/>
            <a:p>
              <a:endParaRPr lang="de-DE"/>
            </a:p>
          </p:txBody>
        </p:sp>
        <p:sp>
          <p:nvSpPr>
            <p:cNvPr id="61" name="Freihandform: Form 60">
              <a:extLst>
                <a:ext uri="{FF2B5EF4-FFF2-40B4-BE49-F238E27FC236}">
                  <a16:creationId xmlns:a16="http://schemas.microsoft.com/office/drawing/2014/main" id="{A1EE9761-94C7-A69D-6A15-BBC26734ABB2}"/>
                </a:ext>
              </a:extLst>
            </p:cNvPr>
            <p:cNvSpPr/>
            <p:nvPr/>
          </p:nvSpPr>
          <p:spPr>
            <a:xfrm>
              <a:off x="451687" y="4806048"/>
              <a:ext cx="445204" cy="358158"/>
            </a:xfrm>
            <a:custGeom>
              <a:avLst/>
              <a:gdLst>
                <a:gd name="connsiteX0" fmla="*/ 63680 w 445204"/>
                <a:gd name="connsiteY0" fmla="*/ 167052 h 358158"/>
                <a:gd name="connsiteX1" fmla="*/ 190321 w 445204"/>
                <a:gd name="connsiteY1" fmla="*/ 114883 h 358158"/>
                <a:gd name="connsiteX2" fmla="*/ 245475 w 445204"/>
                <a:gd name="connsiteY2" fmla="*/ 103987 h 358158"/>
                <a:gd name="connsiteX3" fmla="*/ 376065 w 445204"/>
                <a:gd name="connsiteY3" fmla="*/ 52680 h 358158"/>
                <a:gd name="connsiteX4" fmla="*/ 395273 w 445204"/>
                <a:gd name="connsiteY4" fmla="*/ 46778 h 358158"/>
                <a:gd name="connsiteX5" fmla="*/ 395924 w 445204"/>
                <a:gd name="connsiteY5" fmla="*/ 69939 h 358158"/>
                <a:gd name="connsiteX6" fmla="*/ 105602 w 445204"/>
                <a:gd name="connsiteY6" fmla="*/ 287528 h 358158"/>
                <a:gd name="connsiteX7" fmla="*/ 69654 w 445204"/>
                <a:gd name="connsiteY7" fmla="*/ 295893 h 358158"/>
                <a:gd name="connsiteX8" fmla="*/ 44963 w 445204"/>
                <a:gd name="connsiteY8" fmla="*/ 302459 h 358158"/>
                <a:gd name="connsiteX9" fmla="*/ 63680 w 445204"/>
                <a:gd name="connsiteY9" fmla="*/ 167052 h 358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204" h="358158">
                  <a:moveTo>
                    <a:pt x="63680" y="167052"/>
                  </a:moveTo>
                  <a:cubicBezTo>
                    <a:pt x="107452" y="154621"/>
                    <a:pt x="149903" y="137138"/>
                    <a:pt x="190321" y="114883"/>
                  </a:cubicBezTo>
                  <a:cubicBezTo>
                    <a:pt x="206824" y="100478"/>
                    <a:pt x="227155" y="106748"/>
                    <a:pt x="245475" y="103987"/>
                  </a:cubicBezTo>
                  <a:cubicBezTo>
                    <a:pt x="291833" y="97301"/>
                    <a:pt x="336363" y="79810"/>
                    <a:pt x="376065" y="52680"/>
                  </a:cubicBezTo>
                  <a:cubicBezTo>
                    <a:pt x="382268" y="48495"/>
                    <a:pt x="387823" y="39798"/>
                    <a:pt x="395273" y="46778"/>
                  </a:cubicBezTo>
                  <a:cubicBezTo>
                    <a:pt x="401670" y="52833"/>
                    <a:pt x="398518" y="62123"/>
                    <a:pt x="395924" y="69939"/>
                  </a:cubicBezTo>
                  <a:cubicBezTo>
                    <a:pt x="341518" y="223132"/>
                    <a:pt x="270669" y="285928"/>
                    <a:pt x="105602" y="287528"/>
                  </a:cubicBezTo>
                  <a:cubicBezTo>
                    <a:pt x="93041" y="287675"/>
                    <a:pt x="79774" y="283498"/>
                    <a:pt x="69654" y="295893"/>
                  </a:cubicBezTo>
                  <a:cubicBezTo>
                    <a:pt x="63131" y="302843"/>
                    <a:pt x="53657" y="305364"/>
                    <a:pt x="44963" y="302459"/>
                  </a:cubicBezTo>
                  <a:cubicBezTo>
                    <a:pt x="43178" y="255692"/>
                    <a:pt x="54532" y="211526"/>
                    <a:pt x="63680" y="167052"/>
                  </a:cubicBezTo>
                  <a:close/>
                </a:path>
              </a:pathLst>
            </a:custGeom>
            <a:noFill/>
            <a:ln w="19241" cap="flat">
              <a:solidFill>
                <a:srgbClr val="00B4DB"/>
              </a:solidFill>
              <a:prstDash val="solid"/>
              <a:round/>
            </a:ln>
          </p:spPr>
          <p:txBody>
            <a:bodyPr rtlCol="0" anchor="ctr"/>
            <a:lstStyle/>
            <a:p>
              <a:endParaRPr lang="de-DE"/>
            </a:p>
          </p:txBody>
        </p:sp>
        <p:sp>
          <p:nvSpPr>
            <p:cNvPr id="62" name="Freihandform: Form 61">
              <a:extLst>
                <a:ext uri="{FF2B5EF4-FFF2-40B4-BE49-F238E27FC236}">
                  <a16:creationId xmlns:a16="http://schemas.microsoft.com/office/drawing/2014/main" id="{3F2411DD-CE52-CF9F-3C3D-B869CC5218F8}"/>
                </a:ext>
              </a:extLst>
            </p:cNvPr>
            <p:cNvSpPr/>
            <p:nvPr/>
          </p:nvSpPr>
          <p:spPr>
            <a:xfrm>
              <a:off x="523416" y="5060297"/>
              <a:ext cx="584072" cy="452200"/>
            </a:xfrm>
            <a:custGeom>
              <a:avLst/>
              <a:gdLst>
                <a:gd name="connsiteX0" fmla="*/ 524953 w 584072"/>
                <a:gd name="connsiteY0" fmla="*/ 214444 h 452200"/>
                <a:gd name="connsiteX1" fmla="*/ 381282 w 584072"/>
                <a:gd name="connsiteY1" fmla="*/ 253638 h 452200"/>
                <a:gd name="connsiteX2" fmla="*/ 88989 w 584072"/>
                <a:gd name="connsiteY2" fmla="*/ 359442 h 452200"/>
                <a:gd name="connsiteX3" fmla="*/ 62111 w 584072"/>
                <a:gd name="connsiteY3" fmla="*/ 376348 h 452200"/>
                <a:gd name="connsiteX4" fmla="*/ 2812 w 584072"/>
                <a:gd name="connsiteY4" fmla="*/ 274898 h 452200"/>
                <a:gd name="connsiteX5" fmla="*/ 46891 w 584072"/>
                <a:gd name="connsiteY5" fmla="*/ 248855 h 452200"/>
                <a:gd name="connsiteX6" fmla="*/ 177961 w 584072"/>
                <a:gd name="connsiteY6" fmla="*/ 207948 h 452200"/>
                <a:gd name="connsiteX7" fmla="*/ 186856 w 584072"/>
                <a:gd name="connsiteY7" fmla="*/ 258037 h 452200"/>
                <a:gd name="connsiteX8" fmla="*/ 187465 w 584072"/>
                <a:gd name="connsiteY8" fmla="*/ 260375 h 452200"/>
                <a:gd name="connsiteX9" fmla="*/ 189412 w 584072"/>
                <a:gd name="connsiteY9" fmla="*/ 257530 h 452200"/>
                <a:gd name="connsiteX10" fmla="*/ 200123 w 584072"/>
                <a:gd name="connsiteY10" fmla="*/ 249519 h 452200"/>
                <a:gd name="connsiteX11" fmla="*/ 431585 w 584072"/>
                <a:gd name="connsiteY11" fmla="*/ 167214 h 452200"/>
                <a:gd name="connsiteX12" fmla="*/ 446505 w 584072"/>
                <a:gd name="connsiteY12" fmla="*/ 159848 h 452200"/>
                <a:gd name="connsiteX13" fmla="*/ 531553 w 584072"/>
                <a:gd name="connsiteY13" fmla="*/ 131448 h 452200"/>
                <a:gd name="connsiteX14" fmla="*/ 566155 w 584072"/>
                <a:gd name="connsiteY14" fmla="*/ 145120 h 452200"/>
                <a:gd name="connsiteX15" fmla="*/ 524953 w 584072"/>
                <a:gd name="connsiteY15" fmla="*/ 214444 h 45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4072" h="452200">
                  <a:moveTo>
                    <a:pt x="524953" y="214444"/>
                  </a:moveTo>
                  <a:cubicBezTo>
                    <a:pt x="474334" y="215310"/>
                    <a:pt x="428393" y="237961"/>
                    <a:pt x="381282" y="253638"/>
                  </a:cubicBezTo>
                  <a:cubicBezTo>
                    <a:pt x="283092" y="286178"/>
                    <a:pt x="186624" y="324848"/>
                    <a:pt x="88989" y="359442"/>
                  </a:cubicBezTo>
                  <a:cubicBezTo>
                    <a:pt x="78058" y="363260"/>
                    <a:pt x="71023" y="370712"/>
                    <a:pt x="62111" y="376348"/>
                  </a:cubicBezTo>
                  <a:cubicBezTo>
                    <a:pt x="32013" y="349842"/>
                    <a:pt x="18971" y="311300"/>
                    <a:pt x="2812" y="274898"/>
                  </a:cubicBezTo>
                  <a:cubicBezTo>
                    <a:pt x="13008" y="257211"/>
                    <a:pt x="31473" y="254294"/>
                    <a:pt x="46891" y="248855"/>
                  </a:cubicBezTo>
                  <a:cubicBezTo>
                    <a:pt x="90042" y="233576"/>
                    <a:pt x="130930" y="208380"/>
                    <a:pt x="177961" y="207948"/>
                  </a:cubicBezTo>
                  <a:cubicBezTo>
                    <a:pt x="196010" y="222415"/>
                    <a:pt x="184966" y="241888"/>
                    <a:pt x="186856" y="258037"/>
                  </a:cubicBezTo>
                  <a:cubicBezTo>
                    <a:pt x="181486" y="262011"/>
                    <a:pt x="190823" y="263278"/>
                    <a:pt x="187465" y="260375"/>
                  </a:cubicBezTo>
                  <a:cubicBezTo>
                    <a:pt x="187269" y="259932"/>
                    <a:pt x="187905" y="259277"/>
                    <a:pt x="189412" y="257530"/>
                  </a:cubicBezTo>
                  <a:cubicBezTo>
                    <a:pt x="192517" y="254174"/>
                    <a:pt x="196143" y="251464"/>
                    <a:pt x="200123" y="249519"/>
                  </a:cubicBezTo>
                  <a:cubicBezTo>
                    <a:pt x="276750" y="220146"/>
                    <a:pt x="354649" y="195890"/>
                    <a:pt x="431585" y="167214"/>
                  </a:cubicBezTo>
                  <a:cubicBezTo>
                    <a:pt x="436483" y="164590"/>
                    <a:pt x="441382" y="161966"/>
                    <a:pt x="446505" y="159848"/>
                  </a:cubicBezTo>
                  <a:cubicBezTo>
                    <a:pt x="474502" y="149160"/>
                    <a:pt x="503167" y="140778"/>
                    <a:pt x="531553" y="131448"/>
                  </a:cubicBezTo>
                  <a:cubicBezTo>
                    <a:pt x="544409" y="127147"/>
                    <a:pt x="561420" y="120151"/>
                    <a:pt x="566155" y="145120"/>
                  </a:cubicBezTo>
                  <a:lnTo>
                    <a:pt x="524953" y="214444"/>
                  </a:lnTo>
                  <a:close/>
                </a:path>
              </a:pathLst>
            </a:custGeom>
            <a:noFill/>
            <a:ln w="19241" cap="flat">
              <a:solidFill>
                <a:srgbClr val="00B4DB"/>
              </a:solidFill>
              <a:prstDash val="solid"/>
              <a:round/>
            </a:ln>
          </p:spPr>
          <p:txBody>
            <a:bodyPr rtlCol="0" anchor="ctr"/>
            <a:lstStyle/>
            <a:p>
              <a:endParaRPr lang="de-DE"/>
            </a:p>
          </p:txBody>
        </p:sp>
        <p:sp>
          <p:nvSpPr>
            <p:cNvPr id="63" name="Freihandform: Form 62">
              <a:extLst>
                <a:ext uri="{FF2B5EF4-FFF2-40B4-BE49-F238E27FC236}">
                  <a16:creationId xmlns:a16="http://schemas.microsoft.com/office/drawing/2014/main" id="{EB2ABF02-79E8-D6D1-19F6-4647F1860C84}"/>
                </a:ext>
              </a:extLst>
            </p:cNvPr>
            <p:cNvSpPr/>
            <p:nvPr/>
          </p:nvSpPr>
          <p:spPr>
            <a:xfrm>
              <a:off x="1731318" y="3267013"/>
              <a:ext cx="446862" cy="414962"/>
            </a:xfrm>
            <a:custGeom>
              <a:avLst/>
              <a:gdLst>
                <a:gd name="connsiteX0" fmla="*/ 111683 w 446862"/>
                <a:gd name="connsiteY0" fmla="*/ 407147 h 414962"/>
                <a:gd name="connsiteX1" fmla="*/ 101488 w 446862"/>
                <a:gd name="connsiteY1" fmla="*/ 386591 h 414962"/>
                <a:gd name="connsiteX2" fmla="*/ 162373 w 446862"/>
                <a:gd name="connsiteY2" fmla="*/ 176483 h 414962"/>
                <a:gd name="connsiteX3" fmla="*/ 189191 w 446862"/>
                <a:gd name="connsiteY3" fmla="*/ 83754 h 414962"/>
                <a:gd name="connsiteX4" fmla="*/ 332212 w 446862"/>
                <a:gd name="connsiteY4" fmla="*/ 14974 h 414962"/>
                <a:gd name="connsiteX5" fmla="*/ 350409 w 446862"/>
                <a:gd name="connsiteY5" fmla="*/ 13062 h 414962"/>
                <a:gd name="connsiteX6" fmla="*/ 322226 w 446862"/>
                <a:gd name="connsiteY6" fmla="*/ 104485 h 414962"/>
                <a:gd name="connsiteX7" fmla="*/ 298769 w 446862"/>
                <a:gd name="connsiteY7" fmla="*/ 126846 h 414962"/>
                <a:gd name="connsiteX8" fmla="*/ 291385 w 446862"/>
                <a:gd name="connsiteY8" fmla="*/ 122103 h 414962"/>
                <a:gd name="connsiteX9" fmla="*/ 244781 w 446862"/>
                <a:gd name="connsiteY9" fmla="*/ 300425 h 414962"/>
                <a:gd name="connsiteX10" fmla="*/ 111683 w 446862"/>
                <a:gd name="connsiteY10" fmla="*/ 407147 h 41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6862" h="414962">
                  <a:moveTo>
                    <a:pt x="111683" y="407147"/>
                  </a:moveTo>
                  <a:cubicBezTo>
                    <a:pt x="89274" y="411785"/>
                    <a:pt x="98852" y="395918"/>
                    <a:pt x="101488" y="386591"/>
                  </a:cubicBezTo>
                  <a:cubicBezTo>
                    <a:pt x="121507" y="316468"/>
                    <a:pt x="142040" y="246540"/>
                    <a:pt x="162373" y="176483"/>
                  </a:cubicBezTo>
                  <a:cubicBezTo>
                    <a:pt x="171333" y="145565"/>
                    <a:pt x="180272" y="114650"/>
                    <a:pt x="189191" y="83754"/>
                  </a:cubicBezTo>
                  <a:cubicBezTo>
                    <a:pt x="236490" y="59983"/>
                    <a:pt x="280928" y="29125"/>
                    <a:pt x="332212" y="14974"/>
                  </a:cubicBezTo>
                  <a:cubicBezTo>
                    <a:pt x="338537" y="13152"/>
                    <a:pt x="344019" y="9432"/>
                    <a:pt x="350409" y="13062"/>
                  </a:cubicBezTo>
                  <a:cubicBezTo>
                    <a:pt x="343587" y="44456"/>
                    <a:pt x="332021" y="74162"/>
                    <a:pt x="322226" y="104485"/>
                  </a:cubicBezTo>
                  <a:cubicBezTo>
                    <a:pt x="318481" y="115973"/>
                    <a:pt x="314488" y="129475"/>
                    <a:pt x="298769" y="126846"/>
                  </a:cubicBezTo>
                  <a:cubicBezTo>
                    <a:pt x="295211" y="127028"/>
                    <a:pt x="291182" y="119235"/>
                    <a:pt x="291385" y="122103"/>
                  </a:cubicBezTo>
                  <a:cubicBezTo>
                    <a:pt x="297303" y="185894"/>
                    <a:pt x="280601" y="249797"/>
                    <a:pt x="244781" y="300425"/>
                  </a:cubicBezTo>
                  <a:cubicBezTo>
                    <a:pt x="211436" y="350151"/>
                    <a:pt x="164955" y="387416"/>
                    <a:pt x="111683" y="407147"/>
                  </a:cubicBezTo>
                  <a:close/>
                </a:path>
              </a:pathLst>
            </a:custGeom>
            <a:noFill/>
            <a:ln w="19241" cap="flat">
              <a:solidFill>
                <a:srgbClr val="00B4DB"/>
              </a:solidFill>
              <a:prstDash val="solid"/>
              <a:round/>
            </a:ln>
          </p:spPr>
          <p:txBody>
            <a:bodyPr rtlCol="0" anchor="ctr"/>
            <a:lstStyle/>
            <a:p>
              <a:endParaRPr lang="de-DE"/>
            </a:p>
          </p:txBody>
        </p:sp>
        <p:sp>
          <p:nvSpPr>
            <p:cNvPr id="64" name="Freihandform: Form 63">
              <a:extLst>
                <a:ext uri="{FF2B5EF4-FFF2-40B4-BE49-F238E27FC236}">
                  <a16:creationId xmlns:a16="http://schemas.microsoft.com/office/drawing/2014/main" id="{61DEA6AF-430D-A70D-30E5-0E326D1E274C}"/>
                </a:ext>
              </a:extLst>
            </p:cNvPr>
            <p:cNvSpPr/>
            <p:nvPr/>
          </p:nvSpPr>
          <p:spPr>
            <a:xfrm>
              <a:off x="1428738" y="3032379"/>
              <a:ext cx="410094" cy="567211"/>
            </a:xfrm>
            <a:custGeom>
              <a:avLst/>
              <a:gdLst>
                <a:gd name="connsiteX0" fmla="*/ 272755 w 410094"/>
                <a:gd name="connsiteY0" fmla="*/ 435481 h 567211"/>
                <a:gd name="connsiteX1" fmla="*/ 208509 w 410094"/>
                <a:gd name="connsiteY1" fmla="*/ 563933 h 567211"/>
                <a:gd name="connsiteX2" fmla="*/ 196443 w 410094"/>
                <a:gd name="connsiteY2" fmla="*/ 553784 h 567211"/>
                <a:gd name="connsiteX3" fmla="*/ 183185 w 410094"/>
                <a:gd name="connsiteY3" fmla="*/ 396324 h 567211"/>
                <a:gd name="connsiteX4" fmla="*/ 203139 w 410094"/>
                <a:gd name="connsiteY4" fmla="*/ 396762 h 567211"/>
                <a:gd name="connsiteX5" fmla="*/ 173992 w 410094"/>
                <a:gd name="connsiteY5" fmla="*/ 366613 h 567211"/>
                <a:gd name="connsiteX6" fmla="*/ 162539 w 410094"/>
                <a:gd name="connsiteY6" fmla="*/ 228325 h 567211"/>
                <a:gd name="connsiteX7" fmla="*/ 196327 w 410094"/>
                <a:gd name="connsiteY7" fmla="*/ 186168 h 567211"/>
                <a:gd name="connsiteX8" fmla="*/ 159370 w 410094"/>
                <a:gd name="connsiteY8" fmla="*/ 204633 h 567211"/>
                <a:gd name="connsiteX9" fmla="*/ 137543 w 410094"/>
                <a:gd name="connsiteY9" fmla="*/ 40401 h 567211"/>
                <a:gd name="connsiteX10" fmla="*/ 144564 w 410094"/>
                <a:gd name="connsiteY10" fmla="*/ 34525 h 567211"/>
                <a:gd name="connsiteX11" fmla="*/ 227627 w 410094"/>
                <a:gd name="connsiteY11" fmla="*/ 44881 h 567211"/>
                <a:gd name="connsiteX12" fmla="*/ 260547 w 410094"/>
                <a:gd name="connsiteY12" fmla="*/ 368125 h 567211"/>
                <a:gd name="connsiteX13" fmla="*/ 272755 w 410094"/>
                <a:gd name="connsiteY13" fmla="*/ 435481 h 56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0094" h="567211">
                  <a:moveTo>
                    <a:pt x="272755" y="435481"/>
                  </a:moveTo>
                  <a:cubicBezTo>
                    <a:pt x="255399" y="480747"/>
                    <a:pt x="237530" y="525661"/>
                    <a:pt x="208509" y="563933"/>
                  </a:cubicBezTo>
                  <a:cubicBezTo>
                    <a:pt x="203177" y="563043"/>
                    <a:pt x="198616" y="559211"/>
                    <a:pt x="196443" y="553784"/>
                  </a:cubicBezTo>
                  <a:cubicBezTo>
                    <a:pt x="181854" y="502279"/>
                    <a:pt x="169676" y="450579"/>
                    <a:pt x="183185" y="396324"/>
                  </a:cubicBezTo>
                  <a:cubicBezTo>
                    <a:pt x="188482" y="390901"/>
                    <a:pt x="194241" y="391342"/>
                    <a:pt x="203139" y="396762"/>
                  </a:cubicBezTo>
                  <a:cubicBezTo>
                    <a:pt x="192845" y="384018"/>
                    <a:pt x="178074" y="381274"/>
                    <a:pt x="173992" y="366613"/>
                  </a:cubicBezTo>
                  <a:cubicBezTo>
                    <a:pt x="174756" y="320126"/>
                    <a:pt x="163984" y="274647"/>
                    <a:pt x="162539" y="228325"/>
                  </a:cubicBezTo>
                  <a:cubicBezTo>
                    <a:pt x="168902" y="210326"/>
                    <a:pt x="180879" y="195383"/>
                    <a:pt x="196327" y="186168"/>
                  </a:cubicBezTo>
                  <a:cubicBezTo>
                    <a:pt x="183010" y="187503"/>
                    <a:pt x="177854" y="212206"/>
                    <a:pt x="159370" y="204633"/>
                  </a:cubicBezTo>
                  <a:cubicBezTo>
                    <a:pt x="138052" y="152109"/>
                    <a:pt x="136807" y="96434"/>
                    <a:pt x="137543" y="40401"/>
                  </a:cubicBezTo>
                  <a:cubicBezTo>
                    <a:pt x="137576" y="36779"/>
                    <a:pt x="141346" y="35308"/>
                    <a:pt x="144564" y="34525"/>
                  </a:cubicBezTo>
                  <a:cubicBezTo>
                    <a:pt x="173869" y="21960"/>
                    <a:pt x="201281" y="28434"/>
                    <a:pt x="227627" y="44881"/>
                  </a:cubicBezTo>
                  <a:cubicBezTo>
                    <a:pt x="231749" y="153478"/>
                    <a:pt x="249190" y="260583"/>
                    <a:pt x="260547" y="368125"/>
                  </a:cubicBezTo>
                  <a:cubicBezTo>
                    <a:pt x="262898" y="390295"/>
                    <a:pt x="259436" y="414797"/>
                    <a:pt x="272755" y="435481"/>
                  </a:cubicBezTo>
                  <a:close/>
                </a:path>
              </a:pathLst>
            </a:custGeom>
            <a:noFill/>
            <a:ln w="19241" cap="flat">
              <a:solidFill>
                <a:srgbClr val="00B4DB"/>
              </a:solidFill>
              <a:prstDash val="solid"/>
              <a:round/>
            </a:ln>
          </p:spPr>
          <p:txBody>
            <a:bodyPr rtlCol="0" anchor="ctr"/>
            <a:lstStyle/>
            <a:p>
              <a:endParaRPr lang="de-DE"/>
            </a:p>
          </p:txBody>
        </p:sp>
        <p:sp>
          <p:nvSpPr>
            <p:cNvPr id="65" name="Freihandform: Form 64">
              <a:extLst>
                <a:ext uri="{FF2B5EF4-FFF2-40B4-BE49-F238E27FC236}">
                  <a16:creationId xmlns:a16="http://schemas.microsoft.com/office/drawing/2014/main" id="{D5D7A9E3-6FB0-540D-82BB-A9E8C18CF7ED}"/>
                </a:ext>
              </a:extLst>
            </p:cNvPr>
            <p:cNvSpPr/>
            <p:nvPr/>
          </p:nvSpPr>
          <p:spPr>
            <a:xfrm>
              <a:off x="822343" y="3799432"/>
              <a:ext cx="390413" cy="407361"/>
            </a:xfrm>
            <a:custGeom>
              <a:avLst/>
              <a:gdLst>
                <a:gd name="connsiteX0" fmla="*/ 219333 w 390413"/>
                <a:gd name="connsiteY0" fmla="*/ 335346 h 407361"/>
                <a:gd name="connsiteX1" fmla="*/ 220828 w 390413"/>
                <a:gd name="connsiteY1" fmla="*/ 299987 h 407361"/>
                <a:gd name="connsiteX2" fmla="*/ 33486 w 390413"/>
                <a:gd name="connsiteY2" fmla="*/ 177482 h 407361"/>
                <a:gd name="connsiteX3" fmla="*/ 268 w 390413"/>
                <a:gd name="connsiteY3" fmla="*/ 147163 h 407361"/>
                <a:gd name="connsiteX4" fmla="*/ 294354 w 390413"/>
                <a:gd name="connsiteY4" fmla="*/ 185527 h 407361"/>
                <a:gd name="connsiteX5" fmla="*/ 373288 w 390413"/>
                <a:gd name="connsiteY5" fmla="*/ 227560 h 407361"/>
                <a:gd name="connsiteX6" fmla="*/ 368039 w 390413"/>
                <a:gd name="connsiteY6" fmla="*/ 268927 h 407361"/>
                <a:gd name="connsiteX7" fmla="*/ 219333 w 390413"/>
                <a:gd name="connsiteY7" fmla="*/ 335346 h 407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413" h="407361">
                  <a:moveTo>
                    <a:pt x="219333" y="335346"/>
                  </a:moveTo>
                  <a:cubicBezTo>
                    <a:pt x="242341" y="324666"/>
                    <a:pt x="245064" y="315214"/>
                    <a:pt x="220828" y="299987"/>
                  </a:cubicBezTo>
                  <a:cubicBezTo>
                    <a:pt x="157759" y="260269"/>
                    <a:pt x="95651" y="218860"/>
                    <a:pt x="33486" y="177482"/>
                  </a:cubicBezTo>
                  <a:cubicBezTo>
                    <a:pt x="21172" y="169347"/>
                    <a:pt x="5499" y="164892"/>
                    <a:pt x="268" y="147163"/>
                  </a:cubicBezTo>
                  <a:cubicBezTo>
                    <a:pt x="98153" y="161020"/>
                    <a:pt x="195191" y="182933"/>
                    <a:pt x="294354" y="185527"/>
                  </a:cubicBezTo>
                  <a:cubicBezTo>
                    <a:pt x="324913" y="186396"/>
                    <a:pt x="350482" y="206395"/>
                    <a:pt x="373288" y="227560"/>
                  </a:cubicBezTo>
                  <a:cubicBezTo>
                    <a:pt x="388984" y="242191"/>
                    <a:pt x="381135" y="260344"/>
                    <a:pt x="368039" y="268927"/>
                  </a:cubicBezTo>
                  <a:cubicBezTo>
                    <a:pt x="322308" y="300281"/>
                    <a:pt x="272005" y="322747"/>
                    <a:pt x="219333" y="335346"/>
                  </a:cubicBezTo>
                  <a:close/>
                </a:path>
              </a:pathLst>
            </a:custGeom>
            <a:noFill/>
            <a:ln w="19241" cap="flat">
              <a:solidFill>
                <a:srgbClr val="00B4DB"/>
              </a:solidFill>
              <a:prstDash val="solid"/>
              <a:round/>
            </a:ln>
          </p:spPr>
          <p:txBody>
            <a:bodyPr rtlCol="0" anchor="ctr"/>
            <a:lstStyle/>
            <a:p>
              <a:endParaRPr lang="de-DE"/>
            </a:p>
          </p:txBody>
        </p:sp>
        <p:sp>
          <p:nvSpPr>
            <p:cNvPr id="66" name="Freihandform: Form 65">
              <a:extLst>
                <a:ext uri="{FF2B5EF4-FFF2-40B4-BE49-F238E27FC236}">
                  <a16:creationId xmlns:a16="http://schemas.microsoft.com/office/drawing/2014/main" id="{7C59391E-10A1-FD78-72FA-AD6414071945}"/>
                </a:ext>
              </a:extLst>
            </p:cNvPr>
            <p:cNvSpPr/>
            <p:nvPr/>
          </p:nvSpPr>
          <p:spPr>
            <a:xfrm>
              <a:off x="912882" y="4632933"/>
              <a:ext cx="317103" cy="285001"/>
            </a:xfrm>
            <a:custGeom>
              <a:avLst/>
              <a:gdLst>
                <a:gd name="connsiteX0" fmla="*/ 270120 w 317103"/>
                <a:gd name="connsiteY0" fmla="*/ 45202 h 285001"/>
                <a:gd name="connsiteX1" fmla="*/ 274743 w 317103"/>
                <a:gd name="connsiteY1" fmla="*/ 168106 h 285001"/>
                <a:gd name="connsiteX2" fmla="*/ 260375 w 317103"/>
                <a:gd name="connsiteY2" fmla="*/ 181054 h 285001"/>
                <a:gd name="connsiteX3" fmla="*/ 91768 w 317103"/>
                <a:gd name="connsiteY3" fmla="*/ 241208 h 285001"/>
                <a:gd name="connsiteX4" fmla="*/ 54325 w 317103"/>
                <a:gd name="connsiteY4" fmla="*/ 240578 h 285001"/>
                <a:gd name="connsiteX5" fmla="*/ 21315 w 317103"/>
                <a:gd name="connsiteY5" fmla="*/ 136486 h 285001"/>
                <a:gd name="connsiteX6" fmla="*/ 53674 w 317103"/>
                <a:gd name="connsiteY6" fmla="*/ 106378 h 285001"/>
                <a:gd name="connsiteX7" fmla="*/ 228105 w 317103"/>
                <a:gd name="connsiteY7" fmla="*/ 42791 h 285001"/>
                <a:gd name="connsiteX8" fmla="*/ 270120 w 317103"/>
                <a:gd name="connsiteY8" fmla="*/ 45202 h 285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103" h="285001">
                  <a:moveTo>
                    <a:pt x="270120" y="45202"/>
                  </a:moveTo>
                  <a:cubicBezTo>
                    <a:pt x="275888" y="85996"/>
                    <a:pt x="281713" y="126759"/>
                    <a:pt x="274743" y="168106"/>
                  </a:cubicBezTo>
                  <a:cubicBezTo>
                    <a:pt x="271716" y="174352"/>
                    <a:pt x="266538" y="179014"/>
                    <a:pt x="260375" y="181054"/>
                  </a:cubicBezTo>
                  <a:cubicBezTo>
                    <a:pt x="203997" y="200442"/>
                    <a:pt x="149063" y="225011"/>
                    <a:pt x="91768" y="241208"/>
                  </a:cubicBezTo>
                  <a:cubicBezTo>
                    <a:pt x="79565" y="245519"/>
                    <a:pt x="66400" y="245300"/>
                    <a:pt x="54325" y="240578"/>
                  </a:cubicBezTo>
                  <a:cubicBezTo>
                    <a:pt x="27371" y="211996"/>
                    <a:pt x="20415" y="175758"/>
                    <a:pt x="21315" y="136486"/>
                  </a:cubicBezTo>
                  <a:cubicBezTo>
                    <a:pt x="26207" y="118741"/>
                    <a:pt x="38915" y="111855"/>
                    <a:pt x="53674" y="106378"/>
                  </a:cubicBezTo>
                  <a:cubicBezTo>
                    <a:pt x="111735" y="84834"/>
                    <a:pt x="170797" y="66673"/>
                    <a:pt x="228105" y="42791"/>
                  </a:cubicBezTo>
                  <a:cubicBezTo>
                    <a:pt x="241750" y="36892"/>
                    <a:pt x="256701" y="32487"/>
                    <a:pt x="270120" y="45202"/>
                  </a:cubicBezTo>
                  <a:close/>
                </a:path>
              </a:pathLst>
            </a:custGeom>
            <a:noFill/>
            <a:ln w="19241" cap="flat">
              <a:solidFill>
                <a:srgbClr val="00B4DB"/>
              </a:solidFill>
              <a:prstDash val="solid"/>
              <a:round/>
            </a:ln>
          </p:spPr>
          <p:txBody>
            <a:bodyPr rtlCol="0" anchor="ctr"/>
            <a:lstStyle/>
            <a:p>
              <a:endParaRPr lang="de-DE"/>
            </a:p>
          </p:txBody>
        </p:sp>
        <p:sp>
          <p:nvSpPr>
            <p:cNvPr id="67" name="Freihandform: Form 66">
              <a:extLst>
                <a:ext uri="{FF2B5EF4-FFF2-40B4-BE49-F238E27FC236}">
                  <a16:creationId xmlns:a16="http://schemas.microsoft.com/office/drawing/2014/main" id="{2D0BED89-71A2-C36A-A0A0-A8B953F3BA30}"/>
                </a:ext>
              </a:extLst>
            </p:cNvPr>
            <p:cNvSpPr/>
            <p:nvPr/>
          </p:nvSpPr>
          <p:spPr>
            <a:xfrm>
              <a:off x="50650" y="3908116"/>
              <a:ext cx="339239" cy="343190"/>
            </a:xfrm>
            <a:custGeom>
              <a:avLst/>
              <a:gdLst>
                <a:gd name="connsiteX0" fmla="*/ 138587 w 339239"/>
                <a:gd name="connsiteY0" fmla="*/ 315011 h 343190"/>
                <a:gd name="connsiteX1" fmla="*/ 199132 w 339239"/>
                <a:gd name="connsiteY1" fmla="*/ 272389 h 343190"/>
                <a:gd name="connsiteX2" fmla="*/ 151409 w 339239"/>
                <a:gd name="connsiteY2" fmla="*/ 235264 h 343190"/>
                <a:gd name="connsiteX3" fmla="*/ 47377 w 339239"/>
                <a:gd name="connsiteY3" fmla="*/ 168670 h 343190"/>
                <a:gd name="connsiteX4" fmla="*/ 14051 w 339239"/>
                <a:gd name="connsiteY4" fmla="*/ 163014 h 343190"/>
                <a:gd name="connsiteX5" fmla="*/ 121020 w 339239"/>
                <a:gd name="connsiteY5" fmla="*/ 66529 h 343190"/>
                <a:gd name="connsiteX6" fmla="*/ 149692 w 339239"/>
                <a:gd name="connsiteY6" fmla="*/ 66842 h 343190"/>
                <a:gd name="connsiteX7" fmla="*/ 339240 w 339239"/>
                <a:gd name="connsiteY7" fmla="*/ 211830 h 343190"/>
                <a:gd name="connsiteX8" fmla="*/ 138587 w 339239"/>
                <a:gd name="connsiteY8" fmla="*/ 315011 h 34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239" h="343190">
                  <a:moveTo>
                    <a:pt x="138587" y="315011"/>
                  </a:moveTo>
                  <a:cubicBezTo>
                    <a:pt x="152544" y="290529"/>
                    <a:pt x="181156" y="291031"/>
                    <a:pt x="199132" y="272389"/>
                  </a:cubicBezTo>
                  <a:cubicBezTo>
                    <a:pt x="189848" y="249544"/>
                    <a:pt x="167741" y="246185"/>
                    <a:pt x="151409" y="235264"/>
                  </a:cubicBezTo>
                  <a:cubicBezTo>
                    <a:pt x="117325" y="211991"/>
                    <a:pt x="82425" y="190095"/>
                    <a:pt x="47377" y="168670"/>
                  </a:cubicBezTo>
                  <a:cubicBezTo>
                    <a:pt x="37512" y="162514"/>
                    <a:pt x="26211" y="156500"/>
                    <a:pt x="14051" y="163014"/>
                  </a:cubicBezTo>
                  <a:cubicBezTo>
                    <a:pt x="41085" y="119302"/>
                    <a:pt x="78433" y="89343"/>
                    <a:pt x="121020" y="66529"/>
                  </a:cubicBezTo>
                  <a:cubicBezTo>
                    <a:pt x="130552" y="68397"/>
                    <a:pt x="139883" y="60813"/>
                    <a:pt x="149692" y="66842"/>
                  </a:cubicBezTo>
                  <a:cubicBezTo>
                    <a:pt x="195121" y="142026"/>
                    <a:pt x="260149" y="187121"/>
                    <a:pt x="339240" y="211830"/>
                  </a:cubicBezTo>
                  <a:cubicBezTo>
                    <a:pt x="268071" y="240160"/>
                    <a:pt x="205044" y="281369"/>
                    <a:pt x="138587" y="315011"/>
                  </a:cubicBezTo>
                  <a:close/>
                </a:path>
              </a:pathLst>
            </a:custGeom>
            <a:noFill/>
            <a:ln w="19241" cap="flat">
              <a:solidFill>
                <a:srgbClr val="00B4DB"/>
              </a:solidFill>
              <a:prstDash val="solid"/>
              <a:round/>
            </a:ln>
          </p:spPr>
          <p:txBody>
            <a:bodyPr rtlCol="0" anchor="ctr"/>
            <a:lstStyle/>
            <a:p>
              <a:endParaRPr lang="de-DE"/>
            </a:p>
          </p:txBody>
        </p:sp>
        <p:sp>
          <p:nvSpPr>
            <p:cNvPr id="68" name="Freihandform: Form 67">
              <a:extLst>
                <a:ext uri="{FF2B5EF4-FFF2-40B4-BE49-F238E27FC236}">
                  <a16:creationId xmlns:a16="http://schemas.microsoft.com/office/drawing/2014/main" id="{41ADDC95-6E4A-B581-56D5-1D454D379D39}"/>
                </a:ext>
              </a:extLst>
            </p:cNvPr>
            <p:cNvSpPr/>
            <p:nvPr/>
          </p:nvSpPr>
          <p:spPr>
            <a:xfrm>
              <a:off x="171404" y="3832805"/>
              <a:ext cx="370678" cy="382348"/>
            </a:xfrm>
            <a:custGeom>
              <a:avLst/>
              <a:gdLst>
                <a:gd name="connsiteX0" fmla="*/ 28686 w 370678"/>
                <a:gd name="connsiteY0" fmla="*/ 141583 h 382348"/>
                <a:gd name="connsiteX1" fmla="*/ 14 w 370678"/>
                <a:gd name="connsiteY1" fmla="*/ 141270 h 382348"/>
                <a:gd name="connsiteX2" fmla="*/ 162578 w 370678"/>
                <a:gd name="connsiteY2" fmla="*/ 96108 h 382348"/>
                <a:gd name="connsiteX3" fmla="*/ 195876 w 370678"/>
                <a:gd name="connsiteY3" fmla="*/ 111182 h 382348"/>
                <a:gd name="connsiteX4" fmla="*/ 370678 w 370678"/>
                <a:gd name="connsiteY4" fmla="*/ 241110 h 382348"/>
                <a:gd name="connsiteX5" fmla="*/ 59365 w 370678"/>
                <a:gd name="connsiteY5" fmla="*/ 164094 h 382348"/>
                <a:gd name="connsiteX6" fmla="*/ 28686 w 370678"/>
                <a:gd name="connsiteY6" fmla="*/ 141583 h 38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678" h="382348">
                  <a:moveTo>
                    <a:pt x="28686" y="141583"/>
                  </a:moveTo>
                  <a:cubicBezTo>
                    <a:pt x="19514" y="145893"/>
                    <a:pt x="9106" y="145779"/>
                    <a:pt x="14" y="141270"/>
                  </a:cubicBezTo>
                  <a:cubicBezTo>
                    <a:pt x="51140" y="112784"/>
                    <a:pt x="107092" y="105614"/>
                    <a:pt x="162578" y="96108"/>
                  </a:cubicBezTo>
                  <a:cubicBezTo>
                    <a:pt x="175404" y="93328"/>
                    <a:pt x="188560" y="99280"/>
                    <a:pt x="195876" y="111182"/>
                  </a:cubicBezTo>
                  <a:cubicBezTo>
                    <a:pt x="238457" y="175660"/>
                    <a:pt x="300360" y="221668"/>
                    <a:pt x="370678" y="241110"/>
                  </a:cubicBezTo>
                  <a:cubicBezTo>
                    <a:pt x="245123" y="306332"/>
                    <a:pt x="143970" y="260686"/>
                    <a:pt x="59365" y="164094"/>
                  </a:cubicBezTo>
                  <a:cubicBezTo>
                    <a:pt x="51561" y="155031"/>
                    <a:pt x="50527" y="129882"/>
                    <a:pt x="28686" y="141583"/>
                  </a:cubicBezTo>
                  <a:close/>
                </a:path>
              </a:pathLst>
            </a:custGeom>
            <a:noFill/>
            <a:ln w="19241" cap="flat">
              <a:solidFill>
                <a:srgbClr val="00B4DB"/>
              </a:solidFill>
              <a:prstDash val="solid"/>
              <a:round/>
            </a:ln>
          </p:spPr>
          <p:txBody>
            <a:bodyPr rtlCol="0" anchor="ctr"/>
            <a:lstStyle/>
            <a:p>
              <a:endParaRPr lang="de-DE"/>
            </a:p>
          </p:txBody>
        </p:sp>
        <p:sp>
          <p:nvSpPr>
            <p:cNvPr id="69" name="Freihandform: Form 68">
              <a:extLst>
                <a:ext uri="{FF2B5EF4-FFF2-40B4-BE49-F238E27FC236}">
                  <a16:creationId xmlns:a16="http://schemas.microsoft.com/office/drawing/2014/main" id="{715F9411-D651-9288-A7D8-5DFE9C988AC8}"/>
                </a:ext>
              </a:extLst>
            </p:cNvPr>
            <p:cNvSpPr/>
            <p:nvPr/>
          </p:nvSpPr>
          <p:spPr>
            <a:xfrm>
              <a:off x="5468" y="4104391"/>
              <a:ext cx="338405" cy="417875"/>
            </a:xfrm>
            <a:custGeom>
              <a:avLst/>
              <a:gdLst>
                <a:gd name="connsiteX0" fmla="*/ 17643 w 338405"/>
                <a:gd name="connsiteY0" fmla="*/ 98022 h 417875"/>
                <a:gd name="connsiteX1" fmla="*/ 68203 w 338405"/>
                <a:gd name="connsiteY1" fmla="*/ 125791 h 417875"/>
                <a:gd name="connsiteX2" fmla="*/ 314995 w 338405"/>
                <a:gd name="connsiteY2" fmla="*/ 285642 h 417875"/>
                <a:gd name="connsiteX3" fmla="*/ 333788 w 338405"/>
                <a:gd name="connsiteY3" fmla="*/ 312875 h 417875"/>
                <a:gd name="connsiteX4" fmla="*/ 32215 w 338405"/>
                <a:gd name="connsiteY4" fmla="*/ 179863 h 417875"/>
                <a:gd name="connsiteX5" fmla="*/ 17643 w 338405"/>
                <a:gd name="connsiteY5" fmla="*/ 98022 h 41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405" h="417875">
                  <a:moveTo>
                    <a:pt x="17643" y="98022"/>
                  </a:moveTo>
                  <a:cubicBezTo>
                    <a:pt x="39189" y="96745"/>
                    <a:pt x="52037" y="115566"/>
                    <a:pt x="68203" y="125791"/>
                  </a:cubicBezTo>
                  <a:cubicBezTo>
                    <a:pt x="151090" y="177853"/>
                    <a:pt x="233217" y="231419"/>
                    <a:pt x="314995" y="285642"/>
                  </a:cubicBezTo>
                  <a:cubicBezTo>
                    <a:pt x="323175" y="291055"/>
                    <a:pt x="339290" y="294255"/>
                    <a:pt x="333788" y="312875"/>
                  </a:cubicBezTo>
                  <a:cubicBezTo>
                    <a:pt x="225424" y="335349"/>
                    <a:pt x="79604" y="295138"/>
                    <a:pt x="32215" y="179863"/>
                  </a:cubicBezTo>
                  <a:cubicBezTo>
                    <a:pt x="21406" y="154276"/>
                    <a:pt x="16402" y="126192"/>
                    <a:pt x="17643" y="98022"/>
                  </a:cubicBezTo>
                  <a:close/>
                </a:path>
              </a:pathLst>
            </a:custGeom>
            <a:noFill/>
            <a:ln w="19241" cap="flat">
              <a:solidFill>
                <a:srgbClr val="00B4DB"/>
              </a:solidFill>
              <a:prstDash val="solid"/>
              <a:round/>
            </a:ln>
          </p:spPr>
          <p:txBody>
            <a:bodyPr rtlCol="0" anchor="ctr"/>
            <a:lstStyle/>
            <a:p>
              <a:endParaRPr lang="de-DE"/>
            </a:p>
          </p:txBody>
        </p:sp>
        <p:sp>
          <p:nvSpPr>
            <p:cNvPr id="70" name="Freihandform: Form 69">
              <a:extLst>
                <a:ext uri="{FF2B5EF4-FFF2-40B4-BE49-F238E27FC236}">
                  <a16:creationId xmlns:a16="http://schemas.microsoft.com/office/drawing/2014/main" id="{691A09E3-D081-9784-1ED8-B3B0B40B8E59}"/>
                </a:ext>
              </a:extLst>
            </p:cNvPr>
            <p:cNvSpPr/>
            <p:nvPr/>
          </p:nvSpPr>
          <p:spPr>
            <a:xfrm>
              <a:off x="2192653" y="3357203"/>
              <a:ext cx="346500" cy="381872"/>
            </a:xfrm>
            <a:custGeom>
              <a:avLst/>
              <a:gdLst>
                <a:gd name="connsiteX0" fmla="*/ 114292 w 346500"/>
                <a:gd name="connsiteY0" fmla="*/ 381872 h 381872"/>
                <a:gd name="connsiteX1" fmla="*/ 130978 w 346500"/>
                <a:gd name="connsiteY1" fmla="*/ 293316 h 381872"/>
                <a:gd name="connsiteX2" fmla="*/ 207680 w 346500"/>
                <a:gd name="connsiteY2" fmla="*/ 30617 h 381872"/>
                <a:gd name="connsiteX3" fmla="*/ 232138 w 346500"/>
                <a:gd name="connsiteY3" fmla="*/ 5368 h 381872"/>
                <a:gd name="connsiteX4" fmla="*/ 179282 w 346500"/>
                <a:gd name="connsiteY4" fmla="*/ 320178 h 381872"/>
                <a:gd name="connsiteX5" fmla="*/ 114292 w 346500"/>
                <a:gd name="connsiteY5" fmla="*/ 381872 h 38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500" h="381872">
                  <a:moveTo>
                    <a:pt x="114292" y="381872"/>
                  </a:moveTo>
                  <a:cubicBezTo>
                    <a:pt x="112537" y="350761"/>
                    <a:pt x="123435" y="322120"/>
                    <a:pt x="130978" y="293316"/>
                  </a:cubicBezTo>
                  <a:cubicBezTo>
                    <a:pt x="154602" y="205119"/>
                    <a:pt x="181625" y="118157"/>
                    <a:pt x="207680" y="30617"/>
                  </a:cubicBezTo>
                  <a:cubicBezTo>
                    <a:pt x="211584" y="17398"/>
                    <a:pt x="213789" y="1955"/>
                    <a:pt x="232138" y="5368"/>
                  </a:cubicBezTo>
                  <a:cubicBezTo>
                    <a:pt x="300849" y="115647"/>
                    <a:pt x="255772" y="245663"/>
                    <a:pt x="179282" y="320178"/>
                  </a:cubicBezTo>
                  <a:cubicBezTo>
                    <a:pt x="157617" y="340953"/>
                    <a:pt x="138816" y="365129"/>
                    <a:pt x="114292" y="381872"/>
                  </a:cubicBezTo>
                  <a:close/>
                </a:path>
              </a:pathLst>
            </a:custGeom>
            <a:noFill/>
            <a:ln w="19241" cap="flat">
              <a:solidFill>
                <a:srgbClr val="00B4DB"/>
              </a:solidFill>
              <a:prstDash val="solid"/>
              <a:round/>
            </a:ln>
          </p:spPr>
          <p:txBody>
            <a:bodyPr rtlCol="0" anchor="ctr"/>
            <a:lstStyle/>
            <a:p>
              <a:endParaRPr lang="de-DE"/>
            </a:p>
          </p:txBody>
        </p:sp>
        <p:sp>
          <p:nvSpPr>
            <p:cNvPr id="71" name="Freihandform: Form 70">
              <a:extLst>
                <a:ext uri="{FF2B5EF4-FFF2-40B4-BE49-F238E27FC236}">
                  <a16:creationId xmlns:a16="http://schemas.microsoft.com/office/drawing/2014/main" id="{2C078E23-36FC-09A7-2824-99683F0A8282}"/>
                </a:ext>
              </a:extLst>
            </p:cNvPr>
            <p:cNvSpPr/>
            <p:nvPr/>
          </p:nvSpPr>
          <p:spPr>
            <a:xfrm>
              <a:off x="455727" y="4971015"/>
              <a:ext cx="357916" cy="301071"/>
            </a:xfrm>
            <a:custGeom>
              <a:avLst/>
              <a:gdLst>
                <a:gd name="connsiteX0" fmla="*/ 40923 w 357916"/>
                <a:gd name="connsiteY0" fmla="*/ 137491 h 301071"/>
                <a:gd name="connsiteX1" fmla="*/ 63975 w 357916"/>
                <a:gd name="connsiteY1" fmla="*/ 125143 h 301071"/>
                <a:gd name="connsiteX2" fmla="*/ 93922 w 357916"/>
                <a:gd name="connsiteY2" fmla="*/ 120776 h 301071"/>
                <a:gd name="connsiteX3" fmla="*/ 295870 w 357916"/>
                <a:gd name="connsiteY3" fmla="*/ 61490 h 301071"/>
                <a:gd name="connsiteX4" fmla="*/ 315070 w 357916"/>
                <a:gd name="connsiteY4" fmla="*/ 53320 h 301071"/>
                <a:gd name="connsiteX5" fmla="*/ 318946 w 357916"/>
                <a:gd name="connsiteY5" fmla="*/ 78122 h 301071"/>
                <a:gd name="connsiteX6" fmla="*/ 274653 w 357916"/>
                <a:gd name="connsiteY6" fmla="*/ 188050 h 301071"/>
                <a:gd name="connsiteX7" fmla="*/ 79129 w 357916"/>
                <a:gd name="connsiteY7" fmla="*/ 253611 h 301071"/>
                <a:gd name="connsiteX8" fmla="*/ 42766 w 357916"/>
                <a:gd name="connsiteY8" fmla="*/ 253970 h 301071"/>
                <a:gd name="connsiteX9" fmla="*/ 40923 w 357916"/>
                <a:gd name="connsiteY9" fmla="*/ 137491 h 301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7916" h="301071">
                  <a:moveTo>
                    <a:pt x="40923" y="137491"/>
                  </a:moveTo>
                  <a:lnTo>
                    <a:pt x="63975" y="125143"/>
                  </a:lnTo>
                  <a:cubicBezTo>
                    <a:pt x="72762" y="114245"/>
                    <a:pt x="83867" y="119658"/>
                    <a:pt x="93922" y="120776"/>
                  </a:cubicBezTo>
                  <a:cubicBezTo>
                    <a:pt x="168172" y="129115"/>
                    <a:pt x="234127" y="103342"/>
                    <a:pt x="295870" y="61490"/>
                  </a:cubicBezTo>
                  <a:cubicBezTo>
                    <a:pt x="302130" y="57274"/>
                    <a:pt x="307167" y="48856"/>
                    <a:pt x="315070" y="53320"/>
                  </a:cubicBezTo>
                  <a:cubicBezTo>
                    <a:pt x="324739" y="59033"/>
                    <a:pt x="322026" y="70438"/>
                    <a:pt x="318946" y="78122"/>
                  </a:cubicBezTo>
                  <a:cubicBezTo>
                    <a:pt x="304362" y="114851"/>
                    <a:pt x="304966" y="159116"/>
                    <a:pt x="274653" y="188050"/>
                  </a:cubicBezTo>
                  <a:cubicBezTo>
                    <a:pt x="208116" y="205122"/>
                    <a:pt x="143572" y="230216"/>
                    <a:pt x="79129" y="253611"/>
                  </a:cubicBezTo>
                  <a:cubicBezTo>
                    <a:pt x="66844" y="258076"/>
                    <a:pt x="54974" y="264279"/>
                    <a:pt x="42766" y="253970"/>
                  </a:cubicBezTo>
                  <a:cubicBezTo>
                    <a:pt x="39621" y="214906"/>
                    <a:pt x="34610" y="176137"/>
                    <a:pt x="40923" y="137491"/>
                  </a:cubicBezTo>
                  <a:close/>
                </a:path>
              </a:pathLst>
            </a:custGeom>
            <a:noFill/>
            <a:ln w="19241" cap="flat">
              <a:solidFill>
                <a:srgbClr val="00B4DB"/>
              </a:solidFill>
              <a:prstDash val="solid"/>
              <a:round/>
            </a:ln>
          </p:spPr>
          <p:txBody>
            <a:bodyPr rtlCol="0" anchor="ctr"/>
            <a:lstStyle/>
            <a:p>
              <a:endParaRPr lang="de-DE"/>
            </a:p>
          </p:txBody>
        </p:sp>
        <p:sp>
          <p:nvSpPr>
            <p:cNvPr id="72" name="Freihandform: Form 71">
              <a:extLst>
                <a:ext uri="{FF2B5EF4-FFF2-40B4-BE49-F238E27FC236}">
                  <a16:creationId xmlns:a16="http://schemas.microsoft.com/office/drawing/2014/main" id="{249A31D9-27C3-E8DE-806C-DD7E754DE583}"/>
                </a:ext>
              </a:extLst>
            </p:cNvPr>
            <p:cNvSpPr/>
            <p:nvPr/>
          </p:nvSpPr>
          <p:spPr>
            <a:xfrm>
              <a:off x="1098012" y="3435819"/>
              <a:ext cx="393384" cy="525931"/>
            </a:xfrm>
            <a:custGeom>
              <a:avLst/>
              <a:gdLst>
                <a:gd name="connsiteX0" fmla="*/ 282003 w 393384"/>
                <a:gd name="connsiteY0" fmla="*/ 384493 h 525931"/>
                <a:gd name="connsiteX1" fmla="*/ 207457 w 393384"/>
                <a:gd name="connsiteY1" fmla="*/ 491349 h 525931"/>
                <a:gd name="connsiteX2" fmla="*/ 190051 w 393384"/>
                <a:gd name="connsiteY2" fmla="*/ 519951 h 525931"/>
                <a:gd name="connsiteX3" fmla="*/ 174399 w 393384"/>
                <a:gd name="connsiteY3" fmla="*/ 487744 h 525931"/>
                <a:gd name="connsiteX4" fmla="*/ 191253 w 393384"/>
                <a:gd name="connsiteY4" fmla="*/ 374336 h 525931"/>
                <a:gd name="connsiteX5" fmla="*/ 195263 w 393384"/>
                <a:gd name="connsiteY5" fmla="*/ 330498 h 525931"/>
                <a:gd name="connsiteX6" fmla="*/ 188243 w 393384"/>
                <a:gd name="connsiteY6" fmla="*/ 38283 h 525931"/>
                <a:gd name="connsiteX7" fmla="*/ 199406 w 393384"/>
                <a:gd name="connsiteY7" fmla="*/ 5581 h 525931"/>
                <a:gd name="connsiteX8" fmla="*/ 217912 w 393384"/>
                <a:gd name="connsiteY8" fmla="*/ 32968 h 525931"/>
                <a:gd name="connsiteX9" fmla="*/ 239874 w 393384"/>
                <a:gd name="connsiteY9" fmla="*/ 217110 h 525931"/>
                <a:gd name="connsiteX10" fmla="*/ 252217 w 393384"/>
                <a:gd name="connsiteY10" fmla="*/ 263236 h 525931"/>
                <a:gd name="connsiteX11" fmla="*/ 263820 w 393384"/>
                <a:gd name="connsiteY11" fmla="*/ 311874 h 525931"/>
                <a:gd name="connsiteX12" fmla="*/ 282003 w 393384"/>
                <a:gd name="connsiteY12" fmla="*/ 384493 h 52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3384" h="525931">
                  <a:moveTo>
                    <a:pt x="282003" y="384493"/>
                  </a:moveTo>
                  <a:cubicBezTo>
                    <a:pt x="221818" y="390483"/>
                    <a:pt x="224643" y="449074"/>
                    <a:pt x="207457" y="491349"/>
                  </a:cubicBezTo>
                  <a:cubicBezTo>
                    <a:pt x="203121" y="501508"/>
                    <a:pt x="206675" y="520762"/>
                    <a:pt x="190051" y="519951"/>
                  </a:cubicBezTo>
                  <a:cubicBezTo>
                    <a:pt x="171077" y="518988"/>
                    <a:pt x="177813" y="500255"/>
                    <a:pt x="174399" y="487744"/>
                  </a:cubicBezTo>
                  <a:cubicBezTo>
                    <a:pt x="163132" y="446292"/>
                    <a:pt x="171947" y="410067"/>
                    <a:pt x="191253" y="374336"/>
                  </a:cubicBezTo>
                  <a:cubicBezTo>
                    <a:pt x="198061" y="360972"/>
                    <a:pt x="199512" y="345085"/>
                    <a:pt x="195263" y="330498"/>
                  </a:cubicBezTo>
                  <a:cubicBezTo>
                    <a:pt x="172480" y="233857"/>
                    <a:pt x="175802" y="136083"/>
                    <a:pt x="188243" y="38283"/>
                  </a:cubicBezTo>
                  <a:cubicBezTo>
                    <a:pt x="190843" y="26961"/>
                    <a:pt x="194589" y="15989"/>
                    <a:pt x="199406" y="5581"/>
                  </a:cubicBezTo>
                  <a:cubicBezTo>
                    <a:pt x="220485" y="2125"/>
                    <a:pt x="215945" y="22110"/>
                    <a:pt x="217912" y="32968"/>
                  </a:cubicBezTo>
                  <a:cubicBezTo>
                    <a:pt x="229063" y="93603"/>
                    <a:pt x="232230" y="155536"/>
                    <a:pt x="239874" y="217110"/>
                  </a:cubicBezTo>
                  <a:cubicBezTo>
                    <a:pt x="241850" y="233291"/>
                    <a:pt x="241872" y="249892"/>
                    <a:pt x="252217" y="263236"/>
                  </a:cubicBezTo>
                  <a:cubicBezTo>
                    <a:pt x="265055" y="276890"/>
                    <a:pt x="241926" y="300956"/>
                    <a:pt x="263820" y="311874"/>
                  </a:cubicBezTo>
                  <a:cubicBezTo>
                    <a:pt x="284145" y="331626"/>
                    <a:pt x="281464" y="358530"/>
                    <a:pt x="282003" y="384493"/>
                  </a:cubicBezTo>
                  <a:close/>
                </a:path>
              </a:pathLst>
            </a:custGeom>
            <a:noFill/>
            <a:ln w="19241" cap="flat">
              <a:solidFill>
                <a:srgbClr val="00B4DB"/>
              </a:solidFill>
              <a:prstDash val="solid"/>
              <a:round/>
            </a:ln>
          </p:spPr>
          <p:txBody>
            <a:bodyPr rtlCol="0" anchor="ctr"/>
            <a:lstStyle/>
            <a:p>
              <a:endParaRPr lang="de-DE"/>
            </a:p>
          </p:txBody>
        </p:sp>
        <p:sp>
          <p:nvSpPr>
            <p:cNvPr id="73" name="Freihandform: Form 72">
              <a:extLst>
                <a:ext uri="{FF2B5EF4-FFF2-40B4-BE49-F238E27FC236}">
                  <a16:creationId xmlns:a16="http://schemas.microsoft.com/office/drawing/2014/main" id="{7830D608-A94A-3F61-13F6-F08C51C7FFFB}"/>
                </a:ext>
              </a:extLst>
            </p:cNvPr>
            <p:cNvSpPr/>
            <p:nvPr/>
          </p:nvSpPr>
          <p:spPr>
            <a:xfrm>
              <a:off x="355648" y="4122377"/>
              <a:ext cx="259544" cy="296336"/>
            </a:xfrm>
            <a:custGeom>
              <a:avLst/>
              <a:gdLst>
                <a:gd name="connsiteX0" fmla="*/ 150508 w 259544"/>
                <a:gd name="connsiteY0" fmla="*/ 252262 h 296336"/>
                <a:gd name="connsiteX1" fmla="*/ 42153 w 259544"/>
                <a:gd name="connsiteY1" fmla="*/ 184928 h 296336"/>
                <a:gd name="connsiteX2" fmla="*/ 80680 w 259544"/>
                <a:gd name="connsiteY2" fmla="*/ 46745 h 296336"/>
                <a:gd name="connsiteX3" fmla="*/ 116497 w 259544"/>
                <a:gd name="connsiteY3" fmla="*/ 56082 h 296336"/>
                <a:gd name="connsiteX4" fmla="*/ 214921 w 259544"/>
                <a:gd name="connsiteY4" fmla="*/ 118079 h 296336"/>
                <a:gd name="connsiteX5" fmla="*/ 226138 w 259544"/>
                <a:gd name="connsiteY5" fmla="*/ 133384 h 296336"/>
                <a:gd name="connsiteX6" fmla="*/ 231874 w 259544"/>
                <a:gd name="connsiteY6" fmla="*/ 209301 h 296336"/>
                <a:gd name="connsiteX7" fmla="*/ 226700 w 259544"/>
                <a:gd name="connsiteY7" fmla="*/ 223357 h 296336"/>
                <a:gd name="connsiteX8" fmla="*/ 150508 w 259544"/>
                <a:gd name="connsiteY8" fmla="*/ 252262 h 29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544" h="296336">
                  <a:moveTo>
                    <a:pt x="150508" y="252262"/>
                  </a:moveTo>
                  <a:cubicBezTo>
                    <a:pt x="121612" y="218036"/>
                    <a:pt x="83745" y="194501"/>
                    <a:pt x="42153" y="184928"/>
                  </a:cubicBezTo>
                  <a:cubicBezTo>
                    <a:pt x="36262" y="132446"/>
                    <a:pt x="54241" y="88100"/>
                    <a:pt x="80680" y="46745"/>
                  </a:cubicBezTo>
                  <a:cubicBezTo>
                    <a:pt x="94078" y="42859"/>
                    <a:pt x="105433" y="49157"/>
                    <a:pt x="116497" y="56082"/>
                  </a:cubicBezTo>
                  <a:cubicBezTo>
                    <a:pt x="149723" y="75975"/>
                    <a:pt x="181724" y="98091"/>
                    <a:pt x="214921" y="118079"/>
                  </a:cubicBezTo>
                  <a:cubicBezTo>
                    <a:pt x="220984" y="120441"/>
                    <a:pt x="225329" y="126373"/>
                    <a:pt x="226138" y="133384"/>
                  </a:cubicBezTo>
                  <a:cubicBezTo>
                    <a:pt x="228031" y="158700"/>
                    <a:pt x="229838" y="183984"/>
                    <a:pt x="231874" y="209301"/>
                  </a:cubicBezTo>
                  <a:cubicBezTo>
                    <a:pt x="232337" y="215165"/>
                    <a:pt x="233388" y="222674"/>
                    <a:pt x="226700" y="223357"/>
                  </a:cubicBezTo>
                  <a:cubicBezTo>
                    <a:pt x="199262" y="226145"/>
                    <a:pt x="180023" y="254475"/>
                    <a:pt x="150508" y="252262"/>
                  </a:cubicBezTo>
                  <a:close/>
                </a:path>
              </a:pathLst>
            </a:custGeom>
            <a:noFill/>
            <a:ln w="19241" cap="flat">
              <a:solidFill>
                <a:srgbClr val="00B4DB"/>
              </a:solidFill>
              <a:prstDash val="solid"/>
              <a:round/>
            </a:ln>
          </p:spPr>
          <p:txBody>
            <a:bodyPr rtlCol="0" anchor="ctr"/>
            <a:lstStyle/>
            <a:p>
              <a:endParaRPr lang="de-DE"/>
            </a:p>
          </p:txBody>
        </p:sp>
        <p:sp>
          <p:nvSpPr>
            <p:cNvPr id="74" name="Freihandform: Form 73">
              <a:extLst>
                <a:ext uri="{FF2B5EF4-FFF2-40B4-BE49-F238E27FC236}">
                  <a16:creationId xmlns:a16="http://schemas.microsoft.com/office/drawing/2014/main" id="{942045FB-882E-5E12-F087-048E9FBD1099}"/>
                </a:ext>
              </a:extLst>
            </p:cNvPr>
            <p:cNvSpPr/>
            <p:nvPr/>
          </p:nvSpPr>
          <p:spPr>
            <a:xfrm>
              <a:off x="480684" y="5110761"/>
              <a:ext cx="289967" cy="256284"/>
            </a:xfrm>
            <a:custGeom>
              <a:avLst/>
              <a:gdLst>
                <a:gd name="connsiteX0" fmla="*/ 18125 w 289967"/>
                <a:gd name="connsiteY0" fmla="*/ 114134 h 256284"/>
                <a:gd name="connsiteX1" fmla="*/ 180814 w 289967"/>
                <a:gd name="connsiteY1" fmla="*/ 58325 h 256284"/>
                <a:gd name="connsiteX2" fmla="*/ 250850 w 289967"/>
                <a:gd name="connsiteY2" fmla="*/ 44316 h 256284"/>
                <a:gd name="connsiteX3" fmla="*/ 226576 w 289967"/>
                <a:gd name="connsiteY3" fmla="*/ 166400 h 256284"/>
                <a:gd name="connsiteX4" fmla="*/ 186897 w 289967"/>
                <a:gd name="connsiteY4" fmla="*/ 171984 h 256284"/>
                <a:gd name="connsiteX5" fmla="*/ 45454 w 289967"/>
                <a:gd name="connsiteY5" fmla="*/ 224874 h 256284"/>
                <a:gd name="connsiteX6" fmla="*/ 18125 w 289967"/>
                <a:gd name="connsiteY6" fmla="*/ 114134 h 25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967" h="256284">
                  <a:moveTo>
                    <a:pt x="18125" y="114134"/>
                  </a:moveTo>
                  <a:cubicBezTo>
                    <a:pt x="72345" y="95510"/>
                    <a:pt x="126539" y="76665"/>
                    <a:pt x="180814" y="58325"/>
                  </a:cubicBezTo>
                  <a:cubicBezTo>
                    <a:pt x="203594" y="50667"/>
                    <a:pt x="225403" y="36163"/>
                    <a:pt x="250850" y="44316"/>
                  </a:cubicBezTo>
                  <a:cubicBezTo>
                    <a:pt x="256117" y="86875"/>
                    <a:pt x="247513" y="130132"/>
                    <a:pt x="226576" y="166400"/>
                  </a:cubicBezTo>
                  <a:cubicBezTo>
                    <a:pt x="212356" y="159756"/>
                    <a:pt x="200163" y="166837"/>
                    <a:pt x="186897" y="171984"/>
                  </a:cubicBezTo>
                  <a:cubicBezTo>
                    <a:pt x="139822" y="189993"/>
                    <a:pt x="92753" y="207372"/>
                    <a:pt x="45454" y="224874"/>
                  </a:cubicBezTo>
                  <a:cubicBezTo>
                    <a:pt x="26408" y="190645"/>
                    <a:pt x="24438" y="151657"/>
                    <a:pt x="18125" y="114134"/>
                  </a:cubicBezTo>
                  <a:close/>
                </a:path>
              </a:pathLst>
            </a:custGeom>
            <a:noFill/>
            <a:ln w="19241" cap="flat">
              <a:solidFill>
                <a:srgbClr val="00B4DB"/>
              </a:solidFill>
              <a:prstDash val="solid"/>
              <a:round/>
            </a:ln>
          </p:spPr>
          <p:txBody>
            <a:bodyPr rtlCol="0" anchor="ctr"/>
            <a:lstStyle/>
            <a:p>
              <a:endParaRPr lang="de-DE"/>
            </a:p>
          </p:txBody>
        </p:sp>
        <p:sp>
          <p:nvSpPr>
            <p:cNvPr id="75" name="Freihandform: Form 74">
              <a:extLst>
                <a:ext uri="{FF2B5EF4-FFF2-40B4-BE49-F238E27FC236}">
                  <a16:creationId xmlns:a16="http://schemas.microsoft.com/office/drawing/2014/main" id="{5FD7B5B5-C838-34B7-DAA9-4E8E4A725173}"/>
                </a:ext>
              </a:extLst>
            </p:cNvPr>
            <p:cNvSpPr/>
            <p:nvPr/>
          </p:nvSpPr>
          <p:spPr>
            <a:xfrm>
              <a:off x="1902508" y="3239371"/>
              <a:ext cx="342771" cy="334747"/>
            </a:xfrm>
            <a:custGeom>
              <a:avLst/>
              <a:gdLst>
                <a:gd name="connsiteX0" fmla="*/ 129424 w 342771"/>
                <a:gd name="connsiteY0" fmla="*/ 153343 h 334747"/>
                <a:gd name="connsiteX1" fmla="*/ 155957 w 342771"/>
                <a:gd name="connsiteY1" fmla="*/ 92111 h 334747"/>
                <a:gd name="connsiteX2" fmla="*/ 179307 w 342771"/>
                <a:gd name="connsiteY2" fmla="*/ 40421 h 334747"/>
                <a:gd name="connsiteX3" fmla="*/ 265465 w 342771"/>
                <a:gd name="connsiteY3" fmla="*/ 25611 h 334747"/>
                <a:gd name="connsiteX4" fmla="*/ 259506 w 342771"/>
                <a:gd name="connsiteY4" fmla="*/ 56700 h 334747"/>
                <a:gd name="connsiteX5" fmla="*/ 252888 w 342771"/>
                <a:gd name="connsiteY5" fmla="*/ 100446 h 334747"/>
                <a:gd name="connsiteX6" fmla="*/ 225294 w 342771"/>
                <a:gd name="connsiteY6" fmla="*/ 221958 h 334747"/>
                <a:gd name="connsiteX7" fmla="*/ 101490 w 342771"/>
                <a:gd name="connsiteY7" fmla="*/ 325032 h 334747"/>
                <a:gd name="connsiteX8" fmla="*/ 85395 w 342771"/>
                <a:gd name="connsiteY8" fmla="*/ 310146 h 334747"/>
                <a:gd name="connsiteX9" fmla="*/ 122403 w 342771"/>
                <a:gd name="connsiteY9" fmla="*/ 159220 h 334747"/>
                <a:gd name="connsiteX10" fmla="*/ 129424 w 342771"/>
                <a:gd name="connsiteY10" fmla="*/ 153343 h 334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2771" h="334747">
                  <a:moveTo>
                    <a:pt x="129424" y="153343"/>
                  </a:moveTo>
                  <a:cubicBezTo>
                    <a:pt x="148429" y="138146"/>
                    <a:pt x="146773" y="112077"/>
                    <a:pt x="155957" y="92111"/>
                  </a:cubicBezTo>
                  <a:cubicBezTo>
                    <a:pt x="163911" y="74998"/>
                    <a:pt x="162278" y="52678"/>
                    <a:pt x="179307" y="40421"/>
                  </a:cubicBezTo>
                  <a:cubicBezTo>
                    <a:pt x="206935" y="29624"/>
                    <a:pt x="236155" y="24598"/>
                    <a:pt x="265465" y="25611"/>
                  </a:cubicBezTo>
                  <a:cubicBezTo>
                    <a:pt x="274868" y="38597"/>
                    <a:pt x="266872" y="47582"/>
                    <a:pt x="259506" y="56700"/>
                  </a:cubicBezTo>
                  <a:cubicBezTo>
                    <a:pt x="248722" y="69687"/>
                    <a:pt x="253423" y="85740"/>
                    <a:pt x="252888" y="100446"/>
                  </a:cubicBezTo>
                  <a:cubicBezTo>
                    <a:pt x="251225" y="142579"/>
                    <a:pt x="241842" y="183903"/>
                    <a:pt x="225294" y="221958"/>
                  </a:cubicBezTo>
                  <a:cubicBezTo>
                    <a:pt x="200151" y="281662"/>
                    <a:pt x="150699" y="302511"/>
                    <a:pt x="101490" y="325032"/>
                  </a:cubicBezTo>
                  <a:cubicBezTo>
                    <a:pt x="91355" y="329679"/>
                    <a:pt x="75703" y="329130"/>
                    <a:pt x="85395" y="310146"/>
                  </a:cubicBezTo>
                  <a:cubicBezTo>
                    <a:pt x="109422" y="262873"/>
                    <a:pt x="119171" y="212200"/>
                    <a:pt x="122403" y="159220"/>
                  </a:cubicBezTo>
                  <a:cubicBezTo>
                    <a:pt x="122261" y="155847"/>
                    <a:pt x="125890" y="154060"/>
                    <a:pt x="129424" y="153343"/>
                  </a:cubicBezTo>
                  <a:close/>
                </a:path>
              </a:pathLst>
            </a:custGeom>
            <a:noFill/>
            <a:ln w="19241" cap="flat">
              <a:solidFill>
                <a:srgbClr val="00B4DB"/>
              </a:solidFill>
              <a:prstDash val="solid"/>
              <a:round/>
            </a:ln>
          </p:spPr>
          <p:txBody>
            <a:bodyPr rtlCol="0" anchor="ctr"/>
            <a:lstStyle/>
            <a:p>
              <a:endParaRPr lang="de-DE"/>
            </a:p>
          </p:txBody>
        </p:sp>
        <p:sp>
          <p:nvSpPr>
            <p:cNvPr id="76" name="Freihandform: Form 75">
              <a:extLst>
                <a:ext uri="{FF2B5EF4-FFF2-40B4-BE49-F238E27FC236}">
                  <a16:creationId xmlns:a16="http://schemas.microsoft.com/office/drawing/2014/main" id="{591B676F-EABA-358F-9E0F-8C1B07FEEDB5}"/>
                </a:ext>
              </a:extLst>
            </p:cNvPr>
            <p:cNvSpPr/>
            <p:nvPr/>
          </p:nvSpPr>
          <p:spPr>
            <a:xfrm>
              <a:off x="2034425" y="3212562"/>
              <a:ext cx="318290" cy="319705"/>
            </a:xfrm>
            <a:custGeom>
              <a:avLst/>
              <a:gdLst>
                <a:gd name="connsiteX0" fmla="*/ 124576 w 318290"/>
                <a:gd name="connsiteY0" fmla="*/ 80736 h 319705"/>
                <a:gd name="connsiteX1" fmla="*/ 133434 w 318290"/>
                <a:gd name="connsiteY1" fmla="*/ 52482 h 319705"/>
                <a:gd name="connsiteX2" fmla="*/ 259505 w 318290"/>
                <a:gd name="connsiteY2" fmla="*/ 63308 h 319705"/>
                <a:gd name="connsiteX3" fmla="*/ 211977 w 318290"/>
                <a:gd name="connsiteY3" fmla="*/ 245495 h 319705"/>
                <a:gd name="connsiteX4" fmla="*/ 176979 w 318290"/>
                <a:gd name="connsiteY4" fmla="*/ 266124 h 319705"/>
                <a:gd name="connsiteX5" fmla="*/ 94720 w 318290"/>
                <a:gd name="connsiteY5" fmla="*/ 293735 h 319705"/>
                <a:gd name="connsiteX6" fmla="*/ 77147 w 318290"/>
                <a:gd name="connsiteY6" fmla="*/ 280502 h 319705"/>
                <a:gd name="connsiteX7" fmla="*/ 124576 w 318290"/>
                <a:gd name="connsiteY7" fmla="*/ 80736 h 319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290" h="319705">
                  <a:moveTo>
                    <a:pt x="124576" y="80736"/>
                  </a:moveTo>
                  <a:cubicBezTo>
                    <a:pt x="130357" y="72695"/>
                    <a:pt x="133481" y="62730"/>
                    <a:pt x="133434" y="52482"/>
                  </a:cubicBezTo>
                  <a:cubicBezTo>
                    <a:pt x="175667" y="45742"/>
                    <a:pt x="218740" y="49444"/>
                    <a:pt x="259505" y="63308"/>
                  </a:cubicBezTo>
                  <a:cubicBezTo>
                    <a:pt x="236238" y="121615"/>
                    <a:pt x="224635" y="183860"/>
                    <a:pt x="211977" y="245495"/>
                  </a:cubicBezTo>
                  <a:cubicBezTo>
                    <a:pt x="205481" y="263001"/>
                    <a:pt x="189268" y="261187"/>
                    <a:pt x="176979" y="266124"/>
                  </a:cubicBezTo>
                  <a:cubicBezTo>
                    <a:pt x="150071" y="276856"/>
                    <a:pt x="122020" y="284047"/>
                    <a:pt x="94720" y="293735"/>
                  </a:cubicBezTo>
                  <a:cubicBezTo>
                    <a:pt x="85111" y="297158"/>
                    <a:pt x="66580" y="297995"/>
                    <a:pt x="77147" y="280502"/>
                  </a:cubicBezTo>
                  <a:cubicBezTo>
                    <a:pt x="113832" y="219160"/>
                    <a:pt x="117900" y="149902"/>
                    <a:pt x="124576" y="80736"/>
                  </a:cubicBezTo>
                  <a:close/>
                </a:path>
              </a:pathLst>
            </a:custGeom>
            <a:noFill/>
            <a:ln w="19241" cap="flat">
              <a:solidFill>
                <a:srgbClr val="00B4DB"/>
              </a:solidFill>
              <a:prstDash val="solid"/>
              <a:round/>
            </a:ln>
          </p:spPr>
          <p:txBody>
            <a:bodyPr rtlCol="0" anchor="ctr"/>
            <a:lstStyle/>
            <a:p>
              <a:endParaRPr lang="de-DE"/>
            </a:p>
          </p:txBody>
        </p:sp>
        <p:sp>
          <p:nvSpPr>
            <p:cNvPr id="77" name="Freihandform: Form 76">
              <a:extLst>
                <a:ext uri="{FF2B5EF4-FFF2-40B4-BE49-F238E27FC236}">
                  <a16:creationId xmlns:a16="http://schemas.microsoft.com/office/drawing/2014/main" id="{B268D393-47E9-FDA4-C743-D46D2F5354C3}"/>
                </a:ext>
              </a:extLst>
            </p:cNvPr>
            <p:cNvSpPr/>
            <p:nvPr/>
          </p:nvSpPr>
          <p:spPr>
            <a:xfrm>
              <a:off x="961553" y="4763116"/>
              <a:ext cx="273730" cy="257622"/>
            </a:xfrm>
            <a:custGeom>
              <a:avLst/>
              <a:gdLst>
                <a:gd name="connsiteX0" fmla="*/ 7511 w 273730"/>
                <a:gd name="connsiteY0" fmla="*/ 107990 h 257622"/>
                <a:gd name="connsiteX1" fmla="*/ 192431 w 273730"/>
                <a:gd name="connsiteY1" fmla="*/ 48109 h 257622"/>
                <a:gd name="connsiteX2" fmla="*/ 225957 w 273730"/>
                <a:gd name="connsiteY2" fmla="*/ 37985 h 257622"/>
                <a:gd name="connsiteX3" fmla="*/ 210339 w 273730"/>
                <a:gd name="connsiteY3" fmla="*/ 179569 h 257622"/>
                <a:gd name="connsiteX4" fmla="*/ 123429 w 273730"/>
                <a:gd name="connsiteY4" fmla="*/ 204577 h 257622"/>
                <a:gd name="connsiteX5" fmla="*/ 103912 w 273730"/>
                <a:gd name="connsiteY5" fmla="*/ 228745 h 257622"/>
                <a:gd name="connsiteX6" fmla="*/ 60027 w 273730"/>
                <a:gd name="connsiteY6" fmla="*/ 201711 h 257622"/>
                <a:gd name="connsiteX7" fmla="*/ 7511 w 273730"/>
                <a:gd name="connsiteY7" fmla="*/ 107990 h 257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730" h="257622">
                  <a:moveTo>
                    <a:pt x="7511" y="107990"/>
                  </a:moveTo>
                  <a:cubicBezTo>
                    <a:pt x="72109" y="99087"/>
                    <a:pt x="130300" y="66268"/>
                    <a:pt x="192431" y="48109"/>
                  </a:cubicBezTo>
                  <a:cubicBezTo>
                    <a:pt x="203615" y="44860"/>
                    <a:pt x="214800" y="41454"/>
                    <a:pt x="225957" y="37985"/>
                  </a:cubicBezTo>
                  <a:cubicBezTo>
                    <a:pt x="225811" y="85865"/>
                    <a:pt x="223604" y="133281"/>
                    <a:pt x="210339" y="179569"/>
                  </a:cubicBezTo>
                  <a:cubicBezTo>
                    <a:pt x="179841" y="181409"/>
                    <a:pt x="152576" y="196799"/>
                    <a:pt x="123429" y="204577"/>
                  </a:cubicBezTo>
                  <a:cubicBezTo>
                    <a:pt x="113258" y="207840"/>
                    <a:pt x="105648" y="217260"/>
                    <a:pt x="103912" y="228745"/>
                  </a:cubicBezTo>
                  <a:cubicBezTo>
                    <a:pt x="82391" y="233614"/>
                    <a:pt x="71386" y="213963"/>
                    <a:pt x="60027" y="201711"/>
                  </a:cubicBezTo>
                  <a:cubicBezTo>
                    <a:pt x="35948" y="175429"/>
                    <a:pt x="5882" y="151727"/>
                    <a:pt x="7511" y="107990"/>
                  </a:cubicBezTo>
                  <a:close/>
                </a:path>
              </a:pathLst>
            </a:custGeom>
            <a:noFill/>
            <a:ln w="19241" cap="flat">
              <a:solidFill>
                <a:srgbClr val="00B4DB"/>
              </a:solidFill>
              <a:prstDash val="solid"/>
              <a:round/>
            </a:ln>
          </p:spPr>
          <p:txBody>
            <a:bodyPr rtlCol="0" anchor="ctr"/>
            <a:lstStyle/>
            <a:p>
              <a:endParaRPr lang="de-DE"/>
            </a:p>
          </p:txBody>
        </p:sp>
        <p:sp>
          <p:nvSpPr>
            <p:cNvPr id="78" name="Freihandform: Form 77">
              <a:extLst>
                <a:ext uri="{FF2B5EF4-FFF2-40B4-BE49-F238E27FC236}">
                  <a16:creationId xmlns:a16="http://schemas.microsoft.com/office/drawing/2014/main" id="{C7C4EE65-9D84-D869-61B3-51D541D90EEC}"/>
                </a:ext>
              </a:extLst>
            </p:cNvPr>
            <p:cNvSpPr/>
            <p:nvPr/>
          </p:nvSpPr>
          <p:spPr>
            <a:xfrm>
              <a:off x="640443" y="3987908"/>
              <a:ext cx="288548" cy="295083"/>
            </a:xfrm>
            <a:custGeom>
              <a:avLst/>
              <a:gdLst>
                <a:gd name="connsiteX0" fmla="*/ 175238 w 288548"/>
                <a:gd name="connsiteY0" fmla="*/ 87701 h 295083"/>
                <a:gd name="connsiteX1" fmla="*/ 221231 w 288548"/>
                <a:gd name="connsiteY1" fmla="*/ 128965 h 295083"/>
                <a:gd name="connsiteX2" fmla="*/ 263070 w 288548"/>
                <a:gd name="connsiteY2" fmla="*/ 154119 h 295083"/>
                <a:gd name="connsiteX3" fmla="*/ 260228 w 288548"/>
                <a:gd name="connsiteY3" fmla="*/ 198819 h 295083"/>
                <a:gd name="connsiteX4" fmla="*/ 166005 w 288548"/>
                <a:gd name="connsiteY4" fmla="*/ 249294 h 295083"/>
                <a:gd name="connsiteX5" fmla="*/ 136398 w 288548"/>
                <a:gd name="connsiteY5" fmla="*/ 257319 h 295083"/>
                <a:gd name="connsiteX6" fmla="*/ 130500 w 288548"/>
                <a:gd name="connsiteY6" fmla="*/ 211893 h 295083"/>
                <a:gd name="connsiteX7" fmla="*/ 8485 w 288548"/>
                <a:gd name="connsiteY7" fmla="*/ 129856 h 295083"/>
                <a:gd name="connsiteX8" fmla="*/ 69583 w 288548"/>
                <a:gd name="connsiteY8" fmla="*/ 86390 h 295083"/>
                <a:gd name="connsiteX9" fmla="*/ 175238 w 288548"/>
                <a:gd name="connsiteY9" fmla="*/ 87701 h 29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548" h="295083">
                  <a:moveTo>
                    <a:pt x="175238" y="87701"/>
                  </a:moveTo>
                  <a:cubicBezTo>
                    <a:pt x="185256" y="108664"/>
                    <a:pt x="202420" y="119530"/>
                    <a:pt x="221231" y="128965"/>
                  </a:cubicBezTo>
                  <a:cubicBezTo>
                    <a:pt x="235777" y="136086"/>
                    <a:pt x="249769" y="144498"/>
                    <a:pt x="263070" y="154119"/>
                  </a:cubicBezTo>
                  <a:cubicBezTo>
                    <a:pt x="292550" y="176018"/>
                    <a:pt x="291994" y="180391"/>
                    <a:pt x="260228" y="198819"/>
                  </a:cubicBezTo>
                  <a:lnTo>
                    <a:pt x="166005" y="249294"/>
                  </a:lnTo>
                  <a:cubicBezTo>
                    <a:pt x="156842" y="254203"/>
                    <a:pt x="148189" y="262992"/>
                    <a:pt x="136398" y="257319"/>
                  </a:cubicBezTo>
                  <a:cubicBezTo>
                    <a:pt x="153538" y="239047"/>
                    <a:pt x="153128" y="227355"/>
                    <a:pt x="130500" y="211893"/>
                  </a:cubicBezTo>
                  <a:cubicBezTo>
                    <a:pt x="89913" y="184738"/>
                    <a:pt x="48980" y="157767"/>
                    <a:pt x="8485" y="129856"/>
                  </a:cubicBezTo>
                  <a:cubicBezTo>
                    <a:pt x="16377" y="94284"/>
                    <a:pt x="39455" y="85369"/>
                    <a:pt x="69583" y="86390"/>
                  </a:cubicBezTo>
                  <a:cubicBezTo>
                    <a:pt x="104813" y="87657"/>
                    <a:pt x="140057" y="87349"/>
                    <a:pt x="175238" y="87701"/>
                  </a:cubicBezTo>
                  <a:close/>
                </a:path>
              </a:pathLst>
            </a:custGeom>
            <a:noFill/>
            <a:ln w="19241" cap="flat">
              <a:solidFill>
                <a:srgbClr val="00B4DB"/>
              </a:solidFill>
              <a:prstDash val="solid"/>
              <a:round/>
            </a:ln>
          </p:spPr>
          <p:txBody>
            <a:bodyPr rtlCol="0" anchor="ctr"/>
            <a:lstStyle/>
            <a:p>
              <a:endParaRPr lang="de-DE"/>
            </a:p>
          </p:txBody>
        </p:sp>
        <p:sp>
          <p:nvSpPr>
            <p:cNvPr id="79" name="Freihandform: Form 78">
              <a:extLst>
                <a:ext uri="{FF2B5EF4-FFF2-40B4-BE49-F238E27FC236}">
                  <a16:creationId xmlns:a16="http://schemas.microsoft.com/office/drawing/2014/main" id="{DB680934-C3C5-A094-DDE8-582401E259B6}"/>
                </a:ext>
              </a:extLst>
            </p:cNvPr>
            <p:cNvSpPr/>
            <p:nvPr/>
          </p:nvSpPr>
          <p:spPr>
            <a:xfrm>
              <a:off x="1541735" y="3062386"/>
              <a:ext cx="290431" cy="411283"/>
            </a:xfrm>
            <a:custGeom>
              <a:avLst/>
              <a:gdLst>
                <a:gd name="connsiteX0" fmla="*/ 159758 w 290431"/>
                <a:gd name="connsiteY0" fmla="*/ 405473 h 411283"/>
                <a:gd name="connsiteX1" fmla="*/ 140536 w 290431"/>
                <a:gd name="connsiteY1" fmla="*/ 387560 h 411283"/>
                <a:gd name="connsiteX2" fmla="*/ 107669 w 290431"/>
                <a:gd name="connsiteY2" fmla="*/ 49008 h 411283"/>
                <a:gd name="connsiteX3" fmla="*/ 114808 w 290431"/>
                <a:gd name="connsiteY3" fmla="*/ 14309 h 411283"/>
                <a:gd name="connsiteX4" fmla="*/ 193593 w 290431"/>
                <a:gd name="connsiteY4" fmla="*/ 136195 h 411283"/>
                <a:gd name="connsiteX5" fmla="*/ 159758 w 290431"/>
                <a:gd name="connsiteY5" fmla="*/ 405473 h 411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1" h="411283">
                  <a:moveTo>
                    <a:pt x="159758" y="405473"/>
                  </a:moveTo>
                  <a:cubicBezTo>
                    <a:pt x="148950" y="405229"/>
                    <a:pt x="140844" y="401109"/>
                    <a:pt x="140536" y="387560"/>
                  </a:cubicBezTo>
                  <a:cubicBezTo>
                    <a:pt x="137953" y="273751"/>
                    <a:pt x="114816" y="162332"/>
                    <a:pt x="107669" y="49008"/>
                  </a:cubicBezTo>
                  <a:cubicBezTo>
                    <a:pt x="106893" y="36494"/>
                    <a:pt x="101908" y="23335"/>
                    <a:pt x="114808" y="14309"/>
                  </a:cubicBezTo>
                  <a:cubicBezTo>
                    <a:pt x="164904" y="36371"/>
                    <a:pt x="183082" y="84072"/>
                    <a:pt x="193593" y="136195"/>
                  </a:cubicBezTo>
                  <a:cubicBezTo>
                    <a:pt x="212185" y="230145"/>
                    <a:pt x="194690" y="319290"/>
                    <a:pt x="159758" y="405473"/>
                  </a:cubicBezTo>
                  <a:close/>
                </a:path>
              </a:pathLst>
            </a:custGeom>
            <a:noFill/>
            <a:ln w="19241" cap="flat">
              <a:solidFill>
                <a:srgbClr val="00B4DB"/>
              </a:solidFill>
              <a:prstDash val="solid"/>
              <a:round/>
            </a:ln>
          </p:spPr>
          <p:txBody>
            <a:bodyPr rtlCol="0" anchor="ctr"/>
            <a:lstStyle/>
            <a:p>
              <a:endParaRPr lang="de-DE"/>
            </a:p>
          </p:txBody>
        </p:sp>
        <p:sp>
          <p:nvSpPr>
            <p:cNvPr id="80" name="Freihandform: Form 79">
              <a:extLst>
                <a:ext uri="{FF2B5EF4-FFF2-40B4-BE49-F238E27FC236}">
                  <a16:creationId xmlns:a16="http://schemas.microsoft.com/office/drawing/2014/main" id="{758F8818-E1F9-56EF-C7AF-1B0456D62E8A}"/>
                </a:ext>
              </a:extLst>
            </p:cNvPr>
            <p:cNvSpPr/>
            <p:nvPr/>
          </p:nvSpPr>
          <p:spPr>
            <a:xfrm>
              <a:off x="887559" y="4547979"/>
              <a:ext cx="318437" cy="260405"/>
            </a:xfrm>
            <a:custGeom>
              <a:avLst/>
              <a:gdLst>
                <a:gd name="connsiteX0" fmla="*/ 295443 w 318437"/>
                <a:gd name="connsiteY0" fmla="*/ 130157 h 260405"/>
                <a:gd name="connsiteX1" fmla="*/ 153870 w 318437"/>
                <a:gd name="connsiteY1" fmla="*/ 175201 h 260405"/>
                <a:gd name="connsiteX2" fmla="*/ 78884 w 318437"/>
                <a:gd name="connsiteY2" fmla="*/ 200718 h 260405"/>
                <a:gd name="connsiteX3" fmla="*/ 50993 w 318437"/>
                <a:gd name="connsiteY3" fmla="*/ 221928 h 260405"/>
                <a:gd name="connsiteX4" fmla="*/ 30585 w 318437"/>
                <a:gd name="connsiteY4" fmla="*/ 211468 h 260405"/>
                <a:gd name="connsiteX5" fmla="*/ 50579 w 318437"/>
                <a:gd name="connsiteY5" fmla="*/ 169412 h 260405"/>
                <a:gd name="connsiteX6" fmla="*/ 109977 w 318437"/>
                <a:gd name="connsiteY6" fmla="*/ 91906 h 260405"/>
                <a:gd name="connsiteX7" fmla="*/ 135364 w 318437"/>
                <a:gd name="connsiteY7" fmla="*/ 75016 h 260405"/>
                <a:gd name="connsiteX8" fmla="*/ 248794 w 318437"/>
                <a:gd name="connsiteY8" fmla="*/ 37759 h 260405"/>
                <a:gd name="connsiteX9" fmla="*/ 281961 w 318437"/>
                <a:gd name="connsiteY9" fmla="*/ 35664 h 260405"/>
                <a:gd name="connsiteX10" fmla="*/ 295443 w 318437"/>
                <a:gd name="connsiteY10" fmla="*/ 130157 h 260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8437" h="260405">
                  <a:moveTo>
                    <a:pt x="295443" y="130157"/>
                  </a:moveTo>
                  <a:cubicBezTo>
                    <a:pt x="244927" y="132377"/>
                    <a:pt x="202090" y="163789"/>
                    <a:pt x="153870" y="175201"/>
                  </a:cubicBezTo>
                  <a:cubicBezTo>
                    <a:pt x="128008" y="181219"/>
                    <a:pt x="104020" y="192581"/>
                    <a:pt x="78884" y="200718"/>
                  </a:cubicBezTo>
                  <a:cubicBezTo>
                    <a:pt x="67547" y="203813"/>
                    <a:pt x="57620" y="211357"/>
                    <a:pt x="50993" y="221928"/>
                  </a:cubicBezTo>
                  <a:cubicBezTo>
                    <a:pt x="42939" y="223022"/>
                    <a:pt x="34996" y="218947"/>
                    <a:pt x="30585" y="211468"/>
                  </a:cubicBezTo>
                  <a:cubicBezTo>
                    <a:pt x="29631" y="193250"/>
                    <a:pt x="41122" y="181374"/>
                    <a:pt x="50579" y="169412"/>
                  </a:cubicBezTo>
                  <a:cubicBezTo>
                    <a:pt x="70482" y="143704"/>
                    <a:pt x="88481" y="116117"/>
                    <a:pt x="109977" y="91906"/>
                  </a:cubicBezTo>
                  <a:cubicBezTo>
                    <a:pt x="116872" y="84138"/>
                    <a:pt x="121777" y="71245"/>
                    <a:pt x="135364" y="75016"/>
                  </a:cubicBezTo>
                  <a:cubicBezTo>
                    <a:pt x="174319" y="67288"/>
                    <a:pt x="212369" y="54788"/>
                    <a:pt x="248794" y="37759"/>
                  </a:cubicBezTo>
                  <a:cubicBezTo>
                    <a:pt x="259003" y="31656"/>
                    <a:pt x="271179" y="30884"/>
                    <a:pt x="281961" y="35664"/>
                  </a:cubicBezTo>
                  <a:cubicBezTo>
                    <a:pt x="292683" y="65701"/>
                    <a:pt x="297286" y="97958"/>
                    <a:pt x="295443" y="130157"/>
                  </a:cubicBezTo>
                  <a:close/>
                </a:path>
              </a:pathLst>
            </a:custGeom>
            <a:noFill/>
            <a:ln w="19241" cap="flat">
              <a:solidFill>
                <a:srgbClr val="00B4DB"/>
              </a:solidFill>
              <a:prstDash val="solid"/>
              <a:round/>
            </a:ln>
          </p:spPr>
          <p:txBody>
            <a:bodyPr rtlCol="0" anchor="ctr"/>
            <a:lstStyle/>
            <a:p>
              <a:endParaRPr lang="de-DE"/>
            </a:p>
          </p:txBody>
        </p:sp>
        <p:sp>
          <p:nvSpPr>
            <p:cNvPr id="81" name="Freihandform: Form 80">
              <a:extLst>
                <a:ext uri="{FF2B5EF4-FFF2-40B4-BE49-F238E27FC236}">
                  <a16:creationId xmlns:a16="http://schemas.microsoft.com/office/drawing/2014/main" id="{F73E2B78-1471-01DF-BA71-D1A4427B87AB}"/>
                </a:ext>
              </a:extLst>
            </p:cNvPr>
            <p:cNvSpPr/>
            <p:nvPr/>
          </p:nvSpPr>
          <p:spPr>
            <a:xfrm>
              <a:off x="1926523" y="3521880"/>
              <a:ext cx="325098" cy="362293"/>
            </a:xfrm>
            <a:custGeom>
              <a:avLst/>
              <a:gdLst>
                <a:gd name="connsiteX0" fmla="*/ 172958 w 325098"/>
                <a:gd name="connsiteY0" fmla="*/ 328334 h 362293"/>
                <a:gd name="connsiteX1" fmla="*/ 101136 w 325098"/>
                <a:gd name="connsiteY1" fmla="*/ 343301 h 362293"/>
                <a:gd name="connsiteX2" fmla="*/ 141921 w 325098"/>
                <a:gd name="connsiteY2" fmla="*/ 224988 h 362293"/>
                <a:gd name="connsiteX3" fmla="*/ 156514 w 325098"/>
                <a:gd name="connsiteY3" fmla="*/ 237936 h 362293"/>
                <a:gd name="connsiteX4" fmla="*/ 146048 w 325098"/>
                <a:gd name="connsiteY4" fmla="*/ 222071 h 362293"/>
                <a:gd name="connsiteX5" fmla="*/ 105118 w 325098"/>
                <a:gd name="connsiteY5" fmla="*/ 169396 h 362293"/>
                <a:gd name="connsiteX6" fmla="*/ 136711 w 325098"/>
                <a:gd name="connsiteY6" fmla="*/ 49660 h 362293"/>
                <a:gd name="connsiteX7" fmla="*/ 156103 w 325098"/>
                <a:gd name="connsiteY7" fmla="*/ 32924 h 362293"/>
                <a:gd name="connsiteX8" fmla="*/ 248970 w 325098"/>
                <a:gd name="connsiteY8" fmla="*/ 75329 h 362293"/>
                <a:gd name="connsiteX9" fmla="*/ 197390 w 325098"/>
                <a:gd name="connsiteY9" fmla="*/ 245817 h 362293"/>
                <a:gd name="connsiteX10" fmla="*/ 172958 w 325098"/>
                <a:gd name="connsiteY10" fmla="*/ 328334 h 36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098" h="362293">
                  <a:moveTo>
                    <a:pt x="172958" y="328334"/>
                  </a:moveTo>
                  <a:cubicBezTo>
                    <a:pt x="149056" y="333302"/>
                    <a:pt x="126214" y="344677"/>
                    <a:pt x="101136" y="343301"/>
                  </a:cubicBezTo>
                  <a:cubicBezTo>
                    <a:pt x="92971" y="298071"/>
                    <a:pt x="113819" y="237691"/>
                    <a:pt x="141921" y="224988"/>
                  </a:cubicBezTo>
                  <a:cubicBezTo>
                    <a:pt x="148672" y="226699"/>
                    <a:pt x="151301" y="234068"/>
                    <a:pt x="156514" y="237936"/>
                  </a:cubicBezTo>
                  <a:cubicBezTo>
                    <a:pt x="152544" y="233010"/>
                    <a:pt x="150162" y="226842"/>
                    <a:pt x="146048" y="222071"/>
                  </a:cubicBezTo>
                  <a:cubicBezTo>
                    <a:pt x="131517" y="205406"/>
                    <a:pt x="113285" y="192135"/>
                    <a:pt x="105118" y="169396"/>
                  </a:cubicBezTo>
                  <a:cubicBezTo>
                    <a:pt x="104364" y="125917"/>
                    <a:pt x="122854" y="88506"/>
                    <a:pt x="136711" y="49660"/>
                  </a:cubicBezTo>
                  <a:cubicBezTo>
                    <a:pt x="140379" y="41018"/>
                    <a:pt x="147590" y="34797"/>
                    <a:pt x="156103" y="32924"/>
                  </a:cubicBezTo>
                  <a:cubicBezTo>
                    <a:pt x="191760" y="34510"/>
                    <a:pt x="225858" y="40458"/>
                    <a:pt x="248970" y="75329"/>
                  </a:cubicBezTo>
                  <a:cubicBezTo>
                    <a:pt x="226595" y="130102"/>
                    <a:pt x="209310" y="187226"/>
                    <a:pt x="197390" y="245817"/>
                  </a:cubicBezTo>
                  <a:cubicBezTo>
                    <a:pt x="191461" y="273599"/>
                    <a:pt x="177322" y="299275"/>
                    <a:pt x="172958" y="328334"/>
                  </a:cubicBezTo>
                  <a:close/>
                </a:path>
              </a:pathLst>
            </a:custGeom>
            <a:noFill/>
            <a:ln w="19241" cap="flat">
              <a:solidFill>
                <a:srgbClr val="00B4DB"/>
              </a:solidFill>
              <a:prstDash val="solid"/>
              <a:round/>
            </a:ln>
          </p:spPr>
          <p:txBody>
            <a:bodyPr rtlCol="0" anchor="ctr"/>
            <a:lstStyle/>
            <a:p>
              <a:endParaRPr lang="de-DE"/>
            </a:p>
          </p:txBody>
        </p:sp>
        <p:sp>
          <p:nvSpPr>
            <p:cNvPr id="82" name="Freihandform: Form 81">
              <a:extLst>
                <a:ext uri="{FF2B5EF4-FFF2-40B4-BE49-F238E27FC236}">
                  <a16:creationId xmlns:a16="http://schemas.microsoft.com/office/drawing/2014/main" id="{F0BC2B1C-8D35-7F1F-C83D-14E601EE7797}"/>
                </a:ext>
              </a:extLst>
            </p:cNvPr>
            <p:cNvSpPr/>
            <p:nvPr/>
          </p:nvSpPr>
          <p:spPr>
            <a:xfrm>
              <a:off x="1440939" y="3366410"/>
              <a:ext cx="262822" cy="332252"/>
            </a:xfrm>
            <a:custGeom>
              <a:avLst/>
              <a:gdLst>
                <a:gd name="connsiteX0" fmla="*/ 177775 w 262822"/>
                <a:gd name="connsiteY0" fmla="*/ 59595 h 332252"/>
                <a:gd name="connsiteX1" fmla="*/ 196307 w 262822"/>
                <a:gd name="connsiteY1" fmla="*/ 229903 h 332252"/>
                <a:gd name="connsiteX2" fmla="*/ 129536 w 262822"/>
                <a:gd name="connsiteY2" fmla="*/ 320526 h 332252"/>
                <a:gd name="connsiteX3" fmla="*/ 104188 w 262822"/>
                <a:gd name="connsiteY3" fmla="*/ 314044 h 332252"/>
                <a:gd name="connsiteX4" fmla="*/ 104373 w 262822"/>
                <a:gd name="connsiteY4" fmla="*/ 230254 h 332252"/>
                <a:gd name="connsiteX5" fmla="*/ 106692 w 262822"/>
                <a:gd name="connsiteY5" fmla="*/ 217962 h 332252"/>
                <a:gd name="connsiteX6" fmla="*/ 84285 w 262822"/>
                <a:gd name="connsiteY6" fmla="*/ 190784 h 332252"/>
                <a:gd name="connsiteX7" fmla="*/ 69713 w 262822"/>
                <a:gd name="connsiteY7" fmla="*/ 45469 h 332252"/>
                <a:gd name="connsiteX8" fmla="*/ 177775 w 262822"/>
                <a:gd name="connsiteY8" fmla="*/ 59595 h 332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22" h="332252">
                  <a:moveTo>
                    <a:pt x="177775" y="59595"/>
                  </a:moveTo>
                  <a:cubicBezTo>
                    <a:pt x="169361" y="117147"/>
                    <a:pt x="175780" y="176155"/>
                    <a:pt x="196307" y="229903"/>
                  </a:cubicBezTo>
                  <a:cubicBezTo>
                    <a:pt x="179701" y="265128"/>
                    <a:pt x="155699" y="293816"/>
                    <a:pt x="129536" y="320526"/>
                  </a:cubicBezTo>
                  <a:cubicBezTo>
                    <a:pt x="117863" y="333440"/>
                    <a:pt x="107294" y="328915"/>
                    <a:pt x="104188" y="314044"/>
                  </a:cubicBezTo>
                  <a:cubicBezTo>
                    <a:pt x="98387" y="286512"/>
                    <a:pt x="88437" y="257990"/>
                    <a:pt x="104373" y="230254"/>
                  </a:cubicBezTo>
                  <a:cubicBezTo>
                    <a:pt x="107787" y="226857"/>
                    <a:pt x="118352" y="225429"/>
                    <a:pt x="106692" y="217962"/>
                  </a:cubicBezTo>
                  <a:cubicBezTo>
                    <a:pt x="96770" y="211680"/>
                    <a:pt x="86735" y="205144"/>
                    <a:pt x="84285" y="190784"/>
                  </a:cubicBezTo>
                  <a:cubicBezTo>
                    <a:pt x="82920" y="141912"/>
                    <a:pt x="71681" y="94254"/>
                    <a:pt x="69713" y="45469"/>
                  </a:cubicBezTo>
                  <a:cubicBezTo>
                    <a:pt x="101815" y="18477"/>
                    <a:pt x="150103" y="24894"/>
                    <a:pt x="177775" y="59595"/>
                  </a:cubicBezTo>
                  <a:close/>
                </a:path>
              </a:pathLst>
            </a:custGeom>
            <a:noFill/>
            <a:ln w="19241" cap="flat">
              <a:solidFill>
                <a:srgbClr val="00B4DB"/>
              </a:solidFill>
              <a:prstDash val="solid"/>
              <a:round/>
            </a:ln>
          </p:spPr>
          <p:txBody>
            <a:bodyPr rtlCol="0" anchor="ctr"/>
            <a:lstStyle/>
            <a:p>
              <a:endParaRPr lang="de-DE"/>
            </a:p>
          </p:txBody>
        </p:sp>
        <p:sp>
          <p:nvSpPr>
            <p:cNvPr id="83" name="Freihandform: Form 82">
              <a:extLst>
                <a:ext uri="{FF2B5EF4-FFF2-40B4-BE49-F238E27FC236}">
                  <a16:creationId xmlns:a16="http://schemas.microsoft.com/office/drawing/2014/main" id="{84D4A19C-B67B-10B1-B2A0-9CCB1D5080B9}"/>
                </a:ext>
              </a:extLst>
            </p:cNvPr>
            <p:cNvSpPr/>
            <p:nvPr/>
          </p:nvSpPr>
          <p:spPr>
            <a:xfrm>
              <a:off x="1192575" y="3287288"/>
              <a:ext cx="307416" cy="420431"/>
            </a:xfrm>
            <a:custGeom>
              <a:avLst/>
              <a:gdLst>
                <a:gd name="connsiteX0" fmla="*/ 156955 w 307416"/>
                <a:gd name="connsiteY0" fmla="*/ 416138 h 420431"/>
                <a:gd name="connsiteX1" fmla="*/ 137284 w 307416"/>
                <a:gd name="connsiteY1" fmla="*/ 371822 h 420431"/>
                <a:gd name="connsiteX2" fmla="*/ 113531 w 307416"/>
                <a:gd name="connsiteY2" fmla="*/ 166933 h 420431"/>
                <a:gd name="connsiteX3" fmla="*/ 104754 w 307416"/>
                <a:gd name="connsiteY3" fmla="*/ 154551 h 420431"/>
                <a:gd name="connsiteX4" fmla="*/ 134720 w 307416"/>
                <a:gd name="connsiteY4" fmla="*/ 40310 h 420431"/>
                <a:gd name="connsiteX5" fmla="*/ 152086 w 307416"/>
                <a:gd name="connsiteY5" fmla="*/ 3423 h 420431"/>
                <a:gd name="connsiteX6" fmla="*/ 170737 w 307416"/>
                <a:gd name="connsiteY6" fmla="*/ 36923 h 420431"/>
                <a:gd name="connsiteX7" fmla="*/ 192935 w 307416"/>
                <a:gd name="connsiteY7" fmla="*/ 229951 h 420431"/>
                <a:gd name="connsiteX8" fmla="*/ 202985 w 307416"/>
                <a:gd name="connsiteY8" fmla="*/ 269625 h 420431"/>
                <a:gd name="connsiteX9" fmla="*/ 199639 w 307416"/>
                <a:gd name="connsiteY9" fmla="*/ 313029 h 420431"/>
                <a:gd name="connsiteX10" fmla="*/ 156955 w 307416"/>
                <a:gd name="connsiteY10" fmla="*/ 416138 h 42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416" h="420431">
                  <a:moveTo>
                    <a:pt x="156955" y="416138"/>
                  </a:moveTo>
                  <a:cubicBezTo>
                    <a:pt x="134649" y="409594"/>
                    <a:pt x="139455" y="388604"/>
                    <a:pt x="137284" y="371822"/>
                  </a:cubicBezTo>
                  <a:cubicBezTo>
                    <a:pt x="129130" y="303524"/>
                    <a:pt x="121212" y="235225"/>
                    <a:pt x="113531" y="166933"/>
                  </a:cubicBezTo>
                  <a:cubicBezTo>
                    <a:pt x="112758" y="160372"/>
                    <a:pt x="111080" y="155786"/>
                    <a:pt x="104754" y="154551"/>
                  </a:cubicBezTo>
                  <a:cubicBezTo>
                    <a:pt x="102666" y="112727"/>
                    <a:pt x="123883" y="78087"/>
                    <a:pt x="134720" y="40310"/>
                  </a:cubicBezTo>
                  <a:cubicBezTo>
                    <a:pt x="139481" y="27462"/>
                    <a:pt x="145291" y="15111"/>
                    <a:pt x="152086" y="3423"/>
                  </a:cubicBezTo>
                  <a:cubicBezTo>
                    <a:pt x="166458" y="9124"/>
                    <a:pt x="168798" y="23073"/>
                    <a:pt x="170737" y="36923"/>
                  </a:cubicBezTo>
                  <a:cubicBezTo>
                    <a:pt x="179792" y="101032"/>
                    <a:pt x="190340" y="164968"/>
                    <a:pt x="192935" y="229951"/>
                  </a:cubicBezTo>
                  <a:cubicBezTo>
                    <a:pt x="193104" y="243910"/>
                    <a:pt x="196567" y="257579"/>
                    <a:pt x="202985" y="269625"/>
                  </a:cubicBezTo>
                  <a:cubicBezTo>
                    <a:pt x="209757" y="284883"/>
                    <a:pt x="203952" y="298963"/>
                    <a:pt x="199639" y="313029"/>
                  </a:cubicBezTo>
                  <a:cubicBezTo>
                    <a:pt x="189415" y="349232"/>
                    <a:pt x="175071" y="383880"/>
                    <a:pt x="156955" y="416138"/>
                  </a:cubicBezTo>
                  <a:close/>
                </a:path>
              </a:pathLst>
            </a:custGeom>
            <a:noFill/>
            <a:ln w="19241" cap="flat">
              <a:solidFill>
                <a:srgbClr val="00B4DB"/>
              </a:solidFill>
              <a:prstDash val="solid"/>
              <a:round/>
            </a:ln>
          </p:spPr>
          <p:txBody>
            <a:bodyPr rtlCol="0" anchor="ctr"/>
            <a:lstStyle/>
            <a:p>
              <a:endParaRPr lang="de-DE"/>
            </a:p>
          </p:txBody>
        </p:sp>
        <p:sp>
          <p:nvSpPr>
            <p:cNvPr id="84" name="Freihandform: Form 83">
              <a:extLst>
                <a:ext uri="{FF2B5EF4-FFF2-40B4-BE49-F238E27FC236}">
                  <a16:creationId xmlns:a16="http://schemas.microsoft.com/office/drawing/2014/main" id="{61A8FF77-5C13-2DC4-75B1-1BBA82EEABD8}"/>
                </a:ext>
              </a:extLst>
            </p:cNvPr>
            <p:cNvSpPr/>
            <p:nvPr/>
          </p:nvSpPr>
          <p:spPr>
            <a:xfrm>
              <a:off x="440617" y="3806026"/>
              <a:ext cx="332561" cy="371122"/>
            </a:xfrm>
            <a:custGeom>
              <a:avLst/>
              <a:gdLst>
                <a:gd name="connsiteX0" fmla="*/ 167069 w 332561"/>
                <a:gd name="connsiteY0" fmla="*/ 122409 h 371122"/>
                <a:gd name="connsiteX1" fmla="*/ 196421 w 332561"/>
                <a:gd name="connsiteY1" fmla="*/ 152214 h 371122"/>
                <a:gd name="connsiteX2" fmla="*/ 311159 w 332561"/>
                <a:gd name="connsiteY2" fmla="*/ 223966 h 371122"/>
                <a:gd name="connsiteX3" fmla="*/ 332198 w 332561"/>
                <a:gd name="connsiteY3" fmla="*/ 253365 h 371122"/>
                <a:gd name="connsiteX4" fmla="*/ 191649 w 332561"/>
                <a:gd name="connsiteY4" fmla="*/ 258131 h 371122"/>
                <a:gd name="connsiteX5" fmla="*/ 27826 w 332561"/>
                <a:gd name="connsiteY5" fmla="*/ 144421 h 371122"/>
                <a:gd name="connsiteX6" fmla="*/ 829 w 332561"/>
                <a:gd name="connsiteY6" fmla="*/ 117508 h 371122"/>
                <a:gd name="connsiteX7" fmla="*/ 167069 w 332561"/>
                <a:gd name="connsiteY7" fmla="*/ 122409 h 371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561" h="371122">
                  <a:moveTo>
                    <a:pt x="167069" y="122409"/>
                  </a:moveTo>
                  <a:cubicBezTo>
                    <a:pt x="172727" y="137245"/>
                    <a:pt x="184073" y="144645"/>
                    <a:pt x="196421" y="152214"/>
                  </a:cubicBezTo>
                  <a:cubicBezTo>
                    <a:pt x="235237" y="175382"/>
                    <a:pt x="272982" y="199829"/>
                    <a:pt x="311159" y="223966"/>
                  </a:cubicBezTo>
                  <a:cubicBezTo>
                    <a:pt x="321012" y="230849"/>
                    <a:pt x="328434" y="241221"/>
                    <a:pt x="332198" y="253365"/>
                  </a:cubicBezTo>
                  <a:lnTo>
                    <a:pt x="191649" y="258131"/>
                  </a:lnTo>
                  <a:cubicBezTo>
                    <a:pt x="142004" y="211535"/>
                    <a:pt x="81060" y="184157"/>
                    <a:pt x="27826" y="144421"/>
                  </a:cubicBezTo>
                  <a:cubicBezTo>
                    <a:pt x="17426" y="137062"/>
                    <a:pt x="3432" y="133980"/>
                    <a:pt x="829" y="117508"/>
                  </a:cubicBezTo>
                  <a:cubicBezTo>
                    <a:pt x="56261" y="113829"/>
                    <a:pt x="112116" y="111099"/>
                    <a:pt x="167069" y="122409"/>
                  </a:cubicBezTo>
                  <a:close/>
                </a:path>
              </a:pathLst>
            </a:custGeom>
            <a:noFill/>
            <a:ln w="19241" cap="flat">
              <a:solidFill>
                <a:srgbClr val="00B4DB"/>
              </a:solidFill>
              <a:prstDash val="solid"/>
              <a:round/>
            </a:ln>
          </p:spPr>
          <p:txBody>
            <a:bodyPr rtlCol="0" anchor="ctr"/>
            <a:lstStyle/>
            <a:p>
              <a:endParaRPr lang="de-DE"/>
            </a:p>
          </p:txBody>
        </p:sp>
        <p:sp>
          <p:nvSpPr>
            <p:cNvPr id="85" name="Freihandform: Form 84">
              <a:extLst>
                <a:ext uri="{FF2B5EF4-FFF2-40B4-BE49-F238E27FC236}">
                  <a16:creationId xmlns:a16="http://schemas.microsoft.com/office/drawing/2014/main" id="{3263C880-E0DE-1D12-FF99-E43A5C0BAEC1}"/>
                </a:ext>
              </a:extLst>
            </p:cNvPr>
            <p:cNvSpPr/>
            <p:nvPr/>
          </p:nvSpPr>
          <p:spPr>
            <a:xfrm>
              <a:off x="1794512" y="3619317"/>
              <a:ext cx="277964" cy="300086"/>
            </a:xfrm>
            <a:custGeom>
              <a:avLst/>
              <a:gdLst>
                <a:gd name="connsiteX0" fmla="*/ 172850 w 277964"/>
                <a:gd name="connsiteY0" fmla="*/ 254656 h 300086"/>
                <a:gd name="connsiteX1" fmla="*/ 72498 w 277964"/>
                <a:gd name="connsiteY1" fmla="*/ 253561 h 300086"/>
                <a:gd name="connsiteX2" fmla="*/ 63480 w 277964"/>
                <a:gd name="connsiteY2" fmla="*/ 220229 h 300086"/>
                <a:gd name="connsiteX3" fmla="*/ 118807 w 277964"/>
                <a:gd name="connsiteY3" fmla="*/ 38096 h 300086"/>
                <a:gd name="connsiteX4" fmla="*/ 224486 w 277964"/>
                <a:gd name="connsiteY4" fmla="*/ 77869 h 300086"/>
                <a:gd name="connsiteX5" fmla="*/ 172850 w 277964"/>
                <a:gd name="connsiteY5" fmla="*/ 254656 h 30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964" h="300086">
                  <a:moveTo>
                    <a:pt x="172850" y="254656"/>
                  </a:moveTo>
                  <a:cubicBezTo>
                    <a:pt x="139518" y="259433"/>
                    <a:pt x="105737" y="259067"/>
                    <a:pt x="72498" y="253561"/>
                  </a:cubicBezTo>
                  <a:cubicBezTo>
                    <a:pt x="59090" y="245854"/>
                    <a:pt x="59410" y="232753"/>
                    <a:pt x="63480" y="220229"/>
                  </a:cubicBezTo>
                  <a:cubicBezTo>
                    <a:pt x="83008" y="159929"/>
                    <a:pt x="95449" y="97000"/>
                    <a:pt x="118807" y="38096"/>
                  </a:cubicBezTo>
                  <a:cubicBezTo>
                    <a:pt x="161014" y="28886"/>
                    <a:pt x="195423" y="44697"/>
                    <a:pt x="224486" y="77869"/>
                  </a:cubicBezTo>
                  <a:cubicBezTo>
                    <a:pt x="195688" y="132713"/>
                    <a:pt x="188157" y="194971"/>
                    <a:pt x="172850" y="254656"/>
                  </a:cubicBezTo>
                  <a:close/>
                </a:path>
              </a:pathLst>
            </a:custGeom>
            <a:noFill/>
            <a:ln w="19241" cap="flat">
              <a:solidFill>
                <a:srgbClr val="00B4DB"/>
              </a:solidFill>
              <a:prstDash val="solid"/>
              <a:round/>
            </a:ln>
          </p:spPr>
          <p:txBody>
            <a:bodyPr rtlCol="0" anchor="ctr"/>
            <a:lstStyle/>
            <a:p>
              <a:endParaRPr lang="de-DE"/>
            </a:p>
          </p:txBody>
        </p:sp>
        <p:sp>
          <p:nvSpPr>
            <p:cNvPr id="86" name="Freihandform: Form 85">
              <a:extLst>
                <a:ext uri="{FF2B5EF4-FFF2-40B4-BE49-F238E27FC236}">
                  <a16:creationId xmlns:a16="http://schemas.microsoft.com/office/drawing/2014/main" id="{239EF311-82ED-AE2E-C78B-6E33A2062679}"/>
                </a:ext>
              </a:extLst>
            </p:cNvPr>
            <p:cNvSpPr/>
            <p:nvPr/>
          </p:nvSpPr>
          <p:spPr>
            <a:xfrm>
              <a:off x="423994" y="4029673"/>
              <a:ext cx="279791" cy="272397"/>
            </a:xfrm>
            <a:custGeom>
              <a:avLst/>
              <a:gdLst>
                <a:gd name="connsiteX0" fmla="*/ 157791 w 279791"/>
                <a:gd name="connsiteY0" fmla="*/ 226089 h 272397"/>
                <a:gd name="connsiteX1" fmla="*/ 12334 w 279791"/>
                <a:gd name="connsiteY1" fmla="*/ 139449 h 272397"/>
                <a:gd name="connsiteX2" fmla="*/ 133260 w 279791"/>
                <a:gd name="connsiteY2" fmla="*/ 62836 h 272397"/>
                <a:gd name="connsiteX3" fmla="*/ 230584 w 279791"/>
                <a:gd name="connsiteY3" fmla="*/ 49880 h 272397"/>
                <a:gd name="connsiteX4" fmla="*/ 157791 w 279791"/>
                <a:gd name="connsiteY4" fmla="*/ 226089 h 27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91" h="272397">
                  <a:moveTo>
                    <a:pt x="157791" y="226089"/>
                  </a:moveTo>
                  <a:lnTo>
                    <a:pt x="12334" y="139449"/>
                  </a:lnTo>
                  <a:cubicBezTo>
                    <a:pt x="29562" y="70272"/>
                    <a:pt x="85819" y="73753"/>
                    <a:pt x="133260" y="62836"/>
                  </a:cubicBezTo>
                  <a:cubicBezTo>
                    <a:pt x="163087" y="55948"/>
                    <a:pt x="193781" y="54550"/>
                    <a:pt x="230584" y="49880"/>
                  </a:cubicBezTo>
                  <a:cubicBezTo>
                    <a:pt x="187462" y="103307"/>
                    <a:pt x="169543" y="163216"/>
                    <a:pt x="157791" y="226089"/>
                  </a:cubicBezTo>
                  <a:close/>
                </a:path>
              </a:pathLst>
            </a:custGeom>
            <a:noFill/>
            <a:ln w="19241" cap="flat">
              <a:solidFill>
                <a:srgbClr val="00B4DB"/>
              </a:solidFill>
              <a:prstDash val="solid"/>
              <a:round/>
            </a:ln>
          </p:spPr>
          <p:txBody>
            <a:bodyPr rtlCol="0" anchor="ctr"/>
            <a:lstStyle/>
            <a:p>
              <a:endParaRPr lang="de-DE"/>
            </a:p>
          </p:txBody>
        </p:sp>
        <p:sp>
          <p:nvSpPr>
            <p:cNvPr id="87" name="Freihandform: Form 86">
              <a:extLst>
                <a:ext uri="{FF2B5EF4-FFF2-40B4-BE49-F238E27FC236}">
                  <a16:creationId xmlns:a16="http://schemas.microsoft.com/office/drawing/2014/main" id="{0EA0AE7E-E431-6DEF-8AF6-45AC07EB2E6F}"/>
                </a:ext>
              </a:extLst>
            </p:cNvPr>
            <p:cNvSpPr/>
            <p:nvPr/>
          </p:nvSpPr>
          <p:spPr>
            <a:xfrm>
              <a:off x="1294597" y="3548914"/>
              <a:ext cx="240608" cy="279240"/>
            </a:xfrm>
            <a:custGeom>
              <a:avLst/>
              <a:gdLst>
                <a:gd name="connsiteX0" fmla="*/ 85418 w 240608"/>
                <a:gd name="connsiteY0" fmla="*/ 271397 h 279240"/>
                <a:gd name="connsiteX1" fmla="*/ 60269 w 240608"/>
                <a:gd name="connsiteY1" fmla="*/ 198670 h 279240"/>
                <a:gd name="connsiteX2" fmla="*/ 59928 w 240608"/>
                <a:gd name="connsiteY2" fmla="*/ 169780 h 279240"/>
                <a:gd name="connsiteX3" fmla="*/ 98102 w 240608"/>
                <a:gd name="connsiteY3" fmla="*/ 48477 h 279240"/>
                <a:gd name="connsiteX4" fmla="*/ 161425 w 240608"/>
                <a:gd name="connsiteY4" fmla="*/ 18865 h 279240"/>
                <a:gd name="connsiteX5" fmla="*/ 183302 w 240608"/>
                <a:gd name="connsiteY5" fmla="*/ 218725 h 279240"/>
                <a:gd name="connsiteX6" fmla="*/ 85418 w 240608"/>
                <a:gd name="connsiteY6" fmla="*/ 271397 h 27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608" h="279240">
                  <a:moveTo>
                    <a:pt x="85418" y="271397"/>
                  </a:moveTo>
                  <a:cubicBezTo>
                    <a:pt x="68486" y="250768"/>
                    <a:pt x="82726" y="217123"/>
                    <a:pt x="60269" y="198670"/>
                  </a:cubicBezTo>
                  <a:cubicBezTo>
                    <a:pt x="51149" y="189215"/>
                    <a:pt x="57748" y="179333"/>
                    <a:pt x="59928" y="169780"/>
                  </a:cubicBezTo>
                  <a:cubicBezTo>
                    <a:pt x="69394" y="128114"/>
                    <a:pt x="85720" y="89042"/>
                    <a:pt x="98102" y="48477"/>
                  </a:cubicBezTo>
                  <a:cubicBezTo>
                    <a:pt x="107885" y="16201"/>
                    <a:pt x="128324" y="7289"/>
                    <a:pt x="161425" y="18865"/>
                  </a:cubicBezTo>
                  <a:cubicBezTo>
                    <a:pt x="168621" y="85536"/>
                    <a:pt x="177281" y="152129"/>
                    <a:pt x="183302" y="218725"/>
                  </a:cubicBezTo>
                  <a:cubicBezTo>
                    <a:pt x="157400" y="251486"/>
                    <a:pt x="119246" y="256488"/>
                    <a:pt x="85418" y="271397"/>
                  </a:cubicBezTo>
                  <a:close/>
                </a:path>
              </a:pathLst>
            </a:custGeom>
            <a:noFill/>
            <a:ln w="19241" cap="flat">
              <a:solidFill>
                <a:srgbClr val="00B4DB"/>
              </a:solidFill>
              <a:prstDash val="solid"/>
              <a:round/>
            </a:ln>
          </p:spPr>
          <p:txBody>
            <a:bodyPr rtlCol="0" anchor="ctr"/>
            <a:lstStyle/>
            <a:p>
              <a:endParaRPr lang="de-DE"/>
            </a:p>
          </p:txBody>
        </p:sp>
        <p:sp>
          <p:nvSpPr>
            <p:cNvPr id="88" name="Freihandform: Form 87">
              <a:extLst>
                <a:ext uri="{FF2B5EF4-FFF2-40B4-BE49-F238E27FC236}">
                  <a16:creationId xmlns:a16="http://schemas.microsoft.com/office/drawing/2014/main" id="{2CBD29E3-B422-F4D1-4C2C-60BA41916D77}"/>
                </a:ext>
              </a:extLst>
            </p:cNvPr>
            <p:cNvSpPr/>
            <p:nvPr/>
          </p:nvSpPr>
          <p:spPr>
            <a:xfrm>
              <a:off x="1715636" y="3637676"/>
              <a:ext cx="270099" cy="275547"/>
            </a:xfrm>
            <a:custGeom>
              <a:avLst/>
              <a:gdLst>
                <a:gd name="connsiteX0" fmla="*/ 199187 w 270099"/>
                <a:gd name="connsiteY0" fmla="*/ 21517 h 275547"/>
                <a:gd name="connsiteX1" fmla="*/ 153030 w 270099"/>
                <a:gd name="connsiteY1" fmla="*/ 191685 h 275547"/>
                <a:gd name="connsiteX2" fmla="*/ 151403 w 270099"/>
                <a:gd name="connsiteY2" fmla="*/ 235265 h 275547"/>
                <a:gd name="connsiteX3" fmla="*/ 51193 w 270099"/>
                <a:gd name="connsiteY3" fmla="*/ 218420 h 275547"/>
                <a:gd name="connsiteX4" fmla="*/ 52381 w 270099"/>
                <a:gd name="connsiteY4" fmla="*/ 175939 h 275547"/>
                <a:gd name="connsiteX5" fmla="*/ 57641 w 270099"/>
                <a:gd name="connsiteY5" fmla="*/ 136525 h 275547"/>
                <a:gd name="connsiteX6" fmla="*/ 59357 w 270099"/>
                <a:gd name="connsiteY6" fmla="*/ 121109 h 275547"/>
                <a:gd name="connsiteX7" fmla="*/ 175370 w 270099"/>
                <a:gd name="connsiteY7" fmla="*/ 10767 h 275547"/>
                <a:gd name="connsiteX8" fmla="*/ 199187 w 270099"/>
                <a:gd name="connsiteY8" fmla="*/ 21517 h 27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099" h="275547">
                  <a:moveTo>
                    <a:pt x="199187" y="21517"/>
                  </a:moveTo>
                  <a:cubicBezTo>
                    <a:pt x="188595" y="79773"/>
                    <a:pt x="170626" y="135711"/>
                    <a:pt x="153030" y="191685"/>
                  </a:cubicBezTo>
                  <a:cubicBezTo>
                    <a:pt x="148512" y="206095"/>
                    <a:pt x="142105" y="220263"/>
                    <a:pt x="151403" y="235265"/>
                  </a:cubicBezTo>
                  <a:cubicBezTo>
                    <a:pt x="116978" y="236936"/>
                    <a:pt x="84178" y="227002"/>
                    <a:pt x="51193" y="218420"/>
                  </a:cubicBezTo>
                  <a:cubicBezTo>
                    <a:pt x="42178" y="203894"/>
                    <a:pt x="48324" y="190101"/>
                    <a:pt x="52381" y="175939"/>
                  </a:cubicBezTo>
                  <a:cubicBezTo>
                    <a:pt x="56437" y="161776"/>
                    <a:pt x="63935" y="150706"/>
                    <a:pt x="57641" y="136525"/>
                  </a:cubicBezTo>
                  <a:cubicBezTo>
                    <a:pt x="54332" y="131755"/>
                    <a:pt x="55102" y="124861"/>
                    <a:pt x="59357" y="121109"/>
                  </a:cubicBezTo>
                  <a:cubicBezTo>
                    <a:pt x="93650" y="79111"/>
                    <a:pt x="132628" y="42041"/>
                    <a:pt x="175370" y="10767"/>
                  </a:cubicBezTo>
                  <a:cubicBezTo>
                    <a:pt x="187144" y="2422"/>
                    <a:pt x="199567" y="-4625"/>
                    <a:pt x="199187" y="21517"/>
                  </a:cubicBezTo>
                  <a:close/>
                </a:path>
              </a:pathLst>
            </a:custGeom>
            <a:noFill/>
            <a:ln w="19241" cap="flat">
              <a:solidFill>
                <a:srgbClr val="00B4DB"/>
              </a:solidFill>
              <a:prstDash val="solid"/>
              <a:round/>
            </a:ln>
          </p:spPr>
          <p:txBody>
            <a:bodyPr rtlCol="0" anchor="ctr"/>
            <a:lstStyle/>
            <a:p>
              <a:endParaRPr lang="de-DE"/>
            </a:p>
          </p:txBody>
        </p:sp>
        <p:sp>
          <p:nvSpPr>
            <p:cNvPr id="89" name="Freihandform: Form 88">
              <a:extLst>
                <a:ext uri="{FF2B5EF4-FFF2-40B4-BE49-F238E27FC236}">
                  <a16:creationId xmlns:a16="http://schemas.microsoft.com/office/drawing/2014/main" id="{51CA4209-0139-5E35-B381-D3B812FC324E}"/>
                </a:ext>
              </a:extLst>
            </p:cNvPr>
            <p:cNvSpPr/>
            <p:nvPr/>
          </p:nvSpPr>
          <p:spPr>
            <a:xfrm>
              <a:off x="1325621" y="3100201"/>
              <a:ext cx="286692" cy="354174"/>
            </a:xfrm>
            <a:custGeom>
              <a:avLst/>
              <a:gdLst>
                <a:gd name="connsiteX0" fmla="*/ 80191 w 286692"/>
                <a:gd name="connsiteY0" fmla="*/ 87224 h 354174"/>
                <a:gd name="connsiteX1" fmla="*/ 169872 w 286692"/>
                <a:gd name="connsiteY1" fmla="*/ 0 h 354174"/>
                <a:gd name="connsiteX2" fmla="*/ 162414 w 286692"/>
                <a:gd name="connsiteY2" fmla="*/ 60495 h 354174"/>
                <a:gd name="connsiteX3" fmla="*/ 166970 w 286692"/>
                <a:gd name="connsiteY3" fmla="*/ 89399 h 354174"/>
                <a:gd name="connsiteX4" fmla="*/ 174058 w 286692"/>
                <a:gd name="connsiteY4" fmla="*/ 263173 h 354174"/>
                <a:gd name="connsiteX5" fmla="*/ 138636 w 286692"/>
                <a:gd name="connsiteY5" fmla="*/ 337002 h 354174"/>
                <a:gd name="connsiteX6" fmla="*/ 117462 w 286692"/>
                <a:gd name="connsiteY6" fmla="*/ 347796 h 354174"/>
                <a:gd name="connsiteX7" fmla="*/ 109223 w 286692"/>
                <a:gd name="connsiteY7" fmla="*/ 326664 h 354174"/>
                <a:gd name="connsiteX8" fmla="*/ 81344 w 286692"/>
                <a:gd name="connsiteY8" fmla="*/ 165831 h 354174"/>
                <a:gd name="connsiteX9" fmla="*/ 80191 w 286692"/>
                <a:gd name="connsiteY9" fmla="*/ 87224 h 35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2" h="354174">
                  <a:moveTo>
                    <a:pt x="80191" y="87224"/>
                  </a:moveTo>
                  <a:cubicBezTo>
                    <a:pt x="106349" y="53816"/>
                    <a:pt x="136517" y="24474"/>
                    <a:pt x="169872" y="0"/>
                  </a:cubicBezTo>
                  <a:cubicBezTo>
                    <a:pt x="175230" y="20411"/>
                    <a:pt x="172522" y="42385"/>
                    <a:pt x="162414" y="60495"/>
                  </a:cubicBezTo>
                  <a:cubicBezTo>
                    <a:pt x="153766" y="71867"/>
                    <a:pt x="164932" y="80147"/>
                    <a:pt x="166970" y="89399"/>
                  </a:cubicBezTo>
                  <a:cubicBezTo>
                    <a:pt x="180192" y="146166"/>
                    <a:pt x="182601" y="205333"/>
                    <a:pt x="174058" y="263173"/>
                  </a:cubicBezTo>
                  <a:cubicBezTo>
                    <a:pt x="169668" y="292011"/>
                    <a:pt x="151784" y="313111"/>
                    <a:pt x="138636" y="337002"/>
                  </a:cubicBezTo>
                  <a:cubicBezTo>
                    <a:pt x="134264" y="344830"/>
                    <a:pt x="127229" y="352282"/>
                    <a:pt x="117462" y="347796"/>
                  </a:cubicBezTo>
                  <a:cubicBezTo>
                    <a:pt x="109408" y="344275"/>
                    <a:pt x="109149" y="334853"/>
                    <a:pt x="109223" y="326664"/>
                  </a:cubicBezTo>
                  <a:cubicBezTo>
                    <a:pt x="109698" y="271007"/>
                    <a:pt x="95952" y="218345"/>
                    <a:pt x="81344" y="165831"/>
                  </a:cubicBezTo>
                  <a:cubicBezTo>
                    <a:pt x="84764" y="139628"/>
                    <a:pt x="79666" y="113521"/>
                    <a:pt x="80191" y="87224"/>
                  </a:cubicBezTo>
                  <a:close/>
                </a:path>
              </a:pathLst>
            </a:custGeom>
            <a:noFill/>
            <a:ln w="19241" cap="flat">
              <a:solidFill>
                <a:srgbClr val="00B4DB"/>
              </a:solidFill>
              <a:prstDash val="solid"/>
              <a:round/>
            </a:ln>
          </p:spPr>
          <p:txBody>
            <a:bodyPr rtlCol="0" anchor="ctr"/>
            <a:lstStyle/>
            <a:p>
              <a:endParaRPr lang="de-DE"/>
            </a:p>
          </p:txBody>
        </p:sp>
        <p:sp>
          <p:nvSpPr>
            <p:cNvPr id="90" name="Freihandform: Form 89">
              <a:extLst>
                <a:ext uri="{FF2B5EF4-FFF2-40B4-BE49-F238E27FC236}">
                  <a16:creationId xmlns:a16="http://schemas.microsoft.com/office/drawing/2014/main" id="{2FFB57E3-0034-2FFD-C9D4-C42CE6B97C5E}"/>
                </a:ext>
              </a:extLst>
            </p:cNvPr>
            <p:cNvSpPr/>
            <p:nvPr/>
          </p:nvSpPr>
          <p:spPr>
            <a:xfrm>
              <a:off x="1255519" y="3187350"/>
              <a:ext cx="282541" cy="378200"/>
            </a:xfrm>
            <a:custGeom>
              <a:avLst/>
              <a:gdLst>
                <a:gd name="connsiteX0" fmla="*/ 150294 w 282541"/>
                <a:gd name="connsiteY0" fmla="*/ 75 h 378200"/>
                <a:gd name="connsiteX1" fmla="*/ 155344 w 282541"/>
                <a:gd name="connsiteY1" fmla="*/ 75732 h 378200"/>
                <a:gd name="connsiteX2" fmla="*/ 164585 w 282541"/>
                <a:gd name="connsiteY2" fmla="*/ 125636 h 378200"/>
                <a:gd name="connsiteX3" fmla="*/ 174833 w 282541"/>
                <a:gd name="connsiteY3" fmla="*/ 305082 h 378200"/>
                <a:gd name="connsiteX4" fmla="*/ 138387 w 282541"/>
                <a:gd name="connsiteY4" fmla="*/ 374837 h 378200"/>
                <a:gd name="connsiteX5" fmla="*/ 121526 w 282541"/>
                <a:gd name="connsiteY5" fmla="*/ 336852 h 378200"/>
                <a:gd name="connsiteX6" fmla="*/ 99177 w 282541"/>
                <a:gd name="connsiteY6" fmla="*/ 128860 h 378200"/>
                <a:gd name="connsiteX7" fmla="*/ 89089 w 282541"/>
                <a:gd name="connsiteY7" fmla="*/ 102919 h 378200"/>
                <a:gd name="connsiteX8" fmla="*/ 150294 w 282541"/>
                <a:gd name="connsiteY8" fmla="*/ 75 h 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541" h="378200">
                  <a:moveTo>
                    <a:pt x="150294" y="75"/>
                  </a:moveTo>
                  <a:cubicBezTo>
                    <a:pt x="162461" y="24432"/>
                    <a:pt x="167196" y="49401"/>
                    <a:pt x="155344" y="75732"/>
                  </a:cubicBezTo>
                  <a:cubicBezTo>
                    <a:pt x="150764" y="93858"/>
                    <a:pt x="159676" y="110399"/>
                    <a:pt x="164585" y="125636"/>
                  </a:cubicBezTo>
                  <a:cubicBezTo>
                    <a:pt x="183721" y="184814"/>
                    <a:pt x="182805" y="244782"/>
                    <a:pt x="174833" y="305082"/>
                  </a:cubicBezTo>
                  <a:cubicBezTo>
                    <a:pt x="171202" y="332417"/>
                    <a:pt x="161760" y="358712"/>
                    <a:pt x="138387" y="374837"/>
                  </a:cubicBezTo>
                  <a:cubicBezTo>
                    <a:pt x="121875" y="368010"/>
                    <a:pt x="121730" y="352416"/>
                    <a:pt x="121526" y="336852"/>
                  </a:cubicBezTo>
                  <a:cubicBezTo>
                    <a:pt x="120727" y="266754"/>
                    <a:pt x="105890" y="198298"/>
                    <a:pt x="99177" y="128860"/>
                  </a:cubicBezTo>
                  <a:cubicBezTo>
                    <a:pt x="98311" y="119998"/>
                    <a:pt x="92651" y="111746"/>
                    <a:pt x="89089" y="102919"/>
                  </a:cubicBezTo>
                  <a:cubicBezTo>
                    <a:pt x="103542" y="64771"/>
                    <a:pt x="127174" y="32678"/>
                    <a:pt x="150294" y="75"/>
                  </a:cubicBezTo>
                  <a:close/>
                </a:path>
              </a:pathLst>
            </a:custGeom>
            <a:noFill/>
            <a:ln w="19241" cap="flat">
              <a:solidFill>
                <a:srgbClr val="00B4DB"/>
              </a:solidFill>
              <a:prstDash val="solid"/>
              <a:round/>
            </a:ln>
          </p:spPr>
          <p:txBody>
            <a:bodyPr rtlCol="0" anchor="ctr"/>
            <a:lstStyle/>
            <a:p>
              <a:endParaRPr lang="de-DE"/>
            </a:p>
          </p:txBody>
        </p:sp>
        <p:sp>
          <p:nvSpPr>
            <p:cNvPr id="91" name="Freihandform: Form 90">
              <a:extLst>
                <a:ext uri="{FF2B5EF4-FFF2-40B4-BE49-F238E27FC236}">
                  <a16:creationId xmlns:a16="http://schemas.microsoft.com/office/drawing/2014/main" id="{C722E241-4154-F3B5-BD26-91A4FA590700}"/>
                </a:ext>
              </a:extLst>
            </p:cNvPr>
            <p:cNvSpPr/>
            <p:nvPr/>
          </p:nvSpPr>
          <p:spPr>
            <a:xfrm>
              <a:off x="2023605" y="3583103"/>
              <a:ext cx="261591" cy="281033"/>
            </a:xfrm>
            <a:custGeom>
              <a:avLst/>
              <a:gdLst>
                <a:gd name="connsiteX0" fmla="*/ 75876 w 261591"/>
                <a:gd name="connsiteY0" fmla="*/ 267111 h 281033"/>
                <a:gd name="connsiteX1" fmla="*/ 104750 w 261591"/>
                <a:gd name="connsiteY1" fmla="*/ 130964 h 281033"/>
                <a:gd name="connsiteX2" fmla="*/ 128718 w 261591"/>
                <a:gd name="connsiteY2" fmla="*/ 45795 h 281033"/>
                <a:gd name="connsiteX3" fmla="*/ 149835 w 261591"/>
                <a:gd name="connsiteY3" fmla="*/ 15911 h 281033"/>
                <a:gd name="connsiteX4" fmla="*/ 209561 w 261591"/>
                <a:gd name="connsiteY4" fmla="*/ 70114 h 281033"/>
                <a:gd name="connsiteX5" fmla="*/ 165746 w 261591"/>
                <a:gd name="connsiteY5" fmla="*/ 203294 h 281033"/>
                <a:gd name="connsiteX6" fmla="*/ 165829 w 261591"/>
                <a:gd name="connsiteY6" fmla="*/ 219550 h 281033"/>
                <a:gd name="connsiteX7" fmla="*/ 183168 w 261591"/>
                <a:gd name="connsiteY7" fmla="*/ 217313 h 281033"/>
                <a:gd name="connsiteX8" fmla="*/ 223163 w 261591"/>
                <a:gd name="connsiteY8" fmla="*/ 195888 h 281033"/>
                <a:gd name="connsiteX9" fmla="*/ 161823 w 261591"/>
                <a:gd name="connsiteY9" fmla="*/ 234469 h 281033"/>
                <a:gd name="connsiteX10" fmla="*/ 75876 w 261591"/>
                <a:gd name="connsiteY10" fmla="*/ 267111 h 2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591" h="281033">
                  <a:moveTo>
                    <a:pt x="75876" y="267111"/>
                  </a:moveTo>
                  <a:cubicBezTo>
                    <a:pt x="67435" y="217562"/>
                    <a:pt x="97992" y="177449"/>
                    <a:pt x="104750" y="130964"/>
                  </a:cubicBezTo>
                  <a:cubicBezTo>
                    <a:pt x="110152" y="101772"/>
                    <a:pt x="118181" y="73240"/>
                    <a:pt x="128718" y="45795"/>
                  </a:cubicBezTo>
                  <a:cubicBezTo>
                    <a:pt x="132476" y="33501"/>
                    <a:pt x="139927" y="22966"/>
                    <a:pt x="149835" y="15911"/>
                  </a:cubicBezTo>
                  <a:cubicBezTo>
                    <a:pt x="178363" y="22648"/>
                    <a:pt x="200594" y="37539"/>
                    <a:pt x="209561" y="70114"/>
                  </a:cubicBezTo>
                  <a:cubicBezTo>
                    <a:pt x="182366" y="109446"/>
                    <a:pt x="180170" y="158815"/>
                    <a:pt x="165746" y="203294"/>
                  </a:cubicBezTo>
                  <a:cubicBezTo>
                    <a:pt x="163977" y="208630"/>
                    <a:pt x="161368" y="214965"/>
                    <a:pt x="165829" y="219550"/>
                  </a:cubicBezTo>
                  <a:cubicBezTo>
                    <a:pt x="171794" y="225758"/>
                    <a:pt x="177753" y="220058"/>
                    <a:pt x="183168" y="217313"/>
                  </a:cubicBezTo>
                  <a:lnTo>
                    <a:pt x="223163" y="195888"/>
                  </a:lnTo>
                  <a:cubicBezTo>
                    <a:pt x="208325" y="219509"/>
                    <a:pt x="183615" y="224910"/>
                    <a:pt x="161823" y="234469"/>
                  </a:cubicBezTo>
                  <a:cubicBezTo>
                    <a:pt x="133518" y="247359"/>
                    <a:pt x="104247" y="256301"/>
                    <a:pt x="75876" y="267111"/>
                  </a:cubicBezTo>
                  <a:close/>
                </a:path>
              </a:pathLst>
            </a:custGeom>
            <a:noFill/>
            <a:ln w="19241" cap="flat">
              <a:solidFill>
                <a:srgbClr val="00B4DB"/>
              </a:solidFill>
              <a:prstDash val="solid"/>
              <a:round/>
            </a:ln>
          </p:spPr>
          <p:txBody>
            <a:bodyPr rtlCol="0" anchor="ctr"/>
            <a:lstStyle/>
            <a:p>
              <a:endParaRPr lang="de-DE"/>
            </a:p>
          </p:txBody>
        </p:sp>
        <p:sp>
          <p:nvSpPr>
            <p:cNvPr id="92" name="Freihandform: Form 91">
              <a:extLst>
                <a:ext uri="{FF2B5EF4-FFF2-40B4-BE49-F238E27FC236}">
                  <a16:creationId xmlns:a16="http://schemas.microsoft.com/office/drawing/2014/main" id="{5297E4F7-B487-E1A4-FA00-C76D977B1519}"/>
                </a:ext>
              </a:extLst>
            </p:cNvPr>
            <p:cNvSpPr/>
            <p:nvPr/>
          </p:nvSpPr>
          <p:spPr>
            <a:xfrm>
              <a:off x="1031019" y="4069799"/>
              <a:ext cx="287810" cy="311537"/>
            </a:xfrm>
            <a:custGeom>
              <a:avLst/>
              <a:gdLst>
                <a:gd name="connsiteX0" fmla="*/ 178026 w 287810"/>
                <a:gd name="connsiteY0" fmla="*/ 265261 h 311537"/>
                <a:gd name="connsiteX1" fmla="*/ 106383 w 287810"/>
                <a:gd name="connsiteY1" fmla="*/ 273078 h 311537"/>
                <a:gd name="connsiteX2" fmla="*/ 80400 w 287810"/>
                <a:gd name="connsiteY2" fmla="*/ 286214 h 311537"/>
                <a:gd name="connsiteX3" fmla="*/ 135521 w 287810"/>
                <a:gd name="connsiteY3" fmla="*/ 126760 h 311537"/>
                <a:gd name="connsiteX4" fmla="*/ 171807 w 287810"/>
                <a:gd name="connsiteY4" fmla="*/ 30291 h 311537"/>
                <a:gd name="connsiteX5" fmla="*/ 186953 w 287810"/>
                <a:gd name="connsiteY5" fmla="*/ 7523 h 311537"/>
                <a:gd name="connsiteX6" fmla="*/ 209850 w 287810"/>
                <a:gd name="connsiteY6" fmla="*/ 37573 h 311537"/>
                <a:gd name="connsiteX7" fmla="*/ 178026 w 287810"/>
                <a:gd name="connsiteY7" fmla="*/ 265261 h 31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7810" h="311537">
                  <a:moveTo>
                    <a:pt x="178026" y="265261"/>
                  </a:moveTo>
                  <a:cubicBezTo>
                    <a:pt x="152311" y="245575"/>
                    <a:pt x="130548" y="270791"/>
                    <a:pt x="106383" y="273078"/>
                  </a:cubicBezTo>
                  <a:cubicBezTo>
                    <a:pt x="97458" y="273863"/>
                    <a:pt x="88842" y="281770"/>
                    <a:pt x="80400" y="286214"/>
                  </a:cubicBezTo>
                  <a:cubicBezTo>
                    <a:pt x="90317" y="229653"/>
                    <a:pt x="116149" y="179375"/>
                    <a:pt x="135521" y="126760"/>
                  </a:cubicBezTo>
                  <a:cubicBezTo>
                    <a:pt x="147368" y="94632"/>
                    <a:pt x="152821" y="59190"/>
                    <a:pt x="171807" y="30291"/>
                  </a:cubicBezTo>
                  <a:cubicBezTo>
                    <a:pt x="177041" y="22315"/>
                    <a:pt x="176262" y="3847"/>
                    <a:pt x="186953" y="7523"/>
                  </a:cubicBezTo>
                  <a:cubicBezTo>
                    <a:pt x="197644" y="11200"/>
                    <a:pt x="212727" y="27020"/>
                    <a:pt x="209850" y="37573"/>
                  </a:cubicBezTo>
                  <a:cubicBezTo>
                    <a:pt x="189536" y="111851"/>
                    <a:pt x="219584" y="194648"/>
                    <a:pt x="178026" y="265261"/>
                  </a:cubicBezTo>
                  <a:close/>
                </a:path>
              </a:pathLst>
            </a:custGeom>
            <a:noFill/>
            <a:ln w="19241" cap="flat">
              <a:solidFill>
                <a:srgbClr val="00B4DB"/>
              </a:solidFill>
              <a:prstDash val="solid"/>
              <a:round/>
            </a:ln>
          </p:spPr>
          <p:txBody>
            <a:bodyPr rtlCol="0" anchor="ctr"/>
            <a:lstStyle/>
            <a:p>
              <a:endParaRPr lang="de-DE"/>
            </a:p>
          </p:txBody>
        </p:sp>
        <p:sp>
          <p:nvSpPr>
            <p:cNvPr id="93" name="Freihandform: Form 92">
              <a:extLst>
                <a:ext uri="{FF2B5EF4-FFF2-40B4-BE49-F238E27FC236}">
                  <a16:creationId xmlns:a16="http://schemas.microsoft.com/office/drawing/2014/main" id="{B02CCE0D-0EFD-42C0-2F7A-CF3C56C2B7AF}"/>
                </a:ext>
              </a:extLst>
            </p:cNvPr>
            <p:cNvSpPr/>
            <p:nvPr/>
          </p:nvSpPr>
          <p:spPr>
            <a:xfrm>
              <a:off x="579830" y="4069272"/>
              <a:ext cx="230673" cy="245074"/>
            </a:xfrm>
            <a:custGeom>
              <a:avLst/>
              <a:gdLst>
                <a:gd name="connsiteX0" fmla="*/ 69155 w 230673"/>
                <a:gd name="connsiteY0" fmla="*/ 48620 h 245074"/>
                <a:gd name="connsiteX1" fmla="*/ 177514 w 230673"/>
                <a:gd name="connsiteY1" fmla="*/ 112269 h 245074"/>
                <a:gd name="connsiteX2" fmla="*/ 198538 w 230673"/>
                <a:gd name="connsiteY2" fmla="*/ 127492 h 245074"/>
                <a:gd name="connsiteX3" fmla="*/ 225863 w 230673"/>
                <a:gd name="connsiteY3" fmla="*/ 153054 h 245074"/>
                <a:gd name="connsiteX4" fmla="*/ 196863 w 230673"/>
                <a:gd name="connsiteY4" fmla="*/ 176426 h 245074"/>
                <a:gd name="connsiteX5" fmla="*/ 127996 w 230673"/>
                <a:gd name="connsiteY5" fmla="*/ 213318 h 245074"/>
                <a:gd name="connsiteX6" fmla="*/ 25404 w 230673"/>
                <a:gd name="connsiteY6" fmla="*/ 142897 h 245074"/>
                <a:gd name="connsiteX7" fmla="*/ 69155 w 230673"/>
                <a:gd name="connsiteY7" fmla="*/ 48620 h 24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673" h="245074">
                  <a:moveTo>
                    <a:pt x="69155" y="48620"/>
                  </a:moveTo>
                  <a:cubicBezTo>
                    <a:pt x="111664" y="56644"/>
                    <a:pt x="141784" y="90269"/>
                    <a:pt x="177514" y="112269"/>
                  </a:cubicBezTo>
                  <a:cubicBezTo>
                    <a:pt x="184983" y="116527"/>
                    <a:pt x="192028" y="121631"/>
                    <a:pt x="198538" y="127492"/>
                  </a:cubicBezTo>
                  <a:cubicBezTo>
                    <a:pt x="207778" y="136256"/>
                    <a:pt x="226586" y="136524"/>
                    <a:pt x="225863" y="153054"/>
                  </a:cubicBezTo>
                  <a:cubicBezTo>
                    <a:pt x="225141" y="169584"/>
                    <a:pt x="206571" y="168248"/>
                    <a:pt x="196863" y="176426"/>
                  </a:cubicBezTo>
                  <a:lnTo>
                    <a:pt x="127996" y="213318"/>
                  </a:lnTo>
                  <a:cubicBezTo>
                    <a:pt x="91931" y="193457"/>
                    <a:pt x="60270" y="165359"/>
                    <a:pt x="25404" y="142897"/>
                  </a:cubicBezTo>
                  <a:cubicBezTo>
                    <a:pt x="31926" y="106648"/>
                    <a:pt x="44808" y="74122"/>
                    <a:pt x="69155" y="48620"/>
                  </a:cubicBezTo>
                  <a:close/>
                </a:path>
              </a:pathLst>
            </a:custGeom>
            <a:noFill/>
            <a:ln w="19241" cap="flat">
              <a:solidFill>
                <a:srgbClr val="00B4DB"/>
              </a:solidFill>
              <a:prstDash val="solid"/>
              <a:round/>
            </a:ln>
          </p:spPr>
          <p:txBody>
            <a:bodyPr rtlCol="0" anchor="ctr"/>
            <a:lstStyle/>
            <a:p>
              <a:endParaRPr lang="de-DE"/>
            </a:p>
          </p:txBody>
        </p:sp>
        <p:sp>
          <p:nvSpPr>
            <p:cNvPr id="94" name="Freihandform: Form 93">
              <a:extLst>
                <a:ext uri="{FF2B5EF4-FFF2-40B4-BE49-F238E27FC236}">
                  <a16:creationId xmlns:a16="http://schemas.microsoft.com/office/drawing/2014/main" id="{A97F7448-E6DE-C6FB-63B8-20709196DB12}"/>
                </a:ext>
              </a:extLst>
            </p:cNvPr>
            <p:cNvSpPr/>
            <p:nvPr/>
          </p:nvSpPr>
          <p:spPr>
            <a:xfrm>
              <a:off x="1417052" y="3059015"/>
              <a:ext cx="243834" cy="286782"/>
            </a:xfrm>
            <a:custGeom>
              <a:avLst/>
              <a:gdLst>
                <a:gd name="connsiteX0" fmla="*/ 69298 w 243834"/>
                <a:gd name="connsiteY0" fmla="*/ 100938 h 286782"/>
                <a:gd name="connsiteX1" fmla="*/ 78441 w 243834"/>
                <a:gd name="connsiteY1" fmla="*/ 41186 h 286782"/>
                <a:gd name="connsiteX2" fmla="*/ 156169 w 243834"/>
                <a:gd name="connsiteY2" fmla="*/ 7383 h 286782"/>
                <a:gd name="connsiteX3" fmla="*/ 174700 w 243834"/>
                <a:gd name="connsiteY3" fmla="*/ 177690 h 286782"/>
                <a:gd name="connsiteX4" fmla="*/ 165140 w 243834"/>
                <a:gd name="connsiteY4" fmla="*/ 204362 h 286782"/>
                <a:gd name="connsiteX5" fmla="*/ 108036 w 243834"/>
                <a:gd name="connsiteY5" fmla="*/ 275466 h 286782"/>
                <a:gd name="connsiteX6" fmla="*/ 86779 w 243834"/>
                <a:gd name="connsiteY6" fmla="*/ 270162 h 286782"/>
                <a:gd name="connsiteX7" fmla="*/ 69298 w 243834"/>
                <a:gd name="connsiteY7" fmla="*/ 100938 h 28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34" h="286782">
                  <a:moveTo>
                    <a:pt x="69298" y="100938"/>
                  </a:moveTo>
                  <a:cubicBezTo>
                    <a:pt x="71143" y="80829"/>
                    <a:pt x="69838" y="60213"/>
                    <a:pt x="78441" y="41186"/>
                  </a:cubicBezTo>
                  <a:cubicBezTo>
                    <a:pt x="104743" y="30857"/>
                    <a:pt x="125840" y="6391"/>
                    <a:pt x="156169" y="7383"/>
                  </a:cubicBezTo>
                  <a:cubicBezTo>
                    <a:pt x="156062" y="64770"/>
                    <a:pt x="162284" y="121949"/>
                    <a:pt x="174700" y="177690"/>
                  </a:cubicBezTo>
                  <a:cubicBezTo>
                    <a:pt x="181722" y="190777"/>
                    <a:pt x="170909" y="197432"/>
                    <a:pt x="165140" y="204362"/>
                  </a:cubicBezTo>
                  <a:cubicBezTo>
                    <a:pt x="146029" y="227999"/>
                    <a:pt x="128482" y="253229"/>
                    <a:pt x="108036" y="275466"/>
                  </a:cubicBezTo>
                  <a:cubicBezTo>
                    <a:pt x="99522" y="284729"/>
                    <a:pt x="85477" y="290372"/>
                    <a:pt x="86779" y="270162"/>
                  </a:cubicBezTo>
                  <a:cubicBezTo>
                    <a:pt x="90542" y="212273"/>
                    <a:pt x="77593" y="157068"/>
                    <a:pt x="69298" y="100938"/>
                  </a:cubicBezTo>
                  <a:close/>
                </a:path>
              </a:pathLst>
            </a:custGeom>
            <a:noFill/>
            <a:ln w="19241" cap="flat">
              <a:solidFill>
                <a:srgbClr val="00B4DB"/>
              </a:solidFill>
              <a:prstDash val="solid"/>
              <a:round/>
            </a:ln>
          </p:spPr>
          <p:txBody>
            <a:bodyPr rtlCol="0" anchor="ctr"/>
            <a:lstStyle/>
            <a:p>
              <a:endParaRPr lang="de-DE"/>
            </a:p>
          </p:txBody>
        </p:sp>
        <p:sp>
          <p:nvSpPr>
            <p:cNvPr id="95" name="Freihandform: Form 94">
              <a:extLst>
                <a:ext uri="{FF2B5EF4-FFF2-40B4-BE49-F238E27FC236}">
                  <a16:creationId xmlns:a16="http://schemas.microsoft.com/office/drawing/2014/main" id="{4FC68E8A-621F-8508-CF62-4ED89DBA3ACE}"/>
                </a:ext>
              </a:extLst>
            </p:cNvPr>
            <p:cNvSpPr/>
            <p:nvPr/>
          </p:nvSpPr>
          <p:spPr>
            <a:xfrm>
              <a:off x="1401226" y="3531774"/>
              <a:ext cx="197721" cy="236451"/>
            </a:xfrm>
            <a:custGeom>
              <a:avLst/>
              <a:gdLst>
                <a:gd name="connsiteX0" fmla="*/ 76758 w 197721"/>
                <a:gd name="connsiteY0" fmla="*/ 236055 h 236451"/>
                <a:gd name="connsiteX1" fmla="*/ 60357 w 197721"/>
                <a:gd name="connsiteY1" fmla="*/ 153627 h 236451"/>
                <a:gd name="connsiteX2" fmla="*/ 52691 w 197721"/>
                <a:gd name="connsiteY2" fmla="*/ 37369 h 236451"/>
                <a:gd name="connsiteX3" fmla="*/ 149948 w 197721"/>
                <a:gd name="connsiteY3" fmla="*/ 63631 h 236451"/>
                <a:gd name="connsiteX4" fmla="*/ 150849 w 197721"/>
                <a:gd name="connsiteY4" fmla="*/ 150993 h 236451"/>
                <a:gd name="connsiteX5" fmla="*/ 169221 w 197721"/>
                <a:gd name="connsiteY5" fmla="*/ 155099 h 236451"/>
                <a:gd name="connsiteX6" fmla="*/ 76758 w 197721"/>
                <a:gd name="connsiteY6" fmla="*/ 236055 h 236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721" h="236451">
                  <a:moveTo>
                    <a:pt x="76758" y="236055"/>
                  </a:moveTo>
                  <a:cubicBezTo>
                    <a:pt x="60868" y="211185"/>
                    <a:pt x="63258" y="181538"/>
                    <a:pt x="60357" y="153627"/>
                  </a:cubicBezTo>
                  <a:cubicBezTo>
                    <a:pt x="56375" y="115090"/>
                    <a:pt x="45337" y="76885"/>
                    <a:pt x="52691" y="37369"/>
                  </a:cubicBezTo>
                  <a:cubicBezTo>
                    <a:pt x="83679" y="16223"/>
                    <a:pt x="126930" y="27847"/>
                    <a:pt x="149948" y="63631"/>
                  </a:cubicBezTo>
                  <a:cubicBezTo>
                    <a:pt x="134399" y="92883"/>
                    <a:pt x="149506" y="121934"/>
                    <a:pt x="150849" y="150993"/>
                  </a:cubicBezTo>
                  <a:cubicBezTo>
                    <a:pt x="151249" y="160731"/>
                    <a:pt x="162084" y="157982"/>
                    <a:pt x="169221" y="155099"/>
                  </a:cubicBezTo>
                  <a:cubicBezTo>
                    <a:pt x="143857" y="188850"/>
                    <a:pt x="112364" y="216425"/>
                    <a:pt x="76758" y="236055"/>
                  </a:cubicBezTo>
                  <a:close/>
                </a:path>
              </a:pathLst>
            </a:custGeom>
            <a:noFill/>
            <a:ln w="19241" cap="flat">
              <a:solidFill>
                <a:srgbClr val="00B4DB"/>
              </a:solidFill>
              <a:prstDash val="solid"/>
              <a:round/>
            </a:ln>
          </p:spPr>
          <p:txBody>
            <a:bodyPr rtlCol="0" anchor="ctr"/>
            <a:lstStyle/>
            <a:p>
              <a:endParaRPr lang="de-DE"/>
            </a:p>
          </p:txBody>
        </p:sp>
        <p:sp>
          <p:nvSpPr>
            <p:cNvPr id="96" name="Freihandform: Form 95">
              <a:extLst>
                <a:ext uri="{FF2B5EF4-FFF2-40B4-BE49-F238E27FC236}">
                  <a16:creationId xmlns:a16="http://schemas.microsoft.com/office/drawing/2014/main" id="{EB846CFF-2B8D-FD36-EBFA-23159D72CDF9}"/>
                </a:ext>
              </a:extLst>
            </p:cNvPr>
            <p:cNvSpPr/>
            <p:nvPr/>
          </p:nvSpPr>
          <p:spPr>
            <a:xfrm>
              <a:off x="377561" y="3843048"/>
              <a:ext cx="258644" cy="305419"/>
            </a:xfrm>
            <a:custGeom>
              <a:avLst/>
              <a:gdLst>
                <a:gd name="connsiteX0" fmla="*/ 63856 w 258644"/>
                <a:gd name="connsiteY0" fmla="*/ 80423 h 305419"/>
                <a:gd name="connsiteX1" fmla="*/ 230298 w 258644"/>
                <a:gd name="connsiteY1" fmla="*/ 189909 h 305419"/>
                <a:gd name="connsiteX2" fmla="*/ 254676 w 258644"/>
                <a:gd name="connsiteY2" fmla="*/ 221046 h 305419"/>
                <a:gd name="connsiteX3" fmla="*/ 131998 w 258644"/>
                <a:gd name="connsiteY3" fmla="*/ 202917 h 305419"/>
                <a:gd name="connsiteX4" fmla="*/ 0 w 258644"/>
                <a:gd name="connsiteY4" fmla="*/ 86499 h 305419"/>
                <a:gd name="connsiteX5" fmla="*/ 63856 w 258644"/>
                <a:gd name="connsiteY5" fmla="*/ 80423 h 30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644" h="305419">
                  <a:moveTo>
                    <a:pt x="63856" y="80423"/>
                  </a:moveTo>
                  <a:cubicBezTo>
                    <a:pt x="119473" y="116689"/>
                    <a:pt x="175410" y="152391"/>
                    <a:pt x="230298" y="189909"/>
                  </a:cubicBezTo>
                  <a:cubicBezTo>
                    <a:pt x="240417" y="196635"/>
                    <a:pt x="258367" y="199792"/>
                    <a:pt x="254676" y="221046"/>
                  </a:cubicBezTo>
                  <a:cubicBezTo>
                    <a:pt x="210591" y="241450"/>
                    <a:pt x="171312" y="218687"/>
                    <a:pt x="131998" y="202917"/>
                  </a:cubicBezTo>
                  <a:cubicBezTo>
                    <a:pt x="76794" y="181241"/>
                    <a:pt x="31192" y="144234"/>
                    <a:pt x="0" y="86499"/>
                  </a:cubicBezTo>
                  <a:cubicBezTo>
                    <a:pt x="21878" y="77129"/>
                    <a:pt x="43120" y="80952"/>
                    <a:pt x="63856" y="80423"/>
                  </a:cubicBezTo>
                  <a:close/>
                </a:path>
              </a:pathLst>
            </a:custGeom>
            <a:noFill/>
            <a:ln w="19241" cap="flat">
              <a:solidFill>
                <a:srgbClr val="00B4DB"/>
              </a:solidFill>
              <a:prstDash val="solid"/>
              <a:round/>
            </a:ln>
          </p:spPr>
          <p:txBody>
            <a:bodyPr rtlCol="0" anchor="ctr"/>
            <a:lstStyle/>
            <a:p>
              <a:endParaRPr lang="de-DE"/>
            </a:p>
          </p:txBody>
        </p:sp>
        <p:sp>
          <p:nvSpPr>
            <p:cNvPr id="97" name="Freihandform: Form 96">
              <a:extLst>
                <a:ext uri="{FF2B5EF4-FFF2-40B4-BE49-F238E27FC236}">
                  <a16:creationId xmlns:a16="http://schemas.microsoft.com/office/drawing/2014/main" id="{0CD972F5-E040-A3B0-CEE7-7E1F42608DBB}"/>
                </a:ext>
              </a:extLst>
            </p:cNvPr>
            <p:cNvSpPr/>
            <p:nvPr/>
          </p:nvSpPr>
          <p:spPr>
            <a:xfrm>
              <a:off x="246885" y="4100711"/>
              <a:ext cx="255553" cy="233724"/>
            </a:xfrm>
            <a:custGeom>
              <a:avLst/>
              <a:gdLst>
                <a:gd name="connsiteX0" fmla="*/ 131306 w 255553"/>
                <a:gd name="connsiteY0" fmla="*/ 193591 h 233724"/>
                <a:gd name="connsiteX1" fmla="*/ 184 w 255553"/>
                <a:gd name="connsiteY1" fmla="*/ 107108 h 233724"/>
                <a:gd name="connsiteX2" fmla="*/ 207246 w 255553"/>
                <a:gd name="connsiteY2" fmla="*/ 18204 h 233724"/>
                <a:gd name="connsiteX3" fmla="*/ 131306 w 255553"/>
                <a:gd name="connsiteY3" fmla="*/ 193591 h 233724"/>
              </a:gdLst>
              <a:ahLst/>
              <a:cxnLst>
                <a:cxn ang="0">
                  <a:pos x="connsiteX0" y="connsiteY0"/>
                </a:cxn>
                <a:cxn ang="0">
                  <a:pos x="connsiteX1" y="connsiteY1"/>
                </a:cxn>
                <a:cxn ang="0">
                  <a:pos x="connsiteX2" y="connsiteY2"/>
                </a:cxn>
                <a:cxn ang="0">
                  <a:pos x="connsiteX3" y="connsiteY3"/>
                </a:cxn>
              </a:cxnLst>
              <a:rect l="l" t="t" r="r" b="b"/>
              <a:pathLst>
                <a:path w="255553" h="233724">
                  <a:moveTo>
                    <a:pt x="131306" y="193591"/>
                  </a:moveTo>
                  <a:cubicBezTo>
                    <a:pt x="82529" y="175258"/>
                    <a:pt x="37846" y="145783"/>
                    <a:pt x="184" y="107108"/>
                  </a:cubicBezTo>
                  <a:cubicBezTo>
                    <a:pt x="63735" y="71418"/>
                    <a:pt x="128096" y="38036"/>
                    <a:pt x="207246" y="18204"/>
                  </a:cubicBezTo>
                  <a:cubicBezTo>
                    <a:pt x="160881" y="71880"/>
                    <a:pt x="143109" y="131317"/>
                    <a:pt x="131306" y="193591"/>
                  </a:cubicBezTo>
                  <a:close/>
                </a:path>
              </a:pathLst>
            </a:custGeom>
            <a:noFill/>
            <a:ln w="19241" cap="flat">
              <a:solidFill>
                <a:srgbClr val="00B4DB"/>
              </a:solidFill>
              <a:prstDash val="solid"/>
              <a:round/>
            </a:ln>
          </p:spPr>
          <p:txBody>
            <a:bodyPr rtlCol="0" anchor="ctr"/>
            <a:lstStyle/>
            <a:p>
              <a:endParaRPr lang="de-DE"/>
            </a:p>
          </p:txBody>
        </p:sp>
        <p:sp>
          <p:nvSpPr>
            <p:cNvPr id="98" name="Freihandform: Form 97">
              <a:extLst>
                <a:ext uri="{FF2B5EF4-FFF2-40B4-BE49-F238E27FC236}">
                  <a16:creationId xmlns:a16="http://schemas.microsoft.com/office/drawing/2014/main" id="{E26B99F2-2FD2-7EF9-539F-1F7ED608EF68}"/>
                </a:ext>
              </a:extLst>
            </p:cNvPr>
            <p:cNvSpPr/>
            <p:nvPr/>
          </p:nvSpPr>
          <p:spPr>
            <a:xfrm>
              <a:off x="1349557" y="4399528"/>
              <a:ext cx="267771" cy="310336"/>
            </a:xfrm>
            <a:custGeom>
              <a:avLst/>
              <a:gdLst>
                <a:gd name="connsiteX0" fmla="*/ 263897 w 267771"/>
                <a:gd name="connsiteY0" fmla="*/ 219862 h 310336"/>
                <a:gd name="connsiteX1" fmla="*/ 122924 w 267771"/>
                <a:gd name="connsiteY1" fmla="*/ 217568 h 310336"/>
                <a:gd name="connsiteX2" fmla="*/ 7044 w 267771"/>
                <a:gd name="connsiteY2" fmla="*/ 107247 h 310336"/>
                <a:gd name="connsiteX3" fmla="*/ 27285 w 267771"/>
                <a:gd name="connsiteY3" fmla="*/ 88567 h 310336"/>
                <a:gd name="connsiteX4" fmla="*/ 94598 w 267771"/>
                <a:gd name="connsiteY4" fmla="*/ 118724 h 310336"/>
                <a:gd name="connsiteX5" fmla="*/ 170268 w 267771"/>
                <a:gd name="connsiteY5" fmla="*/ 153886 h 310336"/>
                <a:gd name="connsiteX6" fmla="*/ 184459 w 267771"/>
                <a:gd name="connsiteY6" fmla="*/ 166893 h 310336"/>
                <a:gd name="connsiteX7" fmla="*/ 243817 w 267771"/>
                <a:gd name="connsiteY7" fmla="*/ 192143 h 310336"/>
                <a:gd name="connsiteX8" fmla="*/ 263897 w 267771"/>
                <a:gd name="connsiteY8" fmla="*/ 219862 h 31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771" h="310336">
                  <a:moveTo>
                    <a:pt x="263897" y="219862"/>
                  </a:moveTo>
                  <a:cubicBezTo>
                    <a:pt x="216570" y="253052"/>
                    <a:pt x="169837" y="245958"/>
                    <a:pt x="122924" y="217568"/>
                  </a:cubicBezTo>
                  <a:cubicBezTo>
                    <a:pt x="77008" y="189819"/>
                    <a:pt x="35499" y="156888"/>
                    <a:pt x="7044" y="107247"/>
                  </a:cubicBezTo>
                  <a:cubicBezTo>
                    <a:pt x="2354" y="86720"/>
                    <a:pt x="7741" y="80857"/>
                    <a:pt x="27285" y="88567"/>
                  </a:cubicBezTo>
                  <a:cubicBezTo>
                    <a:pt x="49999" y="97636"/>
                    <a:pt x="71921" y="108774"/>
                    <a:pt x="94598" y="118724"/>
                  </a:cubicBezTo>
                  <a:cubicBezTo>
                    <a:pt x="119959" y="130058"/>
                    <a:pt x="145231" y="141674"/>
                    <a:pt x="170268" y="153886"/>
                  </a:cubicBezTo>
                  <a:cubicBezTo>
                    <a:pt x="175571" y="157314"/>
                    <a:pt x="175765" y="167554"/>
                    <a:pt x="184459" y="166893"/>
                  </a:cubicBezTo>
                  <a:cubicBezTo>
                    <a:pt x="205985" y="171034"/>
                    <a:pt x="224403" y="182796"/>
                    <a:pt x="243817" y="192143"/>
                  </a:cubicBezTo>
                  <a:cubicBezTo>
                    <a:pt x="254238" y="197139"/>
                    <a:pt x="266373" y="202942"/>
                    <a:pt x="263897" y="219862"/>
                  </a:cubicBezTo>
                  <a:close/>
                </a:path>
              </a:pathLst>
            </a:custGeom>
            <a:noFill/>
            <a:ln w="19241" cap="flat">
              <a:solidFill>
                <a:srgbClr val="00B4DB"/>
              </a:solidFill>
              <a:prstDash val="solid"/>
              <a:round/>
            </a:ln>
          </p:spPr>
          <p:txBody>
            <a:bodyPr rtlCol="0" anchor="ctr"/>
            <a:lstStyle/>
            <a:p>
              <a:endParaRPr lang="de-DE"/>
            </a:p>
          </p:txBody>
        </p:sp>
        <p:sp>
          <p:nvSpPr>
            <p:cNvPr id="99" name="Freihandform: Form 98">
              <a:extLst>
                <a:ext uri="{FF2B5EF4-FFF2-40B4-BE49-F238E27FC236}">
                  <a16:creationId xmlns:a16="http://schemas.microsoft.com/office/drawing/2014/main" id="{B9B9FF3C-D0A8-9A89-8DBE-30A1AF654409}"/>
                </a:ext>
              </a:extLst>
            </p:cNvPr>
            <p:cNvSpPr/>
            <p:nvPr/>
          </p:nvSpPr>
          <p:spPr>
            <a:xfrm>
              <a:off x="1238426" y="4217383"/>
              <a:ext cx="231126" cy="283937"/>
            </a:xfrm>
            <a:custGeom>
              <a:avLst/>
              <a:gdLst>
                <a:gd name="connsiteX0" fmla="*/ 72927 w 231126"/>
                <a:gd name="connsiteY0" fmla="*/ 219596 h 283937"/>
                <a:gd name="connsiteX1" fmla="*/ 19670 w 231126"/>
                <a:gd name="connsiteY1" fmla="*/ 90460 h 283937"/>
                <a:gd name="connsiteX2" fmla="*/ 14200 w 231126"/>
                <a:gd name="connsiteY2" fmla="*/ 70743 h 283937"/>
                <a:gd name="connsiteX3" fmla="*/ 20254 w 231126"/>
                <a:gd name="connsiteY3" fmla="*/ 63010 h 283937"/>
                <a:gd name="connsiteX4" fmla="*/ 29529 w 231126"/>
                <a:gd name="connsiteY4" fmla="*/ 62531 h 283937"/>
                <a:gd name="connsiteX5" fmla="*/ 118291 w 231126"/>
                <a:gd name="connsiteY5" fmla="*/ 108546 h 283937"/>
                <a:gd name="connsiteX6" fmla="*/ 96423 w 231126"/>
                <a:gd name="connsiteY6" fmla="*/ 135934 h 283937"/>
                <a:gd name="connsiteX7" fmla="*/ 112451 w 231126"/>
                <a:gd name="connsiteY7" fmla="*/ 126564 h 283937"/>
                <a:gd name="connsiteX8" fmla="*/ 215613 w 231126"/>
                <a:gd name="connsiteY8" fmla="*/ 175130 h 283937"/>
                <a:gd name="connsiteX9" fmla="*/ 182259 w 231126"/>
                <a:gd name="connsiteY9" fmla="*/ 235941 h 283937"/>
                <a:gd name="connsiteX10" fmla="*/ 69721 w 231126"/>
                <a:gd name="connsiteY10" fmla="*/ 184091 h 283937"/>
                <a:gd name="connsiteX11" fmla="*/ 72927 w 231126"/>
                <a:gd name="connsiteY11" fmla="*/ 219596 h 283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126" h="283937">
                  <a:moveTo>
                    <a:pt x="72927" y="219596"/>
                  </a:moveTo>
                  <a:cubicBezTo>
                    <a:pt x="39985" y="184113"/>
                    <a:pt x="32507" y="135929"/>
                    <a:pt x="19670" y="90460"/>
                  </a:cubicBezTo>
                  <a:cubicBezTo>
                    <a:pt x="17667" y="83696"/>
                    <a:pt x="16061" y="77347"/>
                    <a:pt x="14200" y="70743"/>
                  </a:cubicBezTo>
                  <a:cubicBezTo>
                    <a:pt x="15165" y="67358"/>
                    <a:pt x="17355" y="64563"/>
                    <a:pt x="20254" y="63010"/>
                  </a:cubicBezTo>
                  <a:cubicBezTo>
                    <a:pt x="23153" y="61457"/>
                    <a:pt x="26507" y="61283"/>
                    <a:pt x="29529" y="62531"/>
                  </a:cubicBezTo>
                  <a:cubicBezTo>
                    <a:pt x="60066" y="75402"/>
                    <a:pt x="94320" y="79934"/>
                    <a:pt x="118291" y="108546"/>
                  </a:cubicBezTo>
                  <a:cubicBezTo>
                    <a:pt x="115903" y="122129"/>
                    <a:pt x="105471" y="127874"/>
                    <a:pt x="96423" y="135934"/>
                  </a:cubicBezTo>
                  <a:cubicBezTo>
                    <a:pt x="102579" y="133733"/>
                    <a:pt x="106895" y="128992"/>
                    <a:pt x="112451" y="126564"/>
                  </a:cubicBezTo>
                  <a:cubicBezTo>
                    <a:pt x="154166" y="124121"/>
                    <a:pt x="186695" y="145015"/>
                    <a:pt x="215613" y="175130"/>
                  </a:cubicBezTo>
                  <a:cubicBezTo>
                    <a:pt x="216334" y="203268"/>
                    <a:pt x="207734" y="225194"/>
                    <a:pt x="182259" y="235941"/>
                  </a:cubicBezTo>
                  <a:cubicBezTo>
                    <a:pt x="145395" y="218780"/>
                    <a:pt x="111851" y="192867"/>
                    <a:pt x="69721" y="184091"/>
                  </a:cubicBezTo>
                  <a:cubicBezTo>
                    <a:pt x="66915" y="196251"/>
                    <a:pt x="79173" y="207473"/>
                    <a:pt x="72927" y="219596"/>
                  </a:cubicBezTo>
                  <a:close/>
                </a:path>
              </a:pathLst>
            </a:custGeom>
            <a:noFill/>
            <a:ln w="19241" cap="flat">
              <a:solidFill>
                <a:srgbClr val="00B4DB"/>
              </a:solidFill>
              <a:prstDash val="solid"/>
              <a:round/>
            </a:ln>
          </p:spPr>
          <p:txBody>
            <a:bodyPr rtlCol="0" anchor="ctr"/>
            <a:lstStyle/>
            <a:p>
              <a:endParaRPr lang="de-DE"/>
            </a:p>
          </p:txBody>
        </p:sp>
        <p:sp>
          <p:nvSpPr>
            <p:cNvPr id="100" name="Freihandform: Form 99">
              <a:extLst>
                <a:ext uri="{FF2B5EF4-FFF2-40B4-BE49-F238E27FC236}">
                  <a16:creationId xmlns:a16="http://schemas.microsoft.com/office/drawing/2014/main" id="{BE780938-0BB1-0EC4-96EC-33DF2489C312}"/>
                </a:ext>
              </a:extLst>
            </p:cNvPr>
            <p:cNvSpPr/>
            <p:nvPr/>
          </p:nvSpPr>
          <p:spPr>
            <a:xfrm>
              <a:off x="916410" y="5077178"/>
              <a:ext cx="235570" cy="198576"/>
            </a:xfrm>
            <a:custGeom>
              <a:avLst/>
              <a:gdLst>
                <a:gd name="connsiteX0" fmla="*/ 172697 w 235570"/>
                <a:gd name="connsiteY0" fmla="*/ 128644 h 198576"/>
                <a:gd name="connsiteX1" fmla="*/ 129690 w 235570"/>
                <a:gd name="connsiteY1" fmla="*/ 128175 h 198576"/>
                <a:gd name="connsiteX2" fmla="*/ 54453 w 235570"/>
                <a:gd name="connsiteY2" fmla="*/ 152806 h 198576"/>
                <a:gd name="connsiteX3" fmla="*/ 3300 w 235570"/>
                <a:gd name="connsiteY3" fmla="*/ 101846 h 198576"/>
                <a:gd name="connsiteX4" fmla="*/ 195617 w 235570"/>
                <a:gd name="connsiteY4" fmla="*/ 32596 h 198576"/>
                <a:gd name="connsiteX5" fmla="*/ 210138 w 235570"/>
                <a:gd name="connsiteY5" fmla="*/ 37669 h 198576"/>
                <a:gd name="connsiteX6" fmla="*/ 172697 w 235570"/>
                <a:gd name="connsiteY6" fmla="*/ 128644 h 19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70" h="198576">
                  <a:moveTo>
                    <a:pt x="172697" y="128644"/>
                  </a:moveTo>
                  <a:cubicBezTo>
                    <a:pt x="158611" y="110409"/>
                    <a:pt x="144535" y="122730"/>
                    <a:pt x="129690" y="128175"/>
                  </a:cubicBezTo>
                  <a:cubicBezTo>
                    <a:pt x="105092" y="137041"/>
                    <a:pt x="79588" y="144827"/>
                    <a:pt x="54453" y="152806"/>
                  </a:cubicBezTo>
                  <a:cubicBezTo>
                    <a:pt x="31516" y="143074"/>
                    <a:pt x="5303" y="137212"/>
                    <a:pt x="3300" y="101846"/>
                  </a:cubicBezTo>
                  <a:cubicBezTo>
                    <a:pt x="65502" y="72600"/>
                    <a:pt x="131993" y="57354"/>
                    <a:pt x="195617" y="32596"/>
                  </a:cubicBezTo>
                  <a:cubicBezTo>
                    <a:pt x="199444" y="31094"/>
                    <a:pt x="205251" y="35820"/>
                    <a:pt x="210138" y="37669"/>
                  </a:cubicBezTo>
                  <a:lnTo>
                    <a:pt x="172697" y="128644"/>
                  </a:lnTo>
                  <a:close/>
                </a:path>
              </a:pathLst>
            </a:custGeom>
            <a:noFill/>
            <a:ln w="19241" cap="flat">
              <a:solidFill>
                <a:srgbClr val="00B4DB"/>
              </a:solidFill>
              <a:prstDash val="solid"/>
              <a:round/>
            </a:ln>
          </p:spPr>
          <p:txBody>
            <a:bodyPr rtlCol="0" anchor="ctr"/>
            <a:lstStyle/>
            <a:p>
              <a:endParaRPr lang="de-DE"/>
            </a:p>
          </p:txBody>
        </p:sp>
        <p:sp>
          <p:nvSpPr>
            <p:cNvPr id="101" name="Freihandform: Form 100">
              <a:extLst>
                <a:ext uri="{FF2B5EF4-FFF2-40B4-BE49-F238E27FC236}">
                  <a16:creationId xmlns:a16="http://schemas.microsoft.com/office/drawing/2014/main" id="{932426D1-C524-6B58-7C13-7BD6405DA3B8}"/>
                </a:ext>
              </a:extLst>
            </p:cNvPr>
            <p:cNvSpPr/>
            <p:nvPr/>
          </p:nvSpPr>
          <p:spPr>
            <a:xfrm>
              <a:off x="1288777" y="4311831"/>
              <a:ext cx="245981" cy="315187"/>
            </a:xfrm>
            <a:custGeom>
              <a:avLst/>
              <a:gdLst>
                <a:gd name="connsiteX0" fmla="*/ 22575 w 245981"/>
                <a:gd name="connsiteY0" fmla="*/ 125148 h 315187"/>
                <a:gd name="connsiteX1" fmla="*/ 4301 w 245981"/>
                <a:gd name="connsiteY1" fmla="*/ 72248 h 315187"/>
                <a:gd name="connsiteX2" fmla="*/ 128605 w 245981"/>
                <a:gd name="connsiteY2" fmla="*/ 138874 h 315187"/>
                <a:gd name="connsiteX3" fmla="*/ 111770 w 245981"/>
                <a:gd name="connsiteY3" fmla="*/ 161371 h 315187"/>
                <a:gd name="connsiteX4" fmla="*/ 155256 w 245981"/>
                <a:gd name="connsiteY4" fmla="*/ 162917 h 315187"/>
                <a:gd name="connsiteX5" fmla="*/ 227073 w 245981"/>
                <a:gd name="connsiteY5" fmla="*/ 199202 h 315187"/>
                <a:gd name="connsiteX6" fmla="*/ 234039 w 245981"/>
                <a:gd name="connsiteY6" fmla="*/ 247033 h 315187"/>
                <a:gd name="connsiteX7" fmla="*/ 98706 w 245981"/>
                <a:gd name="connsiteY7" fmla="*/ 188666 h 315187"/>
                <a:gd name="connsiteX8" fmla="*/ 68254 w 245981"/>
                <a:gd name="connsiteY8" fmla="*/ 194949 h 315187"/>
                <a:gd name="connsiteX9" fmla="*/ 22575 w 245981"/>
                <a:gd name="connsiteY9" fmla="*/ 125148 h 315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981" h="315187">
                  <a:moveTo>
                    <a:pt x="22575" y="125148"/>
                  </a:moveTo>
                  <a:cubicBezTo>
                    <a:pt x="17158" y="109087"/>
                    <a:pt x="6156" y="95390"/>
                    <a:pt x="4301" y="72248"/>
                  </a:cubicBezTo>
                  <a:cubicBezTo>
                    <a:pt x="48476" y="92701"/>
                    <a:pt x="94979" y="99761"/>
                    <a:pt x="128605" y="138874"/>
                  </a:cubicBezTo>
                  <a:cubicBezTo>
                    <a:pt x="127609" y="150771"/>
                    <a:pt x="114525" y="151667"/>
                    <a:pt x="111770" y="161371"/>
                  </a:cubicBezTo>
                  <a:cubicBezTo>
                    <a:pt x="125524" y="153627"/>
                    <a:pt x="141990" y="154210"/>
                    <a:pt x="155256" y="162917"/>
                  </a:cubicBezTo>
                  <a:cubicBezTo>
                    <a:pt x="178033" y="177750"/>
                    <a:pt x="206144" y="179853"/>
                    <a:pt x="227073" y="199202"/>
                  </a:cubicBezTo>
                  <a:cubicBezTo>
                    <a:pt x="235368" y="214192"/>
                    <a:pt x="240534" y="229527"/>
                    <a:pt x="234039" y="247033"/>
                  </a:cubicBezTo>
                  <a:cubicBezTo>
                    <a:pt x="186085" y="235422"/>
                    <a:pt x="143193" y="209501"/>
                    <a:pt x="98706" y="188666"/>
                  </a:cubicBezTo>
                  <a:cubicBezTo>
                    <a:pt x="77577" y="178670"/>
                    <a:pt x="74254" y="178256"/>
                    <a:pt x="68254" y="194949"/>
                  </a:cubicBezTo>
                  <a:cubicBezTo>
                    <a:pt x="46398" y="176565"/>
                    <a:pt x="33635" y="151509"/>
                    <a:pt x="22575" y="125148"/>
                  </a:cubicBezTo>
                  <a:close/>
                </a:path>
              </a:pathLst>
            </a:custGeom>
            <a:noFill/>
            <a:ln w="19241" cap="flat">
              <a:solidFill>
                <a:srgbClr val="00B4DB"/>
              </a:solidFill>
              <a:prstDash val="solid"/>
              <a:round/>
            </a:ln>
          </p:spPr>
          <p:txBody>
            <a:bodyPr rtlCol="0" anchor="ctr"/>
            <a:lstStyle/>
            <a:p>
              <a:endParaRPr lang="de-DE"/>
            </a:p>
          </p:txBody>
        </p:sp>
        <p:sp>
          <p:nvSpPr>
            <p:cNvPr id="102" name="Freihandform: Form 101">
              <a:extLst>
                <a:ext uri="{FF2B5EF4-FFF2-40B4-BE49-F238E27FC236}">
                  <a16:creationId xmlns:a16="http://schemas.microsoft.com/office/drawing/2014/main" id="{7023CC4F-99EE-058D-C64A-01021EC35391}"/>
                </a:ext>
              </a:extLst>
            </p:cNvPr>
            <p:cNvSpPr/>
            <p:nvPr/>
          </p:nvSpPr>
          <p:spPr>
            <a:xfrm>
              <a:off x="1218552" y="3974635"/>
              <a:ext cx="290050" cy="356661"/>
            </a:xfrm>
            <a:custGeom>
              <a:avLst/>
              <a:gdLst>
                <a:gd name="connsiteX0" fmla="*/ 32401 w 290050"/>
                <a:gd name="connsiteY0" fmla="*/ 165577 h 356661"/>
                <a:gd name="connsiteX1" fmla="*/ 19555 w 290050"/>
                <a:gd name="connsiteY1" fmla="*/ 98875 h 356661"/>
                <a:gd name="connsiteX2" fmla="*/ 16478 w 290050"/>
                <a:gd name="connsiteY2" fmla="*/ 84068 h 356661"/>
                <a:gd name="connsiteX3" fmla="*/ 28148 w 290050"/>
                <a:gd name="connsiteY3" fmla="*/ 80950 h 356661"/>
                <a:gd name="connsiteX4" fmla="*/ 45640 w 290050"/>
                <a:gd name="connsiteY4" fmla="*/ 87253 h 356661"/>
                <a:gd name="connsiteX5" fmla="*/ 162842 w 290050"/>
                <a:gd name="connsiteY5" fmla="*/ 165520 h 356661"/>
                <a:gd name="connsiteX6" fmla="*/ 289648 w 290050"/>
                <a:gd name="connsiteY6" fmla="*/ 263171 h 356661"/>
                <a:gd name="connsiteX7" fmla="*/ 243125 w 290050"/>
                <a:gd name="connsiteY7" fmla="*/ 258158 h 356661"/>
                <a:gd name="connsiteX8" fmla="*/ 156114 w 290050"/>
                <a:gd name="connsiteY8" fmla="*/ 215124 h 356661"/>
                <a:gd name="connsiteX9" fmla="*/ 128300 w 290050"/>
                <a:gd name="connsiteY9" fmla="*/ 211922 h 356661"/>
                <a:gd name="connsiteX10" fmla="*/ 78361 w 290050"/>
                <a:gd name="connsiteY10" fmla="*/ 182018 h 356661"/>
                <a:gd name="connsiteX11" fmla="*/ 32401 w 290050"/>
                <a:gd name="connsiteY11" fmla="*/ 165577 h 356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0050" h="356661">
                  <a:moveTo>
                    <a:pt x="32401" y="165577"/>
                  </a:moveTo>
                  <a:cubicBezTo>
                    <a:pt x="38645" y="140917"/>
                    <a:pt x="40234" y="117498"/>
                    <a:pt x="19555" y="98875"/>
                  </a:cubicBezTo>
                  <a:cubicBezTo>
                    <a:pt x="15517" y="95240"/>
                    <a:pt x="11899" y="89341"/>
                    <a:pt x="16478" y="84068"/>
                  </a:cubicBezTo>
                  <a:cubicBezTo>
                    <a:pt x="19832" y="81354"/>
                    <a:pt x="24037" y="80238"/>
                    <a:pt x="28148" y="80950"/>
                  </a:cubicBezTo>
                  <a:cubicBezTo>
                    <a:pt x="34190" y="81867"/>
                    <a:pt x="43158" y="82627"/>
                    <a:pt x="45640" y="87253"/>
                  </a:cubicBezTo>
                  <a:cubicBezTo>
                    <a:pt x="71974" y="136776"/>
                    <a:pt x="123298" y="140392"/>
                    <a:pt x="162842" y="165520"/>
                  </a:cubicBezTo>
                  <a:cubicBezTo>
                    <a:pt x="207777" y="193952"/>
                    <a:pt x="253265" y="221381"/>
                    <a:pt x="289648" y="263171"/>
                  </a:cubicBezTo>
                  <a:cubicBezTo>
                    <a:pt x="272651" y="278232"/>
                    <a:pt x="257003" y="267729"/>
                    <a:pt x="243125" y="258158"/>
                  </a:cubicBezTo>
                  <a:cubicBezTo>
                    <a:pt x="215739" y="239369"/>
                    <a:pt x="184093" y="231872"/>
                    <a:pt x="156114" y="215124"/>
                  </a:cubicBezTo>
                  <a:cubicBezTo>
                    <a:pt x="147607" y="210019"/>
                    <a:pt x="137587" y="208867"/>
                    <a:pt x="128300" y="211922"/>
                  </a:cubicBezTo>
                  <a:cubicBezTo>
                    <a:pt x="106683" y="211434"/>
                    <a:pt x="101411" y="179308"/>
                    <a:pt x="78361" y="182018"/>
                  </a:cubicBezTo>
                  <a:cubicBezTo>
                    <a:pt x="61575" y="184490"/>
                    <a:pt x="44643" y="178437"/>
                    <a:pt x="32401" y="165577"/>
                  </a:cubicBezTo>
                  <a:close/>
                </a:path>
              </a:pathLst>
            </a:custGeom>
            <a:noFill/>
            <a:ln w="19241" cap="flat">
              <a:solidFill>
                <a:srgbClr val="00B4DB"/>
              </a:solidFill>
              <a:prstDash val="solid"/>
              <a:round/>
            </a:ln>
          </p:spPr>
          <p:txBody>
            <a:bodyPr rtlCol="0" anchor="ctr"/>
            <a:lstStyle/>
            <a:p>
              <a:endParaRPr lang="de-DE"/>
            </a:p>
          </p:txBody>
        </p:sp>
        <p:sp>
          <p:nvSpPr>
            <p:cNvPr id="103" name="Freihandform: Form 102">
              <a:extLst>
                <a:ext uri="{FF2B5EF4-FFF2-40B4-BE49-F238E27FC236}">
                  <a16:creationId xmlns:a16="http://schemas.microsoft.com/office/drawing/2014/main" id="{FCA4AEEF-F06B-ABBE-B0C6-FA1D7971F4A8}"/>
                </a:ext>
              </a:extLst>
            </p:cNvPr>
            <p:cNvSpPr/>
            <p:nvPr/>
          </p:nvSpPr>
          <p:spPr>
            <a:xfrm>
              <a:off x="1913844" y="3685175"/>
              <a:ext cx="189289" cy="207726"/>
            </a:xfrm>
            <a:custGeom>
              <a:avLst/>
              <a:gdLst>
                <a:gd name="connsiteX0" fmla="*/ 53518 w 189289"/>
                <a:gd name="connsiteY0" fmla="*/ 188798 h 207726"/>
                <a:gd name="connsiteX1" fmla="*/ 81110 w 189289"/>
                <a:gd name="connsiteY1" fmla="*/ 48636 h 207726"/>
                <a:gd name="connsiteX2" fmla="*/ 103741 w 189289"/>
                <a:gd name="connsiteY2" fmla="*/ 13004 h 207726"/>
                <a:gd name="connsiteX3" fmla="*/ 154894 w 189289"/>
                <a:gd name="connsiteY3" fmla="*/ 63964 h 207726"/>
                <a:gd name="connsiteX4" fmla="*/ 131176 w 189289"/>
                <a:gd name="connsiteY4" fmla="*/ 102451 h 207726"/>
                <a:gd name="connsiteX5" fmla="*/ 113787 w 189289"/>
                <a:gd name="connsiteY5" fmla="*/ 179942 h 207726"/>
                <a:gd name="connsiteX6" fmla="*/ 53518 w 189289"/>
                <a:gd name="connsiteY6" fmla="*/ 188798 h 20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289" h="207726">
                  <a:moveTo>
                    <a:pt x="53518" y="188798"/>
                  </a:moveTo>
                  <a:cubicBezTo>
                    <a:pt x="46892" y="138355"/>
                    <a:pt x="71198" y="95087"/>
                    <a:pt x="81110" y="48636"/>
                  </a:cubicBezTo>
                  <a:cubicBezTo>
                    <a:pt x="84167" y="33991"/>
                    <a:pt x="88148" y="18693"/>
                    <a:pt x="103741" y="13004"/>
                  </a:cubicBezTo>
                  <a:cubicBezTo>
                    <a:pt x="130128" y="18616"/>
                    <a:pt x="146455" y="36434"/>
                    <a:pt x="154894" y="63964"/>
                  </a:cubicBezTo>
                  <a:cubicBezTo>
                    <a:pt x="137807" y="69983"/>
                    <a:pt x="135071" y="87121"/>
                    <a:pt x="131176" y="102451"/>
                  </a:cubicBezTo>
                  <a:cubicBezTo>
                    <a:pt x="124664" y="128116"/>
                    <a:pt x="119526" y="154143"/>
                    <a:pt x="113787" y="179942"/>
                  </a:cubicBezTo>
                  <a:cubicBezTo>
                    <a:pt x="93759" y="184481"/>
                    <a:pt x="74114" y="191165"/>
                    <a:pt x="53518" y="188798"/>
                  </a:cubicBezTo>
                  <a:close/>
                </a:path>
              </a:pathLst>
            </a:custGeom>
            <a:noFill/>
            <a:ln w="19241" cap="flat">
              <a:solidFill>
                <a:srgbClr val="00B4DB"/>
              </a:solidFill>
              <a:prstDash val="solid"/>
              <a:round/>
            </a:ln>
          </p:spPr>
          <p:txBody>
            <a:bodyPr rtlCol="0" anchor="ctr"/>
            <a:lstStyle/>
            <a:p>
              <a:endParaRPr lang="de-DE"/>
            </a:p>
          </p:txBody>
        </p:sp>
        <p:sp>
          <p:nvSpPr>
            <p:cNvPr id="104" name="Freihandform: Form 103">
              <a:extLst>
                <a:ext uri="{FF2B5EF4-FFF2-40B4-BE49-F238E27FC236}">
                  <a16:creationId xmlns:a16="http://schemas.microsoft.com/office/drawing/2014/main" id="{FFF13EA6-ACFC-E1C5-F0C4-3219D6D9750B}"/>
                </a:ext>
              </a:extLst>
            </p:cNvPr>
            <p:cNvSpPr/>
            <p:nvPr/>
          </p:nvSpPr>
          <p:spPr>
            <a:xfrm>
              <a:off x="1393927" y="4186672"/>
              <a:ext cx="222878" cy="283090"/>
            </a:xfrm>
            <a:custGeom>
              <a:avLst/>
              <a:gdLst>
                <a:gd name="connsiteX0" fmla="*/ 179422 w 222878"/>
                <a:gd name="connsiteY0" fmla="*/ 133463 h 283090"/>
                <a:gd name="connsiteX1" fmla="*/ 221718 w 222878"/>
                <a:gd name="connsiteY1" fmla="*/ 212677 h 283090"/>
                <a:gd name="connsiteX2" fmla="*/ 180418 w 222878"/>
                <a:gd name="connsiteY2" fmla="*/ 207217 h 283090"/>
                <a:gd name="connsiteX3" fmla="*/ 154597 w 222878"/>
                <a:gd name="connsiteY3" fmla="*/ 189705 h 283090"/>
                <a:gd name="connsiteX4" fmla="*/ 27972 w 222878"/>
                <a:gd name="connsiteY4" fmla="*/ 113351 h 283090"/>
                <a:gd name="connsiteX5" fmla="*/ 6323 w 222878"/>
                <a:gd name="connsiteY5" fmla="*/ 68919 h 283090"/>
                <a:gd name="connsiteX6" fmla="*/ 34566 w 222878"/>
                <a:gd name="connsiteY6" fmla="*/ 62801 h 283090"/>
                <a:gd name="connsiteX7" fmla="*/ 179422 w 222878"/>
                <a:gd name="connsiteY7" fmla="*/ 133463 h 28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78" h="283090">
                  <a:moveTo>
                    <a:pt x="179422" y="133463"/>
                  </a:moveTo>
                  <a:cubicBezTo>
                    <a:pt x="199982" y="155675"/>
                    <a:pt x="208860" y="185477"/>
                    <a:pt x="221718" y="212677"/>
                  </a:cubicBezTo>
                  <a:cubicBezTo>
                    <a:pt x="205636" y="231244"/>
                    <a:pt x="193104" y="218602"/>
                    <a:pt x="180418" y="207217"/>
                  </a:cubicBezTo>
                  <a:cubicBezTo>
                    <a:pt x="175512" y="194879"/>
                    <a:pt x="165418" y="191744"/>
                    <a:pt x="154597" y="189705"/>
                  </a:cubicBezTo>
                  <a:cubicBezTo>
                    <a:pt x="104154" y="180680"/>
                    <a:pt x="65129" y="148848"/>
                    <a:pt x="27972" y="113351"/>
                  </a:cubicBezTo>
                  <a:cubicBezTo>
                    <a:pt x="15858" y="102130"/>
                    <a:pt x="4449" y="89122"/>
                    <a:pt x="6323" y="68919"/>
                  </a:cubicBezTo>
                  <a:cubicBezTo>
                    <a:pt x="13696" y="55800"/>
                    <a:pt x="25003" y="57971"/>
                    <a:pt x="34566" y="62801"/>
                  </a:cubicBezTo>
                  <a:cubicBezTo>
                    <a:pt x="82261" y="87167"/>
                    <a:pt x="133933" y="102978"/>
                    <a:pt x="179422" y="133463"/>
                  </a:cubicBezTo>
                  <a:close/>
                </a:path>
              </a:pathLst>
            </a:custGeom>
            <a:noFill/>
            <a:ln w="19241" cap="flat">
              <a:solidFill>
                <a:srgbClr val="00B4DB"/>
              </a:solidFill>
              <a:prstDash val="solid"/>
              <a:round/>
            </a:ln>
          </p:spPr>
          <p:txBody>
            <a:bodyPr rtlCol="0" anchor="ctr"/>
            <a:lstStyle/>
            <a:p>
              <a:endParaRPr lang="de-DE"/>
            </a:p>
          </p:txBody>
        </p:sp>
        <p:sp>
          <p:nvSpPr>
            <p:cNvPr id="105" name="Freihandform: Form 104">
              <a:extLst>
                <a:ext uri="{FF2B5EF4-FFF2-40B4-BE49-F238E27FC236}">
                  <a16:creationId xmlns:a16="http://schemas.microsoft.com/office/drawing/2014/main" id="{AFF65988-678D-5616-EDCB-3DE7E1499D49}"/>
                </a:ext>
              </a:extLst>
            </p:cNvPr>
            <p:cNvSpPr/>
            <p:nvPr/>
          </p:nvSpPr>
          <p:spPr>
            <a:xfrm>
              <a:off x="1341849" y="4106367"/>
              <a:ext cx="231501" cy="286951"/>
            </a:xfrm>
            <a:custGeom>
              <a:avLst/>
              <a:gdLst>
                <a:gd name="connsiteX0" fmla="*/ 231501 w 231501"/>
                <a:gd name="connsiteY0" fmla="*/ 213768 h 286951"/>
                <a:gd name="connsiteX1" fmla="*/ 98987 w 231501"/>
                <a:gd name="connsiteY1" fmla="*/ 157574 h 286951"/>
                <a:gd name="connsiteX2" fmla="*/ 60068 w 231501"/>
                <a:gd name="connsiteY2" fmla="*/ 148958 h 286951"/>
                <a:gd name="connsiteX3" fmla="*/ 6246 w 231501"/>
                <a:gd name="connsiteY3" fmla="*/ 75919 h 286951"/>
                <a:gd name="connsiteX4" fmla="*/ 26395 w 231501"/>
                <a:gd name="connsiteY4" fmla="*/ 70689 h 286951"/>
                <a:gd name="connsiteX5" fmla="*/ 118224 w 231501"/>
                <a:gd name="connsiteY5" fmla="*/ 116864 h 286951"/>
                <a:gd name="connsiteX6" fmla="*/ 166066 w 231501"/>
                <a:gd name="connsiteY6" fmla="*/ 131278 h 286951"/>
                <a:gd name="connsiteX7" fmla="*/ 231501 w 231501"/>
                <a:gd name="connsiteY7" fmla="*/ 213768 h 28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1501" h="286951">
                  <a:moveTo>
                    <a:pt x="231501" y="213768"/>
                  </a:moveTo>
                  <a:cubicBezTo>
                    <a:pt x="184306" y="203866"/>
                    <a:pt x="143382" y="175951"/>
                    <a:pt x="98987" y="157574"/>
                  </a:cubicBezTo>
                  <a:cubicBezTo>
                    <a:pt x="86246" y="152331"/>
                    <a:pt x="74836" y="142536"/>
                    <a:pt x="60068" y="148958"/>
                  </a:cubicBezTo>
                  <a:cubicBezTo>
                    <a:pt x="31498" y="134093"/>
                    <a:pt x="10270" y="112945"/>
                    <a:pt x="6246" y="75919"/>
                  </a:cubicBezTo>
                  <a:cubicBezTo>
                    <a:pt x="9942" y="60461"/>
                    <a:pt x="19600" y="67434"/>
                    <a:pt x="26395" y="70689"/>
                  </a:cubicBezTo>
                  <a:cubicBezTo>
                    <a:pt x="57402" y="85423"/>
                    <a:pt x="88644" y="99562"/>
                    <a:pt x="118224" y="116864"/>
                  </a:cubicBezTo>
                  <a:cubicBezTo>
                    <a:pt x="133742" y="125790"/>
                    <a:pt x="148357" y="133164"/>
                    <a:pt x="166066" y="131278"/>
                  </a:cubicBezTo>
                  <a:cubicBezTo>
                    <a:pt x="190531" y="156021"/>
                    <a:pt x="215312" y="180673"/>
                    <a:pt x="231501" y="213768"/>
                  </a:cubicBezTo>
                  <a:close/>
                </a:path>
              </a:pathLst>
            </a:custGeom>
            <a:noFill/>
            <a:ln w="19241" cap="flat">
              <a:solidFill>
                <a:srgbClr val="00B4DB"/>
              </a:solidFill>
              <a:prstDash val="solid"/>
              <a:round/>
            </a:ln>
          </p:spPr>
          <p:txBody>
            <a:bodyPr rtlCol="0" anchor="ctr"/>
            <a:lstStyle/>
            <a:p>
              <a:endParaRPr lang="de-DE"/>
            </a:p>
          </p:txBody>
        </p:sp>
        <p:sp>
          <p:nvSpPr>
            <p:cNvPr id="106" name="Freihandform: Form 105">
              <a:extLst>
                <a:ext uri="{FF2B5EF4-FFF2-40B4-BE49-F238E27FC236}">
                  <a16:creationId xmlns:a16="http://schemas.microsoft.com/office/drawing/2014/main" id="{006F5115-1F63-9DE9-48D7-4C2BF3CCBE81}"/>
                </a:ext>
              </a:extLst>
            </p:cNvPr>
            <p:cNvSpPr/>
            <p:nvPr/>
          </p:nvSpPr>
          <p:spPr>
            <a:xfrm>
              <a:off x="1517289" y="3769151"/>
              <a:ext cx="192311" cy="156763"/>
            </a:xfrm>
            <a:custGeom>
              <a:avLst/>
              <a:gdLst>
                <a:gd name="connsiteX0" fmla="*/ 164209 w 192311"/>
                <a:gd name="connsiteY0" fmla="*/ 7200 h 156763"/>
                <a:gd name="connsiteX1" fmla="*/ 151971 w 192311"/>
                <a:gd name="connsiteY1" fmla="*/ 92118 h 156763"/>
                <a:gd name="connsiteX2" fmla="*/ 33903 w 192311"/>
                <a:gd name="connsiteY2" fmla="*/ 147531 h 156763"/>
                <a:gd name="connsiteX3" fmla="*/ 22208 w 192311"/>
                <a:gd name="connsiteY3" fmla="*/ 112186 h 156763"/>
                <a:gd name="connsiteX4" fmla="*/ 34586 w 192311"/>
                <a:gd name="connsiteY4" fmla="*/ 68881 h 156763"/>
                <a:gd name="connsiteX5" fmla="*/ 164209 w 192311"/>
                <a:gd name="connsiteY5" fmla="*/ 7200 h 15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311" h="156763">
                  <a:moveTo>
                    <a:pt x="164209" y="7200"/>
                  </a:moveTo>
                  <a:cubicBezTo>
                    <a:pt x="170904" y="37387"/>
                    <a:pt x="145819" y="62188"/>
                    <a:pt x="151971" y="92118"/>
                  </a:cubicBezTo>
                  <a:lnTo>
                    <a:pt x="33903" y="147531"/>
                  </a:lnTo>
                  <a:cubicBezTo>
                    <a:pt x="19120" y="139778"/>
                    <a:pt x="17574" y="126815"/>
                    <a:pt x="22208" y="112186"/>
                  </a:cubicBezTo>
                  <a:cubicBezTo>
                    <a:pt x="26843" y="97557"/>
                    <a:pt x="27955" y="82386"/>
                    <a:pt x="34586" y="68881"/>
                  </a:cubicBezTo>
                  <a:cubicBezTo>
                    <a:pt x="75093" y="41539"/>
                    <a:pt x="123000" y="32958"/>
                    <a:pt x="164209" y="7200"/>
                  </a:cubicBezTo>
                  <a:close/>
                </a:path>
              </a:pathLst>
            </a:custGeom>
            <a:noFill/>
            <a:ln w="19241" cap="flat">
              <a:solidFill>
                <a:srgbClr val="00B4DB"/>
              </a:solidFill>
              <a:prstDash val="solid"/>
              <a:round/>
            </a:ln>
          </p:spPr>
          <p:txBody>
            <a:bodyPr rtlCol="0" anchor="ctr"/>
            <a:lstStyle/>
            <a:p>
              <a:endParaRPr lang="de-DE"/>
            </a:p>
          </p:txBody>
        </p:sp>
        <p:sp>
          <p:nvSpPr>
            <p:cNvPr id="107" name="Freihandform: Form 106">
              <a:extLst>
                <a:ext uri="{FF2B5EF4-FFF2-40B4-BE49-F238E27FC236}">
                  <a16:creationId xmlns:a16="http://schemas.microsoft.com/office/drawing/2014/main" id="{071EF75D-ABFD-8223-8059-9C3D43E7B379}"/>
                </a:ext>
              </a:extLst>
            </p:cNvPr>
            <p:cNvSpPr/>
            <p:nvPr/>
          </p:nvSpPr>
          <p:spPr>
            <a:xfrm>
              <a:off x="1219952" y="4153784"/>
              <a:ext cx="180578" cy="210580"/>
            </a:xfrm>
            <a:custGeom>
              <a:avLst/>
              <a:gdLst>
                <a:gd name="connsiteX0" fmla="*/ 135405 w 180578"/>
                <a:gd name="connsiteY0" fmla="*/ 173423 h 210580"/>
                <a:gd name="connsiteX1" fmla="*/ 32528 w 180578"/>
                <a:gd name="connsiteY1" fmla="*/ 134499 h 210580"/>
                <a:gd name="connsiteX2" fmla="*/ 24667 w 180578"/>
                <a:gd name="connsiteY2" fmla="*/ 52511 h 210580"/>
                <a:gd name="connsiteX3" fmla="*/ 31327 w 180578"/>
                <a:gd name="connsiteY3" fmla="*/ 44437 h 210580"/>
                <a:gd name="connsiteX4" fmla="*/ 43349 w 180578"/>
                <a:gd name="connsiteY4" fmla="*/ 44619 h 210580"/>
                <a:gd name="connsiteX5" fmla="*/ 164033 w 180578"/>
                <a:gd name="connsiteY5" fmla="*/ 112088 h 210580"/>
                <a:gd name="connsiteX6" fmla="*/ 135405 w 180578"/>
                <a:gd name="connsiteY6" fmla="*/ 173423 h 21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578" h="210580">
                  <a:moveTo>
                    <a:pt x="135405" y="173423"/>
                  </a:moveTo>
                  <a:cubicBezTo>
                    <a:pt x="101113" y="160448"/>
                    <a:pt x="71628" y="132752"/>
                    <a:pt x="32528" y="134499"/>
                  </a:cubicBezTo>
                  <a:cubicBezTo>
                    <a:pt x="26784" y="107641"/>
                    <a:pt x="24143" y="80093"/>
                    <a:pt x="24667" y="52511"/>
                  </a:cubicBezTo>
                  <a:cubicBezTo>
                    <a:pt x="25861" y="48980"/>
                    <a:pt x="28244" y="46089"/>
                    <a:pt x="31327" y="44437"/>
                  </a:cubicBezTo>
                  <a:cubicBezTo>
                    <a:pt x="35131" y="42400"/>
                    <a:pt x="39598" y="42467"/>
                    <a:pt x="43349" y="44619"/>
                  </a:cubicBezTo>
                  <a:cubicBezTo>
                    <a:pt x="84132" y="65949"/>
                    <a:pt x="129304" y="77562"/>
                    <a:pt x="164033" y="112088"/>
                  </a:cubicBezTo>
                  <a:cubicBezTo>
                    <a:pt x="171221" y="141620"/>
                    <a:pt x="160573" y="161664"/>
                    <a:pt x="135405" y="173423"/>
                  </a:cubicBezTo>
                  <a:close/>
                </a:path>
              </a:pathLst>
            </a:custGeom>
            <a:noFill/>
            <a:ln w="19241" cap="flat">
              <a:solidFill>
                <a:srgbClr val="00B4DB"/>
              </a:solidFill>
              <a:prstDash val="solid"/>
              <a:round/>
            </a:ln>
          </p:spPr>
          <p:txBody>
            <a:bodyPr rtlCol="0" anchor="ctr"/>
            <a:lstStyle/>
            <a:p>
              <a:endParaRPr lang="de-DE"/>
            </a:p>
          </p:txBody>
        </p:sp>
        <p:sp>
          <p:nvSpPr>
            <p:cNvPr id="108" name="Freihandform: Form 107">
              <a:extLst>
                <a:ext uri="{FF2B5EF4-FFF2-40B4-BE49-F238E27FC236}">
                  <a16:creationId xmlns:a16="http://schemas.microsoft.com/office/drawing/2014/main" id="{E3F430F4-E9C6-8BA7-34FD-971CD8A89C73}"/>
                </a:ext>
              </a:extLst>
            </p:cNvPr>
            <p:cNvSpPr/>
            <p:nvPr/>
          </p:nvSpPr>
          <p:spPr>
            <a:xfrm>
              <a:off x="1445315" y="4277989"/>
              <a:ext cx="204145" cy="259730"/>
            </a:xfrm>
            <a:custGeom>
              <a:avLst/>
              <a:gdLst>
                <a:gd name="connsiteX0" fmla="*/ 130275 w 204145"/>
                <a:gd name="connsiteY0" fmla="*/ 111473 h 259730"/>
                <a:gd name="connsiteX1" fmla="*/ 170330 w 204145"/>
                <a:gd name="connsiteY1" fmla="*/ 121361 h 259730"/>
                <a:gd name="connsiteX2" fmla="*/ 192527 w 204145"/>
                <a:gd name="connsiteY2" fmla="*/ 203505 h 259730"/>
                <a:gd name="connsiteX3" fmla="*/ 187707 w 204145"/>
                <a:gd name="connsiteY3" fmla="*/ 203736 h 259730"/>
                <a:gd name="connsiteX4" fmla="*/ 38844 w 204145"/>
                <a:gd name="connsiteY4" fmla="*/ 129029 h 259730"/>
                <a:gd name="connsiteX5" fmla="*/ 7171 w 204145"/>
                <a:gd name="connsiteY5" fmla="*/ 73746 h 259730"/>
                <a:gd name="connsiteX6" fmla="*/ 15855 w 204145"/>
                <a:gd name="connsiteY6" fmla="*/ 58437 h 259730"/>
                <a:gd name="connsiteX7" fmla="*/ 130275 w 204145"/>
                <a:gd name="connsiteY7" fmla="*/ 111473 h 25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145" h="259730">
                  <a:moveTo>
                    <a:pt x="130275" y="111473"/>
                  </a:moveTo>
                  <a:cubicBezTo>
                    <a:pt x="142648" y="119420"/>
                    <a:pt x="154990" y="127619"/>
                    <a:pt x="170330" y="121361"/>
                  </a:cubicBezTo>
                  <a:cubicBezTo>
                    <a:pt x="181880" y="147380"/>
                    <a:pt x="195472" y="172698"/>
                    <a:pt x="192527" y="203505"/>
                  </a:cubicBezTo>
                  <a:lnTo>
                    <a:pt x="187707" y="203736"/>
                  </a:lnTo>
                  <a:cubicBezTo>
                    <a:pt x="132585" y="192046"/>
                    <a:pt x="81944" y="170041"/>
                    <a:pt x="38844" y="129029"/>
                  </a:cubicBezTo>
                  <a:cubicBezTo>
                    <a:pt x="23353" y="114634"/>
                    <a:pt x="12287" y="95314"/>
                    <a:pt x="7171" y="73746"/>
                  </a:cubicBezTo>
                  <a:cubicBezTo>
                    <a:pt x="5514" y="66798"/>
                    <a:pt x="6454" y="51562"/>
                    <a:pt x="15855" y="58437"/>
                  </a:cubicBezTo>
                  <a:cubicBezTo>
                    <a:pt x="50950" y="84147"/>
                    <a:pt x="93686" y="89307"/>
                    <a:pt x="130275" y="111473"/>
                  </a:cubicBezTo>
                  <a:close/>
                </a:path>
              </a:pathLst>
            </a:custGeom>
            <a:noFill/>
            <a:ln w="19241" cap="flat">
              <a:solidFill>
                <a:srgbClr val="00B4DB"/>
              </a:solidFill>
              <a:prstDash val="solid"/>
              <a:round/>
            </a:ln>
          </p:spPr>
          <p:txBody>
            <a:bodyPr rtlCol="0" anchor="ctr"/>
            <a:lstStyle/>
            <a:p>
              <a:endParaRPr lang="de-DE"/>
            </a:p>
          </p:txBody>
        </p:sp>
        <p:sp>
          <p:nvSpPr>
            <p:cNvPr id="109" name="Freihandform: Form 108">
              <a:extLst>
                <a:ext uri="{FF2B5EF4-FFF2-40B4-BE49-F238E27FC236}">
                  <a16:creationId xmlns:a16="http://schemas.microsoft.com/office/drawing/2014/main" id="{54047190-DF3B-CBB2-819B-2C201B83E54E}"/>
                </a:ext>
              </a:extLst>
            </p:cNvPr>
            <p:cNvSpPr/>
            <p:nvPr/>
          </p:nvSpPr>
          <p:spPr>
            <a:xfrm>
              <a:off x="562075" y="4181043"/>
              <a:ext cx="145646" cy="155243"/>
            </a:xfrm>
            <a:custGeom>
              <a:avLst/>
              <a:gdLst>
                <a:gd name="connsiteX0" fmla="*/ 43047 w 145646"/>
                <a:gd name="connsiteY0" fmla="*/ 30872 h 155243"/>
                <a:gd name="connsiteX1" fmla="*/ 145639 w 145646"/>
                <a:gd name="connsiteY1" fmla="*/ 101294 h 155243"/>
                <a:gd name="connsiteX2" fmla="*/ 60233 w 145646"/>
                <a:gd name="connsiteY2" fmla="*/ 147046 h 155243"/>
                <a:gd name="connsiteX3" fmla="*/ 37901 w 145646"/>
                <a:gd name="connsiteY3" fmla="*/ 133698 h 155243"/>
                <a:gd name="connsiteX4" fmla="*/ 43047 w 145646"/>
                <a:gd name="connsiteY4" fmla="*/ 30872 h 15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646" h="155243">
                  <a:moveTo>
                    <a:pt x="43047" y="30872"/>
                  </a:moveTo>
                  <a:cubicBezTo>
                    <a:pt x="84704" y="41155"/>
                    <a:pt x="115638" y="70347"/>
                    <a:pt x="145639" y="101294"/>
                  </a:cubicBezTo>
                  <a:cubicBezTo>
                    <a:pt x="117170" y="116544"/>
                    <a:pt x="88505" y="131352"/>
                    <a:pt x="60233" y="147046"/>
                  </a:cubicBezTo>
                  <a:cubicBezTo>
                    <a:pt x="45533" y="155391"/>
                    <a:pt x="40006" y="151456"/>
                    <a:pt x="37901" y="133698"/>
                  </a:cubicBezTo>
                  <a:cubicBezTo>
                    <a:pt x="33449" y="99385"/>
                    <a:pt x="35193" y="64442"/>
                    <a:pt x="43047" y="30872"/>
                  </a:cubicBezTo>
                  <a:close/>
                </a:path>
              </a:pathLst>
            </a:custGeom>
            <a:noFill/>
            <a:ln w="19241" cap="flat">
              <a:solidFill>
                <a:srgbClr val="00B4DB"/>
              </a:solidFill>
              <a:prstDash val="solid"/>
              <a:round/>
            </a:ln>
          </p:spPr>
          <p:txBody>
            <a:bodyPr rtlCol="0" anchor="ctr"/>
            <a:lstStyle/>
            <a:p>
              <a:endParaRPr lang="de-DE"/>
            </a:p>
          </p:txBody>
        </p:sp>
        <p:sp>
          <p:nvSpPr>
            <p:cNvPr id="110" name="Freihandform: Form 109">
              <a:extLst>
                <a:ext uri="{FF2B5EF4-FFF2-40B4-BE49-F238E27FC236}">
                  <a16:creationId xmlns:a16="http://schemas.microsoft.com/office/drawing/2014/main" id="{7FA55C86-E4AE-372E-514E-670FF920D6E6}"/>
                </a:ext>
              </a:extLst>
            </p:cNvPr>
            <p:cNvSpPr/>
            <p:nvPr/>
          </p:nvSpPr>
          <p:spPr>
            <a:xfrm>
              <a:off x="1487408" y="4385785"/>
              <a:ext cx="181346" cy="223177"/>
            </a:xfrm>
            <a:custGeom>
              <a:avLst/>
              <a:gdLst>
                <a:gd name="connsiteX0" fmla="*/ 150434 w 181346"/>
                <a:gd name="connsiteY0" fmla="*/ 95709 h 223177"/>
                <a:gd name="connsiteX1" fmla="*/ 152532 w 181346"/>
                <a:gd name="connsiteY1" fmla="*/ 180784 h 223177"/>
                <a:gd name="connsiteX2" fmla="*/ 61181 w 181346"/>
                <a:gd name="connsiteY2" fmla="*/ 135686 h 223177"/>
                <a:gd name="connsiteX3" fmla="*/ 36731 w 181346"/>
                <a:gd name="connsiteY3" fmla="*/ 137813 h 223177"/>
                <a:gd name="connsiteX4" fmla="*/ 12129 w 181346"/>
                <a:gd name="connsiteY4" fmla="*/ 74354 h 223177"/>
                <a:gd name="connsiteX5" fmla="*/ 17003 w 181346"/>
                <a:gd name="connsiteY5" fmla="*/ 49017 h 223177"/>
                <a:gd name="connsiteX6" fmla="*/ 37473 w 181346"/>
                <a:gd name="connsiteY6" fmla="*/ 52549 h 223177"/>
                <a:gd name="connsiteX7" fmla="*/ 150316 w 181346"/>
                <a:gd name="connsiteY7" fmla="*/ 96085 h 223177"/>
                <a:gd name="connsiteX8" fmla="*/ 150434 w 181346"/>
                <a:gd name="connsiteY8" fmla="*/ 95709 h 22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346" h="223177">
                  <a:moveTo>
                    <a:pt x="150434" y="95709"/>
                  </a:moveTo>
                  <a:cubicBezTo>
                    <a:pt x="160426" y="122862"/>
                    <a:pt x="161170" y="153079"/>
                    <a:pt x="152532" y="180784"/>
                  </a:cubicBezTo>
                  <a:cubicBezTo>
                    <a:pt x="121866" y="166337"/>
                    <a:pt x="93484" y="146749"/>
                    <a:pt x="61181" y="135686"/>
                  </a:cubicBezTo>
                  <a:cubicBezTo>
                    <a:pt x="50920" y="132015"/>
                    <a:pt x="44822" y="137240"/>
                    <a:pt x="36731" y="137813"/>
                  </a:cubicBezTo>
                  <a:cubicBezTo>
                    <a:pt x="24258" y="118713"/>
                    <a:pt x="20857" y="95303"/>
                    <a:pt x="12129" y="74354"/>
                  </a:cubicBezTo>
                  <a:cubicBezTo>
                    <a:pt x="7931" y="65765"/>
                    <a:pt x="10001" y="55002"/>
                    <a:pt x="17003" y="49017"/>
                  </a:cubicBezTo>
                  <a:cubicBezTo>
                    <a:pt x="24110" y="43173"/>
                    <a:pt x="30974" y="48351"/>
                    <a:pt x="37473" y="52549"/>
                  </a:cubicBezTo>
                  <a:cubicBezTo>
                    <a:pt x="72037" y="76740"/>
                    <a:pt x="111236" y="86146"/>
                    <a:pt x="150316" y="96085"/>
                  </a:cubicBezTo>
                  <a:lnTo>
                    <a:pt x="150434" y="95709"/>
                  </a:lnTo>
                  <a:close/>
                </a:path>
              </a:pathLst>
            </a:custGeom>
            <a:noFill/>
            <a:ln w="19241" cap="flat">
              <a:solidFill>
                <a:srgbClr val="00B4DB"/>
              </a:solidFill>
              <a:prstDash val="solid"/>
              <a:round/>
            </a:ln>
          </p:spPr>
          <p:txBody>
            <a:bodyPr rtlCol="0" anchor="ctr"/>
            <a:lstStyle/>
            <a:p>
              <a:endParaRPr lang="de-DE"/>
            </a:p>
          </p:txBody>
        </p:sp>
        <p:sp>
          <p:nvSpPr>
            <p:cNvPr id="111" name="Freihandform: Form 110">
              <a:extLst>
                <a:ext uri="{FF2B5EF4-FFF2-40B4-BE49-F238E27FC236}">
                  <a16:creationId xmlns:a16="http://schemas.microsoft.com/office/drawing/2014/main" id="{F3CBBE09-EDED-68E1-841E-3497C63683DF}"/>
                </a:ext>
              </a:extLst>
            </p:cNvPr>
            <p:cNvSpPr/>
            <p:nvPr/>
          </p:nvSpPr>
          <p:spPr>
            <a:xfrm>
              <a:off x="1396586" y="3828441"/>
              <a:ext cx="183419" cy="153750"/>
            </a:xfrm>
            <a:custGeom>
              <a:avLst/>
              <a:gdLst>
                <a:gd name="connsiteX0" fmla="*/ 155318 w 183419"/>
                <a:gd name="connsiteY0" fmla="*/ 9496 h 153750"/>
                <a:gd name="connsiteX1" fmla="*/ 152433 w 183419"/>
                <a:gd name="connsiteY1" fmla="*/ 49440 h 153750"/>
                <a:gd name="connsiteX2" fmla="*/ 154605 w 183419"/>
                <a:gd name="connsiteY2" fmla="*/ 88241 h 153750"/>
                <a:gd name="connsiteX3" fmla="*/ 79197 w 183419"/>
                <a:gd name="connsiteY3" fmla="*/ 90788 h 153750"/>
                <a:gd name="connsiteX4" fmla="*/ 0 w 183419"/>
                <a:gd name="connsiteY4" fmla="*/ 80946 h 153750"/>
                <a:gd name="connsiteX5" fmla="*/ 155318 w 183419"/>
                <a:gd name="connsiteY5" fmla="*/ 9496 h 15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419" h="153750">
                  <a:moveTo>
                    <a:pt x="155318" y="9496"/>
                  </a:moveTo>
                  <a:cubicBezTo>
                    <a:pt x="159267" y="23053"/>
                    <a:pt x="160599" y="37464"/>
                    <a:pt x="152433" y="49440"/>
                  </a:cubicBezTo>
                  <a:cubicBezTo>
                    <a:pt x="142500" y="63380"/>
                    <a:pt x="148985" y="75579"/>
                    <a:pt x="154605" y="88241"/>
                  </a:cubicBezTo>
                  <a:cubicBezTo>
                    <a:pt x="129785" y="99657"/>
                    <a:pt x="104465" y="93238"/>
                    <a:pt x="79197" y="90788"/>
                  </a:cubicBezTo>
                  <a:cubicBezTo>
                    <a:pt x="52653" y="89116"/>
                    <a:pt x="26216" y="85835"/>
                    <a:pt x="0" y="80946"/>
                  </a:cubicBezTo>
                  <a:cubicBezTo>
                    <a:pt x="51108" y="54508"/>
                    <a:pt x="100942" y="26323"/>
                    <a:pt x="155318" y="9496"/>
                  </a:cubicBezTo>
                  <a:close/>
                </a:path>
              </a:pathLst>
            </a:custGeom>
            <a:noFill/>
            <a:ln w="19241" cap="flat">
              <a:solidFill>
                <a:srgbClr val="00B4DB"/>
              </a:solidFill>
              <a:prstDash val="solid"/>
              <a:round/>
            </a:ln>
          </p:spPr>
          <p:txBody>
            <a:bodyPr rtlCol="0" anchor="ctr"/>
            <a:lstStyle/>
            <a:p>
              <a:endParaRPr lang="de-DE"/>
            </a:p>
          </p:txBody>
        </p:sp>
        <p:sp>
          <p:nvSpPr>
            <p:cNvPr id="112" name="Freihandform: Form 111">
              <a:extLst>
                <a:ext uri="{FF2B5EF4-FFF2-40B4-BE49-F238E27FC236}">
                  <a16:creationId xmlns:a16="http://schemas.microsoft.com/office/drawing/2014/main" id="{6B3EEA97-1C15-A5F6-B666-EC7052A5F9DE}"/>
                </a:ext>
              </a:extLst>
            </p:cNvPr>
            <p:cNvSpPr/>
            <p:nvPr/>
          </p:nvSpPr>
          <p:spPr>
            <a:xfrm>
              <a:off x="1222138" y="4102259"/>
              <a:ext cx="170424" cy="212804"/>
            </a:xfrm>
            <a:custGeom>
              <a:avLst/>
              <a:gdLst>
                <a:gd name="connsiteX0" fmla="*/ 156698 w 170424"/>
                <a:gd name="connsiteY0" fmla="*/ 165352 h 212804"/>
                <a:gd name="connsiteX1" fmla="*/ 22482 w 170424"/>
                <a:gd name="connsiteY1" fmla="*/ 104036 h 212804"/>
                <a:gd name="connsiteX2" fmla="*/ 28814 w 170424"/>
                <a:gd name="connsiteY2" fmla="*/ 37953 h 212804"/>
                <a:gd name="connsiteX3" fmla="*/ 74632 w 170424"/>
                <a:gd name="connsiteY3" fmla="*/ 44753 h 212804"/>
                <a:gd name="connsiteX4" fmla="*/ 159951 w 170424"/>
                <a:gd name="connsiteY4" fmla="*/ 141825 h 212804"/>
                <a:gd name="connsiteX5" fmla="*/ 156698 w 170424"/>
                <a:gd name="connsiteY5" fmla="*/ 165352 h 212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424" h="212804">
                  <a:moveTo>
                    <a:pt x="156698" y="165352"/>
                  </a:moveTo>
                  <a:cubicBezTo>
                    <a:pt x="112860" y="142602"/>
                    <a:pt x="72723" y="110034"/>
                    <a:pt x="22482" y="104036"/>
                  </a:cubicBezTo>
                  <a:lnTo>
                    <a:pt x="28814" y="37953"/>
                  </a:lnTo>
                  <a:cubicBezTo>
                    <a:pt x="44455" y="36549"/>
                    <a:pt x="57982" y="53203"/>
                    <a:pt x="74632" y="44753"/>
                  </a:cubicBezTo>
                  <a:cubicBezTo>
                    <a:pt x="108718" y="71082"/>
                    <a:pt x="134753" y="106112"/>
                    <a:pt x="159951" y="141825"/>
                  </a:cubicBezTo>
                  <a:cubicBezTo>
                    <a:pt x="164709" y="148366"/>
                    <a:pt x="177815" y="160858"/>
                    <a:pt x="156698" y="165352"/>
                  </a:cubicBezTo>
                  <a:close/>
                </a:path>
              </a:pathLst>
            </a:custGeom>
            <a:noFill/>
            <a:ln w="19241" cap="flat">
              <a:solidFill>
                <a:srgbClr val="00B4DB"/>
              </a:solidFill>
              <a:prstDash val="solid"/>
              <a:round/>
            </a:ln>
          </p:spPr>
          <p:txBody>
            <a:bodyPr rtlCol="0" anchor="ctr"/>
            <a:lstStyle/>
            <a:p>
              <a:endParaRPr lang="de-DE"/>
            </a:p>
          </p:txBody>
        </p:sp>
        <p:sp>
          <p:nvSpPr>
            <p:cNvPr id="113" name="Freihandform: Form 112">
              <a:extLst>
                <a:ext uri="{FF2B5EF4-FFF2-40B4-BE49-F238E27FC236}">
                  <a16:creationId xmlns:a16="http://schemas.microsoft.com/office/drawing/2014/main" id="{5BCB8B72-8EA4-081E-FE3C-BBAE75CAFD38}"/>
                </a:ext>
              </a:extLst>
            </p:cNvPr>
            <p:cNvSpPr/>
            <p:nvPr/>
          </p:nvSpPr>
          <p:spPr>
            <a:xfrm>
              <a:off x="1507282" y="4475921"/>
              <a:ext cx="146507" cy="171726"/>
            </a:xfrm>
            <a:custGeom>
              <a:avLst/>
              <a:gdLst>
                <a:gd name="connsiteX0" fmla="*/ 21208 w 146507"/>
                <a:gd name="connsiteY0" fmla="*/ 48481 h 171726"/>
                <a:gd name="connsiteX1" fmla="*/ 34833 w 146507"/>
                <a:gd name="connsiteY1" fmla="*/ 35304 h 171726"/>
                <a:gd name="connsiteX2" fmla="*/ 132457 w 146507"/>
                <a:gd name="connsiteY2" fmla="*/ 90677 h 171726"/>
                <a:gd name="connsiteX3" fmla="*/ 106168 w 146507"/>
                <a:gd name="connsiteY3" fmla="*/ 143942 h 171726"/>
                <a:gd name="connsiteX4" fmla="*/ 20804 w 146507"/>
                <a:gd name="connsiteY4" fmla="*/ 96263 h 171726"/>
                <a:gd name="connsiteX5" fmla="*/ 21208 w 146507"/>
                <a:gd name="connsiteY5" fmla="*/ 48481 h 17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507" h="171726">
                  <a:moveTo>
                    <a:pt x="21208" y="48481"/>
                  </a:moveTo>
                  <a:cubicBezTo>
                    <a:pt x="25352" y="43675"/>
                    <a:pt x="22149" y="30031"/>
                    <a:pt x="34833" y="35304"/>
                  </a:cubicBezTo>
                  <a:cubicBezTo>
                    <a:pt x="69313" y="49667"/>
                    <a:pt x="107127" y="56916"/>
                    <a:pt x="132457" y="90677"/>
                  </a:cubicBezTo>
                  <a:cubicBezTo>
                    <a:pt x="130425" y="112454"/>
                    <a:pt x="123345" y="131214"/>
                    <a:pt x="106168" y="143942"/>
                  </a:cubicBezTo>
                  <a:cubicBezTo>
                    <a:pt x="83806" y="114938"/>
                    <a:pt x="50506" y="109502"/>
                    <a:pt x="20804" y="96263"/>
                  </a:cubicBezTo>
                  <a:cubicBezTo>
                    <a:pt x="24794" y="80021"/>
                    <a:pt x="13383" y="63957"/>
                    <a:pt x="21208" y="48481"/>
                  </a:cubicBezTo>
                  <a:close/>
                </a:path>
              </a:pathLst>
            </a:custGeom>
            <a:noFill/>
            <a:ln w="19241" cap="flat">
              <a:solidFill>
                <a:srgbClr val="00B4DB"/>
              </a:solidFill>
              <a:prstDash val="solid"/>
              <a:round/>
            </a:ln>
          </p:spPr>
          <p:txBody>
            <a:bodyPr rtlCol="0" anchor="ctr"/>
            <a:lstStyle/>
            <a:p>
              <a:endParaRPr lang="de-DE"/>
            </a:p>
          </p:txBody>
        </p:sp>
        <p:sp>
          <p:nvSpPr>
            <p:cNvPr id="114" name="Freihandform: Form 113">
              <a:extLst>
                <a:ext uri="{FF2B5EF4-FFF2-40B4-BE49-F238E27FC236}">
                  <a16:creationId xmlns:a16="http://schemas.microsoft.com/office/drawing/2014/main" id="{FB0F1CD2-90B8-8549-9340-EE97F97B92A9}"/>
                </a:ext>
              </a:extLst>
            </p:cNvPr>
            <p:cNvSpPr/>
            <p:nvPr/>
          </p:nvSpPr>
          <p:spPr>
            <a:xfrm>
              <a:off x="1686434" y="3836314"/>
              <a:ext cx="31790" cy="22139"/>
            </a:xfrm>
            <a:custGeom>
              <a:avLst/>
              <a:gdLst>
                <a:gd name="connsiteX0" fmla="*/ 114 w 31790"/>
                <a:gd name="connsiteY0" fmla="*/ 15693 h 22139"/>
                <a:gd name="connsiteX1" fmla="*/ 31739 w 31790"/>
                <a:gd name="connsiteY1" fmla="*/ 6588 h 22139"/>
                <a:gd name="connsiteX2" fmla="*/ 114 w 31790"/>
                <a:gd name="connsiteY2" fmla="*/ 15693 h 22139"/>
              </a:gdLst>
              <a:ahLst/>
              <a:cxnLst>
                <a:cxn ang="0">
                  <a:pos x="connsiteX0" y="connsiteY0"/>
                </a:cxn>
                <a:cxn ang="0">
                  <a:pos x="connsiteX1" y="connsiteY1"/>
                </a:cxn>
                <a:cxn ang="0">
                  <a:pos x="connsiteX2" y="connsiteY2"/>
                </a:cxn>
              </a:cxnLst>
              <a:rect l="l" t="t" r="r" b="b"/>
              <a:pathLst>
                <a:path w="31790" h="22139">
                  <a:moveTo>
                    <a:pt x="114" y="15693"/>
                  </a:moveTo>
                  <a:cubicBezTo>
                    <a:pt x="10442" y="11963"/>
                    <a:pt x="18978" y="338"/>
                    <a:pt x="31739" y="6588"/>
                  </a:cubicBezTo>
                  <a:cubicBezTo>
                    <a:pt x="21211" y="10191"/>
                    <a:pt x="12734" y="21785"/>
                    <a:pt x="114" y="15693"/>
                  </a:cubicBezTo>
                  <a:close/>
                </a:path>
              </a:pathLst>
            </a:custGeom>
            <a:noFill/>
            <a:ln w="19241" cap="flat">
              <a:solidFill>
                <a:srgbClr val="00B4DB"/>
              </a:solidFill>
              <a:prstDash val="solid"/>
              <a:round/>
            </a:ln>
          </p:spPr>
          <p:txBody>
            <a:bodyPr rtlCol="0" anchor="ctr"/>
            <a:lstStyle/>
            <a:p>
              <a:endParaRPr lang="de-DE"/>
            </a:p>
          </p:txBody>
        </p:sp>
        <p:sp>
          <p:nvSpPr>
            <p:cNvPr id="115" name="Freihandform: Form 114">
              <a:extLst>
                <a:ext uri="{FF2B5EF4-FFF2-40B4-BE49-F238E27FC236}">
                  <a16:creationId xmlns:a16="http://schemas.microsoft.com/office/drawing/2014/main" id="{0EAEDE75-313B-ED5D-D0C6-A63A47A6B4A2}"/>
                </a:ext>
              </a:extLst>
            </p:cNvPr>
            <p:cNvSpPr/>
            <p:nvPr/>
          </p:nvSpPr>
          <p:spPr>
            <a:xfrm>
              <a:off x="428988" y="4550540"/>
              <a:ext cx="855493" cy="833418"/>
            </a:xfrm>
            <a:custGeom>
              <a:avLst/>
              <a:gdLst>
                <a:gd name="connsiteX0" fmla="*/ 593936 w 855493"/>
                <a:gd name="connsiteY0" fmla="*/ 72297 h 833418"/>
                <a:gd name="connsiteX1" fmla="*/ 492302 w 855493"/>
                <a:gd name="connsiteY1" fmla="*/ 212942 h 833418"/>
                <a:gd name="connsiteX2" fmla="*/ 491856 w 855493"/>
                <a:gd name="connsiteY2" fmla="*/ 217882 h 833418"/>
                <a:gd name="connsiteX3" fmla="*/ 459099 w 855493"/>
                <a:gd name="connsiteY3" fmla="*/ 276022 h 833418"/>
                <a:gd name="connsiteX4" fmla="*/ 388063 w 855493"/>
                <a:gd name="connsiteY4" fmla="*/ 425979 h 833418"/>
                <a:gd name="connsiteX5" fmla="*/ 384914 w 855493"/>
                <a:gd name="connsiteY5" fmla="*/ 434953 h 833418"/>
                <a:gd name="connsiteX6" fmla="*/ 308134 w 855493"/>
                <a:gd name="connsiteY6" fmla="*/ 684138 h 833418"/>
                <a:gd name="connsiteX7" fmla="*/ 289426 w 855493"/>
                <a:gd name="connsiteY7" fmla="*/ 767978 h 833418"/>
                <a:gd name="connsiteX8" fmla="*/ 276210 w 855493"/>
                <a:gd name="connsiteY8" fmla="*/ 802485 h 833418"/>
                <a:gd name="connsiteX9" fmla="*/ 278243 w 855493"/>
                <a:gd name="connsiteY9" fmla="*/ 726716 h 833418"/>
                <a:gd name="connsiteX10" fmla="*/ 302373 w 855493"/>
                <a:gd name="connsiteY10" fmla="*/ 604630 h 833418"/>
                <a:gd name="connsiteX11" fmla="*/ 344124 w 855493"/>
                <a:gd name="connsiteY11" fmla="*/ 480941 h 833418"/>
                <a:gd name="connsiteX12" fmla="*/ 90714 w 855493"/>
                <a:gd name="connsiteY12" fmla="*/ 545618 h 833418"/>
                <a:gd name="connsiteX13" fmla="*/ 103514 w 855493"/>
                <a:gd name="connsiteY13" fmla="*/ 531708 h 833418"/>
                <a:gd name="connsiteX14" fmla="*/ 336412 w 855493"/>
                <a:gd name="connsiteY14" fmla="*/ 461798 h 833418"/>
                <a:gd name="connsiteX15" fmla="*/ 368769 w 855493"/>
                <a:gd name="connsiteY15" fmla="*/ 416097 h 833418"/>
                <a:gd name="connsiteX16" fmla="*/ 418730 w 855493"/>
                <a:gd name="connsiteY16" fmla="*/ 300940 h 833418"/>
                <a:gd name="connsiteX17" fmla="*/ 212415 w 855493"/>
                <a:gd name="connsiteY17" fmla="*/ 370636 h 833418"/>
                <a:gd name="connsiteX18" fmla="*/ 174377 w 855493"/>
                <a:gd name="connsiteY18" fmla="*/ 359668 h 833418"/>
                <a:gd name="connsiteX19" fmla="*/ 189245 w 855493"/>
                <a:gd name="connsiteY19" fmla="*/ 351703 h 833418"/>
                <a:gd name="connsiteX20" fmla="*/ 435598 w 855493"/>
                <a:gd name="connsiteY20" fmla="*/ 268395 h 833418"/>
                <a:gd name="connsiteX21" fmla="*/ 487732 w 855493"/>
                <a:gd name="connsiteY21" fmla="*/ 185612 h 833418"/>
                <a:gd name="connsiteX22" fmla="*/ 509475 w 855493"/>
                <a:gd name="connsiteY22" fmla="*/ 156175 h 833418"/>
                <a:gd name="connsiteX23" fmla="*/ 633571 w 855493"/>
                <a:gd name="connsiteY23" fmla="*/ 1852 h 833418"/>
                <a:gd name="connsiteX24" fmla="*/ 640822 w 855493"/>
                <a:gd name="connsiteY24" fmla="*/ 8547 h 833418"/>
                <a:gd name="connsiteX25" fmla="*/ 593936 w 855493"/>
                <a:gd name="connsiteY25" fmla="*/ 72297 h 83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55493" h="833418">
                  <a:moveTo>
                    <a:pt x="593936" y="72297"/>
                  </a:moveTo>
                  <a:cubicBezTo>
                    <a:pt x="555870" y="115101"/>
                    <a:pt x="515634" y="156873"/>
                    <a:pt x="492302" y="212942"/>
                  </a:cubicBezTo>
                  <a:lnTo>
                    <a:pt x="491856" y="217882"/>
                  </a:lnTo>
                  <a:cubicBezTo>
                    <a:pt x="482239" y="238159"/>
                    <a:pt x="468232" y="255457"/>
                    <a:pt x="459099" y="276022"/>
                  </a:cubicBezTo>
                  <a:cubicBezTo>
                    <a:pt x="433053" y="324690"/>
                    <a:pt x="407235" y="373392"/>
                    <a:pt x="388063" y="425979"/>
                  </a:cubicBezTo>
                  <a:cubicBezTo>
                    <a:pt x="387215" y="429050"/>
                    <a:pt x="386165" y="432050"/>
                    <a:pt x="384914" y="434953"/>
                  </a:cubicBezTo>
                  <a:cubicBezTo>
                    <a:pt x="352248" y="515182"/>
                    <a:pt x="326543" y="598609"/>
                    <a:pt x="308134" y="684138"/>
                  </a:cubicBezTo>
                  <a:cubicBezTo>
                    <a:pt x="301517" y="711976"/>
                    <a:pt x="301649" y="741682"/>
                    <a:pt x="289426" y="767978"/>
                  </a:cubicBezTo>
                  <a:lnTo>
                    <a:pt x="276210" y="802485"/>
                  </a:lnTo>
                  <a:cubicBezTo>
                    <a:pt x="270128" y="771107"/>
                    <a:pt x="275977" y="748931"/>
                    <a:pt x="278243" y="726716"/>
                  </a:cubicBezTo>
                  <a:lnTo>
                    <a:pt x="302373" y="604630"/>
                  </a:lnTo>
                  <a:lnTo>
                    <a:pt x="344124" y="480941"/>
                  </a:lnTo>
                  <a:cubicBezTo>
                    <a:pt x="265368" y="536531"/>
                    <a:pt x="182350" y="559219"/>
                    <a:pt x="90714" y="545618"/>
                  </a:cubicBezTo>
                  <a:cubicBezTo>
                    <a:pt x="86142" y="531141"/>
                    <a:pt x="92489" y="530013"/>
                    <a:pt x="103514" y="531708"/>
                  </a:cubicBezTo>
                  <a:cubicBezTo>
                    <a:pt x="190361" y="545288"/>
                    <a:pt x="266683" y="517959"/>
                    <a:pt x="336412" y="461798"/>
                  </a:cubicBezTo>
                  <a:cubicBezTo>
                    <a:pt x="350905" y="450226"/>
                    <a:pt x="362126" y="434380"/>
                    <a:pt x="368769" y="416097"/>
                  </a:cubicBezTo>
                  <a:cubicBezTo>
                    <a:pt x="383382" y="379275"/>
                    <a:pt x="400137" y="343420"/>
                    <a:pt x="418730" y="300940"/>
                  </a:cubicBezTo>
                  <a:cubicBezTo>
                    <a:pt x="353335" y="353368"/>
                    <a:pt x="285031" y="369349"/>
                    <a:pt x="212415" y="370636"/>
                  </a:cubicBezTo>
                  <a:cubicBezTo>
                    <a:pt x="201022" y="362164"/>
                    <a:pt x="184368" y="374142"/>
                    <a:pt x="174377" y="359668"/>
                  </a:cubicBezTo>
                  <a:cubicBezTo>
                    <a:pt x="175944" y="348093"/>
                    <a:pt x="184034" y="350890"/>
                    <a:pt x="189245" y="351703"/>
                  </a:cubicBezTo>
                  <a:cubicBezTo>
                    <a:pt x="283699" y="367634"/>
                    <a:pt x="364766" y="332356"/>
                    <a:pt x="435598" y="268395"/>
                  </a:cubicBezTo>
                  <a:cubicBezTo>
                    <a:pt x="458321" y="247915"/>
                    <a:pt x="471273" y="214098"/>
                    <a:pt x="487732" y="185612"/>
                  </a:cubicBezTo>
                  <a:cubicBezTo>
                    <a:pt x="494138" y="174814"/>
                    <a:pt x="499175" y="163182"/>
                    <a:pt x="509475" y="156175"/>
                  </a:cubicBezTo>
                  <a:cubicBezTo>
                    <a:pt x="548389" y="102104"/>
                    <a:pt x="585995" y="46695"/>
                    <a:pt x="633571" y="1852"/>
                  </a:cubicBezTo>
                  <a:lnTo>
                    <a:pt x="640822" y="8547"/>
                  </a:lnTo>
                  <a:lnTo>
                    <a:pt x="593936" y="72297"/>
                  </a:lnTo>
                  <a:close/>
                </a:path>
              </a:pathLst>
            </a:custGeom>
            <a:noFill/>
            <a:ln w="19241" cap="flat">
              <a:solidFill>
                <a:srgbClr val="00B4DB"/>
              </a:solidFill>
              <a:prstDash val="solid"/>
              <a:round/>
            </a:ln>
          </p:spPr>
          <p:txBody>
            <a:bodyPr rtlCol="0" anchor="ctr"/>
            <a:lstStyle/>
            <a:p>
              <a:endParaRPr lang="de-DE"/>
            </a:p>
          </p:txBody>
        </p:sp>
        <p:sp>
          <p:nvSpPr>
            <p:cNvPr id="116" name="Freihandform: Form 115">
              <a:extLst>
                <a:ext uri="{FF2B5EF4-FFF2-40B4-BE49-F238E27FC236}">
                  <a16:creationId xmlns:a16="http://schemas.microsoft.com/office/drawing/2014/main" id="{2D849F54-3A63-D904-3B14-2EDD0446415D}"/>
                </a:ext>
              </a:extLst>
            </p:cNvPr>
            <p:cNvSpPr/>
            <p:nvPr/>
          </p:nvSpPr>
          <p:spPr>
            <a:xfrm>
              <a:off x="1661577" y="3231499"/>
              <a:ext cx="750604" cy="692253"/>
            </a:xfrm>
            <a:custGeom>
              <a:avLst/>
              <a:gdLst>
                <a:gd name="connsiteX0" fmla="*/ 407277 w 750604"/>
                <a:gd name="connsiteY0" fmla="*/ 517578 h 692253"/>
                <a:gd name="connsiteX1" fmla="*/ 356123 w 750604"/>
                <a:gd name="connsiteY1" fmla="*/ 466619 h 692253"/>
                <a:gd name="connsiteX2" fmla="*/ 253246 w 750604"/>
                <a:gd name="connsiteY2" fmla="*/ 427695 h 692253"/>
                <a:gd name="connsiteX3" fmla="*/ 232592 w 750604"/>
                <a:gd name="connsiteY3" fmla="*/ 422303 h 692253"/>
                <a:gd name="connsiteX4" fmla="*/ 111699 w 750604"/>
                <a:gd name="connsiteY4" fmla="*/ 542703 h 692253"/>
                <a:gd name="connsiteX5" fmla="*/ 107245 w 750604"/>
                <a:gd name="connsiteY5" fmla="*/ 521581 h 692253"/>
                <a:gd name="connsiteX6" fmla="*/ 181481 w 750604"/>
                <a:gd name="connsiteY6" fmla="*/ 442631 h 692253"/>
                <a:gd name="connsiteX7" fmla="*/ 344555 w 750604"/>
                <a:gd name="connsiteY7" fmla="*/ 252381 h 692253"/>
                <a:gd name="connsiteX8" fmla="*/ 352725 w 750604"/>
                <a:gd name="connsiteY8" fmla="*/ 122623 h 692253"/>
                <a:gd name="connsiteX9" fmla="*/ 370128 w 750604"/>
                <a:gd name="connsiteY9" fmla="*/ 161024 h 692253"/>
                <a:gd name="connsiteX10" fmla="*/ 326606 w 750604"/>
                <a:gd name="connsiteY10" fmla="*/ 328291 h 692253"/>
                <a:gd name="connsiteX11" fmla="*/ 486300 w 750604"/>
                <a:gd name="connsiteY11" fmla="*/ 77397 h 692253"/>
                <a:gd name="connsiteX12" fmla="*/ 497397 w 750604"/>
                <a:gd name="connsiteY12" fmla="*/ 61578 h 692253"/>
                <a:gd name="connsiteX13" fmla="*/ 449135 w 750604"/>
                <a:gd name="connsiteY13" fmla="*/ 271037 h 692253"/>
                <a:gd name="connsiteX14" fmla="*/ 584825 w 750604"/>
                <a:gd name="connsiteY14" fmla="*/ 226558 h 692253"/>
                <a:gd name="connsiteX15" fmla="*/ 676022 w 750604"/>
                <a:gd name="connsiteY15" fmla="*/ 212653 h 692253"/>
                <a:gd name="connsiteX16" fmla="*/ 677608 w 750604"/>
                <a:gd name="connsiteY16" fmla="*/ 221207 h 692253"/>
                <a:gd name="connsiteX17" fmla="*/ 599018 w 750604"/>
                <a:gd name="connsiteY17" fmla="*/ 242463 h 692253"/>
                <a:gd name="connsiteX18" fmla="*/ 503029 w 750604"/>
                <a:gd name="connsiteY18" fmla="*/ 278996 h 692253"/>
                <a:gd name="connsiteX19" fmla="*/ 449629 w 750604"/>
                <a:gd name="connsiteY19" fmla="*/ 302039 h 692253"/>
                <a:gd name="connsiteX20" fmla="*/ 267572 w 750604"/>
                <a:gd name="connsiteY20" fmla="*/ 403564 h 692253"/>
                <a:gd name="connsiteX21" fmla="*/ 373412 w 750604"/>
                <a:gd name="connsiteY21" fmla="*/ 457357 h 692253"/>
                <a:gd name="connsiteX22" fmla="*/ 440562 w 750604"/>
                <a:gd name="connsiteY22" fmla="*/ 546765 h 692253"/>
                <a:gd name="connsiteX23" fmla="*/ 407277 w 750604"/>
                <a:gd name="connsiteY23" fmla="*/ 517578 h 692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0604" h="692253">
                  <a:moveTo>
                    <a:pt x="407277" y="517578"/>
                  </a:moveTo>
                  <a:cubicBezTo>
                    <a:pt x="393531" y="496575"/>
                    <a:pt x="374653" y="481847"/>
                    <a:pt x="356123" y="466619"/>
                  </a:cubicBezTo>
                  <a:cubicBezTo>
                    <a:pt x="324459" y="445262"/>
                    <a:pt x="291552" y="428018"/>
                    <a:pt x="253246" y="427695"/>
                  </a:cubicBezTo>
                  <a:cubicBezTo>
                    <a:pt x="248893" y="414354"/>
                    <a:pt x="243333" y="414041"/>
                    <a:pt x="232592" y="422303"/>
                  </a:cubicBezTo>
                  <a:cubicBezTo>
                    <a:pt x="187212" y="455813"/>
                    <a:pt x="146491" y="496364"/>
                    <a:pt x="111699" y="542703"/>
                  </a:cubicBezTo>
                  <a:cubicBezTo>
                    <a:pt x="95821" y="535537"/>
                    <a:pt x="95167" y="534868"/>
                    <a:pt x="107245" y="521581"/>
                  </a:cubicBezTo>
                  <a:cubicBezTo>
                    <a:pt x="131517" y="494786"/>
                    <a:pt x="156698" y="468915"/>
                    <a:pt x="181481" y="442631"/>
                  </a:cubicBezTo>
                  <a:cubicBezTo>
                    <a:pt x="249513" y="393413"/>
                    <a:pt x="320238" y="347532"/>
                    <a:pt x="344555" y="252381"/>
                  </a:cubicBezTo>
                  <a:cubicBezTo>
                    <a:pt x="355198" y="210633"/>
                    <a:pt x="353201" y="168368"/>
                    <a:pt x="352725" y="122623"/>
                  </a:cubicBezTo>
                  <a:cubicBezTo>
                    <a:pt x="370038" y="132861"/>
                    <a:pt x="361557" y="151197"/>
                    <a:pt x="370128" y="161024"/>
                  </a:cubicBezTo>
                  <a:cubicBezTo>
                    <a:pt x="365134" y="218553"/>
                    <a:pt x="359391" y="276484"/>
                    <a:pt x="326606" y="328291"/>
                  </a:cubicBezTo>
                  <a:cubicBezTo>
                    <a:pt x="445402" y="290590"/>
                    <a:pt x="487742" y="215954"/>
                    <a:pt x="486300" y="77397"/>
                  </a:cubicBezTo>
                  <a:cubicBezTo>
                    <a:pt x="486300" y="74184"/>
                    <a:pt x="470127" y="45783"/>
                    <a:pt x="497397" y="61578"/>
                  </a:cubicBezTo>
                  <a:cubicBezTo>
                    <a:pt x="505611" y="136168"/>
                    <a:pt x="490081" y="204670"/>
                    <a:pt x="449135" y="271037"/>
                  </a:cubicBezTo>
                  <a:lnTo>
                    <a:pt x="584825" y="226558"/>
                  </a:lnTo>
                  <a:cubicBezTo>
                    <a:pt x="615288" y="222229"/>
                    <a:pt x="645070" y="210740"/>
                    <a:pt x="676022" y="212653"/>
                  </a:cubicBezTo>
                  <a:lnTo>
                    <a:pt x="677608" y="221207"/>
                  </a:lnTo>
                  <a:lnTo>
                    <a:pt x="599018" y="242463"/>
                  </a:lnTo>
                  <a:cubicBezTo>
                    <a:pt x="570341" y="264957"/>
                    <a:pt x="534525" y="265101"/>
                    <a:pt x="503029" y="278996"/>
                  </a:cubicBezTo>
                  <a:cubicBezTo>
                    <a:pt x="485122" y="286865"/>
                    <a:pt x="466916" y="292935"/>
                    <a:pt x="449629" y="302039"/>
                  </a:cubicBezTo>
                  <a:cubicBezTo>
                    <a:pt x="379086" y="318280"/>
                    <a:pt x="326588" y="374692"/>
                    <a:pt x="267572" y="403564"/>
                  </a:cubicBezTo>
                  <a:cubicBezTo>
                    <a:pt x="302862" y="410911"/>
                    <a:pt x="342847" y="422246"/>
                    <a:pt x="373412" y="457357"/>
                  </a:cubicBezTo>
                  <a:cubicBezTo>
                    <a:pt x="394544" y="486001"/>
                    <a:pt x="423565" y="507991"/>
                    <a:pt x="440562" y="546765"/>
                  </a:cubicBezTo>
                  <a:cubicBezTo>
                    <a:pt x="417692" y="545382"/>
                    <a:pt x="412897" y="530240"/>
                    <a:pt x="407277" y="517578"/>
                  </a:cubicBezTo>
                  <a:close/>
                </a:path>
              </a:pathLst>
            </a:custGeom>
            <a:noFill/>
            <a:ln w="19241" cap="flat">
              <a:solidFill>
                <a:srgbClr val="00B4DB"/>
              </a:solidFill>
              <a:prstDash val="solid"/>
              <a:round/>
            </a:ln>
          </p:spPr>
          <p:txBody>
            <a:bodyPr rtlCol="0" anchor="ctr"/>
            <a:lstStyle/>
            <a:p>
              <a:endParaRPr lang="de-DE"/>
            </a:p>
          </p:txBody>
        </p:sp>
        <p:sp>
          <p:nvSpPr>
            <p:cNvPr id="117" name="Freihandform: Form 116">
              <a:extLst>
                <a:ext uri="{FF2B5EF4-FFF2-40B4-BE49-F238E27FC236}">
                  <a16:creationId xmlns:a16="http://schemas.microsoft.com/office/drawing/2014/main" id="{E954D975-2B2E-8ADC-5124-57EF3E487848}"/>
                </a:ext>
              </a:extLst>
            </p:cNvPr>
            <p:cNvSpPr/>
            <p:nvPr/>
          </p:nvSpPr>
          <p:spPr>
            <a:xfrm>
              <a:off x="2095256" y="3448638"/>
              <a:ext cx="210616" cy="209875"/>
            </a:xfrm>
            <a:custGeom>
              <a:avLst/>
              <a:gdLst>
                <a:gd name="connsiteX0" fmla="*/ 10027 w 210616"/>
                <a:gd name="connsiteY0" fmla="*/ 77180 h 209875"/>
                <a:gd name="connsiteX1" fmla="*/ 165340 w 210616"/>
                <a:gd name="connsiteY1" fmla="*/ 25323 h 209875"/>
                <a:gd name="connsiteX2" fmla="*/ 135222 w 210616"/>
                <a:gd name="connsiteY2" fmla="*/ 146777 h 209875"/>
                <a:gd name="connsiteX3" fmla="*/ 129651 w 210616"/>
                <a:gd name="connsiteY3" fmla="*/ 169901 h 209875"/>
                <a:gd name="connsiteX4" fmla="*/ 113189 w 210616"/>
                <a:gd name="connsiteY4" fmla="*/ 167044 h 209875"/>
                <a:gd name="connsiteX5" fmla="*/ 9229 w 210616"/>
                <a:gd name="connsiteY5" fmla="*/ 102057 h 209875"/>
                <a:gd name="connsiteX6" fmla="*/ 10027 w 210616"/>
                <a:gd name="connsiteY6" fmla="*/ 77180 h 20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616" h="209875">
                  <a:moveTo>
                    <a:pt x="10027" y="77180"/>
                  </a:moveTo>
                  <a:cubicBezTo>
                    <a:pt x="59136" y="51428"/>
                    <a:pt x="111494" y="33944"/>
                    <a:pt x="165340" y="25323"/>
                  </a:cubicBezTo>
                  <a:cubicBezTo>
                    <a:pt x="166778" y="69220"/>
                    <a:pt x="144023" y="105859"/>
                    <a:pt x="135222" y="146777"/>
                  </a:cubicBezTo>
                  <a:cubicBezTo>
                    <a:pt x="133604" y="154540"/>
                    <a:pt x="131527" y="162235"/>
                    <a:pt x="129651" y="169901"/>
                  </a:cubicBezTo>
                  <a:cubicBezTo>
                    <a:pt x="123050" y="176885"/>
                    <a:pt x="117594" y="171345"/>
                    <a:pt x="113189" y="167044"/>
                  </a:cubicBezTo>
                  <a:cubicBezTo>
                    <a:pt x="82865" y="136976"/>
                    <a:pt x="46060" y="119627"/>
                    <a:pt x="9229" y="102057"/>
                  </a:cubicBezTo>
                  <a:cubicBezTo>
                    <a:pt x="2970" y="93420"/>
                    <a:pt x="4908" y="85251"/>
                    <a:pt x="10027" y="77180"/>
                  </a:cubicBezTo>
                  <a:close/>
                </a:path>
              </a:pathLst>
            </a:custGeom>
            <a:noFill/>
            <a:ln w="19241" cap="flat">
              <a:solidFill>
                <a:srgbClr val="00B4DB"/>
              </a:solidFill>
              <a:prstDash val="solid"/>
              <a:round/>
            </a:ln>
          </p:spPr>
          <p:txBody>
            <a:bodyPr rtlCol="0" anchor="ctr"/>
            <a:lstStyle/>
            <a:p>
              <a:endParaRPr lang="de-DE"/>
            </a:p>
          </p:txBody>
        </p:sp>
        <p:sp>
          <p:nvSpPr>
            <p:cNvPr id="118" name="Freihandform: Form 117">
              <a:extLst>
                <a:ext uri="{FF2B5EF4-FFF2-40B4-BE49-F238E27FC236}">
                  <a16:creationId xmlns:a16="http://schemas.microsoft.com/office/drawing/2014/main" id="{9E6F29A6-E708-E7A9-DA5A-3BEDC5349304}"/>
                </a:ext>
              </a:extLst>
            </p:cNvPr>
            <p:cNvSpPr/>
            <p:nvPr/>
          </p:nvSpPr>
          <p:spPr>
            <a:xfrm>
              <a:off x="2063505" y="3484974"/>
              <a:ext cx="199396" cy="251121"/>
            </a:xfrm>
            <a:custGeom>
              <a:avLst/>
              <a:gdLst>
                <a:gd name="connsiteX0" fmla="*/ 44445 w 199396"/>
                <a:gd name="connsiteY0" fmla="*/ 62924 h 251121"/>
                <a:gd name="connsiteX1" fmla="*/ 161373 w 199396"/>
                <a:gd name="connsiteY1" fmla="*/ 133502 h 251121"/>
                <a:gd name="connsiteX2" fmla="*/ 188639 w 199396"/>
                <a:gd name="connsiteY2" fmla="*/ 171947 h 251121"/>
                <a:gd name="connsiteX3" fmla="*/ 193448 w 199396"/>
                <a:gd name="connsiteY3" fmla="*/ 191940 h 251121"/>
                <a:gd name="connsiteX4" fmla="*/ 175427 w 199396"/>
                <a:gd name="connsiteY4" fmla="*/ 180749 h 251121"/>
                <a:gd name="connsiteX5" fmla="*/ 169403 w 199396"/>
                <a:gd name="connsiteY5" fmla="*/ 168304 h 251121"/>
                <a:gd name="connsiteX6" fmla="*/ 109676 w 199396"/>
                <a:gd name="connsiteY6" fmla="*/ 114100 h 251121"/>
                <a:gd name="connsiteX7" fmla="*/ 21135 w 199396"/>
                <a:gd name="connsiteY7" fmla="*/ 75333 h 251121"/>
                <a:gd name="connsiteX8" fmla="*/ 3736 w 199396"/>
                <a:gd name="connsiteY8" fmla="*/ 68276 h 251121"/>
                <a:gd name="connsiteX9" fmla="*/ 17913 w 199396"/>
                <a:gd name="connsiteY9" fmla="*/ 54255 h 251121"/>
                <a:gd name="connsiteX10" fmla="*/ 44445 w 199396"/>
                <a:gd name="connsiteY10" fmla="*/ 62924 h 251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96" h="251121">
                  <a:moveTo>
                    <a:pt x="44445" y="62924"/>
                  </a:moveTo>
                  <a:cubicBezTo>
                    <a:pt x="89329" y="74691"/>
                    <a:pt x="125687" y="103407"/>
                    <a:pt x="161373" y="133502"/>
                  </a:cubicBezTo>
                  <a:cubicBezTo>
                    <a:pt x="170433" y="146359"/>
                    <a:pt x="179319" y="159308"/>
                    <a:pt x="188639" y="171947"/>
                  </a:cubicBezTo>
                  <a:cubicBezTo>
                    <a:pt x="193143" y="178076"/>
                    <a:pt x="201887" y="184598"/>
                    <a:pt x="193448" y="191940"/>
                  </a:cubicBezTo>
                  <a:cubicBezTo>
                    <a:pt x="182436" y="201522"/>
                    <a:pt x="179662" y="188041"/>
                    <a:pt x="175427" y="180749"/>
                  </a:cubicBezTo>
                  <a:cubicBezTo>
                    <a:pt x="173139" y="176881"/>
                    <a:pt x="171717" y="172392"/>
                    <a:pt x="169403" y="168304"/>
                  </a:cubicBezTo>
                  <a:cubicBezTo>
                    <a:pt x="155008" y="142946"/>
                    <a:pt x="129120" y="132835"/>
                    <a:pt x="109676" y="114100"/>
                  </a:cubicBezTo>
                  <a:cubicBezTo>
                    <a:pt x="84670" y="88942"/>
                    <a:pt x="53309" y="81606"/>
                    <a:pt x="21135" y="75333"/>
                  </a:cubicBezTo>
                  <a:cubicBezTo>
                    <a:pt x="15689" y="71903"/>
                    <a:pt x="5190" y="81837"/>
                    <a:pt x="3736" y="68276"/>
                  </a:cubicBezTo>
                  <a:cubicBezTo>
                    <a:pt x="2771" y="57586"/>
                    <a:pt x="10502" y="55718"/>
                    <a:pt x="17913" y="54255"/>
                  </a:cubicBezTo>
                  <a:cubicBezTo>
                    <a:pt x="28284" y="52069"/>
                    <a:pt x="36236" y="57448"/>
                    <a:pt x="44445" y="62924"/>
                  </a:cubicBezTo>
                  <a:close/>
                </a:path>
              </a:pathLst>
            </a:custGeom>
            <a:noFill/>
            <a:ln w="19241" cap="flat">
              <a:solidFill>
                <a:srgbClr val="00B4DB"/>
              </a:solidFill>
              <a:prstDash val="solid"/>
              <a:round/>
            </a:ln>
          </p:spPr>
          <p:txBody>
            <a:bodyPr rtlCol="0" anchor="ctr"/>
            <a:lstStyle/>
            <a:p>
              <a:endParaRPr lang="de-DE"/>
            </a:p>
          </p:txBody>
        </p:sp>
        <p:sp>
          <p:nvSpPr>
            <p:cNvPr id="119" name="Freihandform: Form 118">
              <a:extLst>
                <a:ext uri="{FF2B5EF4-FFF2-40B4-BE49-F238E27FC236}">
                  <a16:creationId xmlns:a16="http://schemas.microsoft.com/office/drawing/2014/main" id="{580C16FE-6BC4-78B2-BB19-B4F098840B64}"/>
                </a:ext>
              </a:extLst>
            </p:cNvPr>
            <p:cNvSpPr/>
            <p:nvPr/>
          </p:nvSpPr>
          <p:spPr>
            <a:xfrm>
              <a:off x="762397" y="4786808"/>
              <a:ext cx="262892" cy="283665"/>
            </a:xfrm>
            <a:custGeom>
              <a:avLst/>
              <a:gdLst>
                <a:gd name="connsiteX0" fmla="*/ 47974 w 262892"/>
                <a:gd name="connsiteY0" fmla="*/ 192820 h 283665"/>
                <a:gd name="connsiteX1" fmla="*/ 121078 w 262892"/>
                <a:gd name="connsiteY1" fmla="*/ 36113 h 283665"/>
                <a:gd name="connsiteX2" fmla="*/ 175655 w 262892"/>
                <a:gd name="connsiteY2" fmla="*/ 31952 h 283665"/>
                <a:gd name="connsiteX3" fmla="*/ 257334 w 262892"/>
                <a:gd name="connsiteY3" fmla="*/ 176267 h 283665"/>
                <a:gd name="connsiteX4" fmla="*/ 260203 w 262892"/>
                <a:gd name="connsiteY4" fmla="*/ 188836 h 283665"/>
                <a:gd name="connsiteX5" fmla="*/ 76421 w 262892"/>
                <a:gd name="connsiteY5" fmla="*/ 255943 h 283665"/>
                <a:gd name="connsiteX6" fmla="*/ 47974 w 262892"/>
                <a:gd name="connsiteY6" fmla="*/ 192820 h 283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892" h="283665">
                  <a:moveTo>
                    <a:pt x="47974" y="192820"/>
                  </a:moveTo>
                  <a:cubicBezTo>
                    <a:pt x="63060" y="135369"/>
                    <a:pt x="92012" y="85693"/>
                    <a:pt x="121078" y="36113"/>
                  </a:cubicBezTo>
                  <a:cubicBezTo>
                    <a:pt x="138171" y="16769"/>
                    <a:pt x="156159" y="12618"/>
                    <a:pt x="175655" y="31952"/>
                  </a:cubicBezTo>
                  <a:cubicBezTo>
                    <a:pt x="199199" y="82421"/>
                    <a:pt x="218213" y="136023"/>
                    <a:pt x="257334" y="176267"/>
                  </a:cubicBezTo>
                  <a:cubicBezTo>
                    <a:pt x="260223" y="179609"/>
                    <a:pt x="261318" y="184390"/>
                    <a:pt x="260203" y="188836"/>
                  </a:cubicBezTo>
                  <a:cubicBezTo>
                    <a:pt x="200185" y="214327"/>
                    <a:pt x="140040" y="241296"/>
                    <a:pt x="76421" y="255943"/>
                  </a:cubicBezTo>
                  <a:cubicBezTo>
                    <a:pt x="53840" y="241710"/>
                    <a:pt x="65200" y="209451"/>
                    <a:pt x="47974" y="192820"/>
                  </a:cubicBezTo>
                  <a:close/>
                </a:path>
              </a:pathLst>
            </a:custGeom>
            <a:noFill/>
            <a:ln w="19241" cap="flat">
              <a:solidFill>
                <a:srgbClr val="00B4DB"/>
              </a:solidFill>
              <a:prstDash val="solid"/>
              <a:round/>
            </a:ln>
          </p:spPr>
          <p:txBody>
            <a:bodyPr rtlCol="0" anchor="ctr"/>
            <a:lstStyle/>
            <a:p>
              <a:endParaRPr lang="de-DE"/>
            </a:p>
          </p:txBody>
        </p:sp>
        <p:sp>
          <p:nvSpPr>
            <p:cNvPr id="120" name="Freihandform: Form 119">
              <a:extLst>
                <a:ext uri="{FF2B5EF4-FFF2-40B4-BE49-F238E27FC236}">
                  <a16:creationId xmlns:a16="http://schemas.microsoft.com/office/drawing/2014/main" id="{9639FB17-BF09-B9E3-AD47-560C4125F528}"/>
                </a:ext>
              </a:extLst>
            </p:cNvPr>
            <p:cNvSpPr/>
            <p:nvPr/>
          </p:nvSpPr>
          <p:spPr>
            <a:xfrm>
              <a:off x="786062" y="4958079"/>
              <a:ext cx="185372" cy="306797"/>
            </a:xfrm>
            <a:custGeom>
              <a:avLst/>
              <a:gdLst>
                <a:gd name="connsiteX0" fmla="*/ 24309 w 185372"/>
                <a:gd name="connsiteY0" fmla="*/ 21549 h 306797"/>
                <a:gd name="connsiteX1" fmla="*/ 41515 w 185372"/>
                <a:gd name="connsiteY1" fmla="*/ 34116 h 306797"/>
                <a:gd name="connsiteX2" fmla="*/ 52584 w 185372"/>
                <a:gd name="connsiteY2" fmla="*/ 84764 h 306797"/>
                <a:gd name="connsiteX3" fmla="*/ 134219 w 185372"/>
                <a:gd name="connsiteY3" fmla="*/ 221267 h 306797"/>
                <a:gd name="connsiteX4" fmla="*/ 185373 w 185372"/>
                <a:gd name="connsiteY4" fmla="*/ 272227 h 306797"/>
                <a:gd name="connsiteX5" fmla="*/ 173847 w 185372"/>
                <a:gd name="connsiteY5" fmla="*/ 278401 h 306797"/>
                <a:gd name="connsiteX6" fmla="*/ 97041 w 185372"/>
                <a:gd name="connsiteY6" fmla="*/ 219790 h 306797"/>
                <a:gd name="connsiteX7" fmla="*/ 26589 w 185372"/>
                <a:gd name="connsiteY7" fmla="*/ 80197 h 306797"/>
                <a:gd name="connsiteX8" fmla="*/ 24194 w 185372"/>
                <a:gd name="connsiteY8" fmla="*/ 21610 h 306797"/>
                <a:gd name="connsiteX9" fmla="*/ 24309 w 185372"/>
                <a:gd name="connsiteY9" fmla="*/ 21549 h 306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372" h="306797">
                  <a:moveTo>
                    <a:pt x="24309" y="21549"/>
                  </a:moveTo>
                  <a:cubicBezTo>
                    <a:pt x="35245" y="17100"/>
                    <a:pt x="39440" y="22533"/>
                    <a:pt x="41515" y="34116"/>
                  </a:cubicBezTo>
                  <a:cubicBezTo>
                    <a:pt x="44515" y="51159"/>
                    <a:pt x="48808" y="67902"/>
                    <a:pt x="52584" y="84764"/>
                  </a:cubicBezTo>
                  <a:cubicBezTo>
                    <a:pt x="75746" y="133088"/>
                    <a:pt x="89238" y="188550"/>
                    <a:pt x="134219" y="221267"/>
                  </a:cubicBezTo>
                  <a:cubicBezTo>
                    <a:pt x="143904" y="247424"/>
                    <a:pt x="170962" y="251814"/>
                    <a:pt x="185373" y="272227"/>
                  </a:cubicBezTo>
                  <a:lnTo>
                    <a:pt x="173847" y="278401"/>
                  </a:lnTo>
                  <a:cubicBezTo>
                    <a:pt x="140362" y="271263"/>
                    <a:pt x="120578" y="242601"/>
                    <a:pt x="97041" y="219790"/>
                  </a:cubicBezTo>
                  <a:cubicBezTo>
                    <a:pt x="65906" y="177932"/>
                    <a:pt x="37768" y="134469"/>
                    <a:pt x="26589" y="80197"/>
                  </a:cubicBezTo>
                  <a:cubicBezTo>
                    <a:pt x="22551" y="60496"/>
                    <a:pt x="19369" y="41435"/>
                    <a:pt x="24194" y="21610"/>
                  </a:cubicBezTo>
                  <a:lnTo>
                    <a:pt x="24309" y="21549"/>
                  </a:lnTo>
                  <a:close/>
                </a:path>
              </a:pathLst>
            </a:custGeom>
            <a:noFill/>
            <a:ln w="19241" cap="flat">
              <a:solidFill>
                <a:srgbClr val="00B4DB"/>
              </a:solidFill>
              <a:prstDash val="solid"/>
              <a:round/>
            </a:ln>
          </p:spPr>
          <p:txBody>
            <a:bodyPr rtlCol="0" anchor="ctr"/>
            <a:lstStyle/>
            <a:p>
              <a:endParaRPr lang="de-DE"/>
            </a:p>
          </p:txBody>
        </p:sp>
        <p:sp>
          <p:nvSpPr>
            <p:cNvPr id="121" name="Freihandform: Form 120">
              <a:extLst>
                <a:ext uri="{FF2B5EF4-FFF2-40B4-BE49-F238E27FC236}">
                  <a16:creationId xmlns:a16="http://schemas.microsoft.com/office/drawing/2014/main" id="{4413A1CF-987A-2489-BF55-5C0700E06DF0}"/>
                </a:ext>
              </a:extLst>
            </p:cNvPr>
            <p:cNvSpPr/>
            <p:nvPr/>
          </p:nvSpPr>
          <p:spPr>
            <a:xfrm>
              <a:off x="909184" y="4742392"/>
              <a:ext cx="171740" cy="298712"/>
            </a:xfrm>
            <a:custGeom>
              <a:avLst/>
              <a:gdLst>
                <a:gd name="connsiteX0" fmla="*/ 113416 w 171740"/>
                <a:gd name="connsiteY0" fmla="*/ 233251 h 298712"/>
                <a:gd name="connsiteX1" fmla="*/ 23062 w 171740"/>
                <a:gd name="connsiteY1" fmla="*/ 77911 h 298712"/>
                <a:gd name="connsiteX2" fmla="*/ 12106 w 171740"/>
                <a:gd name="connsiteY2" fmla="*/ 21090 h 298712"/>
                <a:gd name="connsiteX3" fmla="*/ 13052 w 171740"/>
                <a:gd name="connsiteY3" fmla="*/ 20520 h 298712"/>
                <a:gd name="connsiteX4" fmla="*/ 28826 w 171740"/>
                <a:gd name="connsiteY4" fmla="*/ 26488 h 298712"/>
                <a:gd name="connsiteX5" fmla="*/ 29252 w 171740"/>
                <a:gd name="connsiteY5" fmla="*/ 27577 h 298712"/>
                <a:gd name="connsiteX6" fmla="*/ 59879 w 171740"/>
                <a:gd name="connsiteY6" fmla="*/ 128714 h 298712"/>
                <a:gd name="connsiteX7" fmla="*/ 156281 w 171740"/>
                <a:gd name="connsiteY7" fmla="*/ 249470 h 298712"/>
                <a:gd name="connsiteX8" fmla="*/ 167044 w 171740"/>
                <a:gd name="connsiteY8" fmla="*/ 273717 h 298712"/>
                <a:gd name="connsiteX9" fmla="*/ 113416 w 171740"/>
                <a:gd name="connsiteY9" fmla="*/ 233251 h 2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740" h="298712">
                  <a:moveTo>
                    <a:pt x="113416" y="233251"/>
                  </a:moveTo>
                  <a:cubicBezTo>
                    <a:pt x="70705" y="190385"/>
                    <a:pt x="46522" y="134459"/>
                    <a:pt x="23062" y="77911"/>
                  </a:cubicBezTo>
                  <a:cubicBezTo>
                    <a:pt x="15081" y="59931"/>
                    <a:pt x="4599" y="42586"/>
                    <a:pt x="12106" y="21090"/>
                  </a:cubicBezTo>
                  <a:cubicBezTo>
                    <a:pt x="12415" y="20885"/>
                    <a:pt x="12729" y="20693"/>
                    <a:pt x="13052" y="20520"/>
                  </a:cubicBezTo>
                  <a:cubicBezTo>
                    <a:pt x="18866" y="17405"/>
                    <a:pt x="25990" y="20101"/>
                    <a:pt x="28826" y="26488"/>
                  </a:cubicBezTo>
                  <a:cubicBezTo>
                    <a:pt x="28983" y="26843"/>
                    <a:pt x="29123" y="27207"/>
                    <a:pt x="29252" y="27577"/>
                  </a:cubicBezTo>
                  <a:cubicBezTo>
                    <a:pt x="33380" y="63152"/>
                    <a:pt x="43788" y="97510"/>
                    <a:pt x="59879" y="128714"/>
                  </a:cubicBezTo>
                  <a:cubicBezTo>
                    <a:pt x="81967" y="178474"/>
                    <a:pt x="111430" y="221385"/>
                    <a:pt x="156281" y="249470"/>
                  </a:cubicBezTo>
                  <a:cubicBezTo>
                    <a:pt x="161500" y="255763"/>
                    <a:pt x="172113" y="258620"/>
                    <a:pt x="167044" y="273717"/>
                  </a:cubicBezTo>
                  <a:cubicBezTo>
                    <a:pt x="145704" y="264852"/>
                    <a:pt x="131223" y="245888"/>
                    <a:pt x="113416" y="233251"/>
                  </a:cubicBezTo>
                  <a:close/>
                </a:path>
              </a:pathLst>
            </a:custGeom>
            <a:noFill/>
            <a:ln w="19241" cap="flat">
              <a:solidFill>
                <a:srgbClr val="00B4DB"/>
              </a:solidFill>
              <a:prstDash val="solid"/>
              <a:round/>
            </a:ln>
          </p:spPr>
          <p:txBody>
            <a:bodyPr rtlCol="0" anchor="ctr"/>
            <a:lstStyle/>
            <a:p>
              <a:endParaRPr lang="de-DE"/>
            </a:p>
          </p:txBody>
        </p:sp>
        <p:sp>
          <p:nvSpPr>
            <p:cNvPr id="122" name="Freihandform: Form 121">
              <a:extLst>
                <a:ext uri="{FF2B5EF4-FFF2-40B4-BE49-F238E27FC236}">
                  <a16:creationId xmlns:a16="http://schemas.microsoft.com/office/drawing/2014/main" id="{3AC7038D-DF10-F69A-B0DB-2312358F6B27}"/>
                </a:ext>
              </a:extLst>
            </p:cNvPr>
            <p:cNvSpPr/>
            <p:nvPr/>
          </p:nvSpPr>
          <p:spPr>
            <a:xfrm>
              <a:off x="690597" y="5134970"/>
              <a:ext cx="269715" cy="221694"/>
            </a:xfrm>
            <a:custGeom>
              <a:avLst/>
              <a:gdLst>
                <a:gd name="connsiteX0" fmla="*/ 201416 w 269715"/>
                <a:gd name="connsiteY0" fmla="*/ 43847 h 221694"/>
                <a:gd name="connsiteX1" fmla="*/ 269715 w 269715"/>
                <a:gd name="connsiteY1" fmla="*/ 101294 h 221694"/>
                <a:gd name="connsiteX2" fmla="*/ 28102 w 269715"/>
                <a:gd name="connsiteY2" fmla="*/ 183709 h 221694"/>
                <a:gd name="connsiteX3" fmla="*/ 40686 w 269715"/>
                <a:gd name="connsiteY3" fmla="*/ 98605 h 221694"/>
                <a:gd name="connsiteX4" fmla="*/ 201416 w 269715"/>
                <a:gd name="connsiteY4" fmla="*/ 43847 h 221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715" h="221694">
                  <a:moveTo>
                    <a:pt x="201416" y="43847"/>
                  </a:moveTo>
                  <a:lnTo>
                    <a:pt x="269715" y="101294"/>
                  </a:lnTo>
                  <a:cubicBezTo>
                    <a:pt x="189543" y="129588"/>
                    <a:pt x="109913" y="161354"/>
                    <a:pt x="28102" y="183709"/>
                  </a:cubicBezTo>
                  <a:cubicBezTo>
                    <a:pt x="25788" y="154231"/>
                    <a:pt x="35269" y="126897"/>
                    <a:pt x="40686" y="98605"/>
                  </a:cubicBezTo>
                  <a:cubicBezTo>
                    <a:pt x="91845" y="72923"/>
                    <a:pt x="144044" y="49426"/>
                    <a:pt x="201416" y="43847"/>
                  </a:cubicBezTo>
                  <a:close/>
                </a:path>
              </a:pathLst>
            </a:custGeom>
            <a:noFill/>
            <a:ln w="19241" cap="flat">
              <a:solidFill>
                <a:srgbClr val="00B4DB"/>
              </a:solidFill>
              <a:prstDash val="solid"/>
              <a:round/>
            </a:ln>
          </p:spPr>
          <p:txBody>
            <a:bodyPr rtlCol="0" anchor="ctr"/>
            <a:lstStyle/>
            <a:p>
              <a:endParaRPr lang="de-DE"/>
            </a:p>
          </p:txBody>
        </p:sp>
        <p:sp>
          <p:nvSpPr>
            <p:cNvPr id="123" name="Freihandform: Form 122">
              <a:extLst>
                <a:ext uri="{FF2B5EF4-FFF2-40B4-BE49-F238E27FC236}">
                  <a16:creationId xmlns:a16="http://schemas.microsoft.com/office/drawing/2014/main" id="{61D35EB7-A417-5F7F-5CAD-E29C6C3AA380}"/>
                </a:ext>
              </a:extLst>
            </p:cNvPr>
            <p:cNvSpPr/>
            <p:nvPr/>
          </p:nvSpPr>
          <p:spPr>
            <a:xfrm>
              <a:off x="1149235" y="3072221"/>
              <a:ext cx="642514" cy="680576"/>
            </a:xfrm>
            <a:custGeom>
              <a:avLst/>
              <a:gdLst>
                <a:gd name="connsiteX0" fmla="*/ 401996 w 642514"/>
                <a:gd name="connsiteY0" fmla="*/ 523152 h 680576"/>
                <a:gd name="connsiteX1" fmla="*/ 304739 w 642514"/>
                <a:gd name="connsiteY1" fmla="*/ 496890 h 680576"/>
                <a:gd name="connsiteX2" fmla="*/ 243337 w 642514"/>
                <a:gd name="connsiteY2" fmla="*/ 545456 h 680576"/>
                <a:gd name="connsiteX3" fmla="*/ 205688 w 642514"/>
                <a:gd name="connsiteY3" fmla="*/ 675333 h 680576"/>
                <a:gd name="connsiteX4" fmla="*/ 192707 w 642514"/>
                <a:gd name="connsiteY4" fmla="*/ 664890 h 680576"/>
                <a:gd name="connsiteX5" fmla="*/ 200295 w 642514"/>
                <a:gd name="connsiteY5" fmla="*/ 631204 h 680576"/>
                <a:gd name="connsiteX6" fmla="*/ 244585 w 642514"/>
                <a:gd name="connsiteY6" fmla="*/ 489933 h 680576"/>
                <a:gd name="connsiteX7" fmla="*/ 256284 w 642514"/>
                <a:gd name="connsiteY7" fmla="*/ 210963 h 680576"/>
                <a:gd name="connsiteX8" fmla="*/ 261656 w 642514"/>
                <a:gd name="connsiteY8" fmla="*/ 190924 h 680576"/>
                <a:gd name="connsiteX9" fmla="*/ 293089 w 642514"/>
                <a:gd name="connsiteY9" fmla="*/ 377280 h 680576"/>
                <a:gd name="connsiteX10" fmla="*/ 347771 w 642514"/>
                <a:gd name="connsiteY10" fmla="*/ 228405 h 680576"/>
                <a:gd name="connsiteX11" fmla="*/ 316950 w 642514"/>
                <a:gd name="connsiteY11" fmla="*/ 69462 h 680576"/>
                <a:gd name="connsiteX12" fmla="*/ 337286 w 642514"/>
                <a:gd name="connsiteY12" fmla="*/ 87797 h 680576"/>
                <a:gd name="connsiteX13" fmla="*/ 359691 w 642514"/>
                <a:gd name="connsiteY13" fmla="*/ 270526 h 680576"/>
                <a:gd name="connsiteX14" fmla="*/ 442517 w 642514"/>
                <a:gd name="connsiteY14" fmla="*/ 164484 h 680576"/>
                <a:gd name="connsiteX15" fmla="*/ 499896 w 642514"/>
                <a:gd name="connsiteY15" fmla="*/ 120033 h 680576"/>
                <a:gd name="connsiteX16" fmla="*/ 445299 w 642514"/>
                <a:gd name="connsiteY16" fmla="*/ 186660 h 680576"/>
                <a:gd name="connsiteX17" fmla="*/ 360045 w 642514"/>
                <a:gd name="connsiteY17" fmla="*/ 313906 h 680576"/>
                <a:gd name="connsiteX18" fmla="*/ 458268 w 642514"/>
                <a:gd name="connsiteY18" fmla="*/ 328366 h 680576"/>
                <a:gd name="connsiteX19" fmla="*/ 500804 w 642514"/>
                <a:gd name="connsiteY19" fmla="*/ 365214 h 680576"/>
                <a:gd name="connsiteX20" fmla="*/ 469278 w 642514"/>
                <a:gd name="connsiteY20" fmla="*/ 353813 h 680576"/>
                <a:gd name="connsiteX21" fmla="*/ 363306 w 642514"/>
                <a:gd name="connsiteY21" fmla="*/ 340056 h 680576"/>
                <a:gd name="connsiteX22" fmla="*/ 279841 w 642514"/>
                <a:gd name="connsiteY22" fmla="*/ 469244 h 680576"/>
                <a:gd name="connsiteX23" fmla="*/ 379113 w 642514"/>
                <a:gd name="connsiteY23" fmla="*/ 488314 h 680576"/>
                <a:gd name="connsiteX24" fmla="*/ 412954 w 642514"/>
                <a:gd name="connsiteY24" fmla="*/ 513128 h 680576"/>
                <a:gd name="connsiteX25" fmla="*/ 416854 w 642514"/>
                <a:gd name="connsiteY25" fmla="*/ 528985 h 680576"/>
                <a:gd name="connsiteX26" fmla="*/ 401996 w 642514"/>
                <a:gd name="connsiteY26" fmla="*/ 523152 h 68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42514" h="680576">
                  <a:moveTo>
                    <a:pt x="401996" y="523152"/>
                  </a:moveTo>
                  <a:cubicBezTo>
                    <a:pt x="373172" y="498393"/>
                    <a:pt x="341149" y="488121"/>
                    <a:pt x="304739" y="496890"/>
                  </a:cubicBezTo>
                  <a:cubicBezTo>
                    <a:pt x="273234" y="495979"/>
                    <a:pt x="251723" y="506014"/>
                    <a:pt x="243337" y="545456"/>
                  </a:cubicBezTo>
                  <a:cubicBezTo>
                    <a:pt x="233991" y="589644"/>
                    <a:pt x="218579" y="632380"/>
                    <a:pt x="205688" y="675333"/>
                  </a:cubicBezTo>
                  <a:cubicBezTo>
                    <a:pt x="196856" y="678575"/>
                    <a:pt x="190267" y="677874"/>
                    <a:pt x="192707" y="664890"/>
                  </a:cubicBezTo>
                  <a:cubicBezTo>
                    <a:pt x="194817" y="653573"/>
                    <a:pt x="197727" y="642453"/>
                    <a:pt x="200295" y="631204"/>
                  </a:cubicBezTo>
                  <a:cubicBezTo>
                    <a:pt x="207342" y="581194"/>
                    <a:pt x="239338" y="540624"/>
                    <a:pt x="244585" y="489933"/>
                  </a:cubicBezTo>
                  <a:cubicBezTo>
                    <a:pt x="295958" y="399331"/>
                    <a:pt x="284820" y="305620"/>
                    <a:pt x="256284" y="210963"/>
                  </a:cubicBezTo>
                  <a:cubicBezTo>
                    <a:pt x="252860" y="199554"/>
                    <a:pt x="252860" y="199554"/>
                    <a:pt x="261656" y="190924"/>
                  </a:cubicBezTo>
                  <a:cubicBezTo>
                    <a:pt x="286948" y="247902"/>
                    <a:pt x="294345" y="308275"/>
                    <a:pt x="293089" y="377280"/>
                  </a:cubicBezTo>
                  <a:cubicBezTo>
                    <a:pt x="333949" y="333058"/>
                    <a:pt x="348008" y="284700"/>
                    <a:pt x="347771" y="228405"/>
                  </a:cubicBezTo>
                  <a:cubicBezTo>
                    <a:pt x="348095" y="173597"/>
                    <a:pt x="337580" y="119361"/>
                    <a:pt x="316950" y="69462"/>
                  </a:cubicBezTo>
                  <a:cubicBezTo>
                    <a:pt x="333130" y="68630"/>
                    <a:pt x="332326" y="81442"/>
                    <a:pt x="337286" y="87797"/>
                  </a:cubicBezTo>
                  <a:cubicBezTo>
                    <a:pt x="360321" y="143868"/>
                    <a:pt x="363483" y="203218"/>
                    <a:pt x="359691" y="270526"/>
                  </a:cubicBezTo>
                  <a:lnTo>
                    <a:pt x="442517" y="164484"/>
                  </a:lnTo>
                  <a:cubicBezTo>
                    <a:pt x="458867" y="151181"/>
                    <a:pt x="471910" y="132674"/>
                    <a:pt x="499896" y="120033"/>
                  </a:cubicBezTo>
                  <a:cubicBezTo>
                    <a:pt x="482970" y="152609"/>
                    <a:pt x="460652" y="166289"/>
                    <a:pt x="445299" y="186660"/>
                  </a:cubicBezTo>
                  <a:cubicBezTo>
                    <a:pt x="423660" y="236258"/>
                    <a:pt x="383153" y="269869"/>
                    <a:pt x="360045" y="313906"/>
                  </a:cubicBezTo>
                  <a:cubicBezTo>
                    <a:pt x="390868" y="307817"/>
                    <a:pt x="426578" y="300363"/>
                    <a:pt x="458268" y="328366"/>
                  </a:cubicBezTo>
                  <a:cubicBezTo>
                    <a:pt x="472768" y="339015"/>
                    <a:pt x="490198" y="345820"/>
                    <a:pt x="500804" y="365214"/>
                  </a:cubicBezTo>
                  <a:cubicBezTo>
                    <a:pt x="485279" y="372825"/>
                    <a:pt x="478578" y="359175"/>
                    <a:pt x="469278" y="353813"/>
                  </a:cubicBezTo>
                  <a:cubicBezTo>
                    <a:pt x="435738" y="333854"/>
                    <a:pt x="401203" y="322262"/>
                    <a:pt x="363306" y="340056"/>
                  </a:cubicBezTo>
                  <a:cubicBezTo>
                    <a:pt x="312706" y="364264"/>
                    <a:pt x="305767" y="421268"/>
                    <a:pt x="279841" y="469244"/>
                  </a:cubicBezTo>
                  <a:cubicBezTo>
                    <a:pt x="315757" y="473983"/>
                    <a:pt x="350959" y="462492"/>
                    <a:pt x="379113" y="488314"/>
                  </a:cubicBezTo>
                  <a:cubicBezTo>
                    <a:pt x="390394" y="496533"/>
                    <a:pt x="401849" y="504502"/>
                    <a:pt x="412954" y="513128"/>
                  </a:cubicBezTo>
                  <a:cubicBezTo>
                    <a:pt x="417766" y="516898"/>
                    <a:pt x="424689" y="521888"/>
                    <a:pt x="416854" y="528985"/>
                  </a:cubicBezTo>
                  <a:cubicBezTo>
                    <a:pt x="410289" y="535087"/>
                    <a:pt x="405670" y="529020"/>
                    <a:pt x="401996" y="523152"/>
                  </a:cubicBezTo>
                  <a:close/>
                </a:path>
              </a:pathLst>
            </a:custGeom>
            <a:noFill/>
            <a:ln w="19241" cap="flat">
              <a:solidFill>
                <a:srgbClr val="00B4DB"/>
              </a:solidFill>
              <a:prstDash val="solid"/>
              <a:round/>
            </a:ln>
          </p:spPr>
          <p:txBody>
            <a:bodyPr rtlCol="0" anchor="ctr"/>
            <a:lstStyle/>
            <a:p>
              <a:endParaRPr lang="de-DE"/>
            </a:p>
          </p:txBody>
        </p:sp>
        <p:sp>
          <p:nvSpPr>
            <p:cNvPr id="124" name="Freihandform: Form 123">
              <a:extLst>
                <a:ext uri="{FF2B5EF4-FFF2-40B4-BE49-F238E27FC236}">
                  <a16:creationId xmlns:a16="http://schemas.microsoft.com/office/drawing/2014/main" id="{E58ADC19-D539-1C60-9224-0832684BB560}"/>
                </a:ext>
              </a:extLst>
            </p:cNvPr>
            <p:cNvSpPr/>
            <p:nvPr/>
          </p:nvSpPr>
          <p:spPr>
            <a:xfrm>
              <a:off x="1470026" y="3258975"/>
              <a:ext cx="177787" cy="186779"/>
            </a:xfrm>
            <a:custGeom>
              <a:avLst/>
              <a:gdLst>
                <a:gd name="connsiteX0" fmla="*/ 137448 w 177787"/>
                <a:gd name="connsiteY0" fmla="*/ 141707 h 186779"/>
                <a:gd name="connsiteX1" fmla="*/ 31193 w 177787"/>
                <a:gd name="connsiteY1" fmla="*/ 136956 h 186779"/>
                <a:gd name="connsiteX2" fmla="*/ 124478 w 177787"/>
                <a:gd name="connsiteY2" fmla="*/ 0 h 186779"/>
                <a:gd name="connsiteX3" fmla="*/ 137448 w 177787"/>
                <a:gd name="connsiteY3" fmla="*/ 141707 h 186779"/>
              </a:gdLst>
              <a:ahLst/>
              <a:cxnLst>
                <a:cxn ang="0">
                  <a:pos x="connsiteX0" y="connsiteY0"/>
                </a:cxn>
                <a:cxn ang="0">
                  <a:pos x="connsiteX1" y="connsiteY1"/>
                </a:cxn>
                <a:cxn ang="0">
                  <a:pos x="connsiteX2" y="connsiteY2"/>
                </a:cxn>
                <a:cxn ang="0">
                  <a:pos x="connsiteX3" y="connsiteY3"/>
                </a:cxn>
              </a:cxnLst>
              <a:rect l="l" t="t" r="r" b="b"/>
              <a:pathLst>
                <a:path w="177787" h="186779">
                  <a:moveTo>
                    <a:pt x="137448" y="141707"/>
                  </a:moveTo>
                  <a:cubicBezTo>
                    <a:pt x="102870" y="131784"/>
                    <a:pt x="68290" y="122020"/>
                    <a:pt x="31193" y="136956"/>
                  </a:cubicBezTo>
                  <a:cubicBezTo>
                    <a:pt x="54257" y="82050"/>
                    <a:pt x="89325" y="41008"/>
                    <a:pt x="124478" y="0"/>
                  </a:cubicBezTo>
                  <a:cubicBezTo>
                    <a:pt x="134121" y="46632"/>
                    <a:pt x="143390" y="93386"/>
                    <a:pt x="137448" y="141707"/>
                  </a:cubicBezTo>
                  <a:close/>
                </a:path>
              </a:pathLst>
            </a:custGeom>
            <a:noFill/>
            <a:ln w="19241" cap="flat">
              <a:solidFill>
                <a:srgbClr val="00B4DB"/>
              </a:solidFill>
              <a:prstDash val="solid"/>
              <a:round/>
            </a:ln>
          </p:spPr>
          <p:txBody>
            <a:bodyPr rtlCol="0" anchor="ctr"/>
            <a:lstStyle/>
            <a:p>
              <a:endParaRPr lang="de-DE"/>
            </a:p>
          </p:txBody>
        </p:sp>
        <p:sp>
          <p:nvSpPr>
            <p:cNvPr id="125" name="Freihandform: Form 124">
              <a:extLst>
                <a:ext uri="{FF2B5EF4-FFF2-40B4-BE49-F238E27FC236}">
                  <a16:creationId xmlns:a16="http://schemas.microsoft.com/office/drawing/2014/main" id="{C6AB2C5C-B797-50AC-7413-2C907BAF7F28}"/>
                </a:ext>
              </a:extLst>
            </p:cNvPr>
            <p:cNvSpPr/>
            <p:nvPr/>
          </p:nvSpPr>
          <p:spPr>
            <a:xfrm>
              <a:off x="1910119" y="3519452"/>
              <a:ext cx="240242" cy="210710"/>
            </a:xfrm>
            <a:custGeom>
              <a:avLst/>
              <a:gdLst>
                <a:gd name="connsiteX0" fmla="*/ 197831 w 240242"/>
                <a:gd name="connsiteY0" fmla="*/ 28446 h 210710"/>
                <a:gd name="connsiteX1" fmla="*/ 173141 w 240242"/>
                <a:gd name="connsiteY1" fmla="*/ 25373 h 210710"/>
                <a:gd name="connsiteX2" fmla="*/ 162374 w 240242"/>
                <a:gd name="connsiteY2" fmla="*/ 33257 h 210710"/>
                <a:gd name="connsiteX3" fmla="*/ 174606 w 240242"/>
                <a:gd name="connsiteY3" fmla="*/ 41045 h 210710"/>
                <a:gd name="connsiteX4" fmla="*/ 128229 w 240242"/>
                <a:gd name="connsiteY4" fmla="*/ 153029 h 210710"/>
                <a:gd name="connsiteX5" fmla="*/ 124869 w 240242"/>
                <a:gd name="connsiteY5" fmla="*/ 169404 h 210710"/>
                <a:gd name="connsiteX6" fmla="*/ 7295 w 240242"/>
                <a:gd name="connsiteY6" fmla="*/ 119546 h 210710"/>
                <a:gd name="connsiteX7" fmla="*/ 195251 w 240242"/>
                <a:gd name="connsiteY7" fmla="*/ 6241 h 210710"/>
                <a:gd name="connsiteX8" fmla="*/ 197831 w 240242"/>
                <a:gd name="connsiteY8" fmla="*/ 28446 h 21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242" h="210710">
                  <a:moveTo>
                    <a:pt x="197831" y="28446"/>
                  </a:moveTo>
                  <a:cubicBezTo>
                    <a:pt x="189610" y="27443"/>
                    <a:pt x="181393" y="26125"/>
                    <a:pt x="173141" y="25373"/>
                  </a:cubicBezTo>
                  <a:cubicBezTo>
                    <a:pt x="167841" y="24843"/>
                    <a:pt x="161240" y="25558"/>
                    <a:pt x="162374" y="33257"/>
                  </a:cubicBezTo>
                  <a:cubicBezTo>
                    <a:pt x="163003" y="36603"/>
                    <a:pt x="170328" y="38478"/>
                    <a:pt x="174606" y="41045"/>
                  </a:cubicBezTo>
                  <a:cubicBezTo>
                    <a:pt x="140630" y="69120"/>
                    <a:pt x="144249" y="116001"/>
                    <a:pt x="128229" y="153029"/>
                  </a:cubicBezTo>
                  <a:cubicBezTo>
                    <a:pt x="126595" y="158347"/>
                    <a:pt x="125470" y="163832"/>
                    <a:pt x="124869" y="169404"/>
                  </a:cubicBezTo>
                  <a:cubicBezTo>
                    <a:pt x="85876" y="153070"/>
                    <a:pt x="51673" y="123905"/>
                    <a:pt x="7295" y="119546"/>
                  </a:cubicBezTo>
                  <a:cubicBezTo>
                    <a:pt x="68619" y="76429"/>
                    <a:pt x="123909" y="25183"/>
                    <a:pt x="195251" y="6241"/>
                  </a:cubicBezTo>
                  <a:lnTo>
                    <a:pt x="197831" y="28446"/>
                  </a:lnTo>
                  <a:close/>
                </a:path>
              </a:pathLst>
            </a:custGeom>
            <a:noFill/>
            <a:ln w="19241" cap="flat">
              <a:solidFill>
                <a:srgbClr val="00B4DB"/>
              </a:solidFill>
              <a:prstDash val="solid"/>
              <a:round/>
            </a:ln>
          </p:spPr>
          <p:txBody>
            <a:bodyPr rtlCol="0" anchor="ctr"/>
            <a:lstStyle/>
            <a:p>
              <a:endParaRPr lang="de-DE"/>
            </a:p>
          </p:txBody>
        </p:sp>
        <p:sp>
          <p:nvSpPr>
            <p:cNvPr id="126" name="Freihandform: Form 125">
              <a:extLst>
                <a:ext uri="{FF2B5EF4-FFF2-40B4-BE49-F238E27FC236}">
                  <a16:creationId xmlns:a16="http://schemas.microsoft.com/office/drawing/2014/main" id="{6830189C-EA21-BD27-892B-97F5D3F1C201}"/>
                </a:ext>
              </a:extLst>
            </p:cNvPr>
            <p:cNvSpPr/>
            <p:nvPr/>
          </p:nvSpPr>
          <p:spPr>
            <a:xfrm>
              <a:off x="1383047" y="3401417"/>
              <a:ext cx="185899" cy="204350"/>
            </a:xfrm>
            <a:custGeom>
              <a:avLst/>
              <a:gdLst>
                <a:gd name="connsiteX0" fmla="*/ 145559 w 185899"/>
                <a:gd name="connsiteY0" fmla="*/ 159058 h 204350"/>
                <a:gd name="connsiteX1" fmla="*/ 48649 w 185899"/>
                <a:gd name="connsiteY1" fmla="*/ 154788 h 204350"/>
                <a:gd name="connsiteX2" fmla="*/ 39798 w 185899"/>
                <a:gd name="connsiteY2" fmla="*/ 137901 h 204350"/>
                <a:gd name="connsiteX3" fmla="*/ 97115 w 185899"/>
                <a:gd name="connsiteY3" fmla="*/ 17784 h 204350"/>
                <a:gd name="connsiteX4" fmla="*/ 129695 w 185899"/>
                <a:gd name="connsiteY4" fmla="*/ 10831 h 204350"/>
                <a:gd name="connsiteX5" fmla="*/ 145559 w 185899"/>
                <a:gd name="connsiteY5" fmla="*/ 159058 h 20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99" h="204350">
                  <a:moveTo>
                    <a:pt x="145559" y="159058"/>
                  </a:moveTo>
                  <a:cubicBezTo>
                    <a:pt x="113407" y="153636"/>
                    <a:pt x="82031" y="141606"/>
                    <a:pt x="48649" y="154788"/>
                  </a:cubicBezTo>
                  <a:cubicBezTo>
                    <a:pt x="34548" y="160304"/>
                    <a:pt x="36682" y="146309"/>
                    <a:pt x="39798" y="137901"/>
                  </a:cubicBezTo>
                  <a:cubicBezTo>
                    <a:pt x="55897" y="96215"/>
                    <a:pt x="75063" y="56037"/>
                    <a:pt x="97115" y="17784"/>
                  </a:cubicBezTo>
                  <a:cubicBezTo>
                    <a:pt x="104837" y="4165"/>
                    <a:pt x="118692" y="13199"/>
                    <a:pt x="129695" y="10831"/>
                  </a:cubicBezTo>
                  <a:cubicBezTo>
                    <a:pt x="142447" y="59324"/>
                    <a:pt x="152269" y="108446"/>
                    <a:pt x="145559" y="159058"/>
                  </a:cubicBezTo>
                  <a:close/>
                </a:path>
              </a:pathLst>
            </a:custGeom>
            <a:noFill/>
            <a:ln w="19241" cap="flat">
              <a:solidFill>
                <a:srgbClr val="00B4DB"/>
              </a:solidFill>
              <a:prstDash val="solid"/>
              <a:round/>
            </a:ln>
          </p:spPr>
          <p:txBody>
            <a:bodyPr rtlCol="0" anchor="ctr"/>
            <a:lstStyle/>
            <a:p>
              <a:endParaRPr lang="de-DE"/>
            </a:p>
          </p:txBody>
        </p:sp>
        <p:sp>
          <p:nvSpPr>
            <p:cNvPr id="127" name="Freihandform: Form 126">
              <a:extLst>
                <a:ext uri="{FF2B5EF4-FFF2-40B4-BE49-F238E27FC236}">
                  <a16:creationId xmlns:a16="http://schemas.microsoft.com/office/drawing/2014/main" id="{9D91C9F4-EF1B-18EC-0219-907774F6240F}"/>
                </a:ext>
              </a:extLst>
            </p:cNvPr>
            <p:cNvSpPr/>
            <p:nvPr/>
          </p:nvSpPr>
          <p:spPr>
            <a:xfrm>
              <a:off x="1232605" y="4063372"/>
              <a:ext cx="416420" cy="561097"/>
            </a:xfrm>
            <a:custGeom>
              <a:avLst/>
              <a:gdLst>
                <a:gd name="connsiteX0" fmla="*/ 295885 w 416420"/>
                <a:gd name="connsiteY0" fmla="*/ 461029 h 561097"/>
                <a:gd name="connsiteX1" fmla="*/ 295458 w 416420"/>
                <a:gd name="connsiteY1" fmla="*/ 508276 h 561097"/>
                <a:gd name="connsiteX2" fmla="*/ 289837 w 416420"/>
                <a:gd name="connsiteY2" fmla="*/ 495614 h 561097"/>
                <a:gd name="connsiteX3" fmla="*/ 275929 w 416420"/>
                <a:gd name="connsiteY3" fmla="*/ 448211 h 561097"/>
                <a:gd name="connsiteX4" fmla="*/ 234189 w 416420"/>
                <a:gd name="connsiteY4" fmla="*/ 361412 h 561097"/>
                <a:gd name="connsiteX5" fmla="*/ 149888 w 416420"/>
                <a:gd name="connsiteY5" fmla="*/ 421383 h 561097"/>
                <a:gd name="connsiteX6" fmla="*/ 184608 w 416420"/>
                <a:gd name="connsiteY6" fmla="*/ 387111 h 561097"/>
                <a:gd name="connsiteX7" fmla="*/ 216660 w 416420"/>
                <a:gd name="connsiteY7" fmla="*/ 330759 h 561097"/>
                <a:gd name="connsiteX8" fmla="*/ 164256 w 416420"/>
                <a:gd name="connsiteY8" fmla="*/ 227809 h 561097"/>
                <a:gd name="connsiteX9" fmla="*/ 119488 w 416420"/>
                <a:gd name="connsiteY9" fmla="*/ 288779 h 561097"/>
                <a:gd name="connsiteX10" fmla="*/ 76325 w 416420"/>
                <a:gd name="connsiteY10" fmla="*/ 289568 h 561097"/>
                <a:gd name="connsiteX11" fmla="*/ 122555 w 416420"/>
                <a:gd name="connsiteY11" fmla="*/ 263549 h 561097"/>
                <a:gd name="connsiteX12" fmla="*/ 146034 w 416420"/>
                <a:gd name="connsiteY12" fmla="*/ 203953 h 561097"/>
                <a:gd name="connsiteX13" fmla="*/ 137072 w 416420"/>
                <a:gd name="connsiteY13" fmla="*/ 173961 h 561097"/>
                <a:gd name="connsiteX14" fmla="*/ 63968 w 416420"/>
                <a:gd name="connsiteY14" fmla="*/ 83354 h 561097"/>
                <a:gd name="connsiteX15" fmla="*/ 115264 w 416420"/>
                <a:gd name="connsiteY15" fmla="*/ 118565 h 561097"/>
                <a:gd name="connsiteX16" fmla="*/ 169085 w 416420"/>
                <a:gd name="connsiteY16" fmla="*/ 191604 h 561097"/>
                <a:gd name="connsiteX17" fmla="*/ 314061 w 416420"/>
                <a:gd name="connsiteY17" fmla="*/ 303030 h 561097"/>
                <a:gd name="connsiteX18" fmla="*/ 342759 w 416420"/>
                <a:gd name="connsiteY18" fmla="*/ 325741 h 561097"/>
                <a:gd name="connsiteX19" fmla="*/ 221708 w 416420"/>
                <a:gd name="connsiteY19" fmla="*/ 273514 h 561097"/>
                <a:gd name="connsiteX20" fmla="*/ 332190 w 416420"/>
                <a:gd name="connsiteY20" fmla="*/ 387903 h 561097"/>
                <a:gd name="connsiteX21" fmla="*/ 405011 w 416420"/>
                <a:gd name="connsiteY21" fmla="*/ 417773 h 561097"/>
                <a:gd name="connsiteX22" fmla="*/ 267315 w 416420"/>
                <a:gd name="connsiteY22" fmla="*/ 367097 h 561097"/>
                <a:gd name="connsiteX23" fmla="*/ 295885 w 416420"/>
                <a:gd name="connsiteY23" fmla="*/ 461029 h 56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6420" h="561097">
                  <a:moveTo>
                    <a:pt x="295885" y="461029"/>
                  </a:moveTo>
                  <a:cubicBezTo>
                    <a:pt x="299899" y="476981"/>
                    <a:pt x="310105" y="493063"/>
                    <a:pt x="295458" y="508276"/>
                  </a:cubicBezTo>
                  <a:cubicBezTo>
                    <a:pt x="287092" y="507429"/>
                    <a:pt x="291233" y="499882"/>
                    <a:pt x="289837" y="495614"/>
                  </a:cubicBezTo>
                  <a:lnTo>
                    <a:pt x="275929" y="448211"/>
                  </a:lnTo>
                  <a:cubicBezTo>
                    <a:pt x="260193" y="422083"/>
                    <a:pt x="249331" y="392952"/>
                    <a:pt x="234189" y="361412"/>
                  </a:cubicBezTo>
                  <a:cubicBezTo>
                    <a:pt x="215463" y="399575"/>
                    <a:pt x="182842" y="411095"/>
                    <a:pt x="149888" y="421383"/>
                  </a:cubicBezTo>
                  <a:cubicBezTo>
                    <a:pt x="148018" y="393547"/>
                    <a:pt x="173487" y="399180"/>
                    <a:pt x="184608" y="387111"/>
                  </a:cubicBezTo>
                  <a:cubicBezTo>
                    <a:pt x="204363" y="374569"/>
                    <a:pt x="213432" y="354664"/>
                    <a:pt x="216660" y="330759"/>
                  </a:cubicBezTo>
                  <a:cubicBezTo>
                    <a:pt x="212150" y="290389"/>
                    <a:pt x="185550" y="263890"/>
                    <a:pt x="164256" y="227809"/>
                  </a:cubicBezTo>
                  <a:cubicBezTo>
                    <a:pt x="159455" y="260864"/>
                    <a:pt x="138804" y="274121"/>
                    <a:pt x="119488" y="288779"/>
                  </a:cubicBezTo>
                  <a:cubicBezTo>
                    <a:pt x="107444" y="295231"/>
                    <a:pt x="95441" y="303385"/>
                    <a:pt x="76325" y="289568"/>
                  </a:cubicBezTo>
                  <a:cubicBezTo>
                    <a:pt x="98394" y="287541"/>
                    <a:pt x="108539" y="272310"/>
                    <a:pt x="122555" y="263549"/>
                  </a:cubicBezTo>
                  <a:cubicBezTo>
                    <a:pt x="133074" y="244983"/>
                    <a:pt x="154186" y="231480"/>
                    <a:pt x="146034" y="203953"/>
                  </a:cubicBezTo>
                  <a:cubicBezTo>
                    <a:pt x="160512" y="188361"/>
                    <a:pt x="142455" y="181107"/>
                    <a:pt x="137072" y="173961"/>
                  </a:cubicBezTo>
                  <a:cubicBezTo>
                    <a:pt x="113869" y="142742"/>
                    <a:pt x="88871" y="113583"/>
                    <a:pt x="63968" y="83354"/>
                  </a:cubicBezTo>
                  <a:cubicBezTo>
                    <a:pt x="91031" y="77633"/>
                    <a:pt x="94553" y="113047"/>
                    <a:pt x="115264" y="118565"/>
                  </a:cubicBezTo>
                  <a:cubicBezTo>
                    <a:pt x="129263" y="146407"/>
                    <a:pt x="151182" y="167342"/>
                    <a:pt x="169085" y="191604"/>
                  </a:cubicBezTo>
                  <a:cubicBezTo>
                    <a:pt x="201470" y="253794"/>
                    <a:pt x="252990" y="286456"/>
                    <a:pt x="314061" y="303030"/>
                  </a:cubicBezTo>
                  <a:cubicBezTo>
                    <a:pt x="341177" y="310446"/>
                    <a:pt x="342791" y="309581"/>
                    <a:pt x="342759" y="325741"/>
                  </a:cubicBezTo>
                  <a:cubicBezTo>
                    <a:pt x="301551" y="316471"/>
                    <a:pt x="261665" y="303750"/>
                    <a:pt x="221708" y="273514"/>
                  </a:cubicBezTo>
                  <a:cubicBezTo>
                    <a:pt x="241362" y="338841"/>
                    <a:pt x="286098" y="363774"/>
                    <a:pt x="332190" y="387903"/>
                  </a:cubicBezTo>
                  <a:cubicBezTo>
                    <a:pt x="355764" y="400193"/>
                    <a:pt x="384114" y="398014"/>
                    <a:pt x="405011" y="417773"/>
                  </a:cubicBezTo>
                  <a:cubicBezTo>
                    <a:pt x="355955" y="423443"/>
                    <a:pt x="315917" y="395758"/>
                    <a:pt x="267315" y="367097"/>
                  </a:cubicBezTo>
                  <a:cubicBezTo>
                    <a:pt x="278874" y="404709"/>
                    <a:pt x="287395" y="432743"/>
                    <a:pt x="295885" y="461029"/>
                  </a:cubicBezTo>
                  <a:close/>
                </a:path>
              </a:pathLst>
            </a:custGeom>
            <a:noFill/>
            <a:ln w="19241" cap="flat">
              <a:solidFill>
                <a:srgbClr val="00B4DB"/>
              </a:solidFill>
              <a:prstDash val="solid"/>
              <a:round/>
            </a:ln>
          </p:spPr>
          <p:txBody>
            <a:bodyPr rtlCol="0" anchor="ctr"/>
            <a:lstStyle/>
            <a:p>
              <a:endParaRPr lang="de-DE"/>
            </a:p>
          </p:txBody>
        </p:sp>
        <p:sp>
          <p:nvSpPr>
            <p:cNvPr id="128" name="Freihandform: Form 127">
              <a:extLst>
                <a:ext uri="{FF2B5EF4-FFF2-40B4-BE49-F238E27FC236}">
                  <a16:creationId xmlns:a16="http://schemas.microsoft.com/office/drawing/2014/main" id="{6985547B-730D-D244-5661-07BF27312F73}"/>
                </a:ext>
              </a:extLst>
            </p:cNvPr>
            <p:cNvSpPr/>
            <p:nvPr/>
          </p:nvSpPr>
          <p:spPr>
            <a:xfrm>
              <a:off x="1337346" y="4278293"/>
              <a:ext cx="124196" cy="150050"/>
            </a:xfrm>
            <a:custGeom>
              <a:avLst/>
              <a:gdLst>
                <a:gd name="connsiteX0" fmla="*/ 14916 w 124196"/>
                <a:gd name="connsiteY0" fmla="*/ 74080 h 150050"/>
                <a:gd name="connsiteX1" fmla="*/ 52684 w 124196"/>
                <a:gd name="connsiteY1" fmla="*/ 19838 h 150050"/>
                <a:gd name="connsiteX2" fmla="*/ 67891 w 124196"/>
                <a:gd name="connsiteY2" fmla="*/ 12476 h 150050"/>
                <a:gd name="connsiteX3" fmla="*/ 116386 w 124196"/>
                <a:gd name="connsiteY3" fmla="*/ 106941 h 150050"/>
                <a:gd name="connsiteX4" fmla="*/ 112088 w 124196"/>
                <a:gd name="connsiteY4" fmla="*/ 116061 h 150050"/>
                <a:gd name="connsiteX5" fmla="*/ 14916 w 124196"/>
                <a:gd name="connsiteY5" fmla="*/ 74080 h 1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96" h="150050">
                  <a:moveTo>
                    <a:pt x="14916" y="74080"/>
                  </a:moveTo>
                  <a:cubicBezTo>
                    <a:pt x="28777" y="57095"/>
                    <a:pt x="43292" y="40621"/>
                    <a:pt x="52684" y="19838"/>
                  </a:cubicBezTo>
                  <a:cubicBezTo>
                    <a:pt x="55728" y="13036"/>
                    <a:pt x="60394" y="1211"/>
                    <a:pt x="67891" y="12476"/>
                  </a:cubicBezTo>
                  <a:cubicBezTo>
                    <a:pt x="87498" y="41702"/>
                    <a:pt x="114080" y="67035"/>
                    <a:pt x="116386" y="106941"/>
                  </a:cubicBezTo>
                  <a:cubicBezTo>
                    <a:pt x="116532" y="109840"/>
                    <a:pt x="113578" y="112990"/>
                    <a:pt x="112088" y="116061"/>
                  </a:cubicBezTo>
                  <a:cubicBezTo>
                    <a:pt x="81028" y="97672"/>
                    <a:pt x="53666" y="69778"/>
                    <a:pt x="14916" y="74080"/>
                  </a:cubicBezTo>
                  <a:close/>
                </a:path>
              </a:pathLst>
            </a:custGeom>
            <a:noFill/>
            <a:ln w="19241" cap="flat">
              <a:solidFill>
                <a:srgbClr val="00B4DB"/>
              </a:solidFill>
              <a:prstDash val="solid"/>
              <a:round/>
            </a:ln>
          </p:spPr>
          <p:txBody>
            <a:bodyPr rtlCol="0" anchor="ctr"/>
            <a:lstStyle/>
            <a:p>
              <a:endParaRPr lang="de-DE"/>
            </a:p>
          </p:txBody>
        </p:sp>
        <p:sp>
          <p:nvSpPr>
            <p:cNvPr id="129" name="Freihandform: Form 128">
              <a:extLst>
                <a:ext uri="{FF2B5EF4-FFF2-40B4-BE49-F238E27FC236}">
                  <a16:creationId xmlns:a16="http://schemas.microsoft.com/office/drawing/2014/main" id="{B363E59D-AAD2-C7AF-2841-A2DF79F88037}"/>
                </a:ext>
              </a:extLst>
            </p:cNvPr>
            <p:cNvSpPr/>
            <p:nvPr/>
          </p:nvSpPr>
          <p:spPr>
            <a:xfrm>
              <a:off x="1369397" y="4402309"/>
              <a:ext cx="145705" cy="158542"/>
            </a:xfrm>
            <a:custGeom>
              <a:avLst/>
              <a:gdLst>
                <a:gd name="connsiteX0" fmla="*/ 13039 w 145705"/>
                <a:gd name="connsiteY0" fmla="*/ 82319 h 158542"/>
                <a:gd name="connsiteX1" fmla="*/ 97969 w 145705"/>
                <a:gd name="connsiteY1" fmla="*/ 462 h 158542"/>
                <a:gd name="connsiteX2" fmla="*/ 139080 w 145705"/>
                <a:gd name="connsiteY2" fmla="*/ 109148 h 158542"/>
                <a:gd name="connsiteX3" fmla="*/ 78327 w 145705"/>
                <a:gd name="connsiteY3" fmla="*/ 82843 h 158542"/>
                <a:gd name="connsiteX4" fmla="*/ 13039 w 145705"/>
                <a:gd name="connsiteY4" fmla="*/ 82319 h 158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05" h="158542">
                  <a:moveTo>
                    <a:pt x="13039" y="82319"/>
                  </a:moveTo>
                  <a:cubicBezTo>
                    <a:pt x="71062" y="52334"/>
                    <a:pt x="71062" y="52334"/>
                    <a:pt x="97969" y="462"/>
                  </a:cubicBezTo>
                  <a:cubicBezTo>
                    <a:pt x="112244" y="39049"/>
                    <a:pt x="136119" y="68731"/>
                    <a:pt x="139080" y="109148"/>
                  </a:cubicBezTo>
                  <a:cubicBezTo>
                    <a:pt x="118449" y="101236"/>
                    <a:pt x="95247" y="98463"/>
                    <a:pt x="78327" y="82843"/>
                  </a:cubicBezTo>
                  <a:cubicBezTo>
                    <a:pt x="55548" y="61898"/>
                    <a:pt x="34719" y="85360"/>
                    <a:pt x="13039" y="82319"/>
                  </a:cubicBezTo>
                  <a:close/>
                </a:path>
              </a:pathLst>
            </a:custGeom>
            <a:noFill/>
            <a:ln w="19241" cap="flat">
              <a:solidFill>
                <a:srgbClr val="00B4DB"/>
              </a:solidFill>
              <a:prstDash val="solid"/>
              <a:round/>
            </a:ln>
          </p:spPr>
          <p:txBody>
            <a:bodyPr rtlCol="0" anchor="ctr"/>
            <a:lstStyle/>
            <a:p>
              <a:endParaRPr lang="de-DE"/>
            </a:p>
          </p:txBody>
        </p:sp>
        <p:sp>
          <p:nvSpPr>
            <p:cNvPr id="130" name="Freihandform: Form 129">
              <a:extLst>
                <a:ext uri="{FF2B5EF4-FFF2-40B4-BE49-F238E27FC236}">
                  <a16:creationId xmlns:a16="http://schemas.microsoft.com/office/drawing/2014/main" id="{EE57BDCF-311B-D443-0F9E-4BCB47F2DCD0}"/>
                </a:ext>
              </a:extLst>
            </p:cNvPr>
            <p:cNvSpPr/>
            <p:nvPr/>
          </p:nvSpPr>
          <p:spPr>
            <a:xfrm>
              <a:off x="655061" y="4979473"/>
              <a:ext cx="242714" cy="279610"/>
            </a:xfrm>
            <a:custGeom>
              <a:avLst/>
              <a:gdLst>
                <a:gd name="connsiteX0" fmla="*/ 236951 w 242714"/>
                <a:gd name="connsiteY0" fmla="*/ 199344 h 279610"/>
                <a:gd name="connsiteX1" fmla="*/ 75876 w 242714"/>
                <a:gd name="connsiteY1" fmla="*/ 254287 h 279610"/>
                <a:gd name="connsiteX2" fmla="*/ 155598 w 242714"/>
                <a:gd name="connsiteY2" fmla="*/ 0 h 279610"/>
                <a:gd name="connsiteX3" fmla="*/ 236951 w 242714"/>
                <a:gd name="connsiteY3" fmla="*/ 199344 h 279610"/>
              </a:gdLst>
              <a:ahLst/>
              <a:cxnLst>
                <a:cxn ang="0">
                  <a:pos x="connsiteX0" y="connsiteY0"/>
                </a:cxn>
                <a:cxn ang="0">
                  <a:pos x="connsiteX1" y="connsiteY1"/>
                </a:cxn>
                <a:cxn ang="0">
                  <a:pos x="connsiteX2" y="connsiteY2"/>
                </a:cxn>
                <a:cxn ang="0">
                  <a:pos x="connsiteX3" y="connsiteY3"/>
                </a:cxn>
              </a:cxnLst>
              <a:rect l="l" t="t" r="r" b="b"/>
              <a:pathLst>
                <a:path w="242714" h="279610">
                  <a:moveTo>
                    <a:pt x="236951" y="199344"/>
                  </a:moveTo>
                  <a:cubicBezTo>
                    <a:pt x="183831" y="219964"/>
                    <a:pt x="132133" y="245073"/>
                    <a:pt x="75876" y="254287"/>
                  </a:cubicBezTo>
                  <a:cubicBezTo>
                    <a:pt x="93277" y="166054"/>
                    <a:pt x="117336" y="80288"/>
                    <a:pt x="155598" y="0"/>
                  </a:cubicBezTo>
                  <a:cubicBezTo>
                    <a:pt x="163286" y="75654"/>
                    <a:pt x="195743" y="139451"/>
                    <a:pt x="236951" y="199344"/>
                  </a:cubicBezTo>
                  <a:close/>
                </a:path>
              </a:pathLst>
            </a:custGeom>
            <a:noFill/>
            <a:ln w="19241" cap="flat">
              <a:solidFill>
                <a:srgbClr val="00B4DB"/>
              </a:solidFill>
              <a:prstDash val="solid"/>
              <a:round/>
            </a:ln>
          </p:spPr>
          <p:txBody>
            <a:bodyPr rtlCol="0" anchor="ctr"/>
            <a:lstStyle/>
            <a:p>
              <a:endParaRPr lang="de-DE"/>
            </a:p>
          </p:txBody>
        </p:sp>
        <p:sp>
          <p:nvSpPr>
            <p:cNvPr id="131" name="Freihandform: Form 130">
              <a:extLst>
                <a:ext uri="{FF2B5EF4-FFF2-40B4-BE49-F238E27FC236}">
                  <a16:creationId xmlns:a16="http://schemas.microsoft.com/office/drawing/2014/main" id="{0DFED691-997C-787E-A078-FBC8E7480F9E}"/>
                </a:ext>
              </a:extLst>
            </p:cNvPr>
            <p:cNvSpPr/>
            <p:nvPr/>
          </p:nvSpPr>
          <p:spPr>
            <a:xfrm>
              <a:off x="869424" y="4763482"/>
              <a:ext cx="74347" cy="78431"/>
            </a:xfrm>
            <a:custGeom>
              <a:avLst/>
              <a:gdLst>
                <a:gd name="connsiteX0" fmla="*/ 51866 w 74347"/>
                <a:gd name="connsiteY0" fmla="*/ 0 h 78431"/>
                <a:gd name="connsiteX1" fmla="*/ 62822 w 74347"/>
                <a:gd name="connsiteY1" fmla="*/ 56821 h 78431"/>
                <a:gd name="connsiteX2" fmla="*/ 14051 w 74347"/>
                <a:gd name="connsiteY2" fmla="*/ 59439 h 78431"/>
                <a:gd name="connsiteX3" fmla="*/ 51866 w 74347"/>
                <a:gd name="connsiteY3" fmla="*/ 0 h 78431"/>
              </a:gdLst>
              <a:ahLst/>
              <a:cxnLst>
                <a:cxn ang="0">
                  <a:pos x="connsiteX0" y="connsiteY0"/>
                </a:cxn>
                <a:cxn ang="0">
                  <a:pos x="connsiteX1" y="connsiteY1"/>
                </a:cxn>
                <a:cxn ang="0">
                  <a:pos x="connsiteX2" y="connsiteY2"/>
                </a:cxn>
                <a:cxn ang="0">
                  <a:pos x="connsiteX3" y="connsiteY3"/>
                </a:cxn>
              </a:cxnLst>
              <a:rect l="l" t="t" r="r" b="b"/>
              <a:pathLst>
                <a:path w="74347" h="78431">
                  <a:moveTo>
                    <a:pt x="51866" y="0"/>
                  </a:moveTo>
                  <a:cubicBezTo>
                    <a:pt x="56399" y="18730"/>
                    <a:pt x="64581" y="36680"/>
                    <a:pt x="62822" y="56821"/>
                  </a:cubicBezTo>
                  <a:cubicBezTo>
                    <a:pt x="46011" y="44983"/>
                    <a:pt x="30101" y="53976"/>
                    <a:pt x="14051" y="59439"/>
                  </a:cubicBezTo>
                  <a:cubicBezTo>
                    <a:pt x="21624" y="36293"/>
                    <a:pt x="34679" y="15774"/>
                    <a:pt x="51866" y="0"/>
                  </a:cubicBezTo>
                  <a:close/>
                </a:path>
              </a:pathLst>
            </a:custGeom>
            <a:noFill/>
            <a:ln w="19241" cap="flat">
              <a:solidFill>
                <a:srgbClr val="00B4DB"/>
              </a:solidFill>
              <a:prstDash val="solid"/>
              <a:round/>
            </a:ln>
          </p:spPr>
          <p:txBody>
            <a:bodyPr rtlCol="0" anchor="ctr"/>
            <a:lstStyle/>
            <a:p>
              <a:endParaRPr lang="de-DE"/>
            </a:p>
          </p:txBody>
        </p:sp>
      </p:grpSp>
      <p:grpSp>
        <p:nvGrpSpPr>
          <p:cNvPr id="161" name="Grafik 2">
            <a:extLst>
              <a:ext uri="{FF2B5EF4-FFF2-40B4-BE49-F238E27FC236}">
                <a16:creationId xmlns:a16="http://schemas.microsoft.com/office/drawing/2014/main" id="{FE78E9F4-BFD7-AA5E-C5BC-0712231E3F0F}"/>
              </a:ext>
            </a:extLst>
          </p:cNvPr>
          <p:cNvGrpSpPr/>
          <p:nvPr/>
        </p:nvGrpSpPr>
        <p:grpSpPr>
          <a:xfrm>
            <a:off x="3014497" y="2214099"/>
            <a:ext cx="2193727" cy="3909596"/>
            <a:chOff x="3014497" y="2214099"/>
            <a:chExt cx="2193727" cy="3909596"/>
          </a:xfrm>
          <a:noFill/>
        </p:grpSpPr>
        <p:sp>
          <p:nvSpPr>
            <p:cNvPr id="162" name="Freihandform: Form 161">
              <a:extLst>
                <a:ext uri="{FF2B5EF4-FFF2-40B4-BE49-F238E27FC236}">
                  <a16:creationId xmlns:a16="http://schemas.microsoft.com/office/drawing/2014/main" id="{7424B038-287E-F4E6-36DA-E1A007C2B7FB}"/>
                </a:ext>
              </a:extLst>
            </p:cNvPr>
            <p:cNvSpPr/>
            <p:nvPr/>
          </p:nvSpPr>
          <p:spPr>
            <a:xfrm>
              <a:off x="3014497" y="2214099"/>
              <a:ext cx="2191768" cy="3909596"/>
            </a:xfrm>
            <a:custGeom>
              <a:avLst/>
              <a:gdLst>
                <a:gd name="connsiteX0" fmla="*/ 10794 w 2191768"/>
                <a:gd name="connsiteY0" fmla="*/ -1266 h 3909596"/>
                <a:gd name="connsiteX1" fmla="*/ 2519 w 2191768"/>
                <a:gd name="connsiteY1" fmla="*/ 2110 h 3909596"/>
                <a:gd name="connsiteX2" fmla="*/ -913 w 2191768"/>
                <a:gd name="connsiteY2" fmla="*/ 10398 h 3909596"/>
                <a:gd name="connsiteX3" fmla="*/ -913 w 2191768"/>
                <a:gd name="connsiteY3" fmla="*/ 3640965 h 3909596"/>
                <a:gd name="connsiteX4" fmla="*/ 77397 w 2191768"/>
                <a:gd name="connsiteY4" fmla="*/ 3830016 h 3909596"/>
                <a:gd name="connsiteX5" fmla="*/ 266429 w 2191768"/>
                <a:gd name="connsiteY5" fmla="*/ 3908329 h 3909596"/>
                <a:gd name="connsiteX6" fmla="*/ 2190856 w 2191768"/>
                <a:gd name="connsiteY6" fmla="*/ 3908329 h 3909596"/>
                <a:gd name="connsiteX7" fmla="*/ 2190856 w 2191768"/>
                <a:gd name="connsiteY7" fmla="*/ 211881 h 3909596"/>
                <a:gd name="connsiteX8" fmla="*/ 1986283 w 2191768"/>
                <a:gd name="connsiteY8" fmla="*/ 6523 h 3909596"/>
                <a:gd name="connsiteX9" fmla="*/ 10794 w 2191768"/>
                <a:gd name="connsiteY9" fmla="*/ -1266 h 3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1768" h="3909596">
                  <a:moveTo>
                    <a:pt x="10794" y="-1266"/>
                  </a:moveTo>
                  <a:cubicBezTo>
                    <a:pt x="7685" y="-1305"/>
                    <a:pt x="4739" y="-77"/>
                    <a:pt x="2519" y="2110"/>
                  </a:cubicBezTo>
                  <a:cubicBezTo>
                    <a:pt x="299" y="4335"/>
                    <a:pt x="-913" y="7290"/>
                    <a:pt x="-913" y="10398"/>
                  </a:cubicBezTo>
                  <a:cubicBezTo>
                    <a:pt x="-913" y="205934"/>
                    <a:pt x="-913" y="2792711"/>
                    <a:pt x="-913" y="3640965"/>
                  </a:cubicBezTo>
                  <a:cubicBezTo>
                    <a:pt x="-913" y="3711873"/>
                    <a:pt x="27263" y="3779865"/>
                    <a:pt x="77397" y="3830016"/>
                  </a:cubicBezTo>
                  <a:cubicBezTo>
                    <a:pt x="127531" y="3880165"/>
                    <a:pt x="195506" y="3908329"/>
                    <a:pt x="266429" y="3908329"/>
                  </a:cubicBezTo>
                  <a:cubicBezTo>
                    <a:pt x="850962" y="3908329"/>
                    <a:pt x="2190856" y="3908329"/>
                    <a:pt x="2190856" y="3908329"/>
                  </a:cubicBezTo>
                  <a:lnTo>
                    <a:pt x="2190856" y="211881"/>
                  </a:lnTo>
                  <a:cubicBezTo>
                    <a:pt x="2190856" y="98765"/>
                    <a:pt x="2099388" y="6945"/>
                    <a:pt x="1986283" y="6523"/>
                  </a:cubicBezTo>
                  <a:lnTo>
                    <a:pt x="10794" y="-1266"/>
                  </a:lnTo>
                  <a:close/>
                </a:path>
              </a:pathLst>
            </a:custGeom>
            <a:noFill/>
            <a:ln w="53422" cap="rnd">
              <a:solidFill>
                <a:srgbClr val="00B4DB"/>
              </a:solidFill>
              <a:prstDash val="solid"/>
              <a:round/>
            </a:ln>
          </p:spPr>
          <p:txBody>
            <a:bodyPr rtlCol="0" anchor="ctr"/>
            <a:lstStyle/>
            <a:p>
              <a:endParaRPr lang="de-DE"/>
            </a:p>
          </p:txBody>
        </p:sp>
        <p:sp>
          <p:nvSpPr>
            <p:cNvPr id="163" name="Freihandform: Form 162">
              <a:extLst>
                <a:ext uri="{FF2B5EF4-FFF2-40B4-BE49-F238E27FC236}">
                  <a16:creationId xmlns:a16="http://schemas.microsoft.com/office/drawing/2014/main" id="{50EFD42F-FB15-92A9-F3CA-B785E94549E7}"/>
                </a:ext>
              </a:extLst>
            </p:cNvPr>
            <p:cNvSpPr/>
            <p:nvPr/>
          </p:nvSpPr>
          <p:spPr>
            <a:xfrm>
              <a:off x="3016455" y="3136263"/>
              <a:ext cx="2191769" cy="5131"/>
            </a:xfrm>
            <a:custGeom>
              <a:avLst/>
              <a:gdLst>
                <a:gd name="connsiteX0" fmla="*/ -924 w 2191769"/>
                <a:gd name="connsiteY0" fmla="*/ -1080 h 5131"/>
                <a:gd name="connsiteX1" fmla="*/ 2190845 w 2191769"/>
                <a:gd name="connsiteY1" fmla="*/ -1080 h 5131"/>
              </a:gdLst>
              <a:ahLst/>
              <a:cxnLst>
                <a:cxn ang="0">
                  <a:pos x="connsiteX0" y="connsiteY0"/>
                </a:cxn>
                <a:cxn ang="0">
                  <a:pos x="connsiteX1" y="connsiteY1"/>
                </a:cxn>
              </a:cxnLst>
              <a:rect l="l" t="t" r="r" b="b"/>
              <a:pathLst>
                <a:path w="2191769" h="5131">
                  <a:moveTo>
                    <a:pt x="-924" y="-1080"/>
                  </a:moveTo>
                  <a:lnTo>
                    <a:pt x="2190845" y="-1080"/>
                  </a:lnTo>
                </a:path>
              </a:pathLst>
            </a:custGeom>
            <a:noFill/>
            <a:ln w="52973" cap="rnd">
              <a:solidFill>
                <a:srgbClr val="00B4DB"/>
              </a:solidFill>
              <a:prstDash val="solid"/>
              <a:round/>
            </a:ln>
          </p:spPr>
          <p:txBody>
            <a:bodyPr rtlCol="0" anchor="ctr"/>
            <a:lstStyle/>
            <a:p>
              <a:endParaRPr lang="de-DE"/>
            </a:p>
          </p:txBody>
        </p:sp>
      </p:grpSp>
      <p:grpSp>
        <p:nvGrpSpPr>
          <p:cNvPr id="192" name="Grafik 2">
            <a:extLst>
              <a:ext uri="{FF2B5EF4-FFF2-40B4-BE49-F238E27FC236}">
                <a16:creationId xmlns:a16="http://schemas.microsoft.com/office/drawing/2014/main" id="{C726E0AF-B6FB-80CC-9A06-AF93DB84041E}"/>
              </a:ext>
            </a:extLst>
          </p:cNvPr>
          <p:cNvGrpSpPr/>
          <p:nvPr/>
        </p:nvGrpSpPr>
        <p:grpSpPr>
          <a:xfrm>
            <a:off x="5320234" y="2214099"/>
            <a:ext cx="2204324" cy="3909596"/>
            <a:chOff x="5320884" y="2214099"/>
            <a:chExt cx="2204324" cy="3909596"/>
          </a:xfrm>
          <a:noFill/>
        </p:grpSpPr>
        <p:sp>
          <p:nvSpPr>
            <p:cNvPr id="193" name="Freihandform: Form 192">
              <a:extLst>
                <a:ext uri="{FF2B5EF4-FFF2-40B4-BE49-F238E27FC236}">
                  <a16:creationId xmlns:a16="http://schemas.microsoft.com/office/drawing/2014/main" id="{07AFC2AD-7F02-1CAE-A00F-613409623268}"/>
                </a:ext>
              </a:extLst>
            </p:cNvPr>
            <p:cNvSpPr/>
            <p:nvPr/>
          </p:nvSpPr>
          <p:spPr>
            <a:xfrm>
              <a:off x="5333440" y="2214099"/>
              <a:ext cx="2191768" cy="3909596"/>
            </a:xfrm>
            <a:custGeom>
              <a:avLst/>
              <a:gdLst>
                <a:gd name="connsiteX0" fmla="*/ 11245 w 2191768"/>
                <a:gd name="connsiteY0" fmla="*/ -1266 h 3909596"/>
                <a:gd name="connsiteX1" fmla="*/ 2971 w 2191768"/>
                <a:gd name="connsiteY1" fmla="*/ 2110 h 3909596"/>
                <a:gd name="connsiteX2" fmla="*/ -461 w 2191768"/>
                <a:gd name="connsiteY2" fmla="*/ 10398 h 3909596"/>
                <a:gd name="connsiteX3" fmla="*/ -461 w 2191768"/>
                <a:gd name="connsiteY3" fmla="*/ 3640965 h 3909596"/>
                <a:gd name="connsiteX4" fmla="*/ 77849 w 2191768"/>
                <a:gd name="connsiteY4" fmla="*/ 3830016 h 3909596"/>
                <a:gd name="connsiteX5" fmla="*/ 266881 w 2191768"/>
                <a:gd name="connsiteY5" fmla="*/ 3908329 h 3909596"/>
                <a:gd name="connsiteX6" fmla="*/ 2191308 w 2191768"/>
                <a:gd name="connsiteY6" fmla="*/ 3908329 h 3909596"/>
                <a:gd name="connsiteX7" fmla="*/ 2191308 w 2191768"/>
                <a:gd name="connsiteY7" fmla="*/ 211881 h 3909596"/>
                <a:gd name="connsiteX8" fmla="*/ 1986735 w 2191768"/>
                <a:gd name="connsiteY8" fmla="*/ 6523 h 3909596"/>
                <a:gd name="connsiteX9" fmla="*/ 11245 w 2191768"/>
                <a:gd name="connsiteY9" fmla="*/ -1266 h 3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1768" h="3909596">
                  <a:moveTo>
                    <a:pt x="11245" y="-1266"/>
                  </a:moveTo>
                  <a:cubicBezTo>
                    <a:pt x="8137" y="-1305"/>
                    <a:pt x="5191" y="-77"/>
                    <a:pt x="2971" y="2110"/>
                  </a:cubicBezTo>
                  <a:cubicBezTo>
                    <a:pt x="751" y="4335"/>
                    <a:pt x="-461" y="7290"/>
                    <a:pt x="-461" y="10398"/>
                  </a:cubicBezTo>
                  <a:cubicBezTo>
                    <a:pt x="-461" y="205934"/>
                    <a:pt x="-461" y="2792711"/>
                    <a:pt x="-461" y="3640965"/>
                  </a:cubicBezTo>
                  <a:cubicBezTo>
                    <a:pt x="-461" y="3711873"/>
                    <a:pt x="27715" y="3779865"/>
                    <a:pt x="77849" y="3830016"/>
                  </a:cubicBezTo>
                  <a:cubicBezTo>
                    <a:pt x="127983" y="3880165"/>
                    <a:pt x="195958" y="3908329"/>
                    <a:pt x="266881" y="3908329"/>
                  </a:cubicBezTo>
                  <a:cubicBezTo>
                    <a:pt x="851414" y="3908329"/>
                    <a:pt x="2191308" y="3908329"/>
                    <a:pt x="2191308" y="3908329"/>
                  </a:cubicBezTo>
                  <a:lnTo>
                    <a:pt x="2191308" y="211881"/>
                  </a:lnTo>
                  <a:cubicBezTo>
                    <a:pt x="2191308" y="98765"/>
                    <a:pt x="2099839" y="6945"/>
                    <a:pt x="1986735" y="6523"/>
                  </a:cubicBezTo>
                  <a:lnTo>
                    <a:pt x="11245" y="-1266"/>
                  </a:lnTo>
                  <a:close/>
                </a:path>
              </a:pathLst>
            </a:custGeom>
            <a:noFill/>
            <a:ln w="53422" cap="rnd">
              <a:solidFill>
                <a:srgbClr val="00B4DB"/>
              </a:solidFill>
              <a:prstDash val="solid"/>
              <a:round/>
            </a:ln>
          </p:spPr>
          <p:txBody>
            <a:bodyPr rtlCol="0" anchor="ctr"/>
            <a:lstStyle/>
            <a:p>
              <a:endParaRPr lang="de-DE"/>
            </a:p>
          </p:txBody>
        </p:sp>
        <p:sp>
          <p:nvSpPr>
            <p:cNvPr id="194" name="Freihandform: Form 193">
              <a:extLst>
                <a:ext uri="{FF2B5EF4-FFF2-40B4-BE49-F238E27FC236}">
                  <a16:creationId xmlns:a16="http://schemas.microsoft.com/office/drawing/2014/main" id="{DF252C3D-A965-8FC1-B7AD-37538EF699E3}"/>
                </a:ext>
              </a:extLst>
            </p:cNvPr>
            <p:cNvSpPr/>
            <p:nvPr/>
          </p:nvSpPr>
          <p:spPr>
            <a:xfrm>
              <a:off x="5320884" y="3136263"/>
              <a:ext cx="2191769" cy="5131"/>
            </a:xfrm>
            <a:custGeom>
              <a:avLst/>
              <a:gdLst>
                <a:gd name="connsiteX0" fmla="*/ -472 w 2191769"/>
                <a:gd name="connsiteY0" fmla="*/ -1080 h 5131"/>
                <a:gd name="connsiteX1" fmla="*/ 2191297 w 2191769"/>
                <a:gd name="connsiteY1" fmla="*/ -1080 h 5131"/>
              </a:gdLst>
              <a:ahLst/>
              <a:cxnLst>
                <a:cxn ang="0">
                  <a:pos x="connsiteX0" y="connsiteY0"/>
                </a:cxn>
                <a:cxn ang="0">
                  <a:pos x="connsiteX1" y="connsiteY1"/>
                </a:cxn>
              </a:cxnLst>
              <a:rect l="l" t="t" r="r" b="b"/>
              <a:pathLst>
                <a:path w="2191769" h="5131">
                  <a:moveTo>
                    <a:pt x="-472" y="-1080"/>
                  </a:moveTo>
                  <a:lnTo>
                    <a:pt x="2191297" y="-1080"/>
                  </a:lnTo>
                </a:path>
              </a:pathLst>
            </a:custGeom>
            <a:noFill/>
            <a:ln w="52973" cap="rnd">
              <a:solidFill>
                <a:srgbClr val="00B4DB"/>
              </a:solidFill>
              <a:prstDash val="solid"/>
              <a:round/>
            </a:ln>
          </p:spPr>
          <p:txBody>
            <a:bodyPr rtlCol="0" anchor="ctr"/>
            <a:lstStyle/>
            <a:p>
              <a:endParaRPr lang="de-DE"/>
            </a:p>
          </p:txBody>
        </p:sp>
      </p:grpSp>
      <p:sp>
        <p:nvSpPr>
          <p:cNvPr id="226" name="Freihandform: Form 225">
            <a:extLst>
              <a:ext uri="{FF2B5EF4-FFF2-40B4-BE49-F238E27FC236}">
                <a16:creationId xmlns:a16="http://schemas.microsoft.com/office/drawing/2014/main" id="{30090502-4A8F-7E77-C37F-81F7AFE87A7D}"/>
              </a:ext>
            </a:extLst>
          </p:cNvPr>
          <p:cNvSpPr/>
          <p:nvPr/>
        </p:nvSpPr>
        <p:spPr>
          <a:xfrm>
            <a:off x="7651083" y="2214099"/>
            <a:ext cx="2191768" cy="3909596"/>
          </a:xfrm>
          <a:custGeom>
            <a:avLst/>
            <a:gdLst>
              <a:gd name="connsiteX0" fmla="*/ 11701 w 2191768"/>
              <a:gd name="connsiteY0" fmla="*/ -1266 h 3909596"/>
              <a:gd name="connsiteX1" fmla="*/ 3427 w 2191768"/>
              <a:gd name="connsiteY1" fmla="*/ 2110 h 3909596"/>
              <a:gd name="connsiteX2" fmla="*/ -5 w 2191768"/>
              <a:gd name="connsiteY2" fmla="*/ 10398 h 3909596"/>
              <a:gd name="connsiteX3" fmla="*/ -5 w 2191768"/>
              <a:gd name="connsiteY3" fmla="*/ 3640965 h 3909596"/>
              <a:gd name="connsiteX4" fmla="*/ 78305 w 2191768"/>
              <a:gd name="connsiteY4" fmla="*/ 3830016 h 3909596"/>
              <a:gd name="connsiteX5" fmla="*/ 267337 w 2191768"/>
              <a:gd name="connsiteY5" fmla="*/ 3908329 h 3909596"/>
              <a:gd name="connsiteX6" fmla="*/ 2191764 w 2191768"/>
              <a:gd name="connsiteY6" fmla="*/ 3908329 h 3909596"/>
              <a:gd name="connsiteX7" fmla="*/ 2191764 w 2191768"/>
              <a:gd name="connsiteY7" fmla="*/ 211881 h 3909596"/>
              <a:gd name="connsiteX8" fmla="*/ 1987191 w 2191768"/>
              <a:gd name="connsiteY8" fmla="*/ 6523 h 3909596"/>
              <a:gd name="connsiteX9" fmla="*/ 11701 w 2191768"/>
              <a:gd name="connsiteY9" fmla="*/ -1266 h 3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1768" h="3909596">
                <a:moveTo>
                  <a:pt x="11701" y="-1266"/>
                </a:moveTo>
                <a:cubicBezTo>
                  <a:pt x="8593" y="-1305"/>
                  <a:pt x="5647" y="-77"/>
                  <a:pt x="3427" y="2110"/>
                </a:cubicBezTo>
                <a:cubicBezTo>
                  <a:pt x="1206" y="4335"/>
                  <a:pt x="-5" y="7290"/>
                  <a:pt x="-5" y="10398"/>
                </a:cubicBezTo>
                <a:cubicBezTo>
                  <a:pt x="-5" y="205934"/>
                  <a:pt x="-5" y="2792711"/>
                  <a:pt x="-5" y="3640965"/>
                </a:cubicBezTo>
                <a:cubicBezTo>
                  <a:pt x="-5" y="3711873"/>
                  <a:pt x="28171" y="3779865"/>
                  <a:pt x="78305" y="3830016"/>
                </a:cubicBezTo>
                <a:cubicBezTo>
                  <a:pt x="128439" y="3880165"/>
                  <a:pt x="196414" y="3908329"/>
                  <a:pt x="267337" y="3908329"/>
                </a:cubicBezTo>
                <a:cubicBezTo>
                  <a:pt x="851870" y="3908329"/>
                  <a:pt x="2191764" y="3908329"/>
                  <a:pt x="2191764" y="3908329"/>
                </a:cubicBezTo>
                <a:lnTo>
                  <a:pt x="2191764" y="211881"/>
                </a:lnTo>
                <a:cubicBezTo>
                  <a:pt x="2191764" y="98765"/>
                  <a:pt x="2100295" y="6945"/>
                  <a:pt x="1987191" y="6523"/>
                </a:cubicBezTo>
                <a:lnTo>
                  <a:pt x="11701" y="-1266"/>
                </a:lnTo>
                <a:close/>
              </a:path>
            </a:pathLst>
          </a:custGeom>
          <a:noFill/>
          <a:ln w="53422" cap="rnd">
            <a:solidFill>
              <a:srgbClr val="00B4DB"/>
            </a:solidFill>
            <a:prstDash val="solid"/>
            <a:round/>
          </a:ln>
        </p:spPr>
        <p:txBody>
          <a:bodyPr rtlCol="0" anchor="ctr"/>
          <a:lstStyle/>
          <a:p>
            <a:endParaRPr lang="de-DE"/>
          </a:p>
        </p:txBody>
      </p:sp>
      <p:sp>
        <p:nvSpPr>
          <p:cNvPr id="227" name="Freihandform: Form 226">
            <a:extLst>
              <a:ext uri="{FF2B5EF4-FFF2-40B4-BE49-F238E27FC236}">
                <a16:creationId xmlns:a16="http://schemas.microsoft.com/office/drawing/2014/main" id="{B0890C6B-A926-5D17-052E-CC24C908ED33}"/>
              </a:ext>
            </a:extLst>
          </p:cNvPr>
          <p:cNvSpPr/>
          <p:nvPr/>
        </p:nvSpPr>
        <p:spPr>
          <a:xfrm>
            <a:off x="7653041" y="3136263"/>
            <a:ext cx="2191769" cy="5131"/>
          </a:xfrm>
          <a:custGeom>
            <a:avLst/>
            <a:gdLst>
              <a:gd name="connsiteX0" fmla="*/ -16 w 2191769"/>
              <a:gd name="connsiteY0" fmla="*/ -1080 h 5131"/>
              <a:gd name="connsiteX1" fmla="*/ 2191753 w 2191769"/>
              <a:gd name="connsiteY1" fmla="*/ -1080 h 5131"/>
            </a:gdLst>
            <a:ahLst/>
            <a:cxnLst>
              <a:cxn ang="0">
                <a:pos x="connsiteX0" y="connsiteY0"/>
              </a:cxn>
              <a:cxn ang="0">
                <a:pos x="connsiteX1" y="connsiteY1"/>
              </a:cxn>
            </a:cxnLst>
            <a:rect l="l" t="t" r="r" b="b"/>
            <a:pathLst>
              <a:path w="2191769" h="5131">
                <a:moveTo>
                  <a:pt x="-16" y="-1080"/>
                </a:moveTo>
                <a:lnTo>
                  <a:pt x="2191753" y="-1080"/>
                </a:lnTo>
              </a:path>
            </a:pathLst>
          </a:custGeom>
          <a:noFill/>
          <a:ln w="52973" cap="rnd">
            <a:solidFill>
              <a:srgbClr val="00B4DB"/>
            </a:solidFill>
            <a:prstDash val="solid"/>
            <a:round/>
          </a:ln>
        </p:spPr>
        <p:txBody>
          <a:bodyPr rtlCol="0" anchor="ctr"/>
          <a:lstStyle/>
          <a:p>
            <a:endParaRPr lang="de-DE"/>
          </a:p>
        </p:txBody>
      </p:sp>
      <p:grpSp>
        <p:nvGrpSpPr>
          <p:cNvPr id="248" name="Grafik 2">
            <a:extLst>
              <a:ext uri="{FF2B5EF4-FFF2-40B4-BE49-F238E27FC236}">
                <a16:creationId xmlns:a16="http://schemas.microsoft.com/office/drawing/2014/main" id="{AB4256B2-2E50-708E-1F71-F6FEE4ABE82C}"/>
              </a:ext>
            </a:extLst>
          </p:cNvPr>
          <p:cNvGrpSpPr/>
          <p:nvPr/>
        </p:nvGrpSpPr>
        <p:grpSpPr>
          <a:xfrm>
            <a:off x="9969376" y="2214099"/>
            <a:ext cx="2193727" cy="3909596"/>
            <a:chOff x="9969376" y="2214099"/>
            <a:chExt cx="2193727" cy="3909596"/>
          </a:xfrm>
          <a:noFill/>
        </p:grpSpPr>
        <p:sp>
          <p:nvSpPr>
            <p:cNvPr id="249" name="Freihandform: Form 248">
              <a:extLst>
                <a:ext uri="{FF2B5EF4-FFF2-40B4-BE49-F238E27FC236}">
                  <a16:creationId xmlns:a16="http://schemas.microsoft.com/office/drawing/2014/main" id="{AA5B70DB-CCB2-0942-9444-97FFA93B9B7E}"/>
                </a:ext>
              </a:extLst>
            </p:cNvPr>
            <p:cNvSpPr/>
            <p:nvPr/>
          </p:nvSpPr>
          <p:spPr>
            <a:xfrm>
              <a:off x="9969376" y="2214099"/>
              <a:ext cx="2191768" cy="3909596"/>
            </a:xfrm>
            <a:custGeom>
              <a:avLst/>
              <a:gdLst>
                <a:gd name="connsiteX0" fmla="*/ 12149 w 2191768"/>
                <a:gd name="connsiteY0" fmla="*/ -1266 h 3909596"/>
                <a:gd name="connsiteX1" fmla="*/ 3874 w 2191768"/>
                <a:gd name="connsiteY1" fmla="*/ 2110 h 3909596"/>
                <a:gd name="connsiteX2" fmla="*/ 443 w 2191768"/>
                <a:gd name="connsiteY2" fmla="*/ 10398 h 3909596"/>
                <a:gd name="connsiteX3" fmla="*/ 443 w 2191768"/>
                <a:gd name="connsiteY3" fmla="*/ 3640965 h 3909596"/>
                <a:gd name="connsiteX4" fmla="*/ 78752 w 2191768"/>
                <a:gd name="connsiteY4" fmla="*/ 3830016 h 3909596"/>
                <a:gd name="connsiteX5" fmla="*/ 267784 w 2191768"/>
                <a:gd name="connsiteY5" fmla="*/ 3908329 h 3909596"/>
                <a:gd name="connsiteX6" fmla="*/ 2192211 w 2191768"/>
                <a:gd name="connsiteY6" fmla="*/ 3908329 h 3909596"/>
                <a:gd name="connsiteX7" fmla="*/ 2192211 w 2191768"/>
                <a:gd name="connsiteY7" fmla="*/ 211881 h 3909596"/>
                <a:gd name="connsiteX8" fmla="*/ 1987639 w 2191768"/>
                <a:gd name="connsiteY8" fmla="*/ 6523 h 3909596"/>
                <a:gd name="connsiteX9" fmla="*/ 12149 w 2191768"/>
                <a:gd name="connsiteY9" fmla="*/ -1266 h 3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1768" h="3909596">
                  <a:moveTo>
                    <a:pt x="12149" y="-1266"/>
                  </a:moveTo>
                  <a:cubicBezTo>
                    <a:pt x="9041" y="-1305"/>
                    <a:pt x="6094" y="-77"/>
                    <a:pt x="3874" y="2110"/>
                  </a:cubicBezTo>
                  <a:cubicBezTo>
                    <a:pt x="1654" y="4335"/>
                    <a:pt x="443" y="7290"/>
                    <a:pt x="443" y="10398"/>
                  </a:cubicBezTo>
                  <a:cubicBezTo>
                    <a:pt x="443" y="205934"/>
                    <a:pt x="443" y="2792711"/>
                    <a:pt x="443" y="3640965"/>
                  </a:cubicBezTo>
                  <a:cubicBezTo>
                    <a:pt x="443" y="3711873"/>
                    <a:pt x="28618" y="3779865"/>
                    <a:pt x="78752" y="3830016"/>
                  </a:cubicBezTo>
                  <a:cubicBezTo>
                    <a:pt x="128886" y="3880165"/>
                    <a:pt x="196862" y="3908329"/>
                    <a:pt x="267784" y="3908329"/>
                  </a:cubicBezTo>
                  <a:cubicBezTo>
                    <a:pt x="852317" y="3908329"/>
                    <a:pt x="2192211" y="3908329"/>
                    <a:pt x="2192211" y="3908329"/>
                  </a:cubicBezTo>
                  <a:lnTo>
                    <a:pt x="2192211" y="211881"/>
                  </a:lnTo>
                  <a:cubicBezTo>
                    <a:pt x="2192211" y="98765"/>
                    <a:pt x="2100743" y="6945"/>
                    <a:pt x="1987639" y="6523"/>
                  </a:cubicBezTo>
                  <a:lnTo>
                    <a:pt x="12149" y="-1266"/>
                  </a:lnTo>
                  <a:close/>
                </a:path>
              </a:pathLst>
            </a:custGeom>
            <a:noFill/>
            <a:ln w="53422" cap="rnd">
              <a:solidFill>
                <a:srgbClr val="00B4DB"/>
              </a:solidFill>
              <a:prstDash val="solid"/>
              <a:round/>
            </a:ln>
          </p:spPr>
          <p:txBody>
            <a:bodyPr rtlCol="0" anchor="ctr"/>
            <a:lstStyle/>
            <a:p>
              <a:endParaRPr lang="de-DE"/>
            </a:p>
          </p:txBody>
        </p:sp>
        <p:sp>
          <p:nvSpPr>
            <p:cNvPr id="250" name="Freihandform: Form 249">
              <a:extLst>
                <a:ext uri="{FF2B5EF4-FFF2-40B4-BE49-F238E27FC236}">
                  <a16:creationId xmlns:a16="http://schemas.microsoft.com/office/drawing/2014/main" id="{592FEFC6-41C5-C18C-5AD1-75DA96102614}"/>
                </a:ext>
              </a:extLst>
            </p:cNvPr>
            <p:cNvSpPr/>
            <p:nvPr/>
          </p:nvSpPr>
          <p:spPr>
            <a:xfrm>
              <a:off x="9971334" y="3136263"/>
              <a:ext cx="2191769" cy="5131"/>
            </a:xfrm>
            <a:custGeom>
              <a:avLst/>
              <a:gdLst>
                <a:gd name="connsiteX0" fmla="*/ 431 w 2191769"/>
                <a:gd name="connsiteY0" fmla="*/ -1080 h 5131"/>
                <a:gd name="connsiteX1" fmla="*/ 2192201 w 2191769"/>
                <a:gd name="connsiteY1" fmla="*/ -1080 h 5131"/>
              </a:gdLst>
              <a:ahLst/>
              <a:cxnLst>
                <a:cxn ang="0">
                  <a:pos x="connsiteX0" y="connsiteY0"/>
                </a:cxn>
                <a:cxn ang="0">
                  <a:pos x="connsiteX1" y="connsiteY1"/>
                </a:cxn>
              </a:cxnLst>
              <a:rect l="l" t="t" r="r" b="b"/>
              <a:pathLst>
                <a:path w="2191769" h="5131">
                  <a:moveTo>
                    <a:pt x="431" y="-1080"/>
                  </a:moveTo>
                  <a:lnTo>
                    <a:pt x="2192201" y="-1080"/>
                  </a:lnTo>
                </a:path>
              </a:pathLst>
            </a:custGeom>
            <a:noFill/>
            <a:ln w="52973" cap="rnd">
              <a:solidFill>
                <a:srgbClr val="00B4DB"/>
              </a:solidFill>
              <a:prstDash val="solid"/>
              <a:round/>
            </a:ln>
          </p:spPr>
          <p:txBody>
            <a:bodyPr rtlCol="0" anchor="ctr"/>
            <a:lstStyle/>
            <a:p>
              <a:endParaRPr lang="de-DE"/>
            </a:p>
          </p:txBody>
        </p:sp>
      </p:grpSp>
      <p:sp>
        <p:nvSpPr>
          <p:cNvPr id="251" name="Freihandform: Form 250">
            <a:extLst>
              <a:ext uri="{FF2B5EF4-FFF2-40B4-BE49-F238E27FC236}">
                <a16:creationId xmlns:a16="http://schemas.microsoft.com/office/drawing/2014/main" id="{A2C48067-18B4-F869-C463-D84E8AFF1CAA}"/>
              </a:ext>
            </a:extLst>
          </p:cNvPr>
          <p:cNvSpPr/>
          <p:nvPr/>
        </p:nvSpPr>
        <p:spPr>
          <a:xfrm>
            <a:off x="3027044" y="1134789"/>
            <a:ext cx="9136063" cy="999067"/>
          </a:xfrm>
          <a:custGeom>
            <a:avLst/>
            <a:gdLst>
              <a:gd name="connsiteX0" fmla="*/ -1408 w 9136063"/>
              <a:gd name="connsiteY0" fmla="*/ 936605 h 999067"/>
              <a:gd name="connsiteX1" fmla="*/ 2200176 w 9136063"/>
              <a:gd name="connsiteY1" fmla="*/ 381907 h 999067"/>
              <a:gd name="connsiteX2" fmla="*/ 4516662 w 9136063"/>
              <a:gd name="connsiteY2" fmla="*/ -11150 h 999067"/>
              <a:gd name="connsiteX3" fmla="*/ 6640937 w 9136063"/>
              <a:gd name="connsiteY3" fmla="*/ 476836 h 999067"/>
              <a:gd name="connsiteX4" fmla="*/ 9134656 w 9136063"/>
              <a:gd name="connsiteY4" fmla="*/ 987918 h 999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6063" h="999067">
                <a:moveTo>
                  <a:pt x="-1408" y="936605"/>
                </a:moveTo>
                <a:cubicBezTo>
                  <a:pt x="560903" y="606146"/>
                  <a:pt x="1414438" y="270561"/>
                  <a:pt x="2200176" y="381907"/>
                </a:cubicBezTo>
                <a:cubicBezTo>
                  <a:pt x="2980652" y="493257"/>
                  <a:pt x="3812331" y="295190"/>
                  <a:pt x="4516662" y="-11150"/>
                </a:cubicBezTo>
                <a:cubicBezTo>
                  <a:pt x="4831463" y="195130"/>
                  <a:pt x="5585983" y="416803"/>
                  <a:pt x="6640937" y="476836"/>
                </a:cubicBezTo>
                <a:cubicBezTo>
                  <a:pt x="7340512" y="516348"/>
                  <a:pt x="8473735" y="709799"/>
                  <a:pt x="9134656" y="987918"/>
                </a:cubicBezTo>
              </a:path>
            </a:pathLst>
          </a:custGeom>
          <a:noFill/>
          <a:ln w="18497" cap="rnd">
            <a:solidFill>
              <a:srgbClr val="00B4DB"/>
            </a:solidFill>
            <a:prstDash val="solid"/>
            <a:round/>
          </a:ln>
        </p:spPr>
        <p:txBody>
          <a:bodyPr rtlCol="0" anchor="ctr"/>
          <a:lstStyle/>
          <a:p>
            <a:endParaRPr lang="de-DE"/>
          </a:p>
        </p:txBody>
      </p:sp>
      <p:sp>
        <p:nvSpPr>
          <p:cNvPr id="132" name="Textfeld 205">
            <a:extLst>
              <a:ext uri="{FF2B5EF4-FFF2-40B4-BE49-F238E27FC236}">
                <a16:creationId xmlns:a16="http://schemas.microsoft.com/office/drawing/2014/main" id="{64E55E6D-FC9B-4327-AA2B-12D411198526}"/>
              </a:ext>
            </a:extLst>
          </p:cNvPr>
          <p:cNvSpPr txBox="1"/>
          <p:nvPr/>
        </p:nvSpPr>
        <p:spPr>
          <a:xfrm>
            <a:off x="1750314" y="-1516419"/>
            <a:ext cx="8547989" cy="1205010"/>
          </a:xfrm>
          <a:prstGeom prst="rect">
            <a:avLst/>
          </a:prstGeom>
          <a:noFill/>
        </p:spPr>
        <p:txBody>
          <a:bodyPr wrap="square" rtlCol="0">
            <a:spAutoFit/>
          </a:bodyPr>
          <a:lstStyle/>
          <a:p>
            <a:pPr algn="ctr">
              <a:lnSpc>
                <a:spcPct val="80000"/>
              </a:lnSpc>
            </a:pPr>
            <a:r>
              <a:rPr lang="en-US" sz="1800" b="0" i="0" dirty="0">
                <a:solidFill>
                  <a:srgbClr val="000000"/>
                </a:solidFill>
                <a:effectLst/>
                <a:latin typeface="Calibri" panose="020F0502020204030204" pitchFamily="34" charset="0"/>
              </a:rPr>
              <a:t>Parameter</a:t>
            </a:r>
          </a:p>
          <a:p>
            <a:pPr algn="ctr">
              <a:lnSpc>
                <a:spcPct val="80000"/>
              </a:lnSpc>
            </a:pPr>
            <a:endParaRPr lang="en-US" dirty="0">
              <a:solidFill>
                <a:srgbClr val="000000"/>
              </a:solidFill>
              <a:latin typeface="Calibri" panose="020F0502020204030204" pitchFamily="34" charset="0"/>
            </a:endParaRPr>
          </a:p>
          <a:p>
            <a:pPr algn="ctr">
              <a:lnSpc>
                <a:spcPct val="80000"/>
              </a:lnSpc>
            </a:pPr>
            <a:r>
              <a:rPr lang="en-US" sz="1800" b="0" i="0" dirty="0">
                <a:solidFill>
                  <a:srgbClr val="000000"/>
                </a:solidFill>
                <a:effectLst/>
                <a:latin typeface="Calibri" panose="020F0502020204030204" pitchFamily="34" charset="0"/>
              </a:rPr>
              <a:t>Parameter columns describe steps in your experimental workflow, e.g., the temperature or extraction buffer used for your assay. Multiple Parameter columns form a protocol. There is no limitation for the number of Parameter columns per table.  </a:t>
            </a:r>
            <a:endParaRPr lang="de-DE" sz="2400" b="1" dirty="0">
              <a:solidFill>
                <a:schemeClr val="bg1"/>
              </a:solidFill>
              <a:latin typeface="Avenir Next LT Pro Demi" panose="020B0604020202020204" pitchFamily="34" charset="0"/>
              <a:cs typeface="Arial" panose="020B0604020202020204" pitchFamily="34" charset="0"/>
            </a:endParaRPr>
          </a:p>
        </p:txBody>
      </p:sp>
    </p:spTree>
    <p:extLst>
      <p:ext uri="{BB962C8B-B14F-4D97-AF65-F5344CB8AC3E}">
        <p14:creationId xmlns:p14="http://schemas.microsoft.com/office/powerpoint/2010/main" val="384512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BB5DD"/>
        </a:solidFill>
        <a:effectLst/>
      </p:bgPr>
    </p:bg>
    <p:spTree>
      <p:nvGrpSpPr>
        <p:cNvPr id="1" name=""/>
        <p:cNvGrpSpPr/>
        <p:nvPr/>
      </p:nvGrpSpPr>
      <p:grpSpPr>
        <a:xfrm>
          <a:off x="0" y="0"/>
          <a:ext cx="0" cy="0"/>
          <a:chOff x="0" y="0"/>
          <a:chExt cx="0" cy="0"/>
        </a:xfrm>
      </p:grpSpPr>
      <p:sp>
        <p:nvSpPr>
          <p:cNvPr id="202" name="Textfeld 201">
            <a:extLst>
              <a:ext uri="{FF2B5EF4-FFF2-40B4-BE49-F238E27FC236}">
                <a16:creationId xmlns:a16="http://schemas.microsoft.com/office/drawing/2014/main" id="{4C7A32A2-3596-C04B-9F39-861A970651C3}"/>
              </a:ext>
            </a:extLst>
          </p:cNvPr>
          <p:cNvSpPr txBox="1"/>
          <p:nvPr/>
        </p:nvSpPr>
        <p:spPr>
          <a:xfrm>
            <a:off x="4330515" y="2494158"/>
            <a:ext cx="3254416" cy="144655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Arial" panose="020B0604020202020204" pitchFamily="34" charset="0"/>
              </a:rPr>
              <a:t>Agilent </a:t>
            </a:r>
            <a:br>
              <a:rPr kumimoji="0" lang="de-DE" sz="44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Arial" panose="020B0604020202020204" pitchFamily="34" charset="0"/>
              </a:rPr>
            </a:br>
            <a:r>
              <a:rPr kumimoji="0" lang="de-DE" sz="4400" b="0" i="0" u="none" strike="noStrike" kern="1200" cap="none" spc="0" normalizeH="0" baseline="0" noProof="0" dirty="0" err="1">
                <a:ln>
                  <a:noFill/>
                </a:ln>
                <a:solidFill>
                  <a:prstClr val="white"/>
                </a:solidFill>
                <a:effectLst/>
                <a:uLnTx/>
                <a:uFillTx/>
                <a:latin typeface="Avenir Next LT Pro" panose="020B0504020202020204" pitchFamily="34" charset="0"/>
                <a:ea typeface="+mn-ea"/>
                <a:cs typeface="Arial" panose="020B0604020202020204" pitchFamily="34" charset="0"/>
              </a:rPr>
              <a:t>MassHunter</a:t>
            </a:r>
            <a:endParaRPr kumimoji="0" lang="de-DE" sz="44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Arial" panose="020B0604020202020204" pitchFamily="34" charset="0"/>
            </a:endParaRPr>
          </a:p>
        </p:txBody>
      </p:sp>
      <p:sp>
        <p:nvSpPr>
          <p:cNvPr id="203" name="Textfeld 202">
            <a:extLst>
              <a:ext uri="{FF2B5EF4-FFF2-40B4-BE49-F238E27FC236}">
                <a16:creationId xmlns:a16="http://schemas.microsoft.com/office/drawing/2014/main" id="{A9CFD466-DBDF-8253-57ED-75DA1373E4F5}"/>
              </a:ext>
            </a:extLst>
          </p:cNvPr>
          <p:cNvSpPr txBox="1"/>
          <p:nvPr/>
        </p:nvSpPr>
        <p:spPr>
          <a:xfrm>
            <a:off x="4549666" y="975133"/>
            <a:ext cx="2720360" cy="982128"/>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de-DE" sz="3600" b="1" i="0" u="none" strike="noStrike" kern="1200" cap="none" spc="0" normalizeH="0" baseline="0" noProof="0" dirty="0" err="1">
                <a:ln>
                  <a:noFill/>
                </a:ln>
                <a:solidFill>
                  <a:prstClr val="white"/>
                </a:solidFill>
                <a:effectLst/>
                <a:uLnTx/>
                <a:uFillTx/>
                <a:latin typeface="Avenir Next LT Pro Demi" panose="020B0604020202020204" pitchFamily="34" charset="0"/>
                <a:ea typeface="+mn-ea"/>
                <a:cs typeface="Arial" panose="020B0604020202020204" pitchFamily="34" charset="0"/>
              </a:rPr>
              <a:t>Component</a:t>
            </a:r>
            <a:endParaRPr kumimoji="0" lang="de-DE" sz="3600" b="1" i="0" u="none" strike="noStrike" kern="1200" cap="none" spc="0" normalizeH="0" baseline="0" noProof="0" dirty="0">
              <a:ln>
                <a:noFill/>
              </a:ln>
              <a:solidFill>
                <a:prstClr val="white"/>
              </a:solidFill>
              <a:effectLst/>
              <a:uLnTx/>
              <a:uFillTx/>
              <a:latin typeface="Avenir Next LT Pro Demi" panose="020B0604020202020204" pitchFamily="34" charset="0"/>
              <a:ea typeface="+mn-ea"/>
              <a:cs typeface="Arial" panose="020B0604020202020204" pitchFamily="34" charset="0"/>
            </a:endParaRPr>
          </a:p>
          <a:p>
            <a:pPr marL="0" marR="0" lvl="0" indent="0" algn="ctr" defTabSz="914400" rtl="0" eaLnBrk="1" fontAlgn="auto" latinLnBrk="0" hangingPunct="1">
              <a:lnSpc>
                <a:spcPct val="80000"/>
              </a:lnSpc>
              <a:spcBef>
                <a:spcPts val="0"/>
              </a:spcBef>
              <a:spcAft>
                <a:spcPts val="0"/>
              </a:spcAft>
              <a:buClrTx/>
              <a:buSzTx/>
              <a:buFontTx/>
              <a:buNone/>
              <a:tabLst/>
              <a:defRPr/>
            </a:pPr>
            <a:r>
              <a:rPr lang="de-DE" sz="3600" b="1" dirty="0">
                <a:solidFill>
                  <a:prstClr val="white"/>
                </a:solidFill>
                <a:latin typeface="Avenir Next LT Pro Demi" panose="020B0604020202020204" pitchFamily="34" charset="0"/>
                <a:cs typeface="Arial" panose="020B0604020202020204" pitchFamily="34" charset="0"/>
              </a:rPr>
              <a:t>[Software]</a:t>
            </a:r>
            <a:endParaRPr kumimoji="0" lang="de-DE" sz="3600" b="1" i="0" u="none" strike="noStrike" kern="1200" cap="none" spc="0" normalizeH="0" baseline="0" noProof="0" dirty="0">
              <a:ln>
                <a:noFill/>
              </a:ln>
              <a:solidFill>
                <a:prstClr val="white"/>
              </a:solidFill>
              <a:effectLst/>
              <a:uLnTx/>
              <a:uFillTx/>
              <a:latin typeface="Avenir Next LT Pro Demi" panose="020B0604020202020204" pitchFamily="34" charset="0"/>
              <a:ea typeface="+mn-ea"/>
              <a:cs typeface="Arial" panose="020B0604020202020204" pitchFamily="34" charset="0"/>
            </a:endParaRPr>
          </a:p>
        </p:txBody>
      </p:sp>
      <p:sp>
        <p:nvSpPr>
          <p:cNvPr id="204" name="Textfeld 203">
            <a:extLst>
              <a:ext uri="{FF2B5EF4-FFF2-40B4-BE49-F238E27FC236}">
                <a16:creationId xmlns:a16="http://schemas.microsoft.com/office/drawing/2014/main" id="{DD39FEDA-5577-07A0-13E8-E7EB14F64D61}"/>
              </a:ext>
            </a:extLst>
          </p:cNvPr>
          <p:cNvSpPr txBox="1"/>
          <p:nvPr/>
        </p:nvSpPr>
        <p:spPr>
          <a:xfrm>
            <a:off x="5603362" y="4259046"/>
            <a:ext cx="748923" cy="638188"/>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de-DE" sz="4400" b="1" i="0" u="none" strike="noStrike" kern="1200" cap="none" spc="0" normalizeH="0" baseline="0" noProof="0" dirty="0">
                <a:ln>
                  <a:noFill/>
                </a:ln>
                <a:solidFill>
                  <a:prstClr val="white"/>
                </a:solidFill>
                <a:effectLst/>
                <a:uLnTx/>
                <a:uFillTx/>
                <a:latin typeface="Avenir Next LT Pro Demi" panose="020B0604020202020204" pitchFamily="34" charset="0"/>
                <a:ea typeface="+mn-ea"/>
                <a:cs typeface="Arial" panose="020B0604020202020204" pitchFamily="34" charset="0"/>
              </a:rPr>
              <a:t>…</a:t>
            </a:r>
          </a:p>
        </p:txBody>
      </p:sp>
      <p:sp>
        <p:nvSpPr>
          <p:cNvPr id="80" name="Freihandform: Form 79">
            <a:extLst>
              <a:ext uri="{FF2B5EF4-FFF2-40B4-BE49-F238E27FC236}">
                <a16:creationId xmlns:a16="http://schemas.microsoft.com/office/drawing/2014/main" id="{15A67F81-BB3D-2F69-24AE-0B6910C7D250}"/>
              </a:ext>
            </a:extLst>
          </p:cNvPr>
          <p:cNvSpPr/>
          <p:nvPr/>
        </p:nvSpPr>
        <p:spPr>
          <a:xfrm>
            <a:off x="4171723" y="843630"/>
            <a:ext cx="3466508" cy="5401529"/>
          </a:xfrm>
          <a:custGeom>
            <a:avLst/>
            <a:gdLst>
              <a:gd name="connsiteX0" fmla="*/ 10406 w 3955940"/>
              <a:gd name="connsiteY0" fmla="*/ -1413 h 5401529"/>
              <a:gd name="connsiteX1" fmla="*/ 2101 w 3955940"/>
              <a:gd name="connsiteY1" fmla="*/ 2033 h 5401529"/>
              <a:gd name="connsiteX2" fmla="*/ -1324 w 3955940"/>
              <a:gd name="connsiteY2" fmla="*/ 10304 h 5401529"/>
              <a:gd name="connsiteX3" fmla="*/ -1324 w 3955940"/>
              <a:gd name="connsiteY3" fmla="*/ 5131981 h 5401529"/>
              <a:gd name="connsiteX4" fmla="*/ 77215 w 3955940"/>
              <a:gd name="connsiteY4" fmla="*/ 5321553 h 5401529"/>
              <a:gd name="connsiteX5" fmla="*/ 266787 w 3955940"/>
              <a:gd name="connsiteY5" fmla="*/ 5400117 h 5401529"/>
              <a:gd name="connsiteX6" fmla="*/ 3954616 w 3955940"/>
              <a:gd name="connsiteY6" fmla="*/ 5400117 h 5401529"/>
              <a:gd name="connsiteX7" fmla="*/ 3954616 w 3955940"/>
              <a:gd name="connsiteY7" fmla="*/ 215885 h 5401529"/>
              <a:gd name="connsiteX8" fmla="*/ 3749234 w 3955940"/>
              <a:gd name="connsiteY8" fmla="*/ 9879 h 5401529"/>
              <a:gd name="connsiteX9" fmla="*/ 10406 w 3955940"/>
              <a:gd name="connsiteY9" fmla="*/ -1413 h 540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55940" h="5401529">
                <a:moveTo>
                  <a:pt x="10406" y="-1413"/>
                </a:moveTo>
                <a:cubicBezTo>
                  <a:pt x="7273" y="-1413"/>
                  <a:pt x="4286" y="-193"/>
                  <a:pt x="2101" y="2033"/>
                </a:cubicBezTo>
                <a:cubicBezTo>
                  <a:pt x="-85" y="4207"/>
                  <a:pt x="-1324" y="7175"/>
                  <a:pt x="-1324" y="10304"/>
                </a:cubicBezTo>
                <a:cubicBezTo>
                  <a:pt x="-1324" y="249601"/>
                  <a:pt x="-1324" y="4075923"/>
                  <a:pt x="-1324" y="5131981"/>
                </a:cubicBezTo>
                <a:cubicBezTo>
                  <a:pt x="-1324" y="5203071"/>
                  <a:pt x="26944" y="5271297"/>
                  <a:pt x="77215" y="5321553"/>
                </a:cubicBezTo>
                <a:cubicBezTo>
                  <a:pt x="127486" y="5371861"/>
                  <a:pt x="195679" y="5400117"/>
                  <a:pt x="266787" y="5400117"/>
                </a:cubicBezTo>
                <a:lnTo>
                  <a:pt x="3954616" y="5400117"/>
                </a:lnTo>
                <a:lnTo>
                  <a:pt x="3954616" y="215885"/>
                </a:lnTo>
                <a:cubicBezTo>
                  <a:pt x="3954616" y="102333"/>
                  <a:pt x="3862744" y="10251"/>
                  <a:pt x="3749234" y="9879"/>
                </a:cubicBezTo>
                <a:lnTo>
                  <a:pt x="10406" y="-1413"/>
                </a:lnTo>
                <a:close/>
              </a:path>
            </a:pathLst>
          </a:custGeom>
          <a:noFill/>
          <a:ln w="52928" cap="rnd">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ihandform: Form 80">
            <a:extLst>
              <a:ext uri="{FF2B5EF4-FFF2-40B4-BE49-F238E27FC236}">
                <a16:creationId xmlns:a16="http://schemas.microsoft.com/office/drawing/2014/main" id="{F43EA205-95BC-A830-598F-5457CF3033AF}"/>
              </a:ext>
            </a:extLst>
          </p:cNvPr>
          <p:cNvSpPr/>
          <p:nvPr/>
        </p:nvSpPr>
        <p:spPr>
          <a:xfrm>
            <a:off x="4171689" y="2083533"/>
            <a:ext cx="3955941" cy="5146"/>
          </a:xfrm>
          <a:custGeom>
            <a:avLst/>
            <a:gdLst>
              <a:gd name="connsiteX0" fmla="*/ -1336 w 3955941"/>
              <a:gd name="connsiteY0" fmla="*/ -1417 h 5146"/>
              <a:gd name="connsiteX1" fmla="*/ 3954606 w 3955941"/>
              <a:gd name="connsiteY1" fmla="*/ -1417 h 5146"/>
            </a:gdLst>
            <a:ahLst/>
            <a:cxnLst>
              <a:cxn ang="0">
                <a:pos x="connsiteX0" y="connsiteY0"/>
              </a:cxn>
              <a:cxn ang="0">
                <a:pos x="connsiteX1" y="connsiteY1"/>
              </a:cxn>
            </a:cxnLst>
            <a:rect l="l" t="t" r="r" b="b"/>
            <a:pathLst>
              <a:path w="3955941" h="5146">
                <a:moveTo>
                  <a:pt x="-1336" y="-1417"/>
                </a:moveTo>
                <a:lnTo>
                  <a:pt x="3954606" y="-1417"/>
                </a:lnTo>
              </a:path>
            </a:pathLst>
          </a:custGeom>
          <a:noFill/>
          <a:ln w="53626" cap="rnd">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65" name="Grafik 2">
            <a:extLst>
              <a:ext uri="{FF2B5EF4-FFF2-40B4-BE49-F238E27FC236}">
                <a16:creationId xmlns:a16="http://schemas.microsoft.com/office/drawing/2014/main" id="{AB0A42FA-7E6D-F1EE-8926-37523E2CFD70}"/>
              </a:ext>
            </a:extLst>
          </p:cNvPr>
          <p:cNvGrpSpPr/>
          <p:nvPr/>
        </p:nvGrpSpPr>
        <p:grpSpPr>
          <a:xfrm>
            <a:off x="2392912" y="4143045"/>
            <a:ext cx="726806" cy="1528477"/>
            <a:chOff x="5021979" y="3384451"/>
            <a:chExt cx="909476" cy="1837784"/>
          </a:xfrm>
        </p:grpSpPr>
        <p:sp>
          <p:nvSpPr>
            <p:cNvPr id="166" name="Freihandform: Form 165">
              <a:extLst>
                <a:ext uri="{FF2B5EF4-FFF2-40B4-BE49-F238E27FC236}">
                  <a16:creationId xmlns:a16="http://schemas.microsoft.com/office/drawing/2014/main" id="{965E5CDC-4A60-153D-8D68-D789F2C36B94}"/>
                </a:ext>
              </a:extLst>
            </p:cNvPr>
            <p:cNvSpPr/>
            <p:nvPr/>
          </p:nvSpPr>
          <p:spPr>
            <a:xfrm>
              <a:off x="5021979" y="3395503"/>
              <a:ext cx="187283" cy="103391"/>
            </a:xfrm>
            <a:custGeom>
              <a:avLst/>
              <a:gdLst>
                <a:gd name="connsiteX0" fmla="*/ 84088 w 187283"/>
                <a:gd name="connsiteY0" fmla="*/ 103902 h 103391"/>
                <a:gd name="connsiteX1" fmla="*/ 188097 w 187283"/>
                <a:gd name="connsiteY1" fmla="*/ 103096 h 103391"/>
                <a:gd name="connsiteX2" fmla="*/ 188253 w 187283"/>
                <a:gd name="connsiteY2" fmla="*/ 69513 h 103391"/>
                <a:gd name="connsiteX3" fmla="*/ 187384 w 187283"/>
                <a:gd name="connsiteY3" fmla="*/ 69440 h 103391"/>
                <a:gd name="connsiteX4" fmla="*/ 84088 w 187283"/>
                <a:gd name="connsiteY4" fmla="*/ 69440 h 103391"/>
                <a:gd name="connsiteX5" fmla="*/ 46158 w 187283"/>
                <a:gd name="connsiteY5" fmla="*/ 57737 h 103391"/>
                <a:gd name="connsiteX6" fmla="*/ 44547 w 187283"/>
                <a:gd name="connsiteY6" fmla="*/ 52535 h 103391"/>
                <a:gd name="connsiteX7" fmla="*/ 46158 w 187283"/>
                <a:gd name="connsiteY7" fmla="*/ 46681 h 103391"/>
                <a:gd name="connsiteX8" fmla="*/ 84088 w 187283"/>
                <a:gd name="connsiteY8" fmla="*/ 34978 h 103391"/>
                <a:gd name="connsiteX9" fmla="*/ 166422 w 187283"/>
                <a:gd name="connsiteY9" fmla="*/ 35557 h 103391"/>
                <a:gd name="connsiteX10" fmla="*/ 166134 w 187283"/>
                <a:gd name="connsiteY10" fmla="*/ 511 h 103391"/>
                <a:gd name="connsiteX11" fmla="*/ 84088 w 187283"/>
                <a:gd name="connsiteY11" fmla="*/ 511 h 103391"/>
                <a:gd name="connsiteX12" fmla="*/ 84088 w 187283"/>
                <a:gd name="connsiteY12" fmla="*/ 511 h 103391"/>
                <a:gd name="connsiteX13" fmla="*/ 9037 w 187283"/>
                <a:gd name="connsiteY13" fmla="*/ 29124 h 103391"/>
                <a:gd name="connsiteX14" fmla="*/ 969 w 187283"/>
                <a:gd name="connsiteY14" fmla="*/ 52535 h 103391"/>
                <a:gd name="connsiteX15" fmla="*/ 9037 w 187283"/>
                <a:gd name="connsiteY15" fmla="*/ 75294 h 103391"/>
                <a:gd name="connsiteX16" fmla="*/ 84088 w 187283"/>
                <a:gd name="connsiteY16" fmla="*/ 103902 h 10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7283" h="103391">
                  <a:moveTo>
                    <a:pt x="84088" y="103902"/>
                  </a:moveTo>
                  <a:lnTo>
                    <a:pt x="188097" y="103096"/>
                  </a:lnTo>
                  <a:cubicBezTo>
                    <a:pt x="188097" y="92455"/>
                    <a:pt x="188253" y="78373"/>
                    <a:pt x="188253" y="69513"/>
                  </a:cubicBezTo>
                  <a:cubicBezTo>
                    <a:pt x="188253" y="69281"/>
                    <a:pt x="187678" y="69440"/>
                    <a:pt x="187384" y="69440"/>
                  </a:cubicBezTo>
                  <a:lnTo>
                    <a:pt x="84088" y="69440"/>
                  </a:lnTo>
                  <a:cubicBezTo>
                    <a:pt x="63108" y="69440"/>
                    <a:pt x="50997" y="64238"/>
                    <a:pt x="46158" y="57737"/>
                  </a:cubicBezTo>
                  <a:cubicBezTo>
                    <a:pt x="45350" y="55783"/>
                    <a:pt x="44547" y="53833"/>
                    <a:pt x="44547" y="52535"/>
                  </a:cubicBezTo>
                  <a:cubicBezTo>
                    <a:pt x="44547" y="50585"/>
                    <a:pt x="45350" y="48631"/>
                    <a:pt x="46158" y="46681"/>
                  </a:cubicBezTo>
                  <a:cubicBezTo>
                    <a:pt x="50997" y="40180"/>
                    <a:pt x="63108" y="34978"/>
                    <a:pt x="84088" y="34978"/>
                  </a:cubicBezTo>
                  <a:lnTo>
                    <a:pt x="166422" y="35557"/>
                  </a:lnTo>
                  <a:cubicBezTo>
                    <a:pt x="166422" y="44659"/>
                    <a:pt x="166134" y="6172"/>
                    <a:pt x="166134" y="511"/>
                  </a:cubicBezTo>
                  <a:lnTo>
                    <a:pt x="84088" y="511"/>
                  </a:lnTo>
                  <a:moveTo>
                    <a:pt x="84088" y="511"/>
                  </a:moveTo>
                  <a:cubicBezTo>
                    <a:pt x="46158" y="511"/>
                    <a:pt x="21141" y="12870"/>
                    <a:pt x="9037" y="29124"/>
                  </a:cubicBezTo>
                  <a:cubicBezTo>
                    <a:pt x="4192" y="36276"/>
                    <a:pt x="969" y="44080"/>
                    <a:pt x="969" y="52535"/>
                  </a:cubicBezTo>
                  <a:cubicBezTo>
                    <a:pt x="969" y="60338"/>
                    <a:pt x="4192" y="68142"/>
                    <a:pt x="9037" y="75294"/>
                  </a:cubicBezTo>
                  <a:cubicBezTo>
                    <a:pt x="21141" y="91548"/>
                    <a:pt x="46158" y="103902"/>
                    <a:pt x="84088" y="103902"/>
                  </a:cubicBezTo>
                </a:path>
              </a:pathLst>
            </a:custGeom>
            <a:solidFill>
              <a:srgbClr val="FFFFFF"/>
            </a:solidFill>
            <a:ln w="38448"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7" name="Freihandform: Form 166">
              <a:extLst>
                <a:ext uri="{FF2B5EF4-FFF2-40B4-BE49-F238E27FC236}">
                  <a16:creationId xmlns:a16="http://schemas.microsoft.com/office/drawing/2014/main" id="{5013B97D-F78A-8187-5323-E5E729A64C66}"/>
                </a:ext>
              </a:extLst>
            </p:cNvPr>
            <p:cNvSpPr/>
            <p:nvPr/>
          </p:nvSpPr>
          <p:spPr>
            <a:xfrm>
              <a:off x="5248740" y="3509951"/>
              <a:ext cx="620577" cy="1712285"/>
            </a:xfrm>
            <a:custGeom>
              <a:avLst/>
              <a:gdLst>
                <a:gd name="connsiteX0" fmla="*/ 621559 w 620577"/>
                <a:gd name="connsiteY0" fmla="*/ 815266 h 1712285"/>
                <a:gd name="connsiteX1" fmla="*/ 368975 w 620577"/>
                <a:gd name="connsiteY1" fmla="*/ 1695710 h 1712285"/>
                <a:gd name="connsiteX2" fmla="*/ 252766 w 620577"/>
                <a:gd name="connsiteY2" fmla="*/ 1695710 h 1712285"/>
                <a:gd name="connsiteX3" fmla="*/ 985 w 620577"/>
                <a:gd name="connsiteY3" fmla="*/ 815266 h 1712285"/>
                <a:gd name="connsiteX4" fmla="*/ 985 w 620577"/>
                <a:gd name="connsiteY4" fmla="*/ 499 h 1712285"/>
                <a:gd name="connsiteX5" fmla="*/ 621559 w 620577"/>
                <a:gd name="connsiteY5" fmla="*/ 499 h 1712285"/>
                <a:gd name="connsiteX6" fmla="*/ 621559 w 620577"/>
                <a:gd name="connsiteY6" fmla="*/ 815266 h 171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577" h="1712285">
                  <a:moveTo>
                    <a:pt x="621559" y="815266"/>
                  </a:moveTo>
                  <a:cubicBezTo>
                    <a:pt x="621559" y="977829"/>
                    <a:pt x="464198" y="1623533"/>
                    <a:pt x="368975" y="1695710"/>
                  </a:cubicBezTo>
                  <a:cubicBezTo>
                    <a:pt x="339921" y="1717823"/>
                    <a:pt x="283431" y="1719121"/>
                    <a:pt x="252766" y="1695710"/>
                  </a:cubicBezTo>
                  <a:cubicBezTo>
                    <a:pt x="156735" y="1624184"/>
                    <a:pt x="176" y="977829"/>
                    <a:pt x="985" y="815266"/>
                  </a:cubicBezTo>
                  <a:lnTo>
                    <a:pt x="985" y="499"/>
                  </a:lnTo>
                  <a:lnTo>
                    <a:pt x="621559" y="499"/>
                  </a:lnTo>
                  <a:lnTo>
                    <a:pt x="621559" y="815266"/>
                  </a:lnTo>
                  <a:close/>
                </a:path>
              </a:pathLst>
            </a:custGeom>
            <a:noFill/>
            <a:ln w="37096" cap="flat">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8" name="Freihandform: Form 167">
              <a:extLst>
                <a:ext uri="{FF2B5EF4-FFF2-40B4-BE49-F238E27FC236}">
                  <a16:creationId xmlns:a16="http://schemas.microsoft.com/office/drawing/2014/main" id="{31AF5D6C-1A51-FBDA-4DC4-D9C8689DC5DC}"/>
                </a:ext>
              </a:extLst>
            </p:cNvPr>
            <p:cNvSpPr/>
            <p:nvPr/>
          </p:nvSpPr>
          <p:spPr>
            <a:xfrm>
              <a:off x="5209196" y="3447527"/>
              <a:ext cx="699662" cy="62423"/>
            </a:xfrm>
            <a:custGeom>
              <a:avLst/>
              <a:gdLst>
                <a:gd name="connsiteX0" fmla="*/ 981 w 699662"/>
                <a:gd name="connsiteY0" fmla="*/ 511 h 62423"/>
                <a:gd name="connsiteX1" fmla="*/ 700644 w 699662"/>
                <a:gd name="connsiteY1" fmla="*/ 511 h 62423"/>
                <a:gd name="connsiteX2" fmla="*/ 700644 w 699662"/>
                <a:gd name="connsiteY2" fmla="*/ 62934 h 62423"/>
                <a:gd name="connsiteX3" fmla="*/ 981 w 699662"/>
                <a:gd name="connsiteY3" fmla="*/ 62934 h 62423"/>
              </a:gdLst>
              <a:ahLst/>
              <a:cxnLst>
                <a:cxn ang="0">
                  <a:pos x="connsiteX0" y="connsiteY0"/>
                </a:cxn>
                <a:cxn ang="0">
                  <a:pos x="connsiteX1" y="connsiteY1"/>
                </a:cxn>
                <a:cxn ang="0">
                  <a:pos x="connsiteX2" y="connsiteY2"/>
                </a:cxn>
                <a:cxn ang="0">
                  <a:pos x="connsiteX3" y="connsiteY3"/>
                </a:cxn>
              </a:cxnLst>
              <a:rect l="l" t="t" r="r" b="b"/>
              <a:pathLst>
                <a:path w="699662" h="62423">
                  <a:moveTo>
                    <a:pt x="981" y="511"/>
                  </a:moveTo>
                  <a:lnTo>
                    <a:pt x="700644" y="511"/>
                  </a:lnTo>
                  <a:lnTo>
                    <a:pt x="700644" y="62934"/>
                  </a:lnTo>
                  <a:lnTo>
                    <a:pt x="981" y="62934"/>
                  </a:lnTo>
                  <a:close/>
                </a:path>
              </a:pathLst>
            </a:custGeom>
            <a:noFill/>
            <a:ln w="38448" cap="rnd">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9" name="Freihandform: Form 168">
              <a:extLst>
                <a:ext uri="{FF2B5EF4-FFF2-40B4-BE49-F238E27FC236}">
                  <a16:creationId xmlns:a16="http://schemas.microsoft.com/office/drawing/2014/main" id="{46C0F467-C95B-7F13-9B88-858EFA2AE0C4}"/>
                </a:ext>
              </a:extLst>
            </p:cNvPr>
            <p:cNvSpPr/>
            <p:nvPr/>
          </p:nvSpPr>
          <p:spPr>
            <a:xfrm>
              <a:off x="5187407" y="3384451"/>
              <a:ext cx="744048" cy="63075"/>
            </a:xfrm>
            <a:custGeom>
              <a:avLst/>
              <a:gdLst>
                <a:gd name="connsiteX0" fmla="*/ 981 w 744048"/>
                <a:gd name="connsiteY0" fmla="*/ 511 h 63075"/>
                <a:gd name="connsiteX1" fmla="*/ 745030 w 744048"/>
                <a:gd name="connsiteY1" fmla="*/ 511 h 63075"/>
                <a:gd name="connsiteX2" fmla="*/ 745030 w 744048"/>
                <a:gd name="connsiteY2" fmla="*/ 63587 h 63075"/>
                <a:gd name="connsiteX3" fmla="*/ 981 w 744048"/>
                <a:gd name="connsiteY3" fmla="*/ 63587 h 63075"/>
              </a:gdLst>
              <a:ahLst/>
              <a:cxnLst>
                <a:cxn ang="0">
                  <a:pos x="connsiteX0" y="connsiteY0"/>
                </a:cxn>
                <a:cxn ang="0">
                  <a:pos x="connsiteX1" y="connsiteY1"/>
                </a:cxn>
                <a:cxn ang="0">
                  <a:pos x="connsiteX2" y="connsiteY2"/>
                </a:cxn>
                <a:cxn ang="0">
                  <a:pos x="connsiteX3" y="connsiteY3"/>
                </a:cxn>
              </a:cxnLst>
              <a:rect l="l" t="t" r="r" b="b"/>
              <a:pathLst>
                <a:path w="744048" h="63075">
                  <a:moveTo>
                    <a:pt x="981" y="511"/>
                  </a:moveTo>
                  <a:lnTo>
                    <a:pt x="745030" y="511"/>
                  </a:lnTo>
                  <a:lnTo>
                    <a:pt x="745030" y="63587"/>
                  </a:lnTo>
                  <a:lnTo>
                    <a:pt x="981" y="63587"/>
                  </a:lnTo>
                  <a:close/>
                </a:path>
              </a:pathLst>
            </a:custGeom>
            <a:noFill/>
            <a:ln w="38448" cap="rnd">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0" name="Freihandform: Form 169">
              <a:extLst>
                <a:ext uri="{FF2B5EF4-FFF2-40B4-BE49-F238E27FC236}">
                  <a16:creationId xmlns:a16="http://schemas.microsoft.com/office/drawing/2014/main" id="{1DDE9645-3639-4321-74BD-EF75028740DB}"/>
                </a:ext>
              </a:extLst>
            </p:cNvPr>
            <p:cNvSpPr/>
            <p:nvPr/>
          </p:nvSpPr>
          <p:spPr>
            <a:xfrm>
              <a:off x="5294741" y="3663411"/>
              <a:ext cx="336517" cy="845981"/>
            </a:xfrm>
            <a:custGeom>
              <a:avLst/>
              <a:gdLst>
                <a:gd name="connsiteX0" fmla="*/ 979 w 336517"/>
                <a:gd name="connsiteY0" fmla="*/ 503 h 845981"/>
                <a:gd name="connsiteX1" fmla="*/ 337496 w 336517"/>
                <a:gd name="connsiteY1" fmla="*/ 503 h 845981"/>
                <a:gd name="connsiteX2" fmla="*/ 979 w 336517"/>
                <a:gd name="connsiteY2" fmla="*/ 503 h 845981"/>
                <a:gd name="connsiteX3" fmla="*/ 979 w 336517"/>
                <a:gd name="connsiteY3" fmla="*/ 423165 h 845981"/>
                <a:gd name="connsiteX4" fmla="*/ 337496 w 336517"/>
                <a:gd name="connsiteY4" fmla="*/ 423165 h 845981"/>
                <a:gd name="connsiteX5" fmla="*/ 979 w 336517"/>
                <a:gd name="connsiteY5" fmla="*/ 423165 h 845981"/>
                <a:gd name="connsiteX6" fmla="*/ 979 w 336517"/>
                <a:gd name="connsiteY6" fmla="*/ 846484 h 845981"/>
                <a:gd name="connsiteX7" fmla="*/ 337496 w 336517"/>
                <a:gd name="connsiteY7" fmla="*/ 846484 h 845981"/>
                <a:gd name="connsiteX8" fmla="*/ 979 w 336517"/>
                <a:gd name="connsiteY8" fmla="*/ 846484 h 8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517" h="845981">
                  <a:moveTo>
                    <a:pt x="979" y="503"/>
                  </a:moveTo>
                  <a:lnTo>
                    <a:pt x="337496" y="503"/>
                  </a:lnTo>
                  <a:lnTo>
                    <a:pt x="979" y="503"/>
                  </a:lnTo>
                  <a:close/>
                  <a:moveTo>
                    <a:pt x="979" y="423165"/>
                  </a:moveTo>
                  <a:lnTo>
                    <a:pt x="337496" y="423165"/>
                  </a:lnTo>
                  <a:lnTo>
                    <a:pt x="979" y="423165"/>
                  </a:lnTo>
                  <a:close/>
                  <a:moveTo>
                    <a:pt x="979" y="846484"/>
                  </a:moveTo>
                  <a:lnTo>
                    <a:pt x="337496" y="846484"/>
                  </a:lnTo>
                  <a:lnTo>
                    <a:pt x="979" y="846484"/>
                  </a:lnTo>
                  <a:close/>
                </a:path>
              </a:pathLst>
            </a:custGeom>
            <a:noFill/>
            <a:ln w="37096" cap="flat">
              <a:solidFill>
                <a:srgbClr val="FFFFFF">
                  <a:alpha val="80000"/>
                </a:srgbClr>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0" name="Textfeld 205">
            <a:extLst>
              <a:ext uri="{FF2B5EF4-FFF2-40B4-BE49-F238E27FC236}">
                <a16:creationId xmlns:a16="http://schemas.microsoft.com/office/drawing/2014/main" id="{10325A62-B275-4360-B3F6-6593F20CC893}"/>
              </a:ext>
            </a:extLst>
          </p:cNvPr>
          <p:cNvSpPr txBox="1"/>
          <p:nvPr/>
        </p:nvSpPr>
        <p:spPr>
          <a:xfrm>
            <a:off x="1750314" y="-1451872"/>
            <a:ext cx="8547989" cy="984244"/>
          </a:xfrm>
          <a:prstGeom prst="rect">
            <a:avLst/>
          </a:prstGeom>
          <a:noFill/>
        </p:spPr>
        <p:txBody>
          <a:bodyPr wrap="square" rtlCol="0">
            <a:spAutoFit/>
          </a:bodyPr>
          <a:lstStyle/>
          <a:p>
            <a:pPr algn="ctr">
              <a:lnSpc>
                <a:spcPct val="80000"/>
              </a:lnSpc>
            </a:pPr>
            <a:r>
              <a:rPr lang="en-US" sz="1800" b="0" i="0" dirty="0">
                <a:solidFill>
                  <a:srgbClr val="000000"/>
                </a:solidFill>
                <a:effectLst/>
                <a:latin typeface="Calibri" panose="020F0502020204030204" pitchFamily="34" charset="0"/>
              </a:rPr>
              <a:t>Component</a:t>
            </a:r>
          </a:p>
          <a:p>
            <a:pPr algn="ctr">
              <a:lnSpc>
                <a:spcPct val="80000"/>
              </a:lnSpc>
            </a:pPr>
            <a:endParaRPr lang="en-US" dirty="0">
              <a:solidFill>
                <a:srgbClr val="000000"/>
              </a:solidFill>
              <a:latin typeface="Calibri" panose="020F0502020204030204" pitchFamily="34" charset="0"/>
            </a:endParaRPr>
          </a:p>
          <a:p>
            <a:pPr algn="ctr">
              <a:lnSpc>
                <a:spcPct val="80000"/>
              </a:lnSpc>
            </a:pPr>
            <a:r>
              <a:rPr lang="en-US" sz="1800" b="0" i="0" dirty="0">
                <a:solidFill>
                  <a:srgbClr val="000000"/>
                </a:solidFill>
                <a:effectLst/>
                <a:latin typeface="Calibri" panose="020F0502020204030204" pitchFamily="34" charset="0"/>
              </a:rPr>
              <a:t>Use these columns to list anything physical of a protocol that can be consumed, e.g. instrument names, software names, or reagents names. </a:t>
            </a:r>
          </a:p>
        </p:txBody>
      </p:sp>
      <p:sp>
        <p:nvSpPr>
          <p:cNvPr id="182" name="Textfeld 196">
            <a:extLst>
              <a:ext uri="{FF2B5EF4-FFF2-40B4-BE49-F238E27FC236}">
                <a16:creationId xmlns:a16="http://schemas.microsoft.com/office/drawing/2014/main" id="{BC90F514-1DF4-4647-9266-59C6DCD4E15D}"/>
              </a:ext>
            </a:extLst>
          </p:cNvPr>
          <p:cNvSpPr txBox="1"/>
          <p:nvPr/>
        </p:nvSpPr>
        <p:spPr>
          <a:xfrm>
            <a:off x="8449964" y="1048588"/>
            <a:ext cx="2829942" cy="685509"/>
          </a:xfrm>
          <a:prstGeom prst="rect">
            <a:avLst/>
          </a:prstGeom>
          <a:noFill/>
        </p:spPr>
        <p:txBody>
          <a:bodyPr wrap="none" rtlCol="0">
            <a:spAutoFit/>
          </a:bodyPr>
          <a:lstStyle/>
          <a:p>
            <a:pPr algn="ctr">
              <a:lnSpc>
                <a:spcPct val="80000"/>
              </a:lnSpc>
            </a:pPr>
            <a:r>
              <a:rPr lang="de-DE" sz="2400" b="1" dirty="0" err="1">
                <a:solidFill>
                  <a:schemeClr val="bg1"/>
                </a:solidFill>
                <a:latin typeface="Avenir Next LT Pro Demi" panose="020B0604020202020204" pitchFamily="34" charset="0"/>
                <a:cs typeface="Arial" panose="020B0604020202020204" pitchFamily="34" charset="0"/>
              </a:rPr>
              <a:t>Component</a:t>
            </a:r>
            <a:r>
              <a:rPr lang="de-DE" sz="2400" b="1" dirty="0">
                <a:solidFill>
                  <a:schemeClr val="bg1"/>
                </a:solidFill>
                <a:latin typeface="Avenir Next LT Pro Demi" panose="020B0604020202020204" pitchFamily="34" charset="0"/>
                <a:cs typeface="Arial" panose="020B0604020202020204" pitchFamily="34" charset="0"/>
              </a:rPr>
              <a:t> </a:t>
            </a:r>
            <a:r>
              <a:rPr lang="de-DE" sz="2400" b="1" dirty="0" err="1">
                <a:solidFill>
                  <a:schemeClr val="bg1"/>
                </a:solidFill>
                <a:latin typeface="Avenir Next LT Pro Demi" panose="020B0604020202020204" pitchFamily="34" charset="0"/>
                <a:cs typeface="Arial" panose="020B0604020202020204" pitchFamily="34" charset="0"/>
              </a:rPr>
              <a:t>name</a:t>
            </a:r>
            <a:r>
              <a:rPr lang="de-DE" sz="2400" b="1" dirty="0">
                <a:solidFill>
                  <a:schemeClr val="bg1"/>
                </a:solidFill>
                <a:latin typeface="Avenir Next LT Pro Demi" panose="020B0604020202020204" pitchFamily="34" charset="0"/>
                <a:cs typeface="Arial" panose="020B0604020202020204" pitchFamily="34" charset="0"/>
              </a:rPr>
              <a:t> </a:t>
            </a:r>
          </a:p>
          <a:p>
            <a:pPr algn="ctr">
              <a:lnSpc>
                <a:spcPct val="80000"/>
              </a:lnSpc>
            </a:pPr>
            <a:r>
              <a:rPr lang="de-DE" sz="2400" b="1" dirty="0">
                <a:solidFill>
                  <a:schemeClr val="bg1"/>
                </a:solidFill>
                <a:latin typeface="Avenir Next LT Pro Demi" panose="020B0604020202020204" pitchFamily="34" charset="0"/>
                <a:cs typeface="Arial" panose="020B0604020202020204" pitchFamily="34" charset="0"/>
              </a:rPr>
              <a:t>in </a:t>
            </a:r>
            <a:r>
              <a:rPr lang="de-DE" sz="2400" b="1" dirty="0" err="1">
                <a:solidFill>
                  <a:schemeClr val="bg1"/>
                </a:solidFill>
                <a:latin typeface="Avenir Next LT Pro Demi" panose="020B0604020202020204" pitchFamily="34" charset="0"/>
                <a:cs typeface="Arial" panose="020B0604020202020204" pitchFamily="34" charset="0"/>
              </a:rPr>
              <a:t>brackets</a:t>
            </a:r>
            <a:endParaRPr lang="de-DE" sz="2400" b="1" dirty="0">
              <a:solidFill>
                <a:schemeClr val="bg1"/>
              </a:solidFill>
              <a:latin typeface="Avenir Next LT Pro Demi" panose="020B0604020202020204" pitchFamily="34" charset="0"/>
              <a:cs typeface="Arial" panose="020B0604020202020204" pitchFamily="34" charset="0"/>
            </a:endParaRPr>
          </a:p>
        </p:txBody>
      </p:sp>
      <p:grpSp>
        <p:nvGrpSpPr>
          <p:cNvPr id="183" name="Grafik 2">
            <a:extLst>
              <a:ext uri="{FF2B5EF4-FFF2-40B4-BE49-F238E27FC236}">
                <a16:creationId xmlns:a16="http://schemas.microsoft.com/office/drawing/2014/main" id="{801AE9FC-CEFB-4ABA-B0E7-41BE8423639D}"/>
              </a:ext>
            </a:extLst>
          </p:cNvPr>
          <p:cNvGrpSpPr/>
          <p:nvPr/>
        </p:nvGrpSpPr>
        <p:grpSpPr>
          <a:xfrm>
            <a:off x="7313982" y="1469961"/>
            <a:ext cx="1394312" cy="421142"/>
            <a:chOff x="6534337" y="941484"/>
            <a:chExt cx="1394312" cy="421142"/>
          </a:xfrm>
          <a:noFill/>
        </p:grpSpPr>
        <p:sp>
          <p:nvSpPr>
            <p:cNvPr id="184" name="Freihandform: Form 48">
              <a:extLst>
                <a:ext uri="{FF2B5EF4-FFF2-40B4-BE49-F238E27FC236}">
                  <a16:creationId xmlns:a16="http://schemas.microsoft.com/office/drawing/2014/main" id="{3538E402-1D27-422E-8ECC-C211514D58E5}"/>
                </a:ext>
              </a:extLst>
            </p:cNvPr>
            <p:cNvSpPr/>
            <p:nvPr/>
          </p:nvSpPr>
          <p:spPr>
            <a:xfrm>
              <a:off x="6534337" y="1148026"/>
              <a:ext cx="115336" cy="214599"/>
            </a:xfrm>
            <a:custGeom>
              <a:avLst/>
              <a:gdLst>
                <a:gd name="connsiteX0" fmla="*/ 115337 w 115336"/>
                <a:gd name="connsiteY0" fmla="*/ 0 h 214599"/>
                <a:gd name="connsiteX1" fmla="*/ 0 w 115336"/>
                <a:gd name="connsiteY1" fmla="*/ 99263 h 214599"/>
                <a:gd name="connsiteX2" fmla="*/ 99274 w 115336"/>
                <a:gd name="connsiteY2" fmla="*/ 214600 h 214599"/>
                <a:gd name="connsiteX3" fmla="*/ 115337 w 115336"/>
                <a:gd name="connsiteY3" fmla="*/ 0 h 214599"/>
              </a:gdLst>
              <a:ahLst/>
              <a:cxnLst>
                <a:cxn ang="0">
                  <a:pos x="connsiteX0" y="connsiteY0"/>
                </a:cxn>
                <a:cxn ang="0">
                  <a:pos x="connsiteX1" y="connsiteY1"/>
                </a:cxn>
                <a:cxn ang="0">
                  <a:pos x="connsiteX2" y="connsiteY2"/>
                </a:cxn>
                <a:cxn ang="0">
                  <a:pos x="connsiteX3" y="connsiteY3"/>
                </a:cxn>
              </a:cxnLst>
              <a:rect l="l" t="t" r="r" b="b"/>
              <a:pathLst>
                <a:path w="115336" h="214599">
                  <a:moveTo>
                    <a:pt x="115337" y="0"/>
                  </a:moveTo>
                  <a:lnTo>
                    <a:pt x="0" y="99263"/>
                  </a:lnTo>
                  <a:lnTo>
                    <a:pt x="99274" y="214600"/>
                  </a:lnTo>
                  <a:lnTo>
                    <a:pt x="115337" y="0"/>
                  </a:lnTo>
                  <a:close/>
                </a:path>
              </a:pathLst>
            </a:custGeom>
            <a:noFill/>
            <a:ln w="38182" cap="rnd">
              <a:solidFill>
                <a:srgbClr val="FFFFFF"/>
              </a:solidFill>
              <a:prstDash val="solid"/>
              <a:miter/>
            </a:ln>
          </p:spPr>
          <p:txBody>
            <a:bodyPr rtlCol="0" anchor="ctr"/>
            <a:lstStyle/>
            <a:p>
              <a:endParaRPr lang="de-DE"/>
            </a:p>
          </p:txBody>
        </p:sp>
        <p:sp>
          <p:nvSpPr>
            <p:cNvPr id="185" name="Freihandform: Form 49">
              <a:extLst>
                <a:ext uri="{FF2B5EF4-FFF2-40B4-BE49-F238E27FC236}">
                  <a16:creationId xmlns:a16="http://schemas.microsoft.com/office/drawing/2014/main" id="{A7D71D8F-AB8F-4606-8C20-D9D467E8CB0C}"/>
                </a:ext>
              </a:extLst>
            </p:cNvPr>
            <p:cNvSpPr/>
            <p:nvPr/>
          </p:nvSpPr>
          <p:spPr>
            <a:xfrm>
              <a:off x="6641669" y="941484"/>
              <a:ext cx="1286980" cy="335923"/>
            </a:xfrm>
            <a:custGeom>
              <a:avLst/>
              <a:gdLst>
                <a:gd name="connsiteX0" fmla="*/ 0 w 1286980"/>
                <a:gd name="connsiteY0" fmla="*/ 313842 h 335923"/>
                <a:gd name="connsiteX1" fmla="*/ 754956 w 1286980"/>
                <a:gd name="connsiteY1" fmla="*/ 299765 h 335923"/>
                <a:gd name="connsiteX2" fmla="*/ 1286980 w 1286980"/>
                <a:gd name="connsiteY2" fmla="*/ 0 h 335923"/>
              </a:gdLst>
              <a:ahLst/>
              <a:cxnLst>
                <a:cxn ang="0">
                  <a:pos x="connsiteX0" y="connsiteY0"/>
                </a:cxn>
                <a:cxn ang="0">
                  <a:pos x="connsiteX1" y="connsiteY1"/>
                </a:cxn>
                <a:cxn ang="0">
                  <a:pos x="connsiteX2" y="connsiteY2"/>
                </a:cxn>
              </a:cxnLst>
              <a:rect l="l" t="t" r="r" b="b"/>
              <a:pathLst>
                <a:path w="1286980" h="335923">
                  <a:moveTo>
                    <a:pt x="0" y="313842"/>
                  </a:moveTo>
                  <a:cubicBezTo>
                    <a:pt x="194282" y="332080"/>
                    <a:pt x="549351" y="358687"/>
                    <a:pt x="754956" y="299765"/>
                  </a:cubicBezTo>
                  <a:cubicBezTo>
                    <a:pt x="930700" y="249412"/>
                    <a:pt x="1025866" y="164442"/>
                    <a:pt x="1286980" y="0"/>
                  </a:cubicBezTo>
                </a:path>
              </a:pathLst>
            </a:custGeom>
            <a:noFill/>
            <a:ln w="38182" cap="rnd">
              <a:solidFill>
                <a:srgbClr val="FFFFFF"/>
              </a:solidFill>
              <a:prstDash val="sysDash"/>
              <a:round/>
            </a:ln>
          </p:spPr>
          <p:txBody>
            <a:bodyPr rtlCol="0" anchor="ctr"/>
            <a:lstStyle/>
            <a:p>
              <a:endParaRPr lang="de-DE"/>
            </a:p>
          </p:txBody>
        </p:sp>
      </p:grpSp>
      <p:grpSp>
        <p:nvGrpSpPr>
          <p:cNvPr id="13" name="Group 12">
            <a:extLst>
              <a:ext uri="{FF2B5EF4-FFF2-40B4-BE49-F238E27FC236}">
                <a16:creationId xmlns:a16="http://schemas.microsoft.com/office/drawing/2014/main" id="{8B8A7E6E-3EA3-4460-A773-1E9EFDFA7C81}"/>
              </a:ext>
            </a:extLst>
          </p:cNvPr>
          <p:cNvGrpSpPr>
            <a:grpSpLocks noChangeAspect="1"/>
          </p:cNvGrpSpPr>
          <p:nvPr/>
        </p:nvGrpSpPr>
        <p:grpSpPr>
          <a:xfrm>
            <a:off x="953795" y="811138"/>
            <a:ext cx="2116266" cy="2269910"/>
            <a:chOff x="241905" y="266353"/>
            <a:chExt cx="3420799" cy="3302958"/>
          </a:xfrm>
        </p:grpSpPr>
        <p:sp>
          <p:nvSpPr>
            <p:cNvPr id="3" name="Rectangle: Rounded Corners 2">
              <a:extLst>
                <a:ext uri="{FF2B5EF4-FFF2-40B4-BE49-F238E27FC236}">
                  <a16:creationId xmlns:a16="http://schemas.microsoft.com/office/drawing/2014/main" id="{5E8F6865-1505-451C-9847-00A5CC5DD497}"/>
                </a:ext>
              </a:extLst>
            </p:cNvPr>
            <p:cNvSpPr/>
            <p:nvPr/>
          </p:nvSpPr>
          <p:spPr>
            <a:xfrm>
              <a:off x="1830572" y="2101218"/>
              <a:ext cx="1471816" cy="1468093"/>
            </a:xfrm>
            <a:prstGeom prst="roundRect">
              <a:avLst>
                <a:gd name="adj" fmla="val 4803"/>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78E3C154-19A4-4997-A327-89880DB8A4A3}"/>
                </a:ext>
              </a:extLst>
            </p:cNvPr>
            <p:cNvCxnSpPr/>
            <p:nvPr/>
          </p:nvCxnSpPr>
          <p:spPr>
            <a:xfrm>
              <a:off x="2083284" y="2234921"/>
              <a:ext cx="0" cy="121134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54A0E99-B62A-4BE3-A939-594E98D06624}"/>
                </a:ext>
              </a:extLst>
            </p:cNvPr>
            <p:cNvCxnSpPr>
              <a:cxnSpLocks/>
            </p:cNvCxnSpPr>
            <p:nvPr/>
          </p:nvCxnSpPr>
          <p:spPr>
            <a:xfrm>
              <a:off x="1984224" y="2739786"/>
              <a:ext cx="0" cy="22724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853E4FF-294B-4F3B-A098-D718A4D2BA7F}"/>
                </a:ext>
              </a:extLst>
            </p:cNvPr>
            <p:cNvCxnSpPr/>
            <p:nvPr/>
          </p:nvCxnSpPr>
          <p:spPr>
            <a:xfrm>
              <a:off x="1995672" y="1609355"/>
              <a:ext cx="0" cy="4918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2FC21800-773D-4F2E-ABD6-BBB03D93CA36}"/>
                </a:ext>
              </a:extLst>
            </p:cNvPr>
            <p:cNvCxnSpPr/>
            <p:nvPr/>
          </p:nvCxnSpPr>
          <p:spPr>
            <a:xfrm>
              <a:off x="3131052" y="1609355"/>
              <a:ext cx="0" cy="4918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7F3CE70-973F-4861-A924-18479CB34CAD}"/>
                </a:ext>
              </a:extLst>
            </p:cNvPr>
            <p:cNvSpPr/>
            <p:nvPr/>
          </p:nvSpPr>
          <p:spPr>
            <a:xfrm>
              <a:off x="2198237" y="2291572"/>
              <a:ext cx="940435" cy="53235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Rounded Corners 190">
              <a:extLst>
                <a:ext uri="{FF2B5EF4-FFF2-40B4-BE49-F238E27FC236}">
                  <a16:creationId xmlns:a16="http://schemas.microsoft.com/office/drawing/2014/main" id="{FAFF796D-F6CC-4727-8188-1FA18D768653}"/>
                </a:ext>
              </a:extLst>
            </p:cNvPr>
            <p:cNvSpPr/>
            <p:nvPr/>
          </p:nvSpPr>
          <p:spPr>
            <a:xfrm>
              <a:off x="2330008" y="2426920"/>
              <a:ext cx="324148" cy="259670"/>
            </a:xfrm>
            <a:prstGeom prst="round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Connector 191">
              <a:extLst>
                <a:ext uri="{FF2B5EF4-FFF2-40B4-BE49-F238E27FC236}">
                  <a16:creationId xmlns:a16="http://schemas.microsoft.com/office/drawing/2014/main" id="{09AB91C3-EE5B-47EB-8EE6-A71D870AE62E}"/>
                </a:ext>
              </a:extLst>
            </p:cNvPr>
            <p:cNvCxnSpPr>
              <a:cxnSpLocks/>
            </p:cNvCxnSpPr>
            <p:nvPr/>
          </p:nvCxnSpPr>
          <p:spPr>
            <a:xfrm flipH="1">
              <a:off x="2627424" y="1994061"/>
              <a:ext cx="3207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03DF8FB-34C5-4DB8-AF81-ECECC7DA8DD8}"/>
                </a:ext>
              </a:extLst>
            </p:cNvPr>
            <p:cNvCxnSpPr>
              <a:cxnSpLocks/>
            </p:cNvCxnSpPr>
            <p:nvPr/>
          </p:nvCxnSpPr>
          <p:spPr>
            <a:xfrm flipH="1">
              <a:off x="2183838" y="1994061"/>
              <a:ext cx="3207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94" name="Rectangle: Rounded Corners 193">
              <a:extLst>
                <a:ext uri="{FF2B5EF4-FFF2-40B4-BE49-F238E27FC236}">
                  <a16:creationId xmlns:a16="http://schemas.microsoft.com/office/drawing/2014/main" id="{8A18CFC3-23AC-428F-841E-0B13597217A2}"/>
                </a:ext>
              </a:extLst>
            </p:cNvPr>
            <p:cNvSpPr/>
            <p:nvPr/>
          </p:nvSpPr>
          <p:spPr>
            <a:xfrm>
              <a:off x="241905" y="2101218"/>
              <a:ext cx="1471816" cy="1468093"/>
            </a:xfrm>
            <a:prstGeom prst="roundRect">
              <a:avLst>
                <a:gd name="adj" fmla="val 4803"/>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id="{93974D0A-5008-4C87-8A7D-9DA4A88B63E5}"/>
                </a:ext>
              </a:extLst>
            </p:cNvPr>
            <p:cNvCxnSpPr/>
            <p:nvPr/>
          </p:nvCxnSpPr>
          <p:spPr>
            <a:xfrm>
              <a:off x="494617" y="2234921"/>
              <a:ext cx="0" cy="121134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E587B8F-065D-40CC-B9DC-929BA6ABE241}"/>
                </a:ext>
              </a:extLst>
            </p:cNvPr>
            <p:cNvCxnSpPr>
              <a:cxnSpLocks/>
            </p:cNvCxnSpPr>
            <p:nvPr/>
          </p:nvCxnSpPr>
          <p:spPr>
            <a:xfrm>
              <a:off x="395557" y="2739786"/>
              <a:ext cx="0" cy="22724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09" name="Rectangle: Rounded Corners 208">
              <a:extLst>
                <a:ext uri="{FF2B5EF4-FFF2-40B4-BE49-F238E27FC236}">
                  <a16:creationId xmlns:a16="http://schemas.microsoft.com/office/drawing/2014/main" id="{21B02F9A-1FB4-4928-9E0A-2EA74E044461}"/>
                </a:ext>
              </a:extLst>
            </p:cNvPr>
            <p:cNvSpPr/>
            <p:nvPr/>
          </p:nvSpPr>
          <p:spPr>
            <a:xfrm>
              <a:off x="609570" y="2291572"/>
              <a:ext cx="940435" cy="53235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Rounded Corners 209">
              <a:extLst>
                <a:ext uri="{FF2B5EF4-FFF2-40B4-BE49-F238E27FC236}">
                  <a16:creationId xmlns:a16="http://schemas.microsoft.com/office/drawing/2014/main" id="{EE050534-44E4-4738-B02C-1F29070EDD8A}"/>
                </a:ext>
              </a:extLst>
            </p:cNvPr>
            <p:cNvSpPr/>
            <p:nvPr/>
          </p:nvSpPr>
          <p:spPr>
            <a:xfrm>
              <a:off x="741341" y="2426920"/>
              <a:ext cx="324148" cy="259670"/>
            </a:xfrm>
            <a:prstGeom prst="round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a:extLst>
                <a:ext uri="{FF2B5EF4-FFF2-40B4-BE49-F238E27FC236}">
                  <a16:creationId xmlns:a16="http://schemas.microsoft.com/office/drawing/2014/main" id="{2EA99595-D134-499E-94D6-86EECD9C1685}"/>
                </a:ext>
              </a:extLst>
            </p:cNvPr>
            <p:cNvCxnSpPr>
              <a:cxnSpLocks/>
            </p:cNvCxnSpPr>
            <p:nvPr/>
          </p:nvCxnSpPr>
          <p:spPr>
            <a:xfrm flipH="1">
              <a:off x="1038757" y="1994061"/>
              <a:ext cx="3207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72CCD2A2-2815-4380-ACA4-6FB06FDAB26B}"/>
                </a:ext>
              </a:extLst>
            </p:cNvPr>
            <p:cNvCxnSpPr>
              <a:cxnSpLocks/>
            </p:cNvCxnSpPr>
            <p:nvPr/>
          </p:nvCxnSpPr>
          <p:spPr>
            <a:xfrm flipH="1">
              <a:off x="595171" y="1994061"/>
              <a:ext cx="3207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81D11F46-2F49-4369-BBB4-0162139A49DB}"/>
                </a:ext>
              </a:extLst>
            </p:cNvPr>
            <p:cNvSpPr/>
            <p:nvPr/>
          </p:nvSpPr>
          <p:spPr>
            <a:xfrm>
              <a:off x="1251077" y="1361298"/>
              <a:ext cx="2411627" cy="212051"/>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Rounded Corners 214">
              <a:extLst>
                <a:ext uri="{FF2B5EF4-FFF2-40B4-BE49-F238E27FC236}">
                  <a16:creationId xmlns:a16="http://schemas.microsoft.com/office/drawing/2014/main" id="{78E3EF79-3ECA-446D-AF25-C849E666786A}"/>
                </a:ext>
              </a:extLst>
            </p:cNvPr>
            <p:cNvSpPr/>
            <p:nvPr/>
          </p:nvSpPr>
          <p:spPr>
            <a:xfrm rot="5400000">
              <a:off x="2367104" y="1259629"/>
              <a:ext cx="491863" cy="442981"/>
            </a:xfrm>
            <a:prstGeom prst="roundRect">
              <a:avLst/>
            </a:prstGeom>
            <a:solidFill>
              <a:srgbClr val="0BB5D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Rounded Corners 212">
              <a:extLst>
                <a:ext uri="{FF2B5EF4-FFF2-40B4-BE49-F238E27FC236}">
                  <a16:creationId xmlns:a16="http://schemas.microsoft.com/office/drawing/2014/main" id="{C7EE977E-2CDA-4415-AC47-39854BF6F67E}"/>
                </a:ext>
              </a:extLst>
            </p:cNvPr>
            <p:cNvSpPr/>
            <p:nvPr/>
          </p:nvSpPr>
          <p:spPr>
            <a:xfrm rot="5400000">
              <a:off x="1957129" y="770926"/>
              <a:ext cx="1325350" cy="316204"/>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a:extLst>
                <a:ext uri="{FF2B5EF4-FFF2-40B4-BE49-F238E27FC236}">
                  <a16:creationId xmlns:a16="http://schemas.microsoft.com/office/drawing/2014/main" id="{3EDE52EB-8D3E-49F4-86B6-C24B6C19FB66}"/>
                </a:ext>
              </a:extLst>
            </p:cNvPr>
            <p:cNvCxnSpPr/>
            <p:nvPr/>
          </p:nvCxnSpPr>
          <p:spPr>
            <a:xfrm>
              <a:off x="2664981" y="331096"/>
              <a:ext cx="0" cy="121134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5" name="Graphic 14" descr="Illustrator outline">
            <a:extLst>
              <a:ext uri="{FF2B5EF4-FFF2-40B4-BE49-F238E27FC236}">
                <a16:creationId xmlns:a16="http://schemas.microsoft.com/office/drawing/2014/main" id="{D8B08C1D-324B-48C9-96DF-03C23302A6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9546" y="2795585"/>
            <a:ext cx="2305924" cy="2305924"/>
          </a:xfrm>
          <a:prstGeom prst="rect">
            <a:avLst/>
          </a:prstGeom>
        </p:spPr>
      </p:pic>
    </p:spTree>
    <p:extLst>
      <p:ext uri="{BB962C8B-B14F-4D97-AF65-F5344CB8AC3E}">
        <p14:creationId xmlns:p14="http://schemas.microsoft.com/office/powerpoint/2010/main" val="253887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feld 205">
            <a:extLst>
              <a:ext uri="{FF2B5EF4-FFF2-40B4-BE49-F238E27FC236}">
                <a16:creationId xmlns:a16="http://schemas.microsoft.com/office/drawing/2014/main" id="{73B81339-E7D3-4F53-AF41-4C599B0E9F15}"/>
              </a:ext>
            </a:extLst>
          </p:cNvPr>
          <p:cNvSpPr txBox="1"/>
          <p:nvPr/>
        </p:nvSpPr>
        <p:spPr>
          <a:xfrm>
            <a:off x="1750314" y="-1516419"/>
            <a:ext cx="8547989" cy="1427442"/>
          </a:xfrm>
          <a:prstGeom prst="rect">
            <a:avLst/>
          </a:prstGeom>
          <a:noFill/>
        </p:spPr>
        <p:txBody>
          <a:bodyPr wrap="square" rtlCol="0">
            <a:spAutoFit/>
          </a:bodyPr>
          <a:lstStyle/>
          <a:p>
            <a:pPr algn="ctr">
              <a:lnSpc>
                <a:spcPct val="80000"/>
              </a:lnSpc>
            </a:pPr>
            <a:r>
              <a:rPr lang="en-US" sz="1800" b="0" i="0" dirty="0">
                <a:solidFill>
                  <a:srgbClr val="000000"/>
                </a:solidFill>
                <a:effectLst/>
                <a:latin typeface="Calibri" panose="020F0502020204030204" pitchFamily="34" charset="0"/>
              </a:rPr>
              <a:t>Protocol Columns</a:t>
            </a:r>
          </a:p>
          <a:p>
            <a:pPr algn="ctr">
              <a:lnSpc>
                <a:spcPct val="80000"/>
              </a:lnSpc>
            </a:pPr>
            <a:endParaRPr lang="en-US" dirty="0">
              <a:solidFill>
                <a:srgbClr val="000000"/>
              </a:solidFill>
              <a:latin typeface="Calibri" panose="020F0502020204030204" pitchFamily="34" charset="0"/>
            </a:endParaRPr>
          </a:p>
          <a:p>
            <a:pPr algn="ctr">
              <a:lnSpc>
                <a:spcPct val="80000"/>
              </a:lnSpc>
            </a:pPr>
            <a:r>
              <a:rPr lang="en-US" sz="1800" b="0" i="0" dirty="0">
                <a:solidFill>
                  <a:srgbClr val="000000"/>
                </a:solidFill>
                <a:effectLst/>
                <a:latin typeface="Calibri" panose="020F0502020204030204" pitchFamily="34" charset="0"/>
              </a:rPr>
              <a:t>Protocol Type columns define the type according to your preferred public repository. Use Protocol REF columns to reference the protocol used in this table. The number of columns for each subtype is limited to one per table. These columns extend control for protocol parsing. </a:t>
            </a:r>
          </a:p>
        </p:txBody>
      </p:sp>
      <p:sp>
        <p:nvSpPr>
          <p:cNvPr id="118" name="Textfeld 251">
            <a:extLst>
              <a:ext uri="{FF2B5EF4-FFF2-40B4-BE49-F238E27FC236}">
                <a16:creationId xmlns:a16="http://schemas.microsoft.com/office/drawing/2014/main" id="{47628404-5AFB-4CA0-B783-335ABA101A95}"/>
              </a:ext>
            </a:extLst>
          </p:cNvPr>
          <p:cNvSpPr txBox="1"/>
          <p:nvPr/>
        </p:nvSpPr>
        <p:spPr>
          <a:xfrm>
            <a:off x="3008092" y="2276795"/>
            <a:ext cx="1623714" cy="879408"/>
          </a:xfrm>
          <a:prstGeom prst="rect">
            <a:avLst/>
          </a:prstGeom>
          <a:noFill/>
          <a:ln>
            <a:noFill/>
          </a:ln>
        </p:spPr>
        <p:txBody>
          <a:bodyPr wrap="none" rtlCol="0">
            <a:spAutoFit/>
          </a:bodyPr>
          <a:lstStyle/>
          <a:p>
            <a:pPr algn="ctr">
              <a:lnSpc>
                <a:spcPct val="70000"/>
              </a:lnSpc>
            </a:pPr>
            <a:r>
              <a:rPr lang="de-DE" sz="2400" dirty="0">
                <a:solidFill>
                  <a:srgbClr val="2D3E50"/>
                </a:solidFill>
                <a:latin typeface="Avenir Next LT Pro Demi" panose="020B0604020202020204" pitchFamily="34" charset="0"/>
                <a:cs typeface="Arial" panose="020B0604020202020204" pitchFamily="34" charset="0"/>
              </a:rPr>
              <a:t>Parameter</a:t>
            </a:r>
          </a:p>
          <a:p>
            <a:pPr algn="ctr">
              <a:lnSpc>
                <a:spcPct val="70000"/>
              </a:lnSpc>
            </a:pPr>
            <a:r>
              <a:rPr lang="de-DE" sz="2400" dirty="0">
                <a:solidFill>
                  <a:srgbClr val="2D3E50"/>
                </a:solidFill>
                <a:latin typeface="Avenir Next LT Pro Demi" panose="020B0604020202020204" pitchFamily="34" charset="0"/>
                <a:cs typeface="Arial" panose="020B0604020202020204" pitchFamily="34" charset="0"/>
              </a:rPr>
              <a:t>[Night </a:t>
            </a:r>
          </a:p>
          <a:p>
            <a:pPr algn="ctr">
              <a:lnSpc>
                <a:spcPct val="70000"/>
              </a:lnSpc>
            </a:pPr>
            <a:r>
              <a:rPr lang="de-DE" sz="2400" dirty="0" err="1">
                <a:solidFill>
                  <a:srgbClr val="2D3E50"/>
                </a:solidFill>
                <a:latin typeface="Avenir Next LT Pro Demi" panose="020B0604020202020204" pitchFamily="34" charset="0"/>
                <a:cs typeface="Arial" panose="020B0604020202020204" pitchFamily="34" charset="0"/>
              </a:rPr>
              <a:t>duration</a:t>
            </a:r>
            <a:r>
              <a:rPr lang="de-DE" sz="2400" dirty="0">
                <a:solidFill>
                  <a:srgbClr val="2D3E50"/>
                </a:solidFill>
                <a:latin typeface="Avenir Next LT Pro Demi" panose="020B0604020202020204" pitchFamily="34" charset="0"/>
                <a:cs typeface="Arial" panose="020B0604020202020204" pitchFamily="34" charset="0"/>
              </a:rPr>
              <a:t>]</a:t>
            </a:r>
          </a:p>
        </p:txBody>
      </p:sp>
      <p:sp>
        <p:nvSpPr>
          <p:cNvPr id="119" name="Textfeld 252">
            <a:extLst>
              <a:ext uri="{FF2B5EF4-FFF2-40B4-BE49-F238E27FC236}">
                <a16:creationId xmlns:a16="http://schemas.microsoft.com/office/drawing/2014/main" id="{05E7D6AC-0832-49C8-882D-68A6F0C4A743}"/>
              </a:ext>
            </a:extLst>
          </p:cNvPr>
          <p:cNvSpPr txBox="1"/>
          <p:nvPr/>
        </p:nvSpPr>
        <p:spPr>
          <a:xfrm>
            <a:off x="3405995" y="3894105"/>
            <a:ext cx="840295" cy="769441"/>
          </a:xfrm>
          <a:prstGeom prst="rect">
            <a:avLst/>
          </a:prstGeom>
          <a:noFill/>
          <a:ln>
            <a:noFill/>
          </a:ln>
        </p:spPr>
        <p:txBody>
          <a:bodyPr wrap="none" rtlCol="0">
            <a:spAutoFit/>
          </a:bodyPr>
          <a:lstStyle/>
          <a:p>
            <a:r>
              <a:rPr lang="de-DE" sz="4400" dirty="0">
                <a:solidFill>
                  <a:srgbClr val="2D3E50"/>
                </a:solidFill>
                <a:latin typeface="Avenir Next LT Pro" panose="020B0504020202020204" pitchFamily="34" charset="0"/>
                <a:cs typeface="Arial" panose="020B0604020202020204" pitchFamily="34" charset="0"/>
              </a:rPr>
              <a:t>8h</a:t>
            </a:r>
          </a:p>
        </p:txBody>
      </p:sp>
      <p:sp>
        <p:nvSpPr>
          <p:cNvPr id="120" name="Textfeld 256">
            <a:extLst>
              <a:ext uri="{FF2B5EF4-FFF2-40B4-BE49-F238E27FC236}">
                <a16:creationId xmlns:a16="http://schemas.microsoft.com/office/drawing/2014/main" id="{2390BE42-9444-4401-BADB-84B7DD24DEBB}"/>
              </a:ext>
            </a:extLst>
          </p:cNvPr>
          <p:cNvSpPr txBox="1"/>
          <p:nvPr/>
        </p:nvSpPr>
        <p:spPr>
          <a:xfrm>
            <a:off x="5531051" y="3894105"/>
            <a:ext cx="1167307" cy="769441"/>
          </a:xfrm>
          <a:prstGeom prst="rect">
            <a:avLst/>
          </a:prstGeom>
          <a:noFill/>
          <a:ln>
            <a:noFill/>
          </a:ln>
        </p:spPr>
        <p:txBody>
          <a:bodyPr wrap="none" rtlCol="0">
            <a:spAutoFit/>
          </a:bodyPr>
          <a:lstStyle/>
          <a:p>
            <a:r>
              <a:rPr lang="de-DE" sz="4400" dirty="0">
                <a:solidFill>
                  <a:srgbClr val="2D3E50"/>
                </a:solidFill>
                <a:latin typeface="Avenir Next LT Pro" panose="020B0504020202020204" pitchFamily="34" charset="0"/>
                <a:cs typeface="Arial" panose="020B0604020202020204" pitchFamily="34" charset="0"/>
              </a:rPr>
              <a:t>16h</a:t>
            </a:r>
          </a:p>
        </p:txBody>
      </p:sp>
      <p:sp>
        <p:nvSpPr>
          <p:cNvPr id="121" name="Textfeld 257">
            <a:extLst>
              <a:ext uri="{FF2B5EF4-FFF2-40B4-BE49-F238E27FC236}">
                <a16:creationId xmlns:a16="http://schemas.microsoft.com/office/drawing/2014/main" id="{768F9FAC-CE26-41E4-AC75-49C6DEF7C096}"/>
              </a:ext>
            </a:extLst>
          </p:cNvPr>
          <p:cNvSpPr txBox="1"/>
          <p:nvPr/>
        </p:nvSpPr>
        <p:spPr>
          <a:xfrm>
            <a:off x="7367356" y="3894105"/>
            <a:ext cx="2165978" cy="769441"/>
          </a:xfrm>
          <a:prstGeom prst="rect">
            <a:avLst/>
          </a:prstGeom>
          <a:noFill/>
          <a:ln>
            <a:noFill/>
          </a:ln>
        </p:spPr>
        <p:txBody>
          <a:bodyPr wrap="none" rtlCol="0">
            <a:spAutoFit/>
          </a:bodyPr>
          <a:lstStyle/>
          <a:p>
            <a:r>
              <a:rPr lang="de-DE" sz="4400" dirty="0">
                <a:solidFill>
                  <a:srgbClr val="2D3E50"/>
                </a:solidFill>
                <a:latin typeface="Avenir Next LT Pro" panose="020B0504020202020204" pitchFamily="34" charset="0"/>
                <a:cs typeface="Arial" panose="020B0604020202020204" pitchFamily="34" charset="0"/>
              </a:rPr>
              <a:t>10 </a:t>
            </a:r>
            <a:r>
              <a:rPr lang="de-DE" sz="4400" dirty="0" err="1">
                <a:solidFill>
                  <a:srgbClr val="2D3E50"/>
                </a:solidFill>
                <a:latin typeface="Avenir Next LT Pro" panose="020B0504020202020204" pitchFamily="34" charset="0"/>
                <a:cs typeface="Arial" panose="020B0604020202020204" pitchFamily="34" charset="0"/>
              </a:rPr>
              <a:t>days</a:t>
            </a:r>
            <a:endParaRPr lang="de-DE" sz="4400" dirty="0">
              <a:solidFill>
                <a:srgbClr val="2D3E50"/>
              </a:solidFill>
              <a:latin typeface="Avenir Next LT Pro" panose="020B0504020202020204" pitchFamily="34" charset="0"/>
              <a:cs typeface="Arial" panose="020B0604020202020204" pitchFamily="34" charset="0"/>
            </a:endParaRPr>
          </a:p>
        </p:txBody>
      </p:sp>
      <p:sp>
        <p:nvSpPr>
          <p:cNvPr id="122" name="Textfeld 258">
            <a:extLst>
              <a:ext uri="{FF2B5EF4-FFF2-40B4-BE49-F238E27FC236}">
                <a16:creationId xmlns:a16="http://schemas.microsoft.com/office/drawing/2014/main" id="{73E642D5-F6C3-4301-9565-EC2A184283D9}"/>
              </a:ext>
            </a:extLst>
          </p:cNvPr>
          <p:cNvSpPr txBox="1"/>
          <p:nvPr/>
        </p:nvSpPr>
        <p:spPr>
          <a:xfrm>
            <a:off x="10479137" y="3894105"/>
            <a:ext cx="748923" cy="769441"/>
          </a:xfrm>
          <a:prstGeom prst="rect">
            <a:avLst/>
          </a:prstGeom>
          <a:noFill/>
          <a:ln>
            <a:noFill/>
          </a:ln>
        </p:spPr>
        <p:txBody>
          <a:bodyPr wrap="none" rtlCol="0">
            <a:spAutoFit/>
          </a:bodyPr>
          <a:lstStyle/>
          <a:p>
            <a:r>
              <a:rPr lang="de-DE" sz="4400" b="1" dirty="0">
                <a:solidFill>
                  <a:srgbClr val="2D3E50"/>
                </a:solidFill>
                <a:latin typeface="Avenir Next LT Pro" panose="020B0504020202020204" pitchFamily="34" charset="0"/>
                <a:cs typeface="Arial" panose="020B0604020202020204" pitchFamily="34" charset="0"/>
              </a:rPr>
              <a:t>…</a:t>
            </a:r>
          </a:p>
        </p:txBody>
      </p:sp>
      <p:sp>
        <p:nvSpPr>
          <p:cNvPr id="123" name="Textfeld 259">
            <a:extLst>
              <a:ext uri="{FF2B5EF4-FFF2-40B4-BE49-F238E27FC236}">
                <a16:creationId xmlns:a16="http://schemas.microsoft.com/office/drawing/2014/main" id="{B60D7E19-45CB-42F2-9492-72DFC51810B5}"/>
              </a:ext>
            </a:extLst>
          </p:cNvPr>
          <p:cNvSpPr txBox="1"/>
          <p:nvPr/>
        </p:nvSpPr>
        <p:spPr>
          <a:xfrm>
            <a:off x="5323072" y="2276795"/>
            <a:ext cx="1623714" cy="879408"/>
          </a:xfrm>
          <a:prstGeom prst="rect">
            <a:avLst/>
          </a:prstGeom>
          <a:noFill/>
          <a:ln>
            <a:noFill/>
          </a:ln>
        </p:spPr>
        <p:txBody>
          <a:bodyPr wrap="none" rtlCol="0">
            <a:spAutoFit/>
          </a:bodyPr>
          <a:lstStyle/>
          <a:p>
            <a:pPr algn="ctr">
              <a:lnSpc>
                <a:spcPct val="70000"/>
              </a:lnSpc>
            </a:pPr>
            <a:r>
              <a:rPr lang="de-DE" sz="2400" dirty="0">
                <a:solidFill>
                  <a:srgbClr val="2D3E50"/>
                </a:solidFill>
                <a:latin typeface="Avenir Next LT Pro Demi" panose="020B0604020202020204" pitchFamily="34" charset="0"/>
                <a:cs typeface="Arial" panose="020B0604020202020204" pitchFamily="34" charset="0"/>
              </a:rPr>
              <a:t>Parameter</a:t>
            </a:r>
          </a:p>
          <a:p>
            <a:pPr algn="ctr">
              <a:lnSpc>
                <a:spcPct val="70000"/>
              </a:lnSpc>
            </a:pPr>
            <a:r>
              <a:rPr lang="de-DE" sz="2400" dirty="0">
                <a:solidFill>
                  <a:srgbClr val="2D3E50"/>
                </a:solidFill>
                <a:latin typeface="Avenir Next LT Pro Demi" panose="020B0604020202020204" pitchFamily="34" charset="0"/>
                <a:cs typeface="Arial" panose="020B0604020202020204" pitchFamily="34" charset="0"/>
              </a:rPr>
              <a:t>[Day </a:t>
            </a:r>
          </a:p>
          <a:p>
            <a:pPr algn="ctr">
              <a:lnSpc>
                <a:spcPct val="70000"/>
              </a:lnSpc>
            </a:pPr>
            <a:r>
              <a:rPr lang="de-DE" sz="2400" dirty="0" err="1">
                <a:solidFill>
                  <a:srgbClr val="2D3E50"/>
                </a:solidFill>
                <a:latin typeface="Avenir Next LT Pro Demi" panose="020B0604020202020204" pitchFamily="34" charset="0"/>
                <a:cs typeface="Arial" panose="020B0604020202020204" pitchFamily="34" charset="0"/>
              </a:rPr>
              <a:t>duration</a:t>
            </a:r>
            <a:r>
              <a:rPr lang="de-DE" sz="2400" dirty="0">
                <a:solidFill>
                  <a:srgbClr val="2D3E50"/>
                </a:solidFill>
                <a:latin typeface="Avenir Next LT Pro Demi" panose="020B0604020202020204" pitchFamily="34" charset="0"/>
                <a:cs typeface="Arial" panose="020B0604020202020204" pitchFamily="34" charset="0"/>
              </a:rPr>
              <a:t>]</a:t>
            </a:r>
          </a:p>
        </p:txBody>
      </p:sp>
      <p:sp>
        <p:nvSpPr>
          <p:cNvPr id="124" name="Textfeld 260">
            <a:extLst>
              <a:ext uri="{FF2B5EF4-FFF2-40B4-BE49-F238E27FC236}">
                <a16:creationId xmlns:a16="http://schemas.microsoft.com/office/drawing/2014/main" id="{8530DD0D-57F0-444A-BE74-5AF8ADBB7D77}"/>
              </a:ext>
            </a:extLst>
          </p:cNvPr>
          <p:cNvSpPr txBox="1"/>
          <p:nvPr/>
        </p:nvSpPr>
        <p:spPr>
          <a:xfrm>
            <a:off x="7638052" y="2276795"/>
            <a:ext cx="1623714" cy="879408"/>
          </a:xfrm>
          <a:prstGeom prst="rect">
            <a:avLst/>
          </a:prstGeom>
          <a:noFill/>
          <a:ln>
            <a:noFill/>
          </a:ln>
        </p:spPr>
        <p:txBody>
          <a:bodyPr wrap="none" rtlCol="0">
            <a:spAutoFit/>
          </a:bodyPr>
          <a:lstStyle/>
          <a:p>
            <a:pPr algn="ctr">
              <a:lnSpc>
                <a:spcPct val="70000"/>
              </a:lnSpc>
            </a:pPr>
            <a:r>
              <a:rPr lang="de-DE" sz="2400" dirty="0">
                <a:solidFill>
                  <a:srgbClr val="2D3E50"/>
                </a:solidFill>
                <a:latin typeface="Avenir Next LT Pro Demi" panose="020B0604020202020204" pitchFamily="34" charset="0"/>
                <a:cs typeface="Arial" panose="020B0604020202020204" pitchFamily="34" charset="0"/>
              </a:rPr>
              <a:t>Parameter</a:t>
            </a:r>
          </a:p>
          <a:p>
            <a:pPr algn="ctr">
              <a:lnSpc>
                <a:spcPct val="70000"/>
              </a:lnSpc>
            </a:pPr>
            <a:r>
              <a:rPr lang="de-DE" sz="2400" dirty="0">
                <a:solidFill>
                  <a:srgbClr val="2D3E50"/>
                </a:solidFill>
                <a:latin typeface="Avenir Next LT Pro Demi" panose="020B0604020202020204" pitchFamily="34" charset="0"/>
                <a:cs typeface="Arial" panose="020B0604020202020204" pitchFamily="34" charset="0"/>
              </a:rPr>
              <a:t>[Growth </a:t>
            </a:r>
          </a:p>
          <a:p>
            <a:pPr algn="ctr">
              <a:lnSpc>
                <a:spcPct val="70000"/>
              </a:lnSpc>
            </a:pPr>
            <a:r>
              <a:rPr lang="de-DE" sz="2400" dirty="0" err="1">
                <a:solidFill>
                  <a:srgbClr val="2D3E50"/>
                </a:solidFill>
                <a:latin typeface="Avenir Next LT Pro Demi" panose="020B0604020202020204" pitchFamily="34" charset="0"/>
                <a:cs typeface="Arial" panose="020B0604020202020204" pitchFamily="34" charset="0"/>
              </a:rPr>
              <a:t>duration</a:t>
            </a:r>
            <a:r>
              <a:rPr lang="de-DE" sz="2400" dirty="0">
                <a:solidFill>
                  <a:srgbClr val="2D3E50"/>
                </a:solidFill>
                <a:latin typeface="Avenir Next LT Pro Demi" panose="020B0604020202020204" pitchFamily="34" charset="0"/>
                <a:cs typeface="Arial" panose="020B0604020202020204" pitchFamily="34" charset="0"/>
              </a:rPr>
              <a:t>]</a:t>
            </a:r>
          </a:p>
        </p:txBody>
      </p:sp>
      <p:sp>
        <p:nvSpPr>
          <p:cNvPr id="125" name="Textfeld 261">
            <a:extLst>
              <a:ext uri="{FF2B5EF4-FFF2-40B4-BE49-F238E27FC236}">
                <a16:creationId xmlns:a16="http://schemas.microsoft.com/office/drawing/2014/main" id="{A3A8FF04-9945-4D45-8813-9E273FC16C46}"/>
              </a:ext>
            </a:extLst>
          </p:cNvPr>
          <p:cNvSpPr txBox="1"/>
          <p:nvPr/>
        </p:nvSpPr>
        <p:spPr>
          <a:xfrm>
            <a:off x="9936014" y="2373045"/>
            <a:ext cx="1623714" cy="620876"/>
          </a:xfrm>
          <a:prstGeom prst="rect">
            <a:avLst/>
          </a:prstGeom>
          <a:noFill/>
          <a:ln>
            <a:noFill/>
          </a:ln>
        </p:spPr>
        <p:txBody>
          <a:bodyPr wrap="none" rtlCol="0">
            <a:spAutoFit/>
          </a:bodyPr>
          <a:lstStyle/>
          <a:p>
            <a:pPr algn="ctr">
              <a:lnSpc>
                <a:spcPct val="70000"/>
              </a:lnSpc>
            </a:pPr>
            <a:r>
              <a:rPr lang="de-DE" sz="2400" dirty="0">
                <a:solidFill>
                  <a:srgbClr val="2D3E50"/>
                </a:solidFill>
                <a:latin typeface="Avenir Next LT Pro Demi" panose="020B0604020202020204" pitchFamily="34" charset="0"/>
                <a:cs typeface="Arial" panose="020B0604020202020204" pitchFamily="34" charset="0"/>
              </a:rPr>
              <a:t>Parameter</a:t>
            </a:r>
          </a:p>
          <a:p>
            <a:pPr algn="ctr">
              <a:lnSpc>
                <a:spcPct val="70000"/>
              </a:lnSpc>
            </a:pPr>
            <a:r>
              <a:rPr lang="de-DE" sz="2400" dirty="0">
                <a:solidFill>
                  <a:srgbClr val="2D3E50"/>
                </a:solidFill>
                <a:latin typeface="Avenir Next LT Pro Demi" panose="020B0604020202020204" pitchFamily="34" charset="0"/>
                <a:cs typeface="Arial" panose="020B0604020202020204" pitchFamily="34" charset="0"/>
              </a:rPr>
              <a:t>[…]</a:t>
            </a:r>
          </a:p>
        </p:txBody>
      </p:sp>
      <p:sp>
        <p:nvSpPr>
          <p:cNvPr id="126" name="Textfeld 262">
            <a:extLst>
              <a:ext uri="{FF2B5EF4-FFF2-40B4-BE49-F238E27FC236}">
                <a16:creationId xmlns:a16="http://schemas.microsoft.com/office/drawing/2014/main" id="{BB198344-885F-40D7-81C2-B15573738221}"/>
              </a:ext>
            </a:extLst>
          </p:cNvPr>
          <p:cNvSpPr txBox="1"/>
          <p:nvPr/>
        </p:nvSpPr>
        <p:spPr>
          <a:xfrm rot="278501">
            <a:off x="5363025" y="760996"/>
            <a:ext cx="4061946" cy="388824"/>
          </a:xfrm>
          <a:prstGeom prst="rect">
            <a:avLst/>
          </a:prstGeom>
          <a:noFill/>
        </p:spPr>
        <p:txBody>
          <a:bodyPr wrap="none" rtlCol="0">
            <a:spAutoFit/>
          </a:bodyPr>
          <a:lstStyle/>
          <a:p>
            <a:pPr algn="ctr">
              <a:lnSpc>
                <a:spcPct val="80000"/>
              </a:lnSpc>
            </a:pPr>
            <a:r>
              <a:rPr lang="de-DE" sz="2400" b="1" i="1" dirty="0">
                <a:solidFill>
                  <a:srgbClr val="2D3E50"/>
                </a:solidFill>
                <a:latin typeface="Avenir Next LT Pro Demi" panose="020B0604020202020204" pitchFamily="34" charset="0"/>
                <a:cs typeface="Arial" panose="020B0604020202020204" pitchFamily="34" charset="0"/>
              </a:rPr>
              <a:t>A. </a:t>
            </a:r>
            <a:r>
              <a:rPr lang="de-DE" sz="2400" b="1" i="1" dirty="0" err="1">
                <a:solidFill>
                  <a:srgbClr val="2D3E50"/>
                </a:solidFill>
                <a:latin typeface="Avenir Next LT Pro Demi" panose="020B0604020202020204" pitchFamily="34" charset="0"/>
                <a:cs typeface="Arial" panose="020B0604020202020204" pitchFamily="34" charset="0"/>
              </a:rPr>
              <a:t>thaliana</a:t>
            </a:r>
            <a:r>
              <a:rPr lang="de-DE" sz="2400" b="1" i="1" dirty="0">
                <a:solidFill>
                  <a:srgbClr val="2D3E50"/>
                </a:solidFill>
                <a:latin typeface="Avenir Next LT Pro Demi" panose="020B0604020202020204" pitchFamily="34" charset="0"/>
                <a:cs typeface="Arial" panose="020B0604020202020204" pitchFamily="34" charset="0"/>
              </a:rPr>
              <a:t> </a:t>
            </a:r>
            <a:r>
              <a:rPr lang="de-DE" sz="2400" b="1" dirty="0" err="1">
                <a:solidFill>
                  <a:srgbClr val="2D3E50"/>
                </a:solidFill>
                <a:latin typeface="Avenir Next LT Pro Demi" panose="020B0604020202020204" pitchFamily="34" charset="0"/>
                <a:cs typeface="Arial" panose="020B0604020202020204" pitchFamily="34" charset="0"/>
              </a:rPr>
              <a:t>growth</a:t>
            </a:r>
            <a:r>
              <a:rPr lang="de-DE" sz="2400" b="1" dirty="0">
                <a:solidFill>
                  <a:srgbClr val="2D3E50"/>
                </a:solidFill>
                <a:latin typeface="Avenir Next LT Pro Demi" panose="020B0604020202020204" pitchFamily="34" charset="0"/>
                <a:cs typeface="Arial" panose="020B0604020202020204" pitchFamily="34" charset="0"/>
              </a:rPr>
              <a:t> </a:t>
            </a:r>
            <a:r>
              <a:rPr lang="de-DE" sz="2400" b="1" dirty="0" err="1">
                <a:solidFill>
                  <a:srgbClr val="2D3E50"/>
                </a:solidFill>
                <a:latin typeface="Avenir Next LT Pro Demi" panose="020B0604020202020204" pitchFamily="34" charset="0"/>
                <a:cs typeface="Arial" panose="020B0604020202020204" pitchFamily="34" charset="0"/>
              </a:rPr>
              <a:t>protocol</a:t>
            </a:r>
            <a:endParaRPr lang="de-DE" sz="2400" b="1" i="1" dirty="0">
              <a:solidFill>
                <a:srgbClr val="2D3E50"/>
              </a:solidFill>
              <a:latin typeface="Avenir Next LT Pro Demi" panose="020B0604020202020204" pitchFamily="34" charset="0"/>
              <a:cs typeface="Arial" panose="020B0604020202020204" pitchFamily="34" charset="0"/>
            </a:endParaRPr>
          </a:p>
        </p:txBody>
      </p:sp>
      <p:grpSp>
        <p:nvGrpSpPr>
          <p:cNvPr id="134" name="Grafik 2">
            <a:extLst>
              <a:ext uri="{FF2B5EF4-FFF2-40B4-BE49-F238E27FC236}">
                <a16:creationId xmlns:a16="http://schemas.microsoft.com/office/drawing/2014/main" id="{C882102B-82ED-459C-A086-5867D2D59746}"/>
              </a:ext>
            </a:extLst>
          </p:cNvPr>
          <p:cNvGrpSpPr/>
          <p:nvPr/>
        </p:nvGrpSpPr>
        <p:grpSpPr>
          <a:xfrm rot="1949891">
            <a:off x="909050" y="-407295"/>
            <a:ext cx="3025209" cy="2892705"/>
            <a:chOff x="-124235" y="2727690"/>
            <a:chExt cx="3025209" cy="2892705"/>
          </a:xfrm>
          <a:noFill/>
        </p:grpSpPr>
        <p:sp>
          <p:nvSpPr>
            <p:cNvPr id="135" name="Freihandform: Form 50">
              <a:extLst>
                <a:ext uri="{FF2B5EF4-FFF2-40B4-BE49-F238E27FC236}">
                  <a16:creationId xmlns:a16="http://schemas.microsoft.com/office/drawing/2014/main" id="{8AEE44A5-7623-4C23-9776-46D5B99D2473}"/>
                </a:ext>
              </a:extLst>
            </p:cNvPr>
            <p:cNvSpPr/>
            <p:nvPr/>
          </p:nvSpPr>
          <p:spPr>
            <a:xfrm>
              <a:off x="-124235" y="2727690"/>
              <a:ext cx="3025209" cy="2892705"/>
            </a:xfrm>
            <a:custGeom>
              <a:avLst/>
              <a:gdLst>
                <a:gd name="connsiteX0" fmla="*/ 1050242 w 3025209"/>
                <a:gd name="connsiteY0" fmla="*/ 2722310 h 2892705"/>
                <a:gd name="connsiteX1" fmla="*/ 926081 w 3025209"/>
                <a:gd name="connsiteY1" fmla="*/ 2785532 h 2892705"/>
                <a:gd name="connsiteX2" fmla="*/ 622448 w 3025209"/>
                <a:gd name="connsiteY2" fmla="*/ 2566405 h 2892705"/>
                <a:gd name="connsiteX3" fmla="*/ 728828 w 3025209"/>
                <a:gd name="connsiteY3" fmla="*/ 2002566 h 2892705"/>
                <a:gd name="connsiteX4" fmla="*/ 755478 w 3025209"/>
                <a:gd name="connsiteY4" fmla="*/ 1963292 h 2892705"/>
                <a:gd name="connsiteX5" fmla="*/ 779962 w 3025209"/>
                <a:gd name="connsiteY5" fmla="*/ 1919301 h 2892705"/>
                <a:gd name="connsiteX6" fmla="*/ 1136766 w 3025209"/>
                <a:gd name="connsiteY6" fmla="*/ 1706532 h 2892705"/>
                <a:gd name="connsiteX7" fmla="*/ 1201372 w 3025209"/>
                <a:gd name="connsiteY7" fmla="*/ 1649275 h 2892705"/>
                <a:gd name="connsiteX8" fmla="*/ 1297412 w 3025209"/>
                <a:gd name="connsiteY8" fmla="*/ 1378880 h 2892705"/>
                <a:gd name="connsiteX9" fmla="*/ 1072623 w 3025209"/>
                <a:gd name="connsiteY9" fmla="*/ 1468504 h 2892705"/>
                <a:gd name="connsiteX10" fmla="*/ 773967 w 3025209"/>
                <a:gd name="connsiteY10" fmla="*/ 1612039 h 2892705"/>
                <a:gd name="connsiteX11" fmla="*/ 728855 w 3025209"/>
                <a:gd name="connsiteY11" fmla="*/ 1625470 h 2892705"/>
                <a:gd name="connsiteX12" fmla="*/ 496693 w 3025209"/>
                <a:gd name="connsiteY12" fmla="*/ 1702822 h 2892705"/>
                <a:gd name="connsiteX13" fmla="*/ 288012 w 3025209"/>
                <a:gd name="connsiteY13" fmla="*/ 1688606 h 2892705"/>
                <a:gd name="connsiteX14" fmla="*/ 135700 w 3025209"/>
                <a:gd name="connsiteY14" fmla="*/ 1503766 h 2892705"/>
                <a:gd name="connsiteX15" fmla="*/ 232960 w 3025209"/>
                <a:gd name="connsiteY15" fmla="*/ 1272918 h 2892705"/>
                <a:gd name="connsiteX16" fmla="*/ 475676 w 3025209"/>
                <a:gd name="connsiteY16" fmla="*/ 1185915 h 2892705"/>
                <a:gd name="connsiteX17" fmla="*/ 660995 w 3025209"/>
                <a:gd name="connsiteY17" fmla="*/ 1180283 h 2892705"/>
                <a:gd name="connsiteX18" fmla="*/ 763574 w 3025209"/>
                <a:gd name="connsiteY18" fmla="*/ 1175953 h 2892705"/>
                <a:gd name="connsiteX19" fmla="*/ 1185008 w 3025209"/>
                <a:gd name="connsiteY19" fmla="*/ 1229788 h 2892705"/>
                <a:gd name="connsiteX20" fmla="*/ 1300109 w 3025209"/>
                <a:gd name="connsiteY20" fmla="*/ 1229721 h 2892705"/>
                <a:gd name="connsiteX21" fmla="*/ 1337639 w 3025209"/>
                <a:gd name="connsiteY21" fmla="*/ 1201780 h 2892705"/>
                <a:gd name="connsiteX22" fmla="*/ 1391148 w 3025209"/>
                <a:gd name="connsiteY22" fmla="*/ 1077904 h 2892705"/>
                <a:gd name="connsiteX23" fmla="*/ 1394731 w 3025209"/>
                <a:gd name="connsiteY23" fmla="*/ 1036803 h 2892705"/>
                <a:gd name="connsiteX24" fmla="*/ 1381305 w 3025209"/>
                <a:gd name="connsiteY24" fmla="*/ 872695 h 2892705"/>
                <a:gd name="connsiteX25" fmla="*/ 1393428 w 3025209"/>
                <a:gd name="connsiteY25" fmla="*/ 787837 h 2892705"/>
                <a:gd name="connsiteX26" fmla="*/ 1537164 w 3025209"/>
                <a:gd name="connsiteY26" fmla="*/ 430769 h 2892705"/>
                <a:gd name="connsiteX27" fmla="*/ 1641490 w 3025209"/>
                <a:gd name="connsiteY27" fmla="*/ 344398 h 2892705"/>
                <a:gd name="connsiteX28" fmla="*/ 1873665 w 3025209"/>
                <a:gd name="connsiteY28" fmla="*/ 471644 h 2892705"/>
                <a:gd name="connsiteX29" fmla="*/ 1884274 w 3025209"/>
                <a:gd name="connsiteY29" fmla="*/ 550984 h 2892705"/>
                <a:gd name="connsiteX30" fmla="*/ 1886543 w 3025209"/>
                <a:gd name="connsiteY30" fmla="*/ 582289 h 2892705"/>
                <a:gd name="connsiteX31" fmla="*/ 1607261 w 3025209"/>
                <a:gd name="connsiteY31" fmla="*/ 1069332 h 2892705"/>
                <a:gd name="connsiteX32" fmla="*/ 1507512 w 3025209"/>
                <a:gd name="connsiteY32" fmla="*/ 1115715 h 2892705"/>
                <a:gd name="connsiteX33" fmla="*/ 1465005 w 3025209"/>
                <a:gd name="connsiteY33" fmla="*/ 1170850 h 2892705"/>
                <a:gd name="connsiteX34" fmla="*/ 1612946 w 3025209"/>
                <a:gd name="connsiteY34" fmla="*/ 1109778 h 2892705"/>
                <a:gd name="connsiteX35" fmla="*/ 1752564 w 3025209"/>
                <a:gd name="connsiteY35" fmla="*/ 1049403 h 2892705"/>
                <a:gd name="connsiteX36" fmla="*/ 1791204 w 3025209"/>
                <a:gd name="connsiteY36" fmla="*/ 1003392 h 2892705"/>
                <a:gd name="connsiteX37" fmla="*/ 1956127 w 3025209"/>
                <a:gd name="connsiteY37" fmla="*/ 668983 h 2892705"/>
                <a:gd name="connsiteX38" fmla="*/ 2202960 w 3025209"/>
                <a:gd name="connsiteY38" fmla="*/ 526174 h 2892705"/>
                <a:gd name="connsiteX39" fmla="*/ 2223541 w 3025209"/>
                <a:gd name="connsiteY39" fmla="*/ 492189 h 2892705"/>
                <a:gd name="connsiteX40" fmla="*/ 2229448 w 3025209"/>
                <a:gd name="connsiteY40" fmla="*/ 479464 h 2892705"/>
                <a:gd name="connsiteX41" fmla="*/ 2301348 w 3025209"/>
                <a:gd name="connsiteY41" fmla="*/ 522523 h 2892705"/>
                <a:gd name="connsiteX42" fmla="*/ 2446132 w 3025209"/>
                <a:gd name="connsiteY42" fmla="*/ 540956 h 2892705"/>
                <a:gd name="connsiteX43" fmla="*/ 2565196 w 3025209"/>
                <a:gd name="connsiteY43" fmla="*/ 876197 h 2892705"/>
                <a:gd name="connsiteX44" fmla="*/ 2443015 w 3025209"/>
                <a:gd name="connsiteY44" fmla="*/ 1021815 h 2892705"/>
                <a:gd name="connsiteX45" fmla="*/ 2432016 w 3025209"/>
                <a:gd name="connsiteY45" fmla="*/ 1042674 h 2892705"/>
                <a:gd name="connsiteX46" fmla="*/ 2265230 w 3025209"/>
                <a:gd name="connsiteY46" fmla="*/ 1132963 h 2892705"/>
                <a:gd name="connsiteX47" fmla="*/ 2054607 w 3025209"/>
                <a:gd name="connsiteY47" fmla="*/ 1171741 h 2892705"/>
                <a:gd name="connsiteX48" fmla="*/ 1880340 w 3025209"/>
                <a:gd name="connsiteY48" fmla="*/ 1150687 h 2892705"/>
                <a:gd name="connsiteX49" fmla="*/ 1799622 w 3025209"/>
                <a:gd name="connsiteY49" fmla="*/ 1156862 h 2892705"/>
                <a:gd name="connsiteX50" fmla="*/ 1702098 w 3025209"/>
                <a:gd name="connsiteY50" fmla="*/ 1198292 h 2892705"/>
                <a:gd name="connsiteX51" fmla="*/ 1436396 w 3025209"/>
                <a:gd name="connsiteY51" fmla="*/ 1275134 h 2892705"/>
                <a:gd name="connsiteX52" fmla="*/ 1532887 w 3025209"/>
                <a:gd name="connsiteY52" fmla="*/ 1393036 h 2892705"/>
                <a:gd name="connsiteX53" fmla="*/ 1777758 w 3025209"/>
                <a:gd name="connsiteY53" fmla="*/ 1706850 h 2892705"/>
                <a:gd name="connsiteX54" fmla="*/ 1779438 w 3025209"/>
                <a:gd name="connsiteY54" fmla="*/ 1869885 h 2892705"/>
                <a:gd name="connsiteX55" fmla="*/ 1671187 w 3025209"/>
                <a:gd name="connsiteY55" fmla="*/ 1936808 h 2892705"/>
                <a:gd name="connsiteX56" fmla="*/ 1503418 w 3025209"/>
                <a:gd name="connsiteY56" fmla="*/ 1844097 h 2892705"/>
                <a:gd name="connsiteX57" fmla="*/ 1369421 w 3025209"/>
                <a:gd name="connsiteY57" fmla="*/ 1615828 h 2892705"/>
                <a:gd name="connsiteX58" fmla="*/ 1358023 w 3025209"/>
                <a:gd name="connsiteY58" fmla="*/ 1604773 h 2892705"/>
                <a:gd name="connsiteX59" fmla="*/ 1303571 w 3025209"/>
                <a:gd name="connsiteY59" fmla="*/ 1759951 h 2892705"/>
                <a:gd name="connsiteX60" fmla="*/ 1306293 w 3025209"/>
                <a:gd name="connsiteY60" fmla="*/ 1798223 h 2892705"/>
                <a:gd name="connsiteX61" fmla="*/ 1333852 w 3025209"/>
                <a:gd name="connsiteY61" fmla="*/ 2108587 h 2892705"/>
                <a:gd name="connsiteX62" fmla="*/ 1192397 w 3025209"/>
                <a:gd name="connsiteY62" fmla="*/ 2562231 h 2892705"/>
                <a:gd name="connsiteX63" fmla="*/ 1084135 w 3025209"/>
                <a:gd name="connsiteY63" fmla="*/ 2700157 h 2892705"/>
                <a:gd name="connsiteX64" fmla="*/ 1054814 w 3025209"/>
                <a:gd name="connsiteY64" fmla="*/ 2720880 h 2892705"/>
                <a:gd name="connsiteX65" fmla="*/ 1050242 w 3025209"/>
                <a:gd name="connsiteY65" fmla="*/ 2722310 h 289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025209" h="2892705">
                  <a:moveTo>
                    <a:pt x="1050242" y="2722310"/>
                  </a:moveTo>
                  <a:cubicBezTo>
                    <a:pt x="1010529" y="2747424"/>
                    <a:pt x="971491" y="2774058"/>
                    <a:pt x="926081" y="2785532"/>
                  </a:cubicBezTo>
                  <a:cubicBezTo>
                    <a:pt x="784362" y="2821409"/>
                    <a:pt x="657853" y="2732140"/>
                    <a:pt x="622448" y="2566405"/>
                  </a:cubicBezTo>
                  <a:cubicBezTo>
                    <a:pt x="578596" y="2361234"/>
                    <a:pt x="621666" y="2174148"/>
                    <a:pt x="728828" y="2002566"/>
                  </a:cubicBezTo>
                  <a:cubicBezTo>
                    <a:pt x="737122" y="1989112"/>
                    <a:pt x="746585" y="1976363"/>
                    <a:pt x="755478" y="1963292"/>
                  </a:cubicBezTo>
                  <a:cubicBezTo>
                    <a:pt x="757854" y="1944701"/>
                    <a:pt x="768692" y="1932156"/>
                    <a:pt x="779962" y="1919301"/>
                  </a:cubicBezTo>
                  <a:cubicBezTo>
                    <a:pt x="875114" y="1808309"/>
                    <a:pt x="1000203" y="1733714"/>
                    <a:pt x="1136766" y="1706532"/>
                  </a:cubicBezTo>
                  <a:cubicBezTo>
                    <a:pt x="1169918" y="1699743"/>
                    <a:pt x="1190047" y="1683866"/>
                    <a:pt x="1201372" y="1649275"/>
                  </a:cubicBezTo>
                  <a:cubicBezTo>
                    <a:pt x="1230919" y="1559159"/>
                    <a:pt x="1267122" y="1471824"/>
                    <a:pt x="1297412" y="1378880"/>
                  </a:cubicBezTo>
                  <a:cubicBezTo>
                    <a:pt x="1223747" y="1420067"/>
                    <a:pt x="1146133" y="1438057"/>
                    <a:pt x="1072623" y="1468504"/>
                  </a:cubicBezTo>
                  <a:cubicBezTo>
                    <a:pt x="970829" y="1510505"/>
                    <a:pt x="871138" y="1558417"/>
                    <a:pt x="773967" y="1612039"/>
                  </a:cubicBezTo>
                  <a:cubicBezTo>
                    <a:pt x="759848" y="1619602"/>
                    <a:pt x="746530" y="1630577"/>
                    <a:pt x="728855" y="1625470"/>
                  </a:cubicBezTo>
                  <a:cubicBezTo>
                    <a:pt x="652653" y="1655477"/>
                    <a:pt x="577590" y="1689498"/>
                    <a:pt x="496693" y="1702822"/>
                  </a:cubicBezTo>
                  <a:cubicBezTo>
                    <a:pt x="426135" y="1714369"/>
                    <a:pt x="356162" y="1715023"/>
                    <a:pt x="288012" y="1688606"/>
                  </a:cubicBezTo>
                  <a:cubicBezTo>
                    <a:pt x="207203" y="1657294"/>
                    <a:pt x="148210" y="1601209"/>
                    <a:pt x="135700" y="1503766"/>
                  </a:cubicBezTo>
                  <a:cubicBezTo>
                    <a:pt x="123191" y="1406323"/>
                    <a:pt x="165017" y="1331335"/>
                    <a:pt x="232960" y="1272918"/>
                  </a:cubicBezTo>
                  <a:cubicBezTo>
                    <a:pt x="303884" y="1211415"/>
                    <a:pt x="388658" y="1194290"/>
                    <a:pt x="475676" y="1185915"/>
                  </a:cubicBezTo>
                  <a:cubicBezTo>
                    <a:pt x="537294" y="1180004"/>
                    <a:pt x="599177" y="1178128"/>
                    <a:pt x="660995" y="1180283"/>
                  </a:cubicBezTo>
                  <a:cubicBezTo>
                    <a:pt x="698604" y="1181607"/>
                    <a:pt x="769308" y="1169747"/>
                    <a:pt x="763574" y="1175953"/>
                  </a:cubicBezTo>
                  <a:cubicBezTo>
                    <a:pt x="906741" y="1179815"/>
                    <a:pt x="1044532" y="1216883"/>
                    <a:pt x="1185008" y="1229788"/>
                  </a:cubicBezTo>
                  <a:cubicBezTo>
                    <a:pt x="1223337" y="1232333"/>
                    <a:pt x="1261776" y="1232312"/>
                    <a:pt x="1300109" y="1229721"/>
                  </a:cubicBezTo>
                  <a:cubicBezTo>
                    <a:pt x="1316628" y="1229782"/>
                    <a:pt x="1331570" y="1218658"/>
                    <a:pt x="1337639" y="1201780"/>
                  </a:cubicBezTo>
                  <a:cubicBezTo>
                    <a:pt x="1355561" y="1160521"/>
                    <a:pt x="1373397" y="1119229"/>
                    <a:pt x="1391148" y="1077904"/>
                  </a:cubicBezTo>
                  <a:cubicBezTo>
                    <a:pt x="1396572" y="1065054"/>
                    <a:pt x="1397836" y="1050546"/>
                    <a:pt x="1394731" y="1036803"/>
                  </a:cubicBezTo>
                  <a:cubicBezTo>
                    <a:pt x="1383306" y="983055"/>
                    <a:pt x="1378788" y="927816"/>
                    <a:pt x="1381305" y="872695"/>
                  </a:cubicBezTo>
                  <a:cubicBezTo>
                    <a:pt x="1382785" y="845337"/>
                    <a:pt x="1392601" y="807620"/>
                    <a:pt x="1393428" y="787837"/>
                  </a:cubicBezTo>
                  <a:cubicBezTo>
                    <a:pt x="1408439" y="653083"/>
                    <a:pt x="1451749" y="531458"/>
                    <a:pt x="1537164" y="430769"/>
                  </a:cubicBezTo>
                  <a:cubicBezTo>
                    <a:pt x="1566812" y="395178"/>
                    <a:pt x="1602177" y="365896"/>
                    <a:pt x="1641490" y="344398"/>
                  </a:cubicBezTo>
                  <a:cubicBezTo>
                    <a:pt x="1753007" y="284031"/>
                    <a:pt x="1849568" y="336525"/>
                    <a:pt x="1873665" y="471644"/>
                  </a:cubicBezTo>
                  <a:cubicBezTo>
                    <a:pt x="1878188" y="497902"/>
                    <a:pt x="1880814" y="524549"/>
                    <a:pt x="1884274" y="550984"/>
                  </a:cubicBezTo>
                  <a:cubicBezTo>
                    <a:pt x="1888798" y="561177"/>
                    <a:pt x="1887069" y="571742"/>
                    <a:pt x="1886543" y="582289"/>
                  </a:cubicBezTo>
                  <a:cubicBezTo>
                    <a:pt x="1859371" y="790245"/>
                    <a:pt x="1764575" y="951598"/>
                    <a:pt x="1607261" y="1069332"/>
                  </a:cubicBezTo>
                  <a:cubicBezTo>
                    <a:pt x="1577022" y="1091667"/>
                    <a:pt x="1543158" y="1107410"/>
                    <a:pt x="1507512" y="1115715"/>
                  </a:cubicBezTo>
                  <a:cubicBezTo>
                    <a:pt x="1480786" y="1122196"/>
                    <a:pt x="1466250" y="1137820"/>
                    <a:pt x="1465005" y="1170850"/>
                  </a:cubicBezTo>
                  <a:cubicBezTo>
                    <a:pt x="1517226" y="1157686"/>
                    <a:pt x="1563622" y="1129148"/>
                    <a:pt x="1612946" y="1109778"/>
                  </a:cubicBezTo>
                  <a:cubicBezTo>
                    <a:pt x="1659995" y="1091391"/>
                    <a:pt x="1705289" y="1067441"/>
                    <a:pt x="1752564" y="1049403"/>
                  </a:cubicBezTo>
                  <a:cubicBezTo>
                    <a:pt x="1773599" y="1041348"/>
                    <a:pt x="1787133" y="1028611"/>
                    <a:pt x="1791204" y="1003392"/>
                  </a:cubicBezTo>
                  <a:cubicBezTo>
                    <a:pt x="1812607" y="872110"/>
                    <a:pt x="1869407" y="761752"/>
                    <a:pt x="1956127" y="668983"/>
                  </a:cubicBezTo>
                  <a:cubicBezTo>
                    <a:pt x="2026520" y="596480"/>
                    <a:pt x="2110223" y="551875"/>
                    <a:pt x="2202960" y="526174"/>
                  </a:cubicBezTo>
                  <a:cubicBezTo>
                    <a:pt x="2221849" y="523892"/>
                    <a:pt x="2232163" y="515311"/>
                    <a:pt x="2223541" y="492189"/>
                  </a:cubicBezTo>
                  <a:cubicBezTo>
                    <a:pt x="2221806" y="487477"/>
                    <a:pt x="2221868" y="480547"/>
                    <a:pt x="2229448" y="479464"/>
                  </a:cubicBezTo>
                  <a:cubicBezTo>
                    <a:pt x="2240547" y="520537"/>
                    <a:pt x="2264655" y="527604"/>
                    <a:pt x="2301348" y="522523"/>
                  </a:cubicBezTo>
                  <a:cubicBezTo>
                    <a:pt x="2350258" y="516555"/>
                    <a:pt x="2399765" y="522860"/>
                    <a:pt x="2446132" y="540956"/>
                  </a:cubicBezTo>
                  <a:cubicBezTo>
                    <a:pt x="2583654" y="591882"/>
                    <a:pt x="2635107" y="736560"/>
                    <a:pt x="2565196" y="876197"/>
                  </a:cubicBezTo>
                  <a:cubicBezTo>
                    <a:pt x="2535439" y="935629"/>
                    <a:pt x="2492835" y="982510"/>
                    <a:pt x="2443015" y="1021815"/>
                  </a:cubicBezTo>
                  <a:cubicBezTo>
                    <a:pt x="2441183" y="1029755"/>
                    <a:pt x="2437370" y="1036978"/>
                    <a:pt x="2432016" y="1042674"/>
                  </a:cubicBezTo>
                  <a:cubicBezTo>
                    <a:pt x="2381054" y="1082153"/>
                    <a:pt x="2324779" y="1112621"/>
                    <a:pt x="2265230" y="1132963"/>
                  </a:cubicBezTo>
                  <a:cubicBezTo>
                    <a:pt x="2196611" y="1155147"/>
                    <a:pt x="2126818" y="1170828"/>
                    <a:pt x="2054607" y="1171741"/>
                  </a:cubicBezTo>
                  <a:cubicBezTo>
                    <a:pt x="1995616" y="1172546"/>
                    <a:pt x="1937044" y="1168190"/>
                    <a:pt x="1880340" y="1150687"/>
                  </a:cubicBezTo>
                  <a:cubicBezTo>
                    <a:pt x="1853668" y="1141749"/>
                    <a:pt x="1824907" y="1143952"/>
                    <a:pt x="1799622" y="1156862"/>
                  </a:cubicBezTo>
                  <a:cubicBezTo>
                    <a:pt x="1767794" y="1172580"/>
                    <a:pt x="1736974" y="1191050"/>
                    <a:pt x="1702098" y="1198292"/>
                  </a:cubicBezTo>
                  <a:cubicBezTo>
                    <a:pt x="1698489" y="1200930"/>
                    <a:pt x="1426968" y="1272889"/>
                    <a:pt x="1436396" y="1275134"/>
                  </a:cubicBezTo>
                  <a:cubicBezTo>
                    <a:pt x="1428005" y="1333911"/>
                    <a:pt x="1481969" y="1368061"/>
                    <a:pt x="1532887" y="1393036"/>
                  </a:cubicBezTo>
                  <a:cubicBezTo>
                    <a:pt x="1592194" y="1419489"/>
                    <a:pt x="1749420" y="1602449"/>
                    <a:pt x="1777758" y="1706850"/>
                  </a:cubicBezTo>
                  <a:cubicBezTo>
                    <a:pt x="1795520" y="1759319"/>
                    <a:pt x="1796115" y="1816981"/>
                    <a:pt x="1779438" y="1869885"/>
                  </a:cubicBezTo>
                  <a:cubicBezTo>
                    <a:pt x="1756156" y="1917229"/>
                    <a:pt x="1718842" y="1937139"/>
                    <a:pt x="1671187" y="1936808"/>
                  </a:cubicBezTo>
                  <a:cubicBezTo>
                    <a:pt x="1603533" y="1931597"/>
                    <a:pt x="1549521" y="1895569"/>
                    <a:pt x="1503418" y="1844097"/>
                  </a:cubicBezTo>
                  <a:cubicBezTo>
                    <a:pt x="1444542" y="1778311"/>
                    <a:pt x="1393491" y="1706530"/>
                    <a:pt x="1369421" y="1615828"/>
                  </a:cubicBezTo>
                  <a:cubicBezTo>
                    <a:pt x="1368422" y="1609703"/>
                    <a:pt x="1363677" y="1605106"/>
                    <a:pt x="1358023" y="1604773"/>
                  </a:cubicBezTo>
                  <a:cubicBezTo>
                    <a:pt x="1340296" y="1656115"/>
                    <a:pt x="1316821" y="1705756"/>
                    <a:pt x="1303571" y="1759951"/>
                  </a:cubicBezTo>
                  <a:cubicBezTo>
                    <a:pt x="1301434" y="1772748"/>
                    <a:pt x="1302370" y="1785945"/>
                    <a:pt x="1306293" y="1798223"/>
                  </a:cubicBezTo>
                  <a:cubicBezTo>
                    <a:pt x="1329911" y="1899510"/>
                    <a:pt x="1339207" y="2004191"/>
                    <a:pt x="1333852" y="2108587"/>
                  </a:cubicBezTo>
                  <a:cubicBezTo>
                    <a:pt x="1320556" y="2272435"/>
                    <a:pt x="1275822" y="2424758"/>
                    <a:pt x="1192397" y="2562231"/>
                  </a:cubicBezTo>
                  <a:cubicBezTo>
                    <a:pt x="1162391" y="2613568"/>
                    <a:pt x="1125944" y="2660002"/>
                    <a:pt x="1084135" y="2700157"/>
                  </a:cubicBezTo>
                  <a:cubicBezTo>
                    <a:pt x="1075814" y="2709277"/>
                    <a:pt x="1065817" y="2716341"/>
                    <a:pt x="1054814" y="2720880"/>
                  </a:cubicBezTo>
                  <a:lnTo>
                    <a:pt x="1050242" y="2722310"/>
                  </a:lnTo>
                  <a:close/>
                </a:path>
              </a:pathLst>
            </a:custGeom>
            <a:noFill/>
            <a:ln w="19241" cap="flat">
              <a:solidFill>
                <a:srgbClr val="2D3E50"/>
              </a:solidFill>
              <a:prstDash val="solid"/>
              <a:round/>
            </a:ln>
          </p:spPr>
          <p:txBody>
            <a:bodyPr rtlCol="0" anchor="ctr"/>
            <a:lstStyle/>
            <a:p>
              <a:endParaRPr lang="de-DE"/>
            </a:p>
          </p:txBody>
        </p:sp>
        <p:sp>
          <p:nvSpPr>
            <p:cNvPr id="136" name="Freihandform: Form 51">
              <a:extLst>
                <a:ext uri="{FF2B5EF4-FFF2-40B4-BE49-F238E27FC236}">
                  <a16:creationId xmlns:a16="http://schemas.microsoft.com/office/drawing/2014/main" id="{5053C7DB-1D1C-49EB-B6A0-F9F689179F5B}"/>
                </a:ext>
              </a:extLst>
            </p:cNvPr>
            <p:cNvSpPr/>
            <p:nvPr/>
          </p:nvSpPr>
          <p:spPr>
            <a:xfrm>
              <a:off x="-16725" y="3935480"/>
              <a:ext cx="523462" cy="614913"/>
            </a:xfrm>
            <a:custGeom>
              <a:avLst/>
              <a:gdLst>
                <a:gd name="connsiteX0" fmla="*/ 394916 w 523462"/>
                <a:gd name="connsiteY0" fmla="*/ 358822 h 614913"/>
                <a:gd name="connsiteX1" fmla="*/ 408260 w 523462"/>
                <a:gd name="connsiteY1" fmla="*/ 446414 h 614913"/>
                <a:gd name="connsiteX2" fmla="*/ 414299 w 523462"/>
                <a:gd name="connsiteY2" fmla="*/ 371634 h 614913"/>
                <a:gd name="connsiteX3" fmla="*/ 416017 w 523462"/>
                <a:gd name="connsiteY3" fmla="*/ 368755 h 614913"/>
                <a:gd name="connsiteX4" fmla="*/ 522997 w 523462"/>
                <a:gd name="connsiteY4" fmla="*/ 439098 h 614913"/>
                <a:gd name="connsiteX5" fmla="*/ 356301 w 523462"/>
                <a:gd name="connsiteY5" fmla="*/ 481380 h 614913"/>
                <a:gd name="connsiteX6" fmla="*/ 279991 w 523462"/>
                <a:gd name="connsiteY6" fmla="*/ 425011 h 614913"/>
                <a:gd name="connsiteX7" fmla="*/ 40183 w 523462"/>
                <a:gd name="connsiteY7" fmla="*/ 266590 h 614913"/>
                <a:gd name="connsiteX8" fmla="*/ 81521 w 523462"/>
                <a:gd name="connsiteY8" fmla="*/ 134738 h 614913"/>
                <a:gd name="connsiteX9" fmla="*/ 118983 w 523462"/>
                <a:gd name="connsiteY9" fmla="*/ 133319 h 614913"/>
                <a:gd name="connsiteX10" fmla="*/ 254499 w 523462"/>
                <a:gd name="connsiteY10" fmla="*/ 218937 h 614913"/>
                <a:gd name="connsiteX11" fmla="*/ 252909 w 523462"/>
                <a:gd name="connsiteY11" fmla="*/ 258422 h 614913"/>
                <a:gd name="connsiteX12" fmla="*/ 206197 w 523462"/>
                <a:gd name="connsiteY12" fmla="*/ 287051 h 614913"/>
                <a:gd name="connsiteX13" fmla="*/ 174694 w 523462"/>
                <a:gd name="connsiteY13" fmla="*/ 314428 h 614913"/>
                <a:gd name="connsiteX14" fmla="*/ 263682 w 523462"/>
                <a:gd name="connsiteY14" fmla="*/ 272085 h 614913"/>
                <a:gd name="connsiteX15" fmla="*/ 394916 w 523462"/>
                <a:gd name="connsiteY15" fmla="*/ 358822 h 614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3462" h="614913">
                  <a:moveTo>
                    <a:pt x="394916" y="358822"/>
                  </a:moveTo>
                  <a:cubicBezTo>
                    <a:pt x="394286" y="387292"/>
                    <a:pt x="392248" y="415967"/>
                    <a:pt x="408260" y="446414"/>
                  </a:cubicBezTo>
                  <a:cubicBezTo>
                    <a:pt x="419919" y="419167"/>
                    <a:pt x="404863" y="394085"/>
                    <a:pt x="414299" y="371634"/>
                  </a:cubicBezTo>
                  <a:cubicBezTo>
                    <a:pt x="414881" y="370695"/>
                    <a:pt x="415269" y="368998"/>
                    <a:pt x="416017" y="368755"/>
                  </a:cubicBezTo>
                  <a:cubicBezTo>
                    <a:pt x="445048" y="361039"/>
                    <a:pt x="515286" y="407104"/>
                    <a:pt x="522997" y="439098"/>
                  </a:cubicBezTo>
                  <a:cubicBezTo>
                    <a:pt x="469445" y="463084"/>
                    <a:pt x="414602" y="480787"/>
                    <a:pt x="356301" y="481380"/>
                  </a:cubicBezTo>
                  <a:cubicBezTo>
                    <a:pt x="333571" y="458136"/>
                    <a:pt x="306764" y="441936"/>
                    <a:pt x="279991" y="425011"/>
                  </a:cubicBezTo>
                  <a:cubicBezTo>
                    <a:pt x="199186" y="374263"/>
                    <a:pt x="118039" y="323228"/>
                    <a:pt x="40183" y="266590"/>
                  </a:cubicBezTo>
                  <a:cubicBezTo>
                    <a:pt x="35825" y="215795"/>
                    <a:pt x="55472" y="174082"/>
                    <a:pt x="81521" y="134738"/>
                  </a:cubicBezTo>
                  <a:cubicBezTo>
                    <a:pt x="93636" y="120411"/>
                    <a:pt x="106915" y="126541"/>
                    <a:pt x="118983" y="133319"/>
                  </a:cubicBezTo>
                  <a:cubicBezTo>
                    <a:pt x="165372" y="159404"/>
                    <a:pt x="210036" y="189156"/>
                    <a:pt x="254499" y="218937"/>
                  </a:cubicBezTo>
                  <a:cubicBezTo>
                    <a:pt x="279010" y="235428"/>
                    <a:pt x="277472" y="243853"/>
                    <a:pt x="252909" y="258422"/>
                  </a:cubicBezTo>
                  <a:cubicBezTo>
                    <a:pt x="237255" y="267670"/>
                    <a:pt x="218950" y="272070"/>
                    <a:pt x="206197" y="287051"/>
                  </a:cubicBezTo>
                  <a:cubicBezTo>
                    <a:pt x="196725" y="294476"/>
                    <a:pt x="182609" y="295299"/>
                    <a:pt x="174694" y="314428"/>
                  </a:cubicBezTo>
                  <a:cubicBezTo>
                    <a:pt x="209956" y="305803"/>
                    <a:pt x="235294" y="284785"/>
                    <a:pt x="263682" y="272085"/>
                  </a:cubicBezTo>
                  <a:cubicBezTo>
                    <a:pt x="307873" y="300288"/>
                    <a:pt x="352735" y="327113"/>
                    <a:pt x="394916" y="358822"/>
                  </a:cubicBezTo>
                  <a:close/>
                </a:path>
              </a:pathLst>
            </a:custGeom>
            <a:noFill/>
            <a:ln w="19241" cap="flat">
              <a:solidFill>
                <a:srgbClr val="2D3E50"/>
              </a:solidFill>
              <a:prstDash val="solid"/>
              <a:round/>
            </a:ln>
          </p:spPr>
          <p:txBody>
            <a:bodyPr rtlCol="0" anchor="ctr"/>
            <a:lstStyle/>
            <a:p>
              <a:endParaRPr lang="de-DE"/>
            </a:p>
          </p:txBody>
        </p:sp>
        <p:sp>
          <p:nvSpPr>
            <p:cNvPr id="137" name="Freihandform: Form 52">
              <a:extLst>
                <a:ext uri="{FF2B5EF4-FFF2-40B4-BE49-F238E27FC236}">
                  <a16:creationId xmlns:a16="http://schemas.microsoft.com/office/drawing/2014/main" id="{68D290EC-AC3B-441D-A420-AF114837216B}"/>
                </a:ext>
              </a:extLst>
            </p:cNvPr>
            <p:cNvSpPr/>
            <p:nvPr/>
          </p:nvSpPr>
          <p:spPr>
            <a:xfrm>
              <a:off x="537453" y="4424445"/>
              <a:ext cx="646982" cy="464007"/>
            </a:xfrm>
            <a:custGeom>
              <a:avLst/>
              <a:gdLst>
                <a:gd name="connsiteX0" fmla="*/ 36394 w 646982"/>
                <a:gd name="connsiteY0" fmla="*/ 391946 h 464007"/>
                <a:gd name="connsiteX1" fmla="*/ 129454 w 646982"/>
                <a:gd name="connsiteY1" fmla="*/ 248058 h 464007"/>
                <a:gd name="connsiteX2" fmla="*/ 199712 w 646982"/>
                <a:gd name="connsiteY2" fmla="*/ 209480 h 464007"/>
                <a:gd name="connsiteX3" fmla="*/ 488651 w 646982"/>
                <a:gd name="connsiteY3" fmla="*/ 106728 h 464007"/>
                <a:gd name="connsiteX4" fmla="*/ 580397 w 646982"/>
                <a:gd name="connsiteY4" fmla="*/ 76543 h 464007"/>
                <a:gd name="connsiteX5" fmla="*/ 618158 w 646982"/>
                <a:gd name="connsiteY5" fmla="*/ 95887 h 464007"/>
                <a:gd name="connsiteX6" fmla="*/ 631924 w 646982"/>
                <a:gd name="connsiteY6" fmla="*/ 159039 h 464007"/>
                <a:gd name="connsiteX7" fmla="*/ 489396 w 646982"/>
                <a:gd name="connsiteY7" fmla="*/ 201931 h 464007"/>
                <a:gd name="connsiteX8" fmla="*/ 486473 w 646982"/>
                <a:gd name="connsiteY8" fmla="*/ 182653 h 464007"/>
                <a:gd name="connsiteX9" fmla="*/ 510551 w 646982"/>
                <a:gd name="connsiteY9" fmla="*/ 151887 h 464007"/>
                <a:gd name="connsiteX10" fmla="*/ 427169 w 646982"/>
                <a:gd name="connsiteY10" fmla="*/ 259246 h 464007"/>
                <a:gd name="connsiteX11" fmla="*/ 395899 w 646982"/>
                <a:gd name="connsiteY11" fmla="*/ 286184 h 464007"/>
                <a:gd name="connsiteX12" fmla="*/ 242822 w 646982"/>
                <a:gd name="connsiteY12" fmla="*/ 331828 h 464007"/>
                <a:gd name="connsiteX13" fmla="*/ 69771 w 646982"/>
                <a:gd name="connsiteY13" fmla="*/ 391933 h 464007"/>
                <a:gd name="connsiteX14" fmla="*/ 36394 w 646982"/>
                <a:gd name="connsiteY14" fmla="*/ 391946 h 464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6982" h="464007">
                  <a:moveTo>
                    <a:pt x="36394" y="391946"/>
                  </a:moveTo>
                  <a:cubicBezTo>
                    <a:pt x="57657" y="336359"/>
                    <a:pt x="90939" y="289849"/>
                    <a:pt x="129454" y="248058"/>
                  </a:cubicBezTo>
                  <a:cubicBezTo>
                    <a:pt x="148469" y="225490"/>
                    <a:pt x="174006" y="217295"/>
                    <a:pt x="199712" y="209480"/>
                  </a:cubicBezTo>
                  <a:cubicBezTo>
                    <a:pt x="297390" y="179644"/>
                    <a:pt x="392228" y="140515"/>
                    <a:pt x="488651" y="106728"/>
                  </a:cubicBezTo>
                  <a:cubicBezTo>
                    <a:pt x="519085" y="96066"/>
                    <a:pt x="550073" y="87616"/>
                    <a:pt x="580397" y="76543"/>
                  </a:cubicBezTo>
                  <a:cubicBezTo>
                    <a:pt x="595846" y="70853"/>
                    <a:pt x="615825" y="65401"/>
                    <a:pt x="618158" y="95887"/>
                  </a:cubicBezTo>
                  <a:cubicBezTo>
                    <a:pt x="628254" y="115014"/>
                    <a:pt x="633042" y="136969"/>
                    <a:pt x="631924" y="159039"/>
                  </a:cubicBezTo>
                  <a:cubicBezTo>
                    <a:pt x="584978" y="175569"/>
                    <a:pt x="540686" y="202901"/>
                    <a:pt x="489396" y="201931"/>
                  </a:cubicBezTo>
                  <a:cubicBezTo>
                    <a:pt x="478942" y="197344"/>
                    <a:pt x="481878" y="189816"/>
                    <a:pt x="486473" y="182653"/>
                  </a:cubicBezTo>
                  <a:cubicBezTo>
                    <a:pt x="493812" y="171770"/>
                    <a:pt x="501859" y="161488"/>
                    <a:pt x="510551" y="151887"/>
                  </a:cubicBezTo>
                  <a:cubicBezTo>
                    <a:pt x="482217" y="187205"/>
                    <a:pt x="454280" y="222937"/>
                    <a:pt x="427169" y="259246"/>
                  </a:cubicBezTo>
                  <a:cubicBezTo>
                    <a:pt x="418663" y="270776"/>
                    <a:pt x="411741" y="284750"/>
                    <a:pt x="395899" y="286184"/>
                  </a:cubicBezTo>
                  <a:cubicBezTo>
                    <a:pt x="342125" y="290385"/>
                    <a:pt x="293082" y="313602"/>
                    <a:pt x="242822" y="331828"/>
                  </a:cubicBezTo>
                  <a:cubicBezTo>
                    <a:pt x="185370" y="352653"/>
                    <a:pt x="127029" y="370350"/>
                    <a:pt x="69771" y="391933"/>
                  </a:cubicBezTo>
                  <a:cubicBezTo>
                    <a:pt x="58923" y="396099"/>
                    <a:pt x="47593" y="399660"/>
                    <a:pt x="36394" y="391946"/>
                  </a:cubicBezTo>
                  <a:close/>
                </a:path>
              </a:pathLst>
            </a:custGeom>
            <a:noFill/>
            <a:ln w="19241" cap="flat">
              <a:solidFill>
                <a:srgbClr val="2D3E50"/>
              </a:solidFill>
              <a:prstDash val="solid"/>
              <a:round/>
            </a:ln>
          </p:spPr>
          <p:txBody>
            <a:bodyPr rtlCol="0" anchor="ctr"/>
            <a:lstStyle/>
            <a:p>
              <a:endParaRPr lang="de-DE"/>
            </a:p>
          </p:txBody>
        </p:sp>
        <p:sp>
          <p:nvSpPr>
            <p:cNvPr id="138" name="Freihandform: Form 53">
              <a:extLst>
                <a:ext uri="{FF2B5EF4-FFF2-40B4-BE49-F238E27FC236}">
                  <a16:creationId xmlns:a16="http://schemas.microsoft.com/office/drawing/2014/main" id="{8B02C102-44C0-461F-A813-3754EF75D0B7}"/>
                </a:ext>
              </a:extLst>
            </p:cNvPr>
            <p:cNvSpPr/>
            <p:nvPr/>
          </p:nvSpPr>
          <p:spPr>
            <a:xfrm>
              <a:off x="2013002" y="3234554"/>
              <a:ext cx="528507" cy="581114"/>
            </a:xfrm>
            <a:custGeom>
              <a:avLst/>
              <a:gdLst>
                <a:gd name="connsiteX0" fmla="*/ 293943 w 528507"/>
                <a:gd name="connsiteY0" fmla="*/ 504521 h 581114"/>
                <a:gd name="connsiteX1" fmla="*/ 233361 w 528507"/>
                <a:gd name="connsiteY1" fmla="*/ 544811 h 581114"/>
                <a:gd name="connsiteX2" fmla="*/ 186909 w 528507"/>
                <a:gd name="connsiteY2" fmla="*/ 573222 h 581114"/>
                <a:gd name="connsiteX3" fmla="*/ 168263 w 528507"/>
                <a:gd name="connsiteY3" fmla="*/ 561426 h 581114"/>
                <a:gd name="connsiteX4" fmla="*/ 216817 w 528507"/>
                <a:gd name="connsiteY4" fmla="*/ 417871 h 581114"/>
                <a:gd name="connsiteX5" fmla="*/ 230584 w 528507"/>
                <a:gd name="connsiteY5" fmla="*/ 427031 h 581114"/>
                <a:gd name="connsiteX6" fmla="*/ 206687 w 528507"/>
                <a:gd name="connsiteY6" fmla="*/ 387015 h 581114"/>
                <a:gd name="connsiteX7" fmla="*/ 246065 w 528507"/>
                <a:gd name="connsiteY7" fmla="*/ 237249 h 581114"/>
                <a:gd name="connsiteX8" fmla="*/ 297877 w 528507"/>
                <a:gd name="connsiteY8" fmla="*/ 218505 h 581114"/>
                <a:gd name="connsiteX9" fmla="*/ 233411 w 528507"/>
                <a:gd name="connsiteY9" fmla="*/ 225455 h 581114"/>
                <a:gd name="connsiteX10" fmla="*/ 228874 w 528507"/>
                <a:gd name="connsiteY10" fmla="*/ 216680 h 581114"/>
                <a:gd name="connsiteX11" fmla="*/ 270369 w 528507"/>
                <a:gd name="connsiteY11" fmla="*/ 48383 h 581114"/>
                <a:gd name="connsiteX12" fmla="*/ 280928 w 528507"/>
                <a:gd name="connsiteY12" fmla="*/ 41316 h 581114"/>
                <a:gd name="connsiteX13" fmla="*/ 411761 w 528507"/>
                <a:gd name="connsiteY13" fmla="*/ 127954 h 581114"/>
                <a:gd name="connsiteX14" fmla="*/ 387976 w 528507"/>
                <a:gd name="connsiteY14" fmla="*/ 177056 h 581114"/>
                <a:gd name="connsiteX15" fmla="*/ 303669 w 528507"/>
                <a:gd name="connsiteY15" fmla="*/ 478544 h 581114"/>
                <a:gd name="connsiteX16" fmla="*/ 293943 w 528507"/>
                <a:gd name="connsiteY16" fmla="*/ 504521 h 58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8507" h="581114">
                  <a:moveTo>
                    <a:pt x="293943" y="504521"/>
                  </a:moveTo>
                  <a:cubicBezTo>
                    <a:pt x="276965" y="523803"/>
                    <a:pt x="254742" y="533357"/>
                    <a:pt x="233361" y="544811"/>
                  </a:cubicBezTo>
                  <a:cubicBezTo>
                    <a:pt x="220497" y="559539"/>
                    <a:pt x="202337" y="563625"/>
                    <a:pt x="186909" y="573222"/>
                  </a:cubicBezTo>
                  <a:cubicBezTo>
                    <a:pt x="175144" y="580465"/>
                    <a:pt x="165686" y="573620"/>
                    <a:pt x="168263" y="561426"/>
                  </a:cubicBezTo>
                  <a:cubicBezTo>
                    <a:pt x="179409" y="511650"/>
                    <a:pt x="179387" y="456964"/>
                    <a:pt x="216817" y="417871"/>
                  </a:cubicBezTo>
                  <a:cubicBezTo>
                    <a:pt x="222211" y="417489"/>
                    <a:pt x="226231" y="420115"/>
                    <a:pt x="230584" y="427031"/>
                  </a:cubicBezTo>
                  <a:cubicBezTo>
                    <a:pt x="225003" y="409959"/>
                    <a:pt x="209322" y="403235"/>
                    <a:pt x="206687" y="387015"/>
                  </a:cubicBezTo>
                  <a:cubicBezTo>
                    <a:pt x="212636" y="334852"/>
                    <a:pt x="233253" y="287290"/>
                    <a:pt x="246065" y="237249"/>
                  </a:cubicBezTo>
                  <a:cubicBezTo>
                    <a:pt x="261790" y="223340"/>
                    <a:pt x="281684" y="223966"/>
                    <a:pt x="297877" y="218505"/>
                  </a:cubicBezTo>
                  <a:cubicBezTo>
                    <a:pt x="277602" y="218787"/>
                    <a:pt x="256526" y="234623"/>
                    <a:pt x="233411" y="225455"/>
                  </a:cubicBezTo>
                  <a:cubicBezTo>
                    <a:pt x="230693" y="223510"/>
                    <a:pt x="229005" y="220238"/>
                    <a:pt x="228874" y="216680"/>
                  </a:cubicBezTo>
                  <a:cubicBezTo>
                    <a:pt x="235251" y="158410"/>
                    <a:pt x="251411" y="102736"/>
                    <a:pt x="270369" y="48383"/>
                  </a:cubicBezTo>
                  <a:cubicBezTo>
                    <a:pt x="272239" y="43886"/>
                    <a:pt x="276437" y="41081"/>
                    <a:pt x="280928" y="41316"/>
                  </a:cubicBezTo>
                  <a:cubicBezTo>
                    <a:pt x="332642" y="51822"/>
                    <a:pt x="379155" y="82621"/>
                    <a:pt x="411761" y="127954"/>
                  </a:cubicBezTo>
                  <a:cubicBezTo>
                    <a:pt x="400280" y="141925"/>
                    <a:pt x="392110" y="158793"/>
                    <a:pt x="387976" y="177056"/>
                  </a:cubicBezTo>
                  <a:cubicBezTo>
                    <a:pt x="363342" y="278724"/>
                    <a:pt x="325129" y="375834"/>
                    <a:pt x="303669" y="478544"/>
                  </a:cubicBezTo>
                  <a:cubicBezTo>
                    <a:pt x="301705" y="487715"/>
                    <a:pt x="298420" y="496481"/>
                    <a:pt x="293943" y="504521"/>
                  </a:cubicBezTo>
                  <a:close/>
                </a:path>
              </a:pathLst>
            </a:custGeom>
            <a:noFill/>
            <a:ln w="19241" cap="flat">
              <a:solidFill>
                <a:srgbClr val="2D3E50"/>
              </a:solidFill>
              <a:prstDash val="solid"/>
              <a:round/>
            </a:ln>
          </p:spPr>
          <p:txBody>
            <a:bodyPr rtlCol="0" anchor="ctr"/>
            <a:lstStyle/>
            <a:p>
              <a:endParaRPr lang="de-DE"/>
            </a:p>
          </p:txBody>
        </p:sp>
        <p:sp>
          <p:nvSpPr>
            <p:cNvPr id="139" name="Freihandform: Form 54">
              <a:extLst>
                <a:ext uri="{FF2B5EF4-FFF2-40B4-BE49-F238E27FC236}">
                  <a16:creationId xmlns:a16="http://schemas.microsoft.com/office/drawing/2014/main" id="{D120848C-2F68-47E8-8685-8FC51BD82C87}"/>
                </a:ext>
              </a:extLst>
            </p:cNvPr>
            <p:cNvSpPr/>
            <p:nvPr/>
          </p:nvSpPr>
          <p:spPr>
            <a:xfrm>
              <a:off x="580507" y="5193919"/>
              <a:ext cx="503775" cy="393144"/>
            </a:xfrm>
            <a:custGeom>
              <a:avLst/>
              <a:gdLst>
                <a:gd name="connsiteX0" fmla="*/ 467862 w 503775"/>
                <a:gd name="connsiteY0" fmla="*/ 80823 h 393144"/>
                <a:gd name="connsiteX1" fmla="*/ 295684 w 503775"/>
                <a:gd name="connsiteY1" fmla="*/ 272580 h 393144"/>
                <a:gd name="connsiteX2" fmla="*/ 5020 w 503775"/>
                <a:gd name="connsiteY2" fmla="*/ 242726 h 393144"/>
                <a:gd name="connsiteX3" fmla="*/ 31388 w 503775"/>
                <a:gd name="connsiteY3" fmla="*/ 215671 h 393144"/>
                <a:gd name="connsiteX4" fmla="*/ 433538 w 503775"/>
                <a:gd name="connsiteY4" fmla="*/ 74526 h 393144"/>
                <a:gd name="connsiteX5" fmla="*/ 467862 w 503775"/>
                <a:gd name="connsiteY5" fmla="*/ 80823 h 39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775" h="393144">
                  <a:moveTo>
                    <a:pt x="467862" y="80823"/>
                  </a:moveTo>
                  <a:cubicBezTo>
                    <a:pt x="424704" y="160364"/>
                    <a:pt x="369038" y="227798"/>
                    <a:pt x="295684" y="272580"/>
                  </a:cubicBezTo>
                  <a:cubicBezTo>
                    <a:pt x="211197" y="324579"/>
                    <a:pt x="94666" y="340066"/>
                    <a:pt x="5020" y="242726"/>
                  </a:cubicBezTo>
                  <a:cubicBezTo>
                    <a:pt x="7180" y="225897"/>
                    <a:pt x="19074" y="220230"/>
                    <a:pt x="31388" y="215671"/>
                  </a:cubicBezTo>
                  <a:cubicBezTo>
                    <a:pt x="164714" y="166189"/>
                    <a:pt x="297430" y="114527"/>
                    <a:pt x="433538" y="74526"/>
                  </a:cubicBezTo>
                  <a:cubicBezTo>
                    <a:pt x="445125" y="71061"/>
                    <a:pt x="458630" y="64846"/>
                    <a:pt x="467862" y="80823"/>
                  </a:cubicBezTo>
                  <a:close/>
                </a:path>
              </a:pathLst>
            </a:custGeom>
            <a:noFill/>
            <a:ln w="19241" cap="flat">
              <a:solidFill>
                <a:srgbClr val="2D3E50"/>
              </a:solidFill>
              <a:prstDash val="solid"/>
              <a:round/>
            </a:ln>
          </p:spPr>
          <p:txBody>
            <a:bodyPr rtlCol="0" anchor="ctr"/>
            <a:lstStyle/>
            <a:p>
              <a:endParaRPr lang="de-DE"/>
            </a:p>
          </p:txBody>
        </p:sp>
        <p:sp>
          <p:nvSpPr>
            <p:cNvPr id="140" name="Freihandform: Form 55">
              <a:extLst>
                <a:ext uri="{FF2B5EF4-FFF2-40B4-BE49-F238E27FC236}">
                  <a16:creationId xmlns:a16="http://schemas.microsoft.com/office/drawing/2014/main" id="{44F03CD1-6D8B-4EFF-9FA5-E0F3B7BADC82}"/>
                </a:ext>
              </a:extLst>
            </p:cNvPr>
            <p:cNvSpPr/>
            <p:nvPr/>
          </p:nvSpPr>
          <p:spPr>
            <a:xfrm>
              <a:off x="1534309" y="3350546"/>
              <a:ext cx="537980" cy="548866"/>
            </a:xfrm>
            <a:custGeom>
              <a:avLst/>
              <a:gdLst>
                <a:gd name="connsiteX0" fmla="*/ 152239 w 537980"/>
                <a:gd name="connsiteY0" fmla="*/ 501461 h 548866"/>
                <a:gd name="connsiteX1" fmla="*/ 134950 w 537980"/>
                <a:gd name="connsiteY1" fmla="*/ 510723 h 548866"/>
                <a:gd name="connsiteX2" fmla="*/ 147188 w 537980"/>
                <a:gd name="connsiteY2" fmla="*/ 425804 h 548866"/>
                <a:gd name="connsiteX3" fmla="*/ 238715 w 537980"/>
                <a:gd name="connsiteY3" fmla="*/ 156651 h 548866"/>
                <a:gd name="connsiteX4" fmla="*/ 386173 w 537980"/>
                <a:gd name="connsiteY4" fmla="*/ 0 h 548866"/>
                <a:gd name="connsiteX5" fmla="*/ 375392 w 537980"/>
                <a:gd name="connsiteY5" fmla="*/ 66507 h 548866"/>
                <a:gd name="connsiteX6" fmla="*/ 310636 w 537980"/>
                <a:gd name="connsiteY6" fmla="*/ 289267 h 548866"/>
                <a:gd name="connsiteX7" fmla="*/ 311739 w 537980"/>
                <a:gd name="connsiteY7" fmla="*/ 325820 h 548866"/>
                <a:gd name="connsiteX8" fmla="*/ 254674 w 537980"/>
                <a:gd name="connsiteY8" fmla="*/ 392672 h 548866"/>
                <a:gd name="connsiteX9" fmla="*/ 243526 w 537980"/>
                <a:gd name="connsiteY9" fmla="*/ 423642 h 548866"/>
                <a:gd name="connsiteX10" fmla="*/ 232548 w 537980"/>
                <a:gd name="connsiteY10" fmla="*/ 505614 h 548866"/>
                <a:gd name="connsiteX11" fmla="*/ 183920 w 537980"/>
                <a:gd name="connsiteY11" fmla="*/ 492483 h 548866"/>
                <a:gd name="connsiteX12" fmla="*/ 152239 w 537980"/>
                <a:gd name="connsiteY12" fmla="*/ 501461 h 54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7980" h="548866">
                  <a:moveTo>
                    <a:pt x="152239" y="501461"/>
                  </a:moveTo>
                  <a:lnTo>
                    <a:pt x="134950" y="510723"/>
                  </a:lnTo>
                  <a:cubicBezTo>
                    <a:pt x="119007" y="478985"/>
                    <a:pt x="141057" y="453773"/>
                    <a:pt x="147188" y="425804"/>
                  </a:cubicBezTo>
                  <a:cubicBezTo>
                    <a:pt x="161339" y="329125"/>
                    <a:pt x="187026" y="237863"/>
                    <a:pt x="238715" y="156651"/>
                  </a:cubicBezTo>
                  <a:cubicBezTo>
                    <a:pt x="277629" y="93936"/>
                    <a:pt x="327814" y="40620"/>
                    <a:pt x="386173" y="0"/>
                  </a:cubicBezTo>
                  <a:cubicBezTo>
                    <a:pt x="390804" y="23771"/>
                    <a:pt x="382122" y="45191"/>
                    <a:pt x="375392" y="66507"/>
                  </a:cubicBezTo>
                  <a:cubicBezTo>
                    <a:pt x="352130" y="140091"/>
                    <a:pt x="329727" y="214000"/>
                    <a:pt x="310636" y="289267"/>
                  </a:cubicBezTo>
                  <a:cubicBezTo>
                    <a:pt x="307425" y="301959"/>
                    <a:pt x="303876" y="313890"/>
                    <a:pt x="311739" y="325820"/>
                  </a:cubicBezTo>
                  <a:cubicBezTo>
                    <a:pt x="301818" y="357465"/>
                    <a:pt x="271158" y="367778"/>
                    <a:pt x="254674" y="392672"/>
                  </a:cubicBezTo>
                  <a:cubicBezTo>
                    <a:pt x="248569" y="401899"/>
                    <a:pt x="233323" y="407245"/>
                    <a:pt x="243526" y="423642"/>
                  </a:cubicBezTo>
                  <a:cubicBezTo>
                    <a:pt x="252866" y="453040"/>
                    <a:pt x="234862" y="478044"/>
                    <a:pt x="232548" y="505614"/>
                  </a:cubicBezTo>
                  <a:cubicBezTo>
                    <a:pt x="216245" y="501026"/>
                    <a:pt x="199033" y="501783"/>
                    <a:pt x="183920" y="492483"/>
                  </a:cubicBezTo>
                  <a:cubicBezTo>
                    <a:pt x="171734" y="489137"/>
                    <a:pt x="164085" y="504205"/>
                    <a:pt x="152239" y="501461"/>
                  </a:cubicBezTo>
                  <a:close/>
                </a:path>
              </a:pathLst>
            </a:custGeom>
            <a:noFill/>
            <a:ln w="19241" cap="flat">
              <a:solidFill>
                <a:srgbClr val="2D3E50"/>
              </a:solidFill>
              <a:prstDash val="solid"/>
              <a:round/>
            </a:ln>
          </p:spPr>
          <p:txBody>
            <a:bodyPr rtlCol="0" anchor="ctr"/>
            <a:lstStyle/>
            <a:p>
              <a:endParaRPr lang="de-DE"/>
            </a:p>
          </p:txBody>
        </p:sp>
        <p:sp>
          <p:nvSpPr>
            <p:cNvPr id="141" name="Freihandform: Form 56">
              <a:extLst>
                <a:ext uri="{FF2B5EF4-FFF2-40B4-BE49-F238E27FC236}">
                  <a16:creationId xmlns:a16="http://schemas.microsoft.com/office/drawing/2014/main" id="{DAF20725-D09F-4AD9-9456-5019A48AB9C1}"/>
                </a:ext>
              </a:extLst>
            </p:cNvPr>
            <p:cNvSpPr/>
            <p:nvPr/>
          </p:nvSpPr>
          <p:spPr>
            <a:xfrm>
              <a:off x="635142" y="4300030"/>
              <a:ext cx="632335" cy="461043"/>
            </a:xfrm>
            <a:custGeom>
              <a:avLst/>
              <a:gdLst>
                <a:gd name="connsiteX0" fmla="*/ 520613 w 632335"/>
                <a:gd name="connsiteY0" fmla="*/ 220304 h 461043"/>
                <a:gd name="connsiteX1" fmla="*/ 464841 w 632335"/>
                <a:gd name="connsiteY1" fmla="*/ 217112 h 461043"/>
                <a:gd name="connsiteX2" fmla="*/ 281661 w 632335"/>
                <a:gd name="connsiteY2" fmla="*/ 281076 h 461043"/>
                <a:gd name="connsiteX3" fmla="*/ 31909 w 632335"/>
                <a:gd name="connsiteY3" fmla="*/ 372475 h 461043"/>
                <a:gd name="connsiteX4" fmla="*/ 183676 w 632335"/>
                <a:gd name="connsiteY4" fmla="*/ 237102 h 461043"/>
                <a:gd name="connsiteX5" fmla="*/ 417581 w 632335"/>
                <a:gd name="connsiteY5" fmla="*/ 150980 h 461043"/>
                <a:gd name="connsiteX6" fmla="*/ 447429 w 632335"/>
                <a:gd name="connsiteY6" fmla="*/ 125821 h 461043"/>
                <a:gd name="connsiteX7" fmla="*/ 476051 w 632335"/>
                <a:gd name="connsiteY7" fmla="*/ 55635 h 461043"/>
                <a:gd name="connsiteX8" fmla="*/ 557732 w 632335"/>
                <a:gd name="connsiteY8" fmla="*/ 19008 h 461043"/>
                <a:gd name="connsiteX9" fmla="*/ 573677 w 632335"/>
                <a:gd name="connsiteY9" fmla="*/ 34681 h 461043"/>
                <a:gd name="connsiteX10" fmla="*/ 522648 w 632335"/>
                <a:gd name="connsiteY10" fmla="*/ 172823 h 461043"/>
                <a:gd name="connsiteX11" fmla="*/ 520613 w 632335"/>
                <a:gd name="connsiteY11" fmla="*/ 220304 h 461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2335" h="461043">
                  <a:moveTo>
                    <a:pt x="520613" y="220304"/>
                  </a:moveTo>
                  <a:cubicBezTo>
                    <a:pt x="503561" y="190727"/>
                    <a:pt x="482787" y="211260"/>
                    <a:pt x="464841" y="217112"/>
                  </a:cubicBezTo>
                  <a:cubicBezTo>
                    <a:pt x="403438" y="237232"/>
                    <a:pt x="342536" y="259122"/>
                    <a:pt x="281661" y="281076"/>
                  </a:cubicBezTo>
                  <a:cubicBezTo>
                    <a:pt x="198290" y="311163"/>
                    <a:pt x="115112" y="342008"/>
                    <a:pt x="31909" y="372475"/>
                  </a:cubicBezTo>
                  <a:cubicBezTo>
                    <a:pt x="73291" y="314964"/>
                    <a:pt x="127060" y="273308"/>
                    <a:pt x="183676" y="237102"/>
                  </a:cubicBezTo>
                  <a:cubicBezTo>
                    <a:pt x="255402" y="190983"/>
                    <a:pt x="335041" y="161665"/>
                    <a:pt x="417581" y="150980"/>
                  </a:cubicBezTo>
                  <a:cubicBezTo>
                    <a:pt x="433629" y="148887"/>
                    <a:pt x="441887" y="142582"/>
                    <a:pt x="447429" y="125821"/>
                  </a:cubicBezTo>
                  <a:cubicBezTo>
                    <a:pt x="455389" y="101810"/>
                    <a:pt x="466377" y="78997"/>
                    <a:pt x="476051" y="55635"/>
                  </a:cubicBezTo>
                  <a:cubicBezTo>
                    <a:pt x="496035" y="24163"/>
                    <a:pt x="527673" y="23122"/>
                    <a:pt x="557732" y="19008"/>
                  </a:cubicBezTo>
                  <a:cubicBezTo>
                    <a:pt x="566260" y="17810"/>
                    <a:pt x="574799" y="21620"/>
                    <a:pt x="573677" y="34681"/>
                  </a:cubicBezTo>
                  <a:cubicBezTo>
                    <a:pt x="556858" y="80835"/>
                    <a:pt x="541010" y="127409"/>
                    <a:pt x="522648" y="172823"/>
                  </a:cubicBezTo>
                  <a:cubicBezTo>
                    <a:pt x="516103" y="189573"/>
                    <a:pt x="524368" y="204657"/>
                    <a:pt x="520613" y="220304"/>
                  </a:cubicBezTo>
                  <a:close/>
                </a:path>
              </a:pathLst>
            </a:custGeom>
            <a:noFill/>
            <a:ln w="19241" cap="flat">
              <a:solidFill>
                <a:srgbClr val="2D3E50"/>
              </a:solidFill>
              <a:prstDash val="solid"/>
              <a:round/>
            </a:ln>
          </p:spPr>
          <p:txBody>
            <a:bodyPr rtlCol="0" anchor="ctr"/>
            <a:lstStyle/>
            <a:p>
              <a:endParaRPr lang="de-DE"/>
            </a:p>
          </p:txBody>
        </p:sp>
        <p:sp>
          <p:nvSpPr>
            <p:cNvPr id="142" name="Freihandform: Form 57">
              <a:extLst>
                <a:ext uri="{FF2B5EF4-FFF2-40B4-BE49-F238E27FC236}">
                  <a16:creationId xmlns:a16="http://schemas.microsoft.com/office/drawing/2014/main" id="{CA62C564-F22A-47A5-B298-CFBF11CAB3CB}"/>
                </a:ext>
              </a:extLst>
            </p:cNvPr>
            <p:cNvSpPr/>
            <p:nvPr/>
          </p:nvSpPr>
          <p:spPr>
            <a:xfrm>
              <a:off x="470346" y="4637334"/>
              <a:ext cx="503285" cy="382145"/>
            </a:xfrm>
            <a:custGeom>
              <a:avLst/>
              <a:gdLst>
                <a:gd name="connsiteX0" fmla="*/ 103501 w 503285"/>
                <a:gd name="connsiteY0" fmla="*/ 179057 h 382145"/>
                <a:gd name="connsiteX1" fmla="*/ 305595 w 503285"/>
                <a:gd name="connsiteY1" fmla="*/ 109976 h 382145"/>
                <a:gd name="connsiteX2" fmla="*/ 438228 w 503285"/>
                <a:gd name="connsiteY2" fmla="*/ 64235 h 382145"/>
                <a:gd name="connsiteX3" fmla="*/ 468660 w 503285"/>
                <a:gd name="connsiteY3" fmla="*/ 69639 h 382145"/>
                <a:gd name="connsiteX4" fmla="*/ 169421 w 503285"/>
                <a:gd name="connsiteY4" fmla="*/ 274531 h 382145"/>
                <a:gd name="connsiteX5" fmla="*/ 161566 w 503285"/>
                <a:gd name="connsiteY5" fmla="*/ 274351 h 382145"/>
                <a:gd name="connsiteX6" fmla="*/ 169925 w 503285"/>
                <a:gd name="connsiteY6" fmla="*/ 279041 h 382145"/>
                <a:gd name="connsiteX7" fmla="*/ 168865 w 503285"/>
                <a:gd name="connsiteY7" fmla="*/ 291599 h 382145"/>
                <a:gd name="connsiteX8" fmla="*/ 45020 w 503285"/>
                <a:gd name="connsiteY8" fmla="*/ 335923 h 382145"/>
                <a:gd name="connsiteX9" fmla="*/ 103501 w 503285"/>
                <a:gd name="connsiteY9" fmla="*/ 179057 h 382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3285" h="382145">
                  <a:moveTo>
                    <a:pt x="103501" y="179057"/>
                  </a:moveTo>
                  <a:cubicBezTo>
                    <a:pt x="170886" y="156022"/>
                    <a:pt x="238250" y="132990"/>
                    <a:pt x="305595" y="109976"/>
                  </a:cubicBezTo>
                  <a:cubicBezTo>
                    <a:pt x="349835" y="94740"/>
                    <a:pt x="393682" y="78460"/>
                    <a:pt x="438228" y="64235"/>
                  </a:cubicBezTo>
                  <a:cubicBezTo>
                    <a:pt x="448525" y="60114"/>
                    <a:pt x="460065" y="62168"/>
                    <a:pt x="468660" y="69639"/>
                  </a:cubicBezTo>
                  <a:cubicBezTo>
                    <a:pt x="417188" y="209193"/>
                    <a:pt x="298431" y="286996"/>
                    <a:pt x="169421" y="274531"/>
                  </a:cubicBezTo>
                  <a:cubicBezTo>
                    <a:pt x="166871" y="274251"/>
                    <a:pt x="164193" y="272395"/>
                    <a:pt x="161566" y="274351"/>
                  </a:cubicBezTo>
                  <a:cubicBezTo>
                    <a:pt x="164679" y="275081"/>
                    <a:pt x="167563" y="276694"/>
                    <a:pt x="169925" y="279041"/>
                  </a:cubicBezTo>
                  <a:cubicBezTo>
                    <a:pt x="173870" y="283589"/>
                    <a:pt x="170909" y="287526"/>
                    <a:pt x="168865" y="291599"/>
                  </a:cubicBezTo>
                  <a:cubicBezTo>
                    <a:pt x="130866" y="317519"/>
                    <a:pt x="92284" y="341322"/>
                    <a:pt x="45020" y="335923"/>
                  </a:cubicBezTo>
                  <a:cubicBezTo>
                    <a:pt x="56084" y="280307"/>
                    <a:pt x="75876" y="227223"/>
                    <a:pt x="103501" y="179057"/>
                  </a:cubicBezTo>
                  <a:close/>
                </a:path>
              </a:pathLst>
            </a:custGeom>
            <a:noFill/>
            <a:ln w="19241" cap="flat">
              <a:solidFill>
                <a:srgbClr val="2D3E50"/>
              </a:solidFill>
              <a:prstDash val="solid"/>
              <a:round/>
            </a:ln>
          </p:spPr>
          <p:txBody>
            <a:bodyPr rtlCol="0" anchor="ctr"/>
            <a:lstStyle/>
            <a:p>
              <a:endParaRPr lang="de-DE"/>
            </a:p>
          </p:txBody>
        </p:sp>
        <p:sp>
          <p:nvSpPr>
            <p:cNvPr id="143" name="Freihandform: Form 58">
              <a:extLst>
                <a:ext uri="{FF2B5EF4-FFF2-40B4-BE49-F238E27FC236}">
                  <a16:creationId xmlns:a16="http://schemas.microsoft.com/office/drawing/2014/main" id="{272CA3DB-B54F-490F-BA52-00225C50839A}"/>
                </a:ext>
              </a:extLst>
            </p:cNvPr>
            <p:cNvSpPr/>
            <p:nvPr/>
          </p:nvSpPr>
          <p:spPr>
            <a:xfrm>
              <a:off x="827042" y="4874188"/>
              <a:ext cx="398219" cy="356930"/>
            </a:xfrm>
            <a:custGeom>
              <a:avLst/>
              <a:gdLst>
                <a:gd name="connsiteX0" fmla="*/ 344966 w 398219"/>
                <a:gd name="connsiteY0" fmla="*/ 68435 h 356930"/>
                <a:gd name="connsiteX1" fmla="*/ 300250 w 398219"/>
                <a:gd name="connsiteY1" fmla="*/ 240887 h 356930"/>
                <a:gd name="connsiteX2" fmla="*/ 92273 w 398219"/>
                <a:gd name="connsiteY2" fmla="*/ 310534 h 356930"/>
                <a:gd name="connsiteX3" fmla="*/ 9113 w 398219"/>
                <a:gd name="connsiteY3" fmla="*/ 171400 h 356930"/>
                <a:gd name="connsiteX4" fmla="*/ 28130 w 398219"/>
                <a:gd name="connsiteY4" fmla="*/ 154944 h 356930"/>
                <a:gd name="connsiteX5" fmla="*/ 184746 w 398219"/>
                <a:gd name="connsiteY5" fmla="*/ 98471 h 356930"/>
                <a:gd name="connsiteX6" fmla="*/ 229145 w 398219"/>
                <a:gd name="connsiteY6" fmla="*/ 119589 h 356930"/>
                <a:gd name="connsiteX7" fmla="*/ 234416 w 398219"/>
                <a:gd name="connsiteY7" fmla="*/ 110574 h 356930"/>
                <a:gd name="connsiteX8" fmla="*/ 344966 w 398219"/>
                <a:gd name="connsiteY8" fmla="*/ 68435 h 3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219" h="356930">
                  <a:moveTo>
                    <a:pt x="344966" y="68435"/>
                  </a:moveTo>
                  <a:cubicBezTo>
                    <a:pt x="338833" y="128236"/>
                    <a:pt x="323722" y="186515"/>
                    <a:pt x="300250" y="240887"/>
                  </a:cubicBezTo>
                  <a:cubicBezTo>
                    <a:pt x="231045" y="264482"/>
                    <a:pt x="162674" y="291079"/>
                    <a:pt x="92273" y="310534"/>
                  </a:cubicBezTo>
                  <a:cubicBezTo>
                    <a:pt x="41848" y="280499"/>
                    <a:pt x="23229" y="227626"/>
                    <a:pt x="9113" y="171400"/>
                  </a:cubicBezTo>
                  <a:cubicBezTo>
                    <a:pt x="12233" y="162520"/>
                    <a:pt x="19539" y="156192"/>
                    <a:pt x="28130" y="154944"/>
                  </a:cubicBezTo>
                  <a:cubicBezTo>
                    <a:pt x="81628" y="140156"/>
                    <a:pt x="131588" y="113862"/>
                    <a:pt x="184746" y="98471"/>
                  </a:cubicBezTo>
                  <a:cubicBezTo>
                    <a:pt x="203763" y="94710"/>
                    <a:pt x="215706" y="108921"/>
                    <a:pt x="229145" y="119589"/>
                  </a:cubicBezTo>
                  <a:cubicBezTo>
                    <a:pt x="231365" y="121377"/>
                    <a:pt x="231510" y="121221"/>
                    <a:pt x="234416" y="110574"/>
                  </a:cubicBezTo>
                  <a:cubicBezTo>
                    <a:pt x="253865" y="78057"/>
                    <a:pt x="306923" y="57940"/>
                    <a:pt x="344966" y="68435"/>
                  </a:cubicBezTo>
                  <a:close/>
                </a:path>
              </a:pathLst>
            </a:custGeom>
            <a:noFill/>
            <a:ln w="19241" cap="flat">
              <a:solidFill>
                <a:srgbClr val="2D3E50"/>
              </a:solidFill>
              <a:prstDash val="solid"/>
              <a:round/>
            </a:ln>
          </p:spPr>
          <p:txBody>
            <a:bodyPr rtlCol="0" anchor="ctr"/>
            <a:lstStyle/>
            <a:p>
              <a:endParaRPr lang="de-DE"/>
            </a:p>
          </p:txBody>
        </p:sp>
        <p:sp>
          <p:nvSpPr>
            <p:cNvPr id="144" name="Freihandform: Form 59">
              <a:extLst>
                <a:ext uri="{FF2B5EF4-FFF2-40B4-BE49-F238E27FC236}">
                  <a16:creationId xmlns:a16="http://schemas.microsoft.com/office/drawing/2014/main" id="{7ABD87CC-935F-4727-8FAD-E8D0E6DD10EE}"/>
                </a:ext>
              </a:extLst>
            </p:cNvPr>
            <p:cNvSpPr/>
            <p:nvPr/>
          </p:nvSpPr>
          <p:spPr>
            <a:xfrm>
              <a:off x="603133" y="3765434"/>
              <a:ext cx="467773" cy="523763"/>
            </a:xfrm>
            <a:custGeom>
              <a:avLst/>
              <a:gdLst>
                <a:gd name="connsiteX0" fmla="*/ 438543 w 467773"/>
                <a:gd name="connsiteY0" fmla="*/ 369344 h 523763"/>
                <a:gd name="connsiteX1" fmla="*/ 297566 w 467773"/>
                <a:gd name="connsiteY1" fmla="*/ 421357 h 523763"/>
                <a:gd name="connsiteX2" fmla="*/ 288382 w 467773"/>
                <a:gd name="connsiteY2" fmla="*/ 377848 h 523763"/>
                <a:gd name="connsiteX3" fmla="*/ 243707 w 467773"/>
                <a:gd name="connsiteY3" fmla="*/ 352412 h 523763"/>
                <a:gd name="connsiteX4" fmla="*/ 212547 w 467773"/>
                <a:gd name="connsiteY4" fmla="*/ 310176 h 523763"/>
                <a:gd name="connsiteX5" fmla="*/ 270652 w 467773"/>
                <a:gd name="connsiteY5" fmla="*/ 315409 h 523763"/>
                <a:gd name="connsiteX6" fmla="*/ 271540 w 467773"/>
                <a:gd name="connsiteY6" fmla="*/ 306000 h 523763"/>
                <a:gd name="connsiteX7" fmla="*/ 169654 w 467773"/>
                <a:gd name="connsiteY7" fmla="*/ 293894 h 523763"/>
                <a:gd name="connsiteX8" fmla="*/ 31598 w 467773"/>
                <a:gd name="connsiteY8" fmla="*/ 200468 h 523763"/>
                <a:gd name="connsiteX9" fmla="*/ 4582 w 467773"/>
                <a:gd name="connsiteY9" fmla="*/ 162907 h 523763"/>
                <a:gd name="connsiteX10" fmla="*/ 219479 w 467773"/>
                <a:gd name="connsiteY10" fmla="*/ 181003 h 523763"/>
                <a:gd name="connsiteX11" fmla="*/ 414142 w 467773"/>
                <a:gd name="connsiteY11" fmla="*/ 305698 h 523763"/>
                <a:gd name="connsiteX12" fmla="*/ 446347 w 467773"/>
                <a:gd name="connsiteY12" fmla="*/ 327627 h 523763"/>
                <a:gd name="connsiteX13" fmla="*/ 462099 w 467773"/>
                <a:gd name="connsiteY13" fmla="*/ 351866 h 523763"/>
                <a:gd name="connsiteX14" fmla="*/ 438543 w 467773"/>
                <a:gd name="connsiteY14" fmla="*/ 369344 h 52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7773" h="523763">
                  <a:moveTo>
                    <a:pt x="438543" y="369344"/>
                  </a:moveTo>
                  <a:cubicBezTo>
                    <a:pt x="393062" y="391749"/>
                    <a:pt x="345134" y="405905"/>
                    <a:pt x="297566" y="421357"/>
                  </a:cubicBezTo>
                  <a:cubicBezTo>
                    <a:pt x="311413" y="402576"/>
                    <a:pt x="307463" y="389176"/>
                    <a:pt x="288382" y="377848"/>
                  </a:cubicBezTo>
                  <a:cubicBezTo>
                    <a:pt x="273607" y="369150"/>
                    <a:pt x="257697" y="362393"/>
                    <a:pt x="243707" y="352412"/>
                  </a:cubicBezTo>
                  <a:cubicBezTo>
                    <a:pt x="229718" y="342431"/>
                    <a:pt x="209705" y="335913"/>
                    <a:pt x="212547" y="310176"/>
                  </a:cubicBezTo>
                  <a:lnTo>
                    <a:pt x="270652" y="315409"/>
                  </a:lnTo>
                  <a:lnTo>
                    <a:pt x="271540" y="306000"/>
                  </a:lnTo>
                  <a:cubicBezTo>
                    <a:pt x="239160" y="290904"/>
                    <a:pt x="203012" y="302354"/>
                    <a:pt x="169654" y="293894"/>
                  </a:cubicBezTo>
                  <a:cubicBezTo>
                    <a:pt x="125271" y="259924"/>
                    <a:pt x="79184" y="228733"/>
                    <a:pt x="31598" y="200468"/>
                  </a:cubicBezTo>
                  <a:cubicBezTo>
                    <a:pt x="18140" y="192005"/>
                    <a:pt x="1132" y="186149"/>
                    <a:pt x="4582" y="162907"/>
                  </a:cubicBezTo>
                  <a:cubicBezTo>
                    <a:pt x="77083" y="155414"/>
                    <a:pt x="147920" y="173260"/>
                    <a:pt x="219479" y="181003"/>
                  </a:cubicBezTo>
                  <a:cubicBezTo>
                    <a:pt x="285971" y="219593"/>
                    <a:pt x="349168" y="264258"/>
                    <a:pt x="414142" y="305698"/>
                  </a:cubicBezTo>
                  <a:cubicBezTo>
                    <a:pt x="425176" y="312717"/>
                    <a:pt x="436123" y="319861"/>
                    <a:pt x="446347" y="327627"/>
                  </a:cubicBezTo>
                  <a:cubicBezTo>
                    <a:pt x="454120" y="333729"/>
                    <a:pt x="463439" y="340099"/>
                    <a:pt x="462099" y="351866"/>
                  </a:cubicBezTo>
                  <a:cubicBezTo>
                    <a:pt x="460677" y="366498"/>
                    <a:pt x="449503" y="368644"/>
                    <a:pt x="438543" y="369344"/>
                  </a:cubicBezTo>
                  <a:close/>
                </a:path>
              </a:pathLst>
            </a:custGeom>
            <a:noFill/>
            <a:ln w="19241" cap="flat">
              <a:solidFill>
                <a:srgbClr val="2D3E50"/>
              </a:solidFill>
              <a:prstDash val="solid"/>
              <a:round/>
            </a:ln>
          </p:spPr>
          <p:txBody>
            <a:bodyPr rtlCol="0" anchor="ctr"/>
            <a:lstStyle/>
            <a:p>
              <a:endParaRPr lang="de-DE"/>
            </a:p>
          </p:txBody>
        </p:sp>
        <p:sp>
          <p:nvSpPr>
            <p:cNvPr id="145" name="Freihandform: Form 60">
              <a:extLst>
                <a:ext uri="{FF2B5EF4-FFF2-40B4-BE49-F238E27FC236}">
                  <a16:creationId xmlns:a16="http://schemas.microsoft.com/office/drawing/2014/main" id="{08B2DD1B-629E-4E60-8014-8382B9494980}"/>
                </a:ext>
              </a:extLst>
            </p:cNvPr>
            <p:cNvSpPr/>
            <p:nvPr/>
          </p:nvSpPr>
          <p:spPr>
            <a:xfrm>
              <a:off x="451687" y="4806048"/>
              <a:ext cx="445204" cy="358158"/>
            </a:xfrm>
            <a:custGeom>
              <a:avLst/>
              <a:gdLst>
                <a:gd name="connsiteX0" fmla="*/ 63680 w 445204"/>
                <a:gd name="connsiteY0" fmla="*/ 167052 h 358158"/>
                <a:gd name="connsiteX1" fmla="*/ 190321 w 445204"/>
                <a:gd name="connsiteY1" fmla="*/ 114883 h 358158"/>
                <a:gd name="connsiteX2" fmla="*/ 245475 w 445204"/>
                <a:gd name="connsiteY2" fmla="*/ 103987 h 358158"/>
                <a:gd name="connsiteX3" fmla="*/ 376065 w 445204"/>
                <a:gd name="connsiteY3" fmla="*/ 52680 h 358158"/>
                <a:gd name="connsiteX4" fmla="*/ 395273 w 445204"/>
                <a:gd name="connsiteY4" fmla="*/ 46778 h 358158"/>
                <a:gd name="connsiteX5" fmla="*/ 395924 w 445204"/>
                <a:gd name="connsiteY5" fmla="*/ 69939 h 358158"/>
                <a:gd name="connsiteX6" fmla="*/ 105602 w 445204"/>
                <a:gd name="connsiteY6" fmla="*/ 287528 h 358158"/>
                <a:gd name="connsiteX7" fmla="*/ 69654 w 445204"/>
                <a:gd name="connsiteY7" fmla="*/ 295893 h 358158"/>
                <a:gd name="connsiteX8" fmla="*/ 44963 w 445204"/>
                <a:gd name="connsiteY8" fmla="*/ 302459 h 358158"/>
                <a:gd name="connsiteX9" fmla="*/ 63680 w 445204"/>
                <a:gd name="connsiteY9" fmla="*/ 167052 h 358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204" h="358158">
                  <a:moveTo>
                    <a:pt x="63680" y="167052"/>
                  </a:moveTo>
                  <a:cubicBezTo>
                    <a:pt x="107452" y="154621"/>
                    <a:pt x="149903" y="137138"/>
                    <a:pt x="190321" y="114883"/>
                  </a:cubicBezTo>
                  <a:cubicBezTo>
                    <a:pt x="206824" y="100478"/>
                    <a:pt x="227155" y="106748"/>
                    <a:pt x="245475" y="103987"/>
                  </a:cubicBezTo>
                  <a:cubicBezTo>
                    <a:pt x="291833" y="97301"/>
                    <a:pt x="336363" y="79810"/>
                    <a:pt x="376065" y="52680"/>
                  </a:cubicBezTo>
                  <a:cubicBezTo>
                    <a:pt x="382268" y="48495"/>
                    <a:pt x="387823" y="39798"/>
                    <a:pt x="395273" y="46778"/>
                  </a:cubicBezTo>
                  <a:cubicBezTo>
                    <a:pt x="401670" y="52833"/>
                    <a:pt x="398518" y="62123"/>
                    <a:pt x="395924" y="69939"/>
                  </a:cubicBezTo>
                  <a:cubicBezTo>
                    <a:pt x="341518" y="223132"/>
                    <a:pt x="270669" y="285928"/>
                    <a:pt x="105602" y="287528"/>
                  </a:cubicBezTo>
                  <a:cubicBezTo>
                    <a:pt x="93041" y="287675"/>
                    <a:pt x="79774" y="283498"/>
                    <a:pt x="69654" y="295893"/>
                  </a:cubicBezTo>
                  <a:cubicBezTo>
                    <a:pt x="63131" y="302843"/>
                    <a:pt x="53657" y="305364"/>
                    <a:pt x="44963" y="302459"/>
                  </a:cubicBezTo>
                  <a:cubicBezTo>
                    <a:pt x="43178" y="255692"/>
                    <a:pt x="54532" y="211526"/>
                    <a:pt x="63680" y="167052"/>
                  </a:cubicBezTo>
                  <a:close/>
                </a:path>
              </a:pathLst>
            </a:custGeom>
            <a:noFill/>
            <a:ln w="19241" cap="flat">
              <a:solidFill>
                <a:srgbClr val="2D3E50"/>
              </a:solidFill>
              <a:prstDash val="solid"/>
              <a:round/>
            </a:ln>
          </p:spPr>
          <p:txBody>
            <a:bodyPr rtlCol="0" anchor="ctr"/>
            <a:lstStyle/>
            <a:p>
              <a:endParaRPr lang="de-DE"/>
            </a:p>
          </p:txBody>
        </p:sp>
        <p:sp>
          <p:nvSpPr>
            <p:cNvPr id="146" name="Freihandform: Form 61">
              <a:extLst>
                <a:ext uri="{FF2B5EF4-FFF2-40B4-BE49-F238E27FC236}">
                  <a16:creationId xmlns:a16="http://schemas.microsoft.com/office/drawing/2014/main" id="{755B8F74-1715-4C39-807C-601F84F63E6D}"/>
                </a:ext>
              </a:extLst>
            </p:cNvPr>
            <p:cNvSpPr/>
            <p:nvPr/>
          </p:nvSpPr>
          <p:spPr>
            <a:xfrm>
              <a:off x="523416" y="5060297"/>
              <a:ext cx="584072" cy="452200"/>
            </a:xfrm>
            <a:custGeom>
              <a:avLst/>
              <a:gdLst>
                <a:gd name="connsiteX0" fmla="*/ 524953 w 584072"/>
                <a:gd name="connsiteY0" fmla="*/ 214444 h 452200"/>
                <a:gd name="connsiteX1" fmla="*/ 381282 w 584072"/>
                <a:gd name="connsiteY1" fmla="*/ 253638 h 452200"/>
                <a:gd name="connsiteX2" fmla="*/ 88989 w 584072"/>
                <a:gd name="connsiteY2" fmla="*/ 359442 h 452200"/>
                <a:gd name="connsiteX3" fmla="*/ 62111 w 584072"/>
                <a:gd name="connsiteY3" fmla="*/ 376348 h 452200"/>
                <a:gd name="connsiteX4" fmla="*/ 2812 w 584072"/>
                <a:gd name="connsiteY4" fmla="*/ 274898 h 452200"/>
                <a:gd name="connsiteX5" fmla="*/ 46891 w 584072"/>
                <a:gd name="connsiteY5" fmla="*/ 248855 h 452200"/>
                <a:gd name="connsiteX6" fmla="*/ 177961 w 584072"/>
                <a:gd name="connsiteY6" fmla="*/ 207948 h 452200"/>
                <a:gd name="connsiteX7" fmla="*/ 186856 w 584072"/>
                <a:gd name="connsiteY7" fmla="*/ 258037 h 452200"/>
                <a:gd name="connsiteX8" fmla="*/ 187465 w 584072"/>
                <a:gd name="connsiteY8" fmla="*/ 260375 h 452200"/>
                <a:gd name="connsiteX9" fmla="*/ 189412 w 584072"/>
                <a:gd name="connsiteY9" fmla="*/ 257530 h 452200"/>
                <a:gd name="connsiteX10" fmla="*/ 200123 w 584072"/>
                <a:gd name="connsiteY10" fmla="*/ 249519 h 452200"/>
                <a:gd name="connsiteX11" fmla="*/ 431585 w 584072"/>
                <a:gd name="connsiteY11" fmla="*/ 167214 h 452200"/>
                <a:gd name="connsiteX12" fmla="*/ 446505 w 584072"/>
                <a:gd name="connsiteY12" fmla="*/ 159848 h 452200"/>
                <a:gd name="connsiteX13" fmla="*/ 531553 w 584072"/>
                <a:gd name="connsiteY13" fmla="*/ 131448 h 452200"/>
                <a:gd name="connsiteX14" fmla="*/ 566155 w 584072"/>
                <a:gd name="connsiteY14" fmla="*/ 145120 h 452200"/>
                <a:gd name="connsiteX15" fmla="*/ 524953 w 584072"/>
                <a:gd name="connsiteY15" fmla="*/ 214444 h 45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4072" h="452200">
                  <a:moveTo>
                    <a:pt x="524953" y="214444"/>
                  </a:moveTo>
                  <a:cubicBezTo>
                    <a:pt x="474334" y="215310"/>
                    <a:pt x="428393" y="237961"/>
                    <a:pt x="381282" y="253638"/>
                  </a:cubicBezTo>
                  <a:cubicBezTo>
                    <a:pt x="283092" y="286178"/>
                    <a:pt x="186624" y="324848"/>
                    <a:pt x="88989" y="359442"/>
                  </a:cubicBezTo>
                  <a:cubicBezTo>
                    <a:pt x="78058" y="363260"/>
                    <a:pt x="71023" y="370712"/>
                    <a:pt x="62111" y="376348"/>
                  </a:cubicBezTo>
                  <a:cubicBezTo>
                    <a:pt x="32013" y="349842"/>
                    <a:pt x="18971" y="311300"/>
                    <a:pt x="2812" y="274898"/>
                  </a:cubicBezTo>
                  <a:cubicBezTo>
                    <a:pt x="13008" y="257211"/>
                    <a:pt x="31473" y="254294"/>
                    <a:pt x="46891" y="248855"/>
                  </a:cubicBezTo>
                  <a:cubicBezTo>
                    <a:pt x="90042" y="233576"/>
                    <a:pt x="130930" y="208380"/>
                    <a:pt x="177961" y="207948"/>
                  </a:cubicBezTo>
                  <a:cubicBezTo>
                    <a:pt x="196010" y="222415"/>
                    <a:pt x="184966" y="241888"/>
                    <a:pt x="186856" y="258037"/>
                  </a:cubicBezTo>
                  <a:cubicBezTo>
                    <a:pt x="181486" y="262011"/>
                    <a:pt x="190823" y="263278"/>
                    <a:pt x="187465" y="260375"/>
                  </a:cubicBezTo>
                  <a:cubicBezTo>
                    <a:pt x="187269" y="259932"/>
                    <a:pt x="187905" y="259277"/>
                    <a:pt x="189412" y="257530"/>
                  </a:cubicBezTo>
                  <a:cubicBezTo>
                    <a:pt x="192517" y="254174"/>
                    <a:pt x="196143" y="251464"/>
                    <a:pt x="200123" y="249519"/>
                  </a:cubicBezTo>
                  <a:cubicBezTo>
                    <a:pt x="276750" y="220146"/>
                    <a:pt x="354649" y="195890"/>
                    <a:pt x="431585" y="167214"/>
                  </a:cubicBezTo>
                  <a:cubicBezTo>
                    <a:pt x="436483" y="164590"/>
                    <a:pt x="441382" y="161966"/>
                    <a:pt x="446505" y="159848"/>
                  </a:cubicBezTo>
                  <a:cubicBezTo>
                    <a:pt x="474502" y="149160"/>
                    <a:pt x="503167" y="140778"/>
                    <a:pt x="531553" y="131448"/>
                  </a:cubicBezTo>
                  <a:cubicBezTo>
                    <a:pt x="544409" y="127147"/>
                    <a:pt x="561420" y="120151"/>
                    <a:pt x="566155" y="145120"/>
                  </a:cubicBezTo>
                  <a:lnTo>
                    <a:pt x="524953" y="214444"/>
                  </a:lnTo>
                  <a:close/>
                </a:path>
              </a:pathLst>
            </a:custGeom>
            <a:noFill/>
            <a:ln w="19241" cap="flat">
              <a:solidFill>
                <a:srgbClr val="2D3E50"/>
              </a:solidFill>
              <a:prstDash val="solid"/>
              <a:round/>
            </a:ln>
          </p:spPr>
          <p:txBody>
            <a:bodyPr rtlCol="0" anchor="ctr"/>
            <a:lstStyle/>
            <a:p>
              <a:endParaRPr lang="de-DE"/>
            </a:p>
          </p:txBody>
        </p:sp>
        <p:sp>
          <p:nvSpPr>
            <p:cNvPr id="147" name="Freihandform: Form 62">
              <a:extLst>
                <a:ext uri="{FF2B5EF4-FFF2-40B4-BE49-F238E27FC236}">
                  <a16:creationId xmlns:a16="http://schemas.microsoft.com/office/drawing/2014/main" id="{29D2438A-A67B-4C9D-9B26-5A38AE00D249}"/>
                </a:ext>
              </a:extLst>
            </p:cNvPr>
            <p:cNvSpPr/>
            <p:nvPr/>
          </p:nvSpPr>
          <p:spPr>
            <a:xfrm>
              <a:off x="1731318" y="3267013"/>
              <a:ext cx="446862" cy="414962"/>
            </a:xfrm>
            <a:custGeom>
              <a:avLst/>
              <a:gdLst>
                <a:gd name="connsiteX0" fmla="*/ 111683 w 446862"/>
                <a:gd name="connsiteY0" fmla="*/ 407147 h 414962"/>
                <a:gd name="connsiteX1" fmla="*/ 101488 w 446862"/>
                <a:gd name="connsiteY1" fmla="*/ 386591 h 414962"/>
                <a:gd name="connsiteX2" fmla="*/ 162373 w 446862"/>
                <a:gd name="connsiteY2" fmla="*/ 176483 h 414962"/>
                <a:gd name="connsiteX3" fmla="*/ 189191 w 446862"/>
                <a:gd name="connsiteY3" fmla="*/ 83754 h 414962"/>
                <a:gd name="connsiteX4" fmla="*/ 332212 w 446862"/>
                <a:gd name="connsiteY4" fmla="*/ 14974 h 414962"/>
                <a:gd name="connsiteX5" fmla="*/ 350409 w 446862"/>
                <a:gd name="connsiteY5" fmla="*/ 13062 h 414962"/>
                <a:gd name="connsiteX6" fmla="*/ 322226 w 446862"/>
                <a:gd name="connsiteY6" fmla="*/ 104485 h 414962"/>
                <a:gd name="connsiteX7" fmla="*/ 298769 w 446862"/>
                <a:gd name="connsiteY7" fmla="*/ 126846 h 414962"/>
                <a:gd name="connsiteX8" fmla="*/ 291385 w 446862"/>
                <a:gd name="connsiteY8" fmla="*/ 122103 h 414962"/>
                <a:gd name="connsiteX9" fmla="*/ 244781 w 446862"/>
                <a:gd name="connsiteY9" fmla="*/ 300425 h 414962"/>
                <a:gd name="connsiteX10" fmla="*/ 111683 w 446862"/>
                <a:gd name="connsiteY10" fmla="*/ 407147 h 41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6862" h="414962">
                  <a:moveTo>
                    <a:pt x="111683" y="407147"/>
                  </a:moveTo>
                  <a:cubicBezTo>
                    <a:pt x="89274" y="411785"/>
                    <a:pt x="98852" y="395918"/>
                    <a:pt x="101488" y="386591"/>
                  </a:cubicBezTo>
                  <a:cubicBezTo>
                    <a:pt x="121507" y="316468"/>
                    <a:pt x="142040" y="246540"/>
                    <a:pt x="162373" y="176483"/>
                  </a:cubicBezTo>
                  <a:cubicBezTo>
                    <a:pt x="171333" y="145565"/>
                    <a:pt x="180272" y="114650"/>
                    <a:pt x="189191" y="83754"/>
                  </a:cubicBezTo>
                  <a:cubicBezTo>
                    <a:pt x="236490" y="59983"/>
                    <a:pt x="280928" y="29125"/>
                    <a:pt x="332212" y="14974"/>
                  </a:cubicBezTo>
                  <a:cubicBezTo>
                    <a:pt x="338537" y="13152"/>
                    <a:pt x="344019" y="9432"/>
                    <a:pt x="350409" y="13062"/>
                  </a:cubicBezTo>
                  <a:cubicBezTo>
                    <a:pt x="343587" y="44456"/>
                    <a:pt x="332021" y="74162"/>
                    <a:pt x="322226" y="104485"/>
                  </a:cubicBezTo>
                  <a:cubicBezTo>
                    <a:pt x="318481" y="115973"/>
                    <a:pt x="314488" y="129475"/>
                    <a:pt x="298769" y="126846"/>
                  </a:cubicBezTo>
                  <a:cubicBezTo>
                    <a:pt x="295211" y="127028"/>
                    <a:pt x="291182" y="119235"/>
                    <a:pt x="291385" y="122103"/>
                  </a:cubicBezTo>
                  <a:cubicBezTo>
                    <a:pt x="297303" y="185894"/>
                    <a:pt x="280601" y="249797"/>
                    <a:pt x="244781" y="300425"/>
                  </a:cubicBezTo>
                  <a:cubicBezTo>
                    <a:pt x="211436" y="350151"/>
                    <a:pt x="164955" y="387416"/>
                    <a:pt x="111683" y="407147"/>
                  </a:cubicBezTo>
                  <a:close/>
                </a:path>
              </a:pathLst>
            </a:custGeom>
            <a:noFill/>
            <a:ln w="19241" cap="flat">
              <a:solidFill>
                <a:srgbClr val="2D3E50"/>
              </a:solidFill>
              <a:prstDash val="solid"/>
              <a:round/>
            </a:ln>
          </p:spPr>
          <p:txBody>
            <a:bodyPr rtlCol="0" anchor="ctr"/>
            <a:lstStyle/>
            <a:p>
              <a:endParaRPr lang="de-DE"/>
            </a:p>
          </p:txBody>
        </p:sp>
        <p:sp>
          <p:nvSpPr>
            <p:cNvPr id="148" name="Freihandform: Form 63">
              <a:extLst>
                <a:ext uri="{FF2B5EF4-FFF2-40B4-BE49-F238E27FC236}">
                  <a16:creationId xmlns:a16="http://schemas.microsoft.com/office/drawing/2014/main" id="{42A0CE76-DFC5-4214-BF2A-143C48DFBC29}"/>
                </a:ext>
              </a:extLst>
            </p:cNvPr>
            <p:cNvSpPr/>
            <p:nvPr/>
          </p:nvSpPr>
          <p:spPr>
            <a:xfrm>
              <a:off x="1428738" y="3032379"/>
              <a:ext cx="410094" cy="567211"/>
            </a:xfrm>
            <a:custGeom>
              <a:avLst/>
              <a:gdLst>
                <a:gd name="connsiteX0" fmla="*/ 272755 w 410094"/>
                <a:gd name="connsiteY0" fmla="*/ 435481 h 567211"/>
                <a:gd name="connsiteX1" fmla="*/ 208509 w 410094"/>
                <a:gd name="connsiteY1" fmla="*/ 563933 h 567211"/>
                <a:gd name="connsiteX2" fmla="*/ 196443 w 410094"/>
                <a:gd name="connsiteY2" fmla="*/ 553784 h 567211"/>
                <a:gd name="connsiteX3" fmla="*/ 183185 w 410094"/>
                <a:gd name="connsiteY3" fmla="*/ 396324 h 567211"/>
                <a:gd name="connsiteX4" fmla="*/ 203139 w 410094"/>
                <a:gd name="connsiteY4" fmla="*/ 396762 h 567211"/>
                <a:gd name="connsiteX5" fmla="*/ 173992 w 410094"/>
                <a:gd name="connsiteY5" fmla="*/ 366613 h 567211"/>
                <a:gd name="connsiteX6" fmla="*/ 162539 w 410094"/>
                <a:gd name="connsiteY6" fmla="*/ 228325 h 567211"/>
                <a:gd name="connsiteX7" fmla="*/ 196327 w 410094"/>
                <a:gd name="connsiteY7" fmla="*/ 186168 h 567211"/>
                <a:gd name="connsiteX8" fmla="*/ 159370 w 410094"/>
                <a:gd name="connsiteY8" fmla="*/ 204633 h 567211"/>
                <a:gd name="connsiteX9" fmla="*/ 137543 w 410094"/>
                <a:gd name="connsiteY9" fmla="*/ 40401 h 567211"/>
                <a:gd name="connsiteX10" fmla="*/ 144564 w 410094"/>
                <a:gd name="connsiteY10" fmla="*/ 34525 h 567211"/>
                <a:gd name="connsiteX11" fmla="*/ 227627 w 410094"/>
                <a:gd name="connsiteY11" fmla="*/ 44881 h 567211"/>
                <a:gd name="connsiteX12" fmla="*/ 260547 w 410094"/>
                <a:gd name="connsiteY12" fmla="*/ 368125 h 567211"/>
                <a:gd name="connsiteX13" fmla="*/ 272755 w 410094"/>
                <a:gd name="connsiteY13" fmla="*/ 435481 h 56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0094" h="567211">
                  <a:moveTo>
                    <a:pt x="272755" y="435481"/>
                  </a:moveTo>
                  <a:cubicBezTo>
                    <a:pt x="255399" y="480747"/>
                    <a:pt x="237530" y="525661"/>
                    <a:pt x="208509" y="563933"/>
                  </a:cubicBezTo>
                  <a:cubicBezTo>
                    <a:pt x="203177" y="563043"/>
                    <a:pt x="198616" y="559211"/>
                    <a:pt x="196443" y="553784"/>
                  </a:cubicBezTo>
                  <a:cubicBezTo>
                    <a:pt x="181854" y="502279"/>
                    <a:pt x="169676" y="450579"/>
                    <a:pt x="183185" y="396324"/>
                  </a:cubicBezTo>
                  <a:cubicBezTo>
                    <a:pt x="188482" y="390901"/>
                    <a:pt x="194241" y="391342"/>
                    <a:pt x="203139" y="396762"/>
                  </a:cubicBezTo>
                  <a:cubicBezTo>
                    <a:pt x="192845" y="384018"/>
                    <a:pt x="178074" y="381274"/>
                    <a:pt x="173992" y="366613"/>
                  </a:cubicBezTo>
                  <a:cubicBezTo>
                    <a:pt x="174756" y="320126"/>
                    <a:pt x="163984" y="274647"/>
                    <a:pt x="162539" y="228325"/>
                  </a:cubicBezTo>
                  <a:cubicBezTo>
                    <a:pt x="168902" y="210326"/>
                    <a:pt x="180879" y="195383"/>
                    <a:pt x="196327" y="186168"/>
                  </a:cubicBezTo>
                  <a:cubicBezTo>
                    <a:pt x="183010" y="187503"/>
                    <a:pt x="177854" y="212206"/>
                    <a:pt x="159370" y="204633"/>
                  </a:cubicBezTo>
                  <a:cubicBezTo>
                    <a:pt x="138052" y="152109"/>
                    <a:pt x="136807" y="96434"/>
                    <a:pt x="137543" y="40401"/>
                  </a:cubicBezTo>
                  <a:cubicBezTo>
                    <a:pt x="137576" y="36779"/>
                    <a:pt x="141346" y="35308"/>
                    <a:pt x="144564" y="34525"/>
                  </a:cubicBezTo>
                  <a:cubicBezTo>
                    <a:pt x="173869" y="21960"/>
                    <a:pt x="201281" y="28434"/>
                    <a:pt x="227627" y="44881"/>
                  </a:cubicBezTo>
                  <a:cubicBezTo>
                    <a:pt x="231749" y="153478"/>
                    <a:pt x="249190" y="260583"/>
                    <a:pt x="260547" y="368125"/>
                  </a:cubicBezTo>
                  <a:cubicBezTo>
                    <a:pt x="262898" y="390295"/>
                    <a:pt x="259436" y="414797"/>
                    <a:pt x="272755" y="435481"/>
                  </a:cubicBezTo>
                  <a:close/>
                </a:path>
              </a:pathLst>
            </a:custGeom>
            <a:noFill/>
            <a:ln w="19241" cap="flat">
              <a:solidFill>
                <a:srgbClr val="2D3E50"/>
              </a:solidFill>
              <a:prstDash val="solid"/>
              <a:round/>
            </a:ln>
          </p:spPr>
          <p:txBody>
            <a:bodyPr rtlCol="0" anchor="ctr"/>
            <a:lstStyle/>
            <a:p>
              <a:endParaRPr lang="de-DE"/>
            </a:p>
          </p:txBody>
        </p:sp>
        <p:sp>
          <p:nvSpPr>
            <p:cNvPr id="149" name="Freihandform: Form 64">
              <a:extLst>
                <a:ext uri="{FF2B5EF4-FFF2-40B4-BE49-F238E27FC236}">
                  <a16:creationId xmlns:a16="http://schemas.microsoft.com/office/drawing/2014/main" id="{43370BEB-DEE0-49F3-AC12-ABC104E40A1C}"/>
                </a:ext>
              </a:extLst>
            </p:cNvPr>
            <p:cNvSpPr/>
            <p:nvPr/>
          </p:nvSpPr>
          <p:spPr>
            <a:xfrm>
              <a:off x="822343" y="3799432"/>
              <a:ext cx="390413" cy="407361"/>
            </a:xfrm>
            <a:custGeom>
              <a:avLst/>
              <a:gdLst>
                <a:gd name="connsiteX0" fmla="*/ 219333 w 390413"/>
                <a:gd name="connsiteY0" fmla="*/ 335346 h 407361"/>
                <a:gd name="connsiteX1" fmla="*/ 220828 w 390413"/>
                <a:gd name="connsiteY1" fmla="*/ 299987 h 407361"/>
                <a:gd name="connsiteX2" fmla="*/ 33486 w 390413"/>
                <a:gd name="connsiteY2" fmla="*/ 177482 h 407361"/>
                <a:gd name="connsiteX3" fmla="*/ 268 w 390413"/>
                <a:gd name="connsiteY3" fmla="*/ 147163 h 407361"/>
                <a:gd name="connsiteX4" fmla="*/ 294354 w 390413"/>
                <a:gd name="connsiteY4" fmla="*/ 185527 h 407361"/>
                <a:gd name="connsiteX5" fmla="*/ 373288 w 390413"/>
                <a:gd name="connsiteY5" fmla="*/ 227560 h 407361"/>
                <a:gd name="connsiteX6" fmla="*/ 368039 w 390413"/>
                <a:gd name="connsiteY6" fmla="*/ 268927 h 407361"/>
                <a:gd name="connsiteX7" fmla="*/ 219333 w 390413"/>
                <a:gd name="connsiteY7" fmla="*/ 335346 h 407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413" h="407361">
                  <a:moveTo>
                    <a:pt x="219333" y="335346"/>
                  </a:moveTo>
                  <a:cubicBezTo>
                    <a:pt x="242341" y="324666"/>
                    <a:pt x="245064" y="315214"/>
                    <a:pt x="220828" y="299987"/>
                  </a:cubicBezTo>
                  <a:cubicBezTo>
                    <a:pt x="157759" y="260269"/>
                    <a:pt x="95651" y="218860"/>
                    <a:pt x="33486" y="177482"/>
                  </a:cubicBezTo>
                  <a:cubicBezTo>
                    <a:pt x="21172" y="169347"/>
                    <a:pt x="5499" y="164892"/>
                    <a:pt x="268" y="147163"/>
                  </a:cubicBezTo>
                  <a:cubicBezTo>
                    <a:pt x="98153" y="161020"/>
                    <a:pt x="195191" y="182933"/>
                    <a:pt x="294354" y="185527"/>
                  </a:cubicBezTo>
                  <a:cubicBezTo>
                    <a:pt x="324913" y="186396"/>
                    <a:pt x="350482" y="206395"/>
                    <a:pt x="373288" y="227560"/>
                  </a:cubicBezTo>
                  <a:cubicBezTo>
                    <a:pt x="388984" y="242191"/>
                    <a:pt x="381135" y="260344"/>
                    <a:pt x="368039" y="268927"/>
                  </a:cubicBezTo>
                  <a:cubicBezTo>
                    <a:pt x="322308" y="300281"/>
                    <a:pt x="272005" y="322747"/>
                    <a:pt x="219333" y="335346"/>
                  </a:cubicBezTo>
                  <a:close/>
                </a:path>
              </a:pathLst>
            </a:custGeom>
            <a:noFill/>
            <a:ln w="19241" cap="flat">
              <a:solidFill>
                <a:srgbClr val="2D3E50"/>
              </a:solidFill>
              <a:prstDash val="solid"/>
              <a:round/>
            </a:ln>
          </p:spPr>
          <p:txBody>
            <a:bodyPr rtlCol="0" anchor="ctr"/>
            <a:lstStyle/>
            <a:p>
              <a:endParaRPr lang="de-DE"/>
            </a:p>
          </p:txBody>
        </p:sp>
        <p:sp>
          <p:nvSpPr>
            <p:cNvPr id="150" name="Freihandform: Form 65">
              <a:extLst>
                <a:ext uri="{FF2B5EF4-FFF2-40B4-BE49-F238E27FC236}">
                  <a16:creationId xmlns:a16="http://schemas.microsoft.com/office/drawing/2014/main" id="{CBED68DD-056C-46E5-9130-A1E094FED5F6}"/>
                </a:ext>
              </a:extLst>
            </p:cNvPr>
            <p:cNvSpPr/>
            <p:nvPr/>
          </p:nvSpPr>
          <p:spPr>
            <a:xfrm>
              <a:off x="912882" y="4632933"/>
              <a:ext cx="317103" cy="285001"/>
            </a:xfrm>
            <a:custGeom>
              <a:avLst/>
              <a:gdLst>
                <a:gd name="connsiteX0" fmla="*/ 270120 w 317103"/>
                <a:gd name="connsiteY0" fmla="*/ 45202 h 285001"/>
                <a:gd name="connsiteX1" fmla="*/ 274743 w 317103"/>
                <a:gd name="connsiteY1" fmla="*/ 168106 h 285001"/>
                <a:gd name="connsiteX2" fmla="*/ 260375 w 317103"/>
                <a:gd name="connsiteY2" fmla="*/ 181054 h 285001"/>
                <a:gd name="connsiteX3" fmla="*/ 91768 w 317103"/>
                <a:gd name="connsiteY3" fmla="*/ 241208 h 285001"/>
                <a:gd name="connsiteX4" fmla="*/ 54325 w 317103"/>
                <a:gd name="connsiteY4" fmla="*/ 240578 h 285001"/>
                <a:gd name="connsiteX5" fmla="*/ 21315 w 317103"/>
                <a:gd name="connsiteY5" fmla="*/ 136486 h 285001"/>
                <a:gd name="connsiteX6" fmla="*/ 53674 w 317103"/>
                <a:gd name="connsiteY6" fmla="*/ 106378 h 285001"/>
                <a:gd name="connsiteX7" fmla="*/ 228105 w 317103"/>
                <a:gd name="connsiteY7" fmla="*/ 42791 h 285001"/>
                <a:gd name="connsiteX8" fmla="*/ 270120 w 317103"/>
                <a:gd name="connsiteY8" fmla="*/ 45202 h 285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103" h="285001">
                  <a:moveTo>
                    <a:pt x="270120" y="45202"/>
                  </a:moveTo>
                  <a:cubicBezTo>
                    <a:pt x="275888" y="85996"/>
                    <a:pt x="281713" y="126759"/>
                    <a:pt x="274743" y="168106"/>
                  </a:cubicBezTo>
                  <a:cubicBezTo>
                    <a:pt x="271716" y="174352"/>
                    <a:pt x="266538" y="179014"/>
                    <a:pt x="260375" y="181054"/>
                  </a:cubicBezTo>
                  <a:cubicBezTo>
                    <a:pt x="203997" y="200442"/>
                    <a:pt x="149063" y="225011"/>
                    <a:pt x="91768" y="241208"/>
                  </a:cubicBezTo>
                  <a:cubicBezTo>
                    <a:pt x="79565" y="245519"/>
                    <a:pt x="66400" y="245300"/>
                    <a:pt x="54325" y="240578"/>
                  </a:cubicBezTo>
                  <a:cubicBezTo>
                    <a:pt x="27371" y="211996"/>
                    <a:pt x="20415" y="175758"/>
                    <a:pt x="21315" y="136486"/>
                  </a:cubicBezTo>
                  <a:cubicBezTo>
                    <a:pt x="26207" y="118741"/>
                    <a:pt x="38915" y="111855"/>
                    <a:pt x="53674" y="106378"/>
                  </a:cubicBezTo>
                  <a:cubicBezTo>
                    <a:pt x="111735" y="84834"/>
                    <a:pt x="170797" y="66673"/>
                    <a:pt x="228105" y="42791"/>
                  </a:cubicBezTo>
                  <a:cubicBezTo>
                    <a:pt x="241750" y="36892"/>
                    <a:pt x="256701" y="32487"/>
                    <a:pt x="270120" y="45202"/>
                  </a:cubicBezTo>
                  <a:close/>
                </a:path>
              </a:pathLst>
            </a:custGeom>
            <a:noFill/>
            <a:ln w="19241" cap="flat">
              <a:solidFill>
                <a:srgbClr val="2D3E50"/>
              </a:solidFill>
              <a:prstDash val="solid"/>
              <a:round/>
            </a:ln>
          </p:spPr>
          <p:txBody>
            <a:bodyPr rtlCol="0" anchor="ctr"/>
            <a:lstStyle/>
            <a:p>
              <a:endParaRPr lang="de-DE"/>
            </a:p>
          </p:txBody>
        </p:sp>
        <p:sp>
          <p:nvSpPr>
            <p:cNvPr id="151" name="Freihandform: Form 66">
              <a:extLst>
                <a:ext uri="{FF2B5EF4-FFF2-40B4-BE49-F238E27FC236}">
                  <a16:creationId xmlns:a16="http://schemas.microsoft.com/office/drawing/2014/main" id="{D57BCD35-E7B2-4C06-A05B-2F9B20183B21}"/>
                </a:ext>
              </a:extLst>
            </p:cNvPr>
            <p:cNvSpPr/>
            <p:nvPr/>
          </p:nvSpPr>
          <p:spPr>
            <a:xfrm>
              <a:off x="50650" y="3908116"/>
              <a:ext cx="339239" cy="343190"/>
            </a:xfrm>
            <a:custGeom>
              <a:avLst/>
              <a:gdLst>
                <a:gd name="connsiteX0" fmla="*/ 138587 w 339239"/>
                <a:gd name="connsiteY0" fmla="*/ 315011 h 343190"/>
                <a:gd name="connsiteX1" fmla="*/ 199132 w 339239"/>
                <a:gd name="connsiteY1" fmla="*/ 272389 h 343190"/>
                <a:gd name="connsiteX2" fmla="*/ 151409 w 339239"/>
                <a:gd name="connsiteY2" fmla="*/ 235264 h 343190"/>
                <a:gd name="connsiteX3" fmla="*/ 47377 w 339239"/>
                <a:gd name="connsiteY3" fmla="*/ 168670 h 343190"/>
                <a:gd name="connsiteX4" fmla="*/ 14051 w 339239"/>
                <a:gd name="connsiteY4" fmla="*/ 163014 h 343190"/>
                <a:gd name="connsiteX5" fmla="*/ 121020 w 339239"/>
                <a:gd name="connsiteY5" fmla="*/ 66529 h 343190"/>
                <a:gd name="connsiteX6" fmla="*/ 149692 w 339239"/>
                <a:gd name="connsiteY6" fmla="*/ 66842 h 343190"/>
                <a:gd name="connsiteX7" fmla="*/ 339240 w 339239"/>
                <a:gd name="connsiteY7" fmla="*/ 211830 h 343190"/>
                <a:gd name="connsiteX8" fmla="*/ 138587 w 339239"/>
                <a:gd name="connsiteY8" fmla="*/ 315011 h 34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239" h="343190">
                  <a:moveTo>
                    <a:pt x="138587" y="315011"/>
                  </a:moveTo>
                  <a:cubicBezTo>
                    <a:pt x="152544" y="290529"/>
                    <a:pt x="181156" y="291031"/>
                    <a:pt x="199132" y="272389"/>
                  </a:cubicBezTo>
                  <a:cubicBezTo>
                    <a:pt x="189848" y="249544"/>
                    <a:pt x="167741" y="246185"/>
                    <a:pt x="151409" y="235264"/>
                  </a:cubicBezTo>
                  <a:cubicBezTo>
                    <a:pt x="117325" y="211991"/>
                    <a:pt x="82425" y="190095"/>
                    <a:pt x="47377" y="168670"/>
                  </a:cubicBezTo>
                  <a:cubicBezTo>
                    <a:pt x="37512" y="162514"/>
                    <a:pt x="26211" y="156500"/>
                    <a:pt x="14051" y="163014"/>
                  </a:cubicBezTo>
                  <a:cubicBezTo>
                    <a:pt x="41085" y="119302"/>
                    <a:pt x="78433" y="89343"/>
                    <a:pt x="121020" y="66529"/>
                  </a:cubicBezTo>
                  <a:cubicBezTo>
                    <a:pt x="130552" y="68397"/>
                    <a:pt x="139883" y="60813"/>
                    <a:pt x="149692" y="66842"/>
                  </a:cubicBezTo>
                  <a:cubicBezTo>
                    <a:pt x="195121" y="142026"/>
                    <a:pt x="260149" y="187121"/>
                    <a:pt x="339240" y="211830"/>
                  </a:cubicBezTo>
                  <a:cubicBezTo>
                    <a:pt x="268071" y="240160"/>
                    <a:pt x="205044" y="281369"/>
                    <a:pt x="138587" y="315011"/>
                  </a:cubicBezTo>
                  <a:close/>
                </a:path>
              </a:pathLst>
            </a:custGeom>
            <a:noFill/>
            <a:ln w="19241" cap="flat">
              <a:solidFill>
                <a:srgbClr val="2D3E50"/>
              </a:solidFill>
              <a:prstDash val="solid"/>
              <a:round/>
            </a:ln>
          </p:spPr>
          <p:txBody>
            <a:bodyPr rtlCol="0" anchor="ctr"/>
            <a:lstStyle/>
            <a:p>
              <a:endParaRPr lang="de-DE"/>
            </a:p>
          </p:txBody>
        </p:sp>
        <p:sp>
          <p:nvSpPr>
            <p:cNvPr id="152" name="Freihandform: Form 67">
              <a:extLst>
                <a:ext uri="{FF2B5EF4-FFF2-40B4-BE49-F238E27FC236}">
                  <a16:creationId xmlns:a16="http://schemas.microsoft.com/office/drawing/2014/main" id="{170F59E2-8003-4B6E-B6AE-DC0BE37E0083}"/>
                </a:ext>
              </a:extLst>
            </p:cNvPr>
            <p:cNvSpPr/>
            <p:nvPr/>
          </p:nvSpPr>
          <p:spPr>
            <a:xfrm>
              <a:off x="171404" y="3832805"/>
              <a:ext cx="370678" cy="382348"/>
            </a:xfrm>
            <a:custGeom>
              <a:avLst/>
              <a:gdLst>
                <a:gd name="connsiteX0" fmla="*/ 28686 w 370678"/>
                <a:gd name="connsiteY0" fmla="*/ 141583 h 382348"/>
                <a:gd name="connsiteX1" fmla="*/ 14 w 370678"/>
                <a:gd name="connsiteY1" fmla="*/ 141270 h 382348"/>
                <a:gd name="connsiteX2" fmla="*/ 162578 w 370678"/>
                <a:gd name="connsiteY2" fmla="*/ 96108 h 382348"/>
                <a:gd name="connsiteX3" fmla="*/ 195876 w 370678"/>
                <a:gd name="connsiteY3" fmla="*/ 111182 h 382348"/>
                <a:gd name="connsiteX4" fmla="*/ 370678 w 370678"/>
                <a:gd name="connsiteY4" fmla="*/ 241110 h 382348"/>
                <a:gd name="connsiteX5" fmla="*/ 59365 w 370678"/>
                <a:gd name="connsiteY5" fmla="*/ 164094 h 382348"/>
                <a:gd name="connsiteX6" fmla="*/ 28686 w 370678"/>
                <a:gd name="connsiteY6" fmla="*/ 141583 h 38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678" h="382348">
                  <a:moveTo>
                    <a:pt x="28686" y="141583"/>
                  </a:moveTo>
                  <a:cubicBezTo>
                    <a:pt x="19514" y="145893"/>
                    <a:pt x="9106" y="145779"/>
                    <a:pt x="14" y="141270"/>
                  </a:cubicBezTo>
                  <a:cubicBezTo>
                    <a:pt x="51140" y="112784"/>
                    <a:pt x="107092" y="105614"/>
                    <a:pt x="162578" y="96108"/>
                  </a:cubicBezTo>
                  <a:cubicBezTo>
                    <a:pt x="175404" y="93328"/>
                    <a:pt x="188560" y="99280"/>
                    <a:pt x="195876" y="111182"/>
                  </a:cubicBezTo>
                  <a:cubicBezTo>
                    <a:pt x="238457" y="175660"/>
                    <a:pt x="300360" y="221668"/>
                    <a:pt x="370678" y="241110"/>
                  </a:cubicBezTo>
                  <a:cubicBezTo>
                    <a:pt x="245123" y="306332"/>
                    <a:pt x="143970" y="260686"/>
                    <a:pt x="59365" y="164094"/>
                  </a:cubicBezTo>
                  <a:cubicBezTo>
                    <a:pt x="51561" y="155031"/>
                    <a:pt x="50527" y="129882"/>
                    <a:pt x="28686" y="141583"/>
                  </a:cubicBezTo>
                  <a:close/>
                </a:path>
              </a:pathLst>
            </a:custGeom>
            <a:noFill/>
            <a:ln w="19241" cap="flat">
              <a:solidFill>
                <a:srgbClr val="2D3E50"/>
              </a:solidFill>
              <a:prstDash val="solid"/>
              <a:round/>
            </a:ln>
          </p:spPr>
          <p:txBody>
            <a:bodyPr rtlCol="0" anchor="ctr"/>
            <a:lstStyle/>
            <a:p>
              <a:endParaRPr lang="de-DE"/>
            </a:p>
          </p:txBody>
        </p:sp>
        <p:sp>
          <p:nvSpPr>
            <p:cNvPr id="153" name="Freihandform: Form 68">
              <a:extLst>
                <a:ext uri="{FF2B5EF4-FFF2-40B4-BE49-F238E27FC236}">
                  <a16:creationId xmlns:a16="http://schemas.microsoft.com/office/drawing/2014/main" id="{FBEC5AAF-78BE-490C-A311-C82030B4A9C3}"/>
                </a:ext>
              </a:extLst>
            </p:cNvPr>
            <p:cNvSpPr/>
            <p:nvPr/>
          </p:nvSpPr>
          <p:spPr>
            <a:xfrm>
              <a:off x="5468" y="4104391"/>
              <a:ext cx="338405" cy="417875"/>
            </a:xfrm>
            <a:custGeom>
              <a:avLst/>
              <a:gdLst>
                <a:gd name="connsiteX0" fmla="*/ 17643 w 338405"/>
                <a:gd name="connsiteY0" fmla="*/ 98022 h 417875"/>
                <a:gd name="connsiteX1" fmla="*/ 68203 w 338405"/>
                <a:gd name="connsiteY1" fmla="*/ 125791 h 417875"/>
                <a:gd name="connsiteX2" fmla="*/ 314995 w 338405"/>
                <a:gd name="connsiteY2" fmla="*/ 285642 h 417875"/>
                <a:gd name="connsiteX3" fmla="*/ 333788 w 338405"/>
                <a:gd name="connsiteY3" fmla="*/ 312875 h 417875"/>
                <a:gd name="connsiteX4" fmla="*/ 32215 w 338405"/>
                <a:gd name="connsiteY4" fmla="*/ 179863 h 417875"/>
                <a:gd name="connsiteX5" fmla="*/ 17643 w 338405"/>
                <a:gd name="connsiteY5" fmla="*/ 98022 h 41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405" h="417875">
                  <a:moveTo>
                    <a:pt x="17643" y="98022"/>
                  </a:moveTo>
                  <a:cubicBezTo>
                    <a:pt x="39189" y="96745"/>
                    <a:pt x="52037" y="115566"/>
                    <a:pt x="68203" y="125791"/>
                  </a:cubicBezTo>
                  <a:cubicBezTo>
                    <a:pt x="151090" y="177853"/>
                    <a:pt x="233217" y="231419"/>
                    <a:pt x="314995" y="285642"/>
                  </a:cubicBezTo>
                  <a:cubicBezTo>
                    <a:pt x="323175" y="291055"/>
                    <a:pt x="339290" y="294255"/>
                    <a:pt x="333788" y="312875"/>
                  </a:cubicBezTo>
                  <a:cubicBezTo>
                    <a:pt x="225424" y="335349"/>
                    <a:pt x="79604" y="295138"/>
                    <a:pt x="32215" y="179863"/>
                  </a:cubicBezTo>
                  <a:cubicBezTo>
                    <a:pt x="21406" y="154276"/>
                    <a:pt x="16402" y="126192"/>
                    <a:pt x="17643" y="98022"/>
                  </a:cubicBezTo>
                  <a:close/>
                </a:path>
              </a:pathLst>
            </a:custGeom>
            <a:noFill/>
            <a:ln w="19241" cap="flat">
              <a:solidFill>
                <a:srgbClr val="2D3E50"/>
              </a:solidFill>
              <a:prstDash val="solid"/>
              <a:round/>
            </a:ln>
          </p:spPr>
          <p:txBody>
            <a:bodyPr rtlCol="0" anchor="ctr"/>
            <a:lstStyle/>
            <a:p>
              <a:endParaRPr lang="de-DE"/>
            </a:p>
          </p:txBody>
        </p:sp>
        <p:sp>
          <p:nvSpPr>
            <p:cNvPr id="154" name="Freihandform: Form 69">
              <a:extLst>
                <a:ext uri="{FF2B5EF4-FFF2-40B4-BE49-F238E27FC236}">
                  <a16:creationId xmlns:a16="http://schemas.microsoft.com/office/drawing/2014/main" id="{5386039F-E8E6-4E4E-AA94-E24CAF382486}"/>
                </a:ext>
              </a:extLst>
            </p:cNvPr>
            <p:cNvSpPr/>
            <p:nvPr/>
          </p:nvSpPr>
          <p:spPr>
            <a:xfrm>
              <a:off x="2192653" y="3357203"/>
              <a:ext cx="346500" cy="381872"/>
            </a:xfrm>
            <a:custGeom>
              <a:avLst/>
              <a:gdLst>
                <a:gd name="connsiteX0" fmla="*/ 114292 w 346500"/>
                <a:gd name="connsiteY0" fmla="*/ 381872 h 381872"/>
                <a:gd name="connsiteX1" fmla="*/ 130978 w 346500"/>
                <a:gd name="connsiteY1" fmla="*/ 293316 h 381872"/>
                <a:gd name="connsiteX2" fmla="*/ 207680 w 346500"/>
                <a:gd name="connsiteY2" fmla="*/ 30617 h 381872"/>
                <a:gd name="connsiteX3" fmla="*/ 232138 w 346500"/>
                <a:gd name="connsiteY3" fmla="*/ 5368 h 381872"/>
                <a:gd name="connsiteX4" fmla="*/ 179282 w 346500"/>
                <a:gd name="connsiteY4" fmla="*/ 320178 h 381872"/>
                <a:gd name="connsiteX5" fmla="*/ 114292 w 346500"/>
                <a:gd name="connsiteY5" fmla="*/ 381872 h 38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500" h="381872">
                  <a:moveTo>
                    <a:pt x="114292" y="381872"/>
                  </a:moveTo>
                  <a:cubicBezTo>
                    <a:pt x="112537" y="350761"/>
                    <a:pt x="123435" y="322120"/>
                    <a:pt x="130978" y="293316"/>
                  </a:cubicBezTo>
                  <a:cubicBezTo>
                    <a:pt x="154602" y="205119"/>
                    <a:pt x="181625" y="118157"/>
                    <a:pt x="207680" y="30617"/>
                  </a:cubicBezTo>
                  <a:cubicBezTo>
                    <a:pt x="211584" y="17398"/>
                    <a:pt x="213789" y="1955"/>
                    <a:pt x="232138" y="5368"/>
                  </a:cubicBezTo>
                  <a:cubicBezTo>
                    <a:pt x="300849" y="115647"/>
                    <a:pt x="255772" y="245663"/>
                    <a:pt x="179282" y="320178"/>
                  </a:cubicBezTo>
                  <a:cubicBezTo>
                    <a:pt x="157617" y="340953"/>
                    <a:pt x="138816" y="365129"/>
                    <a:pt x="114292" y="381872"/>
                  </a:cubicBezTo>
                  <a:close/>
                </a:path>
              </a:pathLst>
            </a:custGeom>
            <a:noFill/>
            <a:ln w="19241" cap="flat">
              <a:solidFill>
                <a:srgbClr val="2D3E50"/>
              </a:solidFill>
              <a:prstDash val="solid"/>
              <a:round/>
            </a:ln>
          </p:spPr>
          <p:txBody>
            <a:bodyPr rtlCol="0" anchor="ctr"/>
            <a:lstStyle/>
            <a:p>
              <a:endParaRPr lang="de-DE"/>
            </a:p>
          </p:txBody>
        </p:sp>
        <p:sp>
          <p:nvSpPr>
            <p:cNvPr id="155" name="Freihandform: Form 70">
              <a:extLst>
                <a:ext uri="{FF2B5EF4-FFF2-40B4-BE49-F238E27FC236}">
                  <a16:creationId xmlns:a16="http://schemas.microsoft.com/office/drawing/2014/main" id="{C8110180-C7FD-4B1B-8879-EB94DA703075}"/>
                </a:ext>
              </a:extLst>
            </p:cNvPr>
            <p:cNvSpPr/>
            <p:nvPr/>
          </p:nvSpPr>
          <p:spPr>
            <a:xfrm>
              <a:off x="455727" y="4971015"/>
              <a:ext cx="357916" cy="301071"/>
            </a:xfrm>
            <a:custGeom>
              <a:avLst/>
              <a:gdLst>
                <a:gd name="connsiteX0" fmla="*/ 40923 w 357916"/>
                <a:gd name="connsiteY0" fmla="*/ 137491 h 301071"/>
                <a:gd name="connsiteX1" fmla="*/ 63975 w 357916"/>
                <a:gd name="connsiteY1" fmla="*/ 125143 h 301071"/>
                <a:gd name="connsiteX2" fmla="*/ 93922 w 357916"/>
                <a:gd name="connsiteY2" fmla="*/ 120776 h 301071"/>
                <a:gd name="connsiteX3" fmla="*/ 295870 w 357916"/>
                <a:gd name="connsiteY3" fmla="*/ 61490 h 301071"/>
                <a:gd name="connsiteX4" fmla="*/ 315070 w 357916"/>
                <a:gd name="connsiteY4" fmla="*/ 53320 h 301071"/>
                <a:gd name="connsiteX5" fmla="*/ 318946 w 357916"/>
                <a:gd name="connsiteY5" fmla="*/ 78122 h 301071"/>
                <a:gd name="connsiteX6" fmla="*/ 274653 w 357916"/>
                <a:gd name="connsiteY6" fmla="*/ 188050 h 301071"/>
                <a:gd name="connsiteX7" fmla="*/ 79129 w 357916"/>
                <a:gd name="connsiteY7" fmla="*/ 253611 h 301071"/>
                <a:gd name="connsiteX8" fmla="*/ 42766 w 357916"/>
                <a:gd name="connsiteY8" fmla="*/ 253970 h 301071"/>
                <a:gd name="connsiteX9" fmla="*/ 40923 w 357916"/>
                <a:gd name="connsiteY9" fmla="*/ 137491 h 301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7916" h="301071">
                  <a:moveTo>
                    <a:pt x="40923" y="137491"/>
                  </a:moveTo>
                  <a:lnTo>
                    <a:pt x="63975" y="125143"/>
                  </a:lnTo>
                  <a:cubicBezTo>
                    <a:pt x="72762" y="114245"/>
                    <a:pt x="83867" y="119658"/>
                    <a:pt x="93922" y="120776"/>
                  </a:cubicBezTo>
                  <a:cubicBezTo>
                    <a:pt x="168172" y="129115"/>
                    <a:pt x="234127" y="103342"/>
                    <a:pt x="295870" y="61490"/>
                  </a:cubicBezTo>
                  <a:cubicBezTo>
                    <a:pt x="302130" y="57274"/>
                    <a:pt x="307167" y="48856"/>
                    <a:pt x="315070" y="53320"/>
                  </a:cubicBezTo>
                  <a:cubicBezTo>
                    <a:pt x="324739" y="59033"/>
                    <a:pt x="322026" y="70438"/>
                    <a:pt x="318946" y="78122"/>
                  </a:cubicBezTo>
                  <a:cubicBezTo>
                    <a:pt x="304362" y="114851"/>
                    <a:pt x="304966" y="159116"/>
                    <a:pt x="274653" y="188050"/>
                  </a:cubicBezTo>
                  <a:cubicBezTo>
                    <a:pt x="208116" y="205122"/>
                    <a:pt x="143572" y="230216"/>
                    <a:pt x="79129" y="253611"/>
                  </a:cubicBezTo>
                  <a:cubicBezTo>
                    <a:pt x="66844" y="258076"/>
                    <a:pt x="54974" y="264279"/>
                    <a:pt x="42766" y="253970"/>
                  </a:cubicBezTo>
                  <a:cubicBezTo>
                    <a:pt x="39621" y="214906"/>
                    <a:pt x="34610" y="176137"/>
                    <a:pt x="40923" y="137491"/>
                  </a:cubicBezTo>
                  <a:close/>
                </a:path>
              </a:pathLst>
            </a:custGeom>
            <a:noFill/>
            <a:ln w="19241" cap="flat">
              <a:solidFill>
                <a:srgbClr val="2D3E50"/>
              </a:solidFill>
              <a:prstDash val="solid"/>
              <a:round/>
            </a:ln>
          </p:spPr>
          <p:txBody>
            <a:bodyPr rtlCol="0" anchor="ctr"/>
            <a:lstStyle/>
            <a:p>
              <a:endParaRPr lang="de-DE"/>
            </a:p>
          </p:txBody>
        </p:sp>
        <p:sp>
          <p:nvSpPr>
            <p:cNvPr id="156" name="Freihandform: Form 71">
              <a:extLst>
                <a:ext uri="{FF2B5EF4-FFF2-40B4-BE49-F238E27FC236}">
                  <a16:creationId xmlns:a16="http://schemas.microsoft.com/office/drawing/2014/main" id="{65E7581E-C8C1-410A-BD42-2717F5662FDB}"/>
                </a:ext>
              </a:extLst>
            </p:cNvPr>
            <p:cNvSpPr/>
            <p:nvPr/>
          </p:nvSpPr>
          <p:spPr>
            <a:xfrm>
              <a:off x="1098012" y="3435819"/>
              <a:ext cx="393384" cy="525931"/>
            </a:xfrm>
            <a:custGeom>
              <a:avLst/>
              <a:gdLst>
                <a:gd name="connsiteX0" fmla="*/ 282003 w 393384"/>
                <a:gd name="connsiteY0" fmla="*/ 384493 h 525931"/>
                <a:gd name="connsiteX1" fmla="*/ 207457 w 393384"/>
                <a:gd name="connsiteY1" fmla="*/ 491349 h 525931"/>
                <a:gd name="connsiteX2" fmla="*/ 190051 w 393384"/>
                <a:gd name="connsiteY2" fmla="*/ 519951 h 525931"/>
                <a:gd name="connsiteX3" fmla="*/ 174399 w 393384"/>
                <a:gd name="connsiteY3" fmla="*/ 487744 h 525931"/>
                <a:gd name="connsiteX4" fmla="*/ 191253 w 393384"/>
                <a:gd name="connsiteY4" fmla="*/ 374336 h 525931"/>
                <a:gd name="connsiteX5" fmla="*/ 195263 w 393384"/>
                <a:gd name="connsiteY5" fmla="*/ 330498 h 525931"/>
                <a:gd name="connsiteX6" fmla="*/ 188243 w 393384"/>
                <a:gd name="connsiteY6" fmla="*/ 38283 h 525931"/>
                <a:gd name="connsiteX7" fmla="*/ 199406 w 393384"/>
                <a:gd name="connsiteY7" fmla="*/ 5581 h 525931"/>
                <a:gd name="connsiteX8" fmla="*/ 217912 w 393384"/>
                <a:gd name="connsiteY8" fmla="*/ 32968 h 525931"/>
                <a:gd name="connsiteX9" fmla="*/ 239874 w 393384"/>
                <a:gd name="connsiteY9" fmla="*/ 217110 h 525931"/>
                <a:gd name="connsiteX10" fmla="*/ 252217 w 393384"/>
                <a:gd name="connsiteY10" fmla="*/ 263236 h 525931"/>
                <a:gd name="connsiteX11" fmla="*/ 263820 w 393384"/>
                <a:gd name="connsiteY11" fmla="*/ 311874 h 525931"/>
                <a:gd name="connsiteX12" fmla="*/ 282003 w 393384"/>
                <a:gd name="connsiteY12" fmla="*/ 384493 h 52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3384" h="525931">
                  <a:moveTo>
                    <a:pt x="282003" y="384493"/>
                  </a:moveTo>
                  <a:cubicBezTo>
                    <a:pt x="221818" y="390483"/>
                    <a:pt x="224643" y="449074"/>
                    <a:pt x="207457" y="491349"/>
                  </a:cubicBezTo>
                  <a:cubicBezTo>
                    <a:pt x="203121" y="501508"/>
                    <a:pt x="206675" y="520762"/>
                    <a:pt x="190051" y="519951"/>
                  </a:cubicBezTo>
                  <a:cubicBezTo>
                    <a:pt x="171077" y="518988"/>
                    <a:pt x="177813" y="500255"/>
                    <a:pt x="174399" y="487744"/>
                  </a:cubicBezTo>
                  <a:cubicBezTo>
                    <a:pt x="163132" y="446292"/>
                    <a:pt x="171947" y="410067"/>
                    <a:pt x="191253" y="374336"/>
                  </a:cubicBezTo>
                  <a:cubicBezTo>
                    <a:pt x="198061" y="360972"/>
                    <a:pt x="199512" y="345085"/>
                    <a:pt x="195263" y="330498"/>
                  </a:cubicBezTo>
                  <a:cubicBezTo>
                    <a:pt x="172480" y="233857"/>
                    <a:pt x="175802" y="136083"/>
                    <a:pt x="188243" y="38283"/>
                  </a:cubicBezTo>
                  <a:cubicBezTo>
                    <a:pt x="190843" y="26961"/>
                    <a:pt x="194589" y="15989"/>
                    <a:pt x="199406" y="5581"/>
                  </a:cubicBezTo>
                  <a:cubicBezTo>
                    <a:pt x="220485" y="2125"/>
                    <a:pt x="215945" y="22110"/>
                    <a:pt x="217912" y="32968"/>
                  </a:cubicBezTo>
                  <a:cubicBezTo>
                    <a:pt x="229063" y="93603"/>
                    <a:pt x="232230" y="155536"/>
                    <a:pt x="239874" y="217110"/>
                  </a:cubicBezTo>
                  <a:cubicBezTo>
                    <a:pt x="241850" y="233291"/>
                    <a:pt x="241872" y="249892"/>
                    <a:pt x="252217" y="263236"/>
                  </a:cubicBezTo>
                  <a:cubicBezTo>
                    <a:pt x="265055" y="276890"/>
                    <a:pt x="241926" y="300956"/>
                    <a:pt x="263820" y="311874"/>
                  </a:cubicBezTo>
                  <a:cubicBezTo>
                    <a:pt x="284145" y="331626"/>
                    <a:pt x="281464" y="358530"/>
                    <a:pt x="282003" y="384493"/>
                  </a:cubicBezTo>
                  <a:close/>
                </a:path>
              </a:pathLst>
            </a:custGeom>
            <a:noFill/>
            <a:ln w="19241" cap="flat">
              <a:solidFill>
                <a:srgbClr val="2D3E50"/>
              </a:solidFill>
              <a:prstDash val="solid"/>
              <a:round/>
            </a:ln>
          </p:spPr>
          <p:txBody>
            <a:bodyPr rtlCol="0" anchor="ctr"/>
            <a:lstStyle/>
            <a:p>
              <a:endParaRPr lang="de-DE"/>
            </a:p>
          </p:txBody>
        </p:sp>
        <p:sp>
          <p:nvSpPr>
            <p:cNvPr id="157" name="Freihandform: Form 72">
              <a:extLst>
                <a:ext uri="{FF2B5EF4-FFF2-40B4-BE49-F238E27FC236}">
                  <a16:creationId xmlns:a16="http://schemas.microsoft.com/office/drawing/2014/main" id="{36FFDD99-7D89-4088-A2B4-A56992A0C63D}"/>
                </a:ext>
              </a:extLst>
            </p:cNvPr>
            <p:cNvSpPr/>
            <p:nvPr/>
          </p:nvSpPr>
          <p:spPr>
            <a:xfrm>
              <a:off x="355648" y="4122377"/>
              <a:ext cx="259544" cy="296336"/>
            </a:xfrm>
            <a:custGeom>
              <a:avLst/>
              <a:gdLst>
                <a:gd name="connsiteX0" fmla="*/ 150508 w 259544"/>
                <a:gd name="connsiteY0" fmla="*/ 252262 h 296336"/>
                <a:gd name="connsiteX1" fmla="*/ 42153 w 259544"/>
                <a:gd name="connsiteY1" fmla="*/ 184928 h 296336"/>
                <a:gd name="connsiteX2" fmla="*/ 80680 w 259544"/>
                <a:gd name="connsiteY2" fmla="*/ 46745 h 296336"/>
                <a:gd name="connsiteX3" fmla="*/ 116497 w 259544"/>
                <a:gd name="connsiteY3" fmla="*/ 56082 h 296336"/>
                <a:gd name="connsiteX4" fmla="*/ 214921 w 259544"/>
                <a:gd name="connsiteY4" fmla="*/ 118079 h 296336"/>
                <a:gd name="connsiteX5" fmla="*/ 226138 w 259544"/>
                <a:gd name="connsiteY5" fmla="*/ 133384 h 296336"/>
                <a:gd name="connsiteX6" fmla="*/ 231874 w 259544"/>
                <a:gd name="connsiteY6" fmla="*/ 209301 h 296336"/>
                <a:gd name="connsiteX7" fmla="*/ 226700 w 259544"/>
                <a:gd name="connsiteY7" fmla="*/ 223357 h 296336"/>
                <a:gd name="connsiteX8" fmla="*/ 150508 w 259544"/>
                <a:gd name="connsiteY8" fmla="*/ 252262 h 29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544" h="296336">
                  <a:moveTo>
                    <a:pt x="150508" y="252262"/>
                  </a:moveTo>
                  <a:cubicBezTo>
                    <a:pt x="121612" y="218036"/>
                    <a:pt x="83745" y="194501"/>
                    <a:pt x="42153" y="184928"/>
                  </a:cubicBezTo>
                  <a:cubicBezTo>
                    <a:pt x="36262" y="132446"/>
                    <a:pt x="54241" y="88100"/>
                    <a:pt x="80680" y="46745"/>
                  </a:cubicBezTo>
                  <a:cubicBezTo>
                    <a:pt x="94078" y="42859"/>
                    <a:pt x="105433" y="49157"/>
                    <a:pt x="116497" y="56082"/>
                  </a:cubicBezTo>
                  <a:cubicBezTo>
                    <a:pt x="149723" y="75975"/>
                    <a:pt x="181724" y="98091"/>
                    <a:pt x="214921" y="118079"/>
                  </a:cubicBezTo>
                  <a:cubicBezTo>
                    <a:pt x="220984" y="120441"/>
                    <a:pt x="225329" y="126373"/>
                    <a:pt x="226138" y="133384"/>
                  </a:cubicBezTo>
                  <a:cubicBezTo>
                    <a:pt x="228031" y="158700"/>
                    <a:pt x="229838" y="183984"/>
                    <a:pt x="231874" y="209301"/>
                  </a:cubicBezTo>
                  <a:cubicBezTo>
                    <a:pt x="232337" y="215165"/>
                    <a:pt x="233388" y="222674"/>
                    <a:pt x="226700" y="223357"/>
                  </a:cubicBezTo>
                  <a:cubicBezTo>
                    <a:pt x="199262" y="226145"/>
                    <a:pt x="180023" y="254475"/>
                    <a:pt x="150508" y="252262"/>
                  </a:cubicBezTo>
                  <a:close/>
                </a:path>
              </a:pathLst>
            </a:custGeom>
            <a:noFill/>
            <a:ln w="19241" cap="flat">
              <a:solidFill>
                <a:srgbClr val="2D3E50"/>
              </a:solidFill>
              <a:prstDash val="solid"/>
              <a:round/>
            </a:ln>
          </p:spPr>
          <p:txBody>
            <a:bodyPr rtlCol="0" anchor="ctr"/>
            <a:lstStyle/>
            <a:p>
              <a:endParaRPr lang="de-DE"/>
            </a:p>
          </p:txBody>
        </p:sp>
        <p:sp>
          <p:nvSpPr>
            <p:cNvPr id="158" name="Freihandform: Form 73">
              <a:extLst>
                <a:ext uri="{FF2B5EF4-FFF2-40B4-BE49-F238E27FC236}">
                  <a16:creationId xmlns:a16="http://schemas.microsoft.com/office/drawing/2014/main" id="{F906246E-E29A-4A69-88BA-52642C1CAE2F}"/>
                </a:ext>
              </a:extLst>
            </p:cNvPr>
            <p:cNvSpPr/>
            <p:nvPr/>
          </p:nvSpPr>
          <p:spPr>
            <a:xfrm>
              <a:off x="480684" y="5110761"/>
              <a:ext cx="289967" cy="256284"/>
            </a:xfrm>
            <a:custGeom>
              <a:avLst/>
              <a:gdLst>
                <a:gd name="connsiteX0" fmla="*/ 18125 w 289967"/>
                <a:gd name="connsiteY0" fmla="*/ 114134 h 256284"/>
                <a:gd name="connsiteX1" fmla="*/ 180814 w 289967"/>
                <a:gd name="connsiteY1" fmla="*/ 58325 h 256284"/>
                <a:gd name="connsiteX2" fmla="*/ 250850 w 289967"/>
                <a:gd name="connsiteY2" fmla="*/ 44316 h 256284"/>
                <a:gd name="connsiteX3" fmla="*/ 226576 w 289967"/>
                <a:gd name="connsiteY3" fmla="*/ 166400 h 256284"/>
                <a:gd name="connsiteX4" fmla="*/ 186897 w 289967"/>
                <a:gd name="connsiteY4" fmla="*/ 171984 h 256284"/>
                <a:gd name="connsiteX5" fmla="*/ 45454 w 289967"/>
                <a:gd name="connsiteY5" fmla="*/ 224874 h 256284"/>
                <a:gd name="connsiteX6" fmla="*/ 18125 w 289967"/>
                <a:gd name="connsiteY6" fmla="*/ 114134 h 25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967" h="256284">
                  <a:moveTo>
                    <a:pt x="18125" y="114134"/>
                  </a:moveTo>
                  <a:cubicBezTo>
                    <a:pt x="72345" y="95510"/>
                    <a:pt x="126539" y="76665"/>
                    <a:pt x="180814" y="58325"/>
                  </a:cubicBezTo>
                  <a:cubicBezTo>
                    <a:pt x="203594" y="50667"/>
                    <a:pt x="225403" y="36163"/>
                    <a:pt x="250850" y="44316"/>
                  </a:cubicBezTo>
                  <a:cubicBezTo>
                    <a:pt x="256117" y="86875"/>
                    <a:pt x="247513" y="130132"/>
                    <a:pt x="226576" y="166400"/>
                  </a:cubicBezTo>
                  <a:cubicBezTo>
                    <a:pt x="212356" y="159756"/>
                    <a:pt x="200163" y="166837"/>
                    <a:pt x="186897" y="171984"/>
                  </a:cubicBezTo>
                  <a:cubicBezTo>
                    <a:pt x="139822" y="189993"/>
                    <a:pt x="92753" y="207372"/>
                    <a:pt x="45454" y="224874"/>
                  </a:cubicBezTo>
                  <a:cubicBezTo>
                    <a:pt x="26408" y="190645"/>
                    <a:pt x="24438" y="151657"/>
                    <a:pt x="18125" y="114134"/>
                  </a:cubicBezTo>
                  <a:close/>
                </a:path>
              </a:pathLst>
            </a:custGeom>
            <a:noFill/>
            <a:ln w="19241" cap="flat">
              <a:solidFill>
                <a:srgbClr val="2D3E50"/>
              </a:solidFill>
              <a:prstDash val="solid"/>
              <a:round/>
            </a:ln>
          </p:spPr>
          <p:txBody>
            <a:bodyPr rtlCol="0" anchor="ctr"/>
            <a:lstStyle/>
            <a:p>
              <a:endParaRPr lang="de-DE"/>
            </a:p>
          </p:txBody>
        </p:sp>
        <p:sp>
          <p:nvSpPr>
            <p:cNvPr id="159" name="Freihandform: Form 74">
              <a:extLst>
                <a:ext uri="{FF2B5EF4-FFF2-40B4-BE49-F238E27FC236}">
                  <a16:creationId xmlns:a16="http://schemas.microsoft.com/office/drawing/2014/main" id="{976B72BE-5A0F-4C57-A87E-56BC4C7B1BFF}"/>
                </a:ext>
              </a:extLst>
            </p:cNvPr>
            <p:cNvSpPr/>
            <p:nvPr/>
          </p:nvSpPr>
          <p:spPr>
            <a:xfrm>
              <a:off x="1902508" y="3239371"/>
              <a:ext cx="342771" cy="334747"/>
            </a:xfrm>
            <a:custGeom>
              <a:avLst/>
              <a:gdLst>
                <a:gd name="connsiteX0" fmla="*/ 129424 w 342771"/>
                <a:gd name="connsiteY0" fmla="*/ 153343 h 334747"/>
                <a:gd name="connsiteX1" fmla="*/ 155957 w 342771"/>
                <a:gd name="connsiteY1" fmla="*/ 92111 h 334747"/>
                <a:gd name="connsiteX2" fmla="*/ 179307 w 342771"/>
                <a:gd name="connsiteY2" fmla="*/ 40421 h 334747"/>
                <a:gd name="connsiteX3" fmla="*/ 265465 w 342771"/>
                <a:gd name="connsiteY3" fmla="*/ 25611 h 334747"/>
                <a:gd name="connsiteX4" fmla="*/ 259506 w 342771"/>
                <a:gd name="connsiteY4" fmla="*/ 56700 h 334747"/>
                <a:gd name="connsiteX5" fmla="*/ 252888 w 342771"/>
                <a:gd name="connsiteY5" fmla="*/ 100446 h 334747"/>
                <a:gd name="connsiteX6" fmla="*/ 225294 w 342771"/>
                <a:gd name="connsiteY6" fmla="*/ 221958 h 334747"/>
                <a:gd name="connsiteX7" fmla="*/ 101490 w 342771"/>
                <a:gd name="connsiteY7" fmla="*/ 325032 h 334747"/>
                <a:gd name="connsiteX8" fmla="*/ 85395 w 342771"/>
                <a:gd name="connsiteY8" fmla="*/ 310146 h 334747"/>
                <a:gd name="connsiteX9" fmla="*/ 122403 w 342771"/>
                <a:gd name="connsiteY9" fmla="*/ 159220 h 334747"/>
                <a:gd name="connsiteX10" fmla="*/ 129424 w 342771"/>
                <a:gd name="connsiteY10" fmla="*/ 153343 h 334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2771" h="334747">
                  <a:moveTo>
                    <a:pt x="129424" y="153343"/>
                  </a:moveTo>
                  <a:cubicBezTo>
                    <a:pt x="148429" y="138146"/>
                    <a:pt x="146773" y="112077"/>
                    <a:pt x="155957" y="92111"/>
                  </a:cubicBezTo>
                  <a:cubicBezTo>
                    <a:pt x="163911" y="74998"/>
                    <a:pt x="162278" y="52678"/>
                    <a:pt x="179307" y="40421"/>
                  </a:cubicBezTo>
                  <a:cubicBezTo>
                    <a:pt x="206935" y="29624"/>
                    <a:pt x="236155" y="24598"/>
                    <a:pt x="265465" y="25611"/>
                  </a:cubicBezTo>
                  <a:cubicBezTo>
                    <a:pt x="274868" y="38597"/>
                    <a:pt x="266872" y="47582"/>
                    <a:pt x="259506" y="56700"/>
                  </a:cubicBezTo>
                  <a:cubicBezTo>
                    <a:pt x="248722" y="69687"/>
                    <a:pt x="253423" y="85740"/>
                    <a:pt x="252888" y="100446"/>
                  </a:cubicBezTo>
                  <a:cubicBezTo>
                    <a:pt x="251225" y="142579"/>
                    <a:pt x="241842" y="183903"/>
                    <a:pt x="225294" y="221958"/>
                  </a:cubicBezTo>
                  <a:cubicBezTo>
                    <a:pt x="200151" y="281662"/>
                    <a:pt x="150699" y="302511"/>
                    <a:pt x="101490" y="325032"/>
                  </a:cubicBezTo>
                  <a:cubicBezTo>
                    <a:pt x="91355" y="329679"/>
                    <a:pt x="75703" y="329130"/>
                    <a:pt x="85395" y="310146"/>
                  </a:cubicBezTo>
                  <a:cubicBezTo>
                    <a:pt x="109422" y="262873"/>
                    <a:pt x="119171" y="212200"/>
                    <a:pt x="122403" y="159220"/>
                  </a:cubicBezTo>
                  <a:cubicBezTo>
                    <a:pt x="122261" y="155847"/>
                    <a:pt x="125890" y="154060"/>
                    <a:pt x="129424" y="153343"/>
                  </a:cubicBezTo>
                  <a:close/>
                </a:path>
              </a:pathLst>
            </a:custGeom>
            <a:noFill/>
            <a:ln w="19241" cap="flat">
              <a:solidFill>
                <a:srgbClr val="2D3E50"/>
              </a:solidFill>
              <a:prstDash val="solid"/>
              <a:round/>
            </a:ln>
          </p:spPr>
          <p:txBody>
            <a:bodyPr rtlCol="0" anchor="ctr"/>
            <a:lstStyle/>
            <a:p>
              <a:endParaRPr lang="de-DE"/>
            </a:p>
          </p:txBody>
        </p:sp>
        <p:sp>
          <p:nvSpPr>
            <p:cNvPr id="160" name="Freihandform: Form 75">
              <a:extLst>
                <a:ext uri="{FF2B5EF4-FFF2-40B4-BE49-F238E27FC236}">
                  <a16:creationId xmlns:a16="http://schemas.microsoft.com/office/drawing/2014/main" id="{EB8CF840-C8A9-4BD9-89F0-31459352149D}"/>
                </a:ext>
              </a:extLst>
            </p:cNvPr>
            <p:cNvSpPr/>
            <p:nvPr/>
          </p:nvSpPr>
          <p:spPr>
            <a:xfrm>
              <a:off x="2034425" y="3212562"/>
              <a:ext cx="318290" cy="319705"/>
            </a:xfrm>
            <a:custGeom>
              <a:avLst/>
              <a:gdLst>
                <a:gd name="connsiteX0" fmla="*/ 124576 w 318290"/>
                <a:gd name="connsiteY0" fmla="*/ 80736 h 319705"/>
                <a:gd name="connsiteX1" fmla="*/ 133434 w 318290"/>
                <a:gd name="connsiteY1" fmla="*/ 52482 h 319705"/>
                <a:gd name="connsiteX2" fmla="*/ 259505 w 318290"/>
                <a:gd name="connsiteY2" fmla="*/ 63308 h 319705"/>
                <a:gd name="connsiteX3" fmla="*/ 211977 w 318290"/>
                <a:gd name="connsiteY3" fmla="*/ 245495 h 319705"/>
                <a:gd name="connsiteX4" fmla="*/ 176979 w 318290"/>
                <a:gd name="connsiteY4" fmla="*/ 266124 h 319705"/>
                <a:gd name="connsiteX5" fmla="*/ 94720 w 318290"/>
                <a:gd name="connsiteY5" fmla="*/ 293735 h 319705"/>
                <a:gd name="connsiteX6" fmla="*/ 77147 w 318290"/>
                <a:gd name="connsiteY6" fmla="*/ 280502 h 319705"/>
                <a:gd name="connsiteX7" fmla="*/ 124576 w 318290"/>
                <a:gd name="connsiteY7" fmla="*/ 80736 h 319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290" h="319705">
                  <a:moveTo>
                    <a:pt x="124576" y="80736"/>
                  </a:moveTo>
                  <a:cubicBezTo>
                    <a:pt x="130357" y="72695"/>
                    <a:pt x="133481" y="62730"/>
                    <a:pt x="133434" y="52482"/>
                  </a:cubicBezTo>
                  <a:cubicBezTo>
                    <a:pt x="175667" y="45742"/>
                    <a:pt x="218740" y="49444"/>
                    <a:pt x="259505" y="63308"/>
                  </a:cubicBezTo>
                  <a:cubicBezTo>
                    <a:pt x="236238" y="121615"/>
                    <a:pt x="224635" y="183860"/>
                    <a:pt x="211977" y="245495"/>
                  </a:cubicBezTo>
                  <a:cubicBezTo>
                    <a:pt x="205481" y="263001"/>
                    <a:pt x="189268" y="261187"/>
                    <a:pt x="176979" y="266124"/>
                  </a:cubicBezTo>
                  <a:cubicBezTo>
                    <a:pt x="150071" y="276856"/>
                    <a:pt x="122020" y="284047"/>
                    <a:pt x="94720" y="293735"/>
                  </a:cubicBezTo>
                  <a:cubicBezTo>
                    <a:pt x="85111" y="297158"/>
                    <a:pt x="66580" y="297995"/>
                    <a:pt x="77147" y="280502"/>
                  </a:cubicBezTo>
                  <a:cubicBezTo>
                    <a:pt x="113832" y="219160"/>
                    <a:pt x="117900" y="149902"/>
                    <a:pt x="124576" y="80736"/>
                  </a:cubicBezTo>
                  <a:close/>
                </a:path>
              </a:pathLst>
            </a:custGeom>
            <a:noFill/>
            <a:ln w="19241" cap="flat">
              <a:solidFill>
                <a:srgbClr val="2D3E50"/>
              </a:solidFill>
              <a:prstDash val="solid"/>
              <a:round/>
            </a:ln>
          </p:spPr>
          <p:txBody>
            <a:bodyPr rtlCol="0" anchor="ctr"/>
            <a:lstStyle/>
            <a:p>
              <a:endParaRPr lang="de-DE"/>
            </a:p>
          </p:txBody>
        </p:sp>
        <p:sp>
          <p:nvSpPr>
            <p:cNvPr id="161" name="Freihandform: Form 76">
              <a:extLst>
                <a:ext uri="{FF2B5EF4-FFF2-40B4-BE49-F238E27FC236}">
                  <a16:creationId xmlns:a16="http://schemas.microsoft.com/office/drawing/2014/main" id="{2E2A2366-97B4-406A-A703-0A1B4B3C338F}"/>
                </a:ext>
              </a:extLst>
            </p:cNvPr>
            <p:cNvSpPr/>
            <p:nvPr/>
          </p:nvSpPr>
          <p:spPr>
            <a:xfrm>
              <a:off x="961553" y="4763116"/>
              <a:ext cx="273730" cy="257622"/>
            </a:xfrm>
            <a:custGeom>
              <a:avLst/>
              <a:gdLst>
                <a:gd name="connsiteX0" fmla="*/ 7511 w 273730"/>
                <a:gd name="connsiteY0" fmla="*/ 107990 h 257622"/>
                <a:gd name="connsiteX1" fmla="*/ 192431 w 273730"/>
                <a:gd name="connsiteY1" fmla="*/ 48109 h 257622"/>
                <a:gd name="connsiteX2" fmla="*/ 225957 w 273730"/>
                <a:gd name="connsiteY2" fmla="*/ 37985 h 257622"/>
                <a:gd name="connsiteX3" fmla="*/ 210339 w 273730"/>
                <a:gd name="connsiteY3" fmla="*/ 179569 h 257622"/>
                <a:gd name="connsiteX4" fmla="*/ 123429 w 273730"/>
                <a:gd name="connsiteY4" fmla="*/ 204577 h 257622"/>
                <a:gd name="connsiteX5" fmla="*/ 103912 w 273730"/>
                <a:gd name="connsiteY5" fmla="*/ 228745 h 257622"/>
                <a:gd name="connsiteX6" fmla="*/ 60027 w 273730"/>
                <a:gd name="connsiteY6" fmla="*/ 201711 h 257622"/>
                <a:gd name="connsiteX7" fmla="*/ 7511 w 273730"/>
                <a:gd name="connsiteY7" fmla="*/ 107990 h 257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730" h="257622">
                  <a:moveTo>
                    <a:pt x="7511" y="107990"/>
                  </a:moveTo>
                  <a:cubicBezTo>
                    <a:pt x="72109" y="99087"/>
                    <a:pt x="130300" y="66268"/>
                    <a:pt x="192431" y="48109"/>
                  </a:cubicBezTo>
                  <a:cubicBezTo>
                    <a:pt x="203615" y="44860"/>
                    <a:pt x="214800" y="41454"/>
                    <a:pt x="225957" y="37985"/>
                  </a:cubicBezTo>
                  <a:cubicBezTo>
                    <a:pt x="225811" y="85865"/>
                    <a:pt x="223604" y="133281"/>
                    <a:pt x="210339" y="179569"/>
                  </a:cubicBezTo>
                  <a:cubicBezTo>
                    <a:pt x="179841" y="181409"/>
                    <a:pt x="152576" y="196799"/>
                    <a:pt x="123429" y="204577"/>
                  </a:cubicBezTo>
                  <a:cubicBezTo>
                    <a:pt x="113258" y="207840"/>
                    <a:pt x="105648" y="217260"/>
                    <a:pt x="103912" y="228745"/>
                  </a:cubicBezTo>
                  <a:cubicBezTo>
                    <a:pt x="82391" y="233614"/>
                    <a:pt x="71386" y="213963"/>
                    <a:pt x="60027" y="201711"/>
                  </a:cubicBezTo>
                  <a:cubicBezTo>
                    <a:pt x="35948" y="175429"/>
                    <a:pt x="5882" y="151727"/>
                    <a:pt x="7511" y="107990"/>
                  </a:cubicBezTo>
                  <a:close/>
                </a:path>
              </a:pathLst>
            </a:custGeom>
            <a:noFill/>
            <a:ln w="19241" cap="flat">
              <a:solidFill>
                <a:srgbClr val="2D3E50"/>
              </a:solidFill>
              <a:prstDash val="solid"/>
              <a:round/>
            </a:ln>
          </p:spPr>
          <p:txBody>
            <a:bodyPr rtlCol="0" anchor="ctr"/>
            <a:lstStyle/>
            <a:p>
              <a:endParaRPr lang="de-DE"/>
            </a:p>
          </p:txBody>
        </p:sp>
        <p:sp>
          <p:nvSpPr>
            <p:cNvPr id="162" name="Freihandform: Form 77">
              <a:extLst>
                <a:ext uri="{FF2B5EF4-FFF2-40B4-BE49-F238E27FC236}">
                  <a16:creationId xmlns:a16="http://schemas.microsoft.com/office/drawing/2014/main" id="{F930D592-1C3F-49E0-A1EB-A3E2083B91A3}"/>
                </a:ext>
              </a:extLst>
            </p:cNvPr>
            <p:cNvSpPr/>
            <p:nvPr/>
          </p:nvSpPr>
          <p:spPr>
            <a:xfrm>
              <a:off x="640443" y="3987908"/>
              <a:ext cx="288548" cy="295083"/>
            </a:xfrm>
            <a:custGeom>
              <a:avLst/>
              <a:gdLst>
                <a:gd name="connsiteX0" fmla="*/ 175238 w 288548"/>
                <a:gd name="connsiteY0" fmla="*/ 87701 h 295083"/>
                <a:gd name="connsiteX1" fmla="*/ 221231 w 288548"/>
                <a:gd name="connsiteY1" fmla="*/ 128965 h 295083"/>
                <a:gd name="connsiteX2" fmla="*/ 263070 w 288548"/>
                <a:gd name="connsiteY2" fmla="*/ 154119 h 295083"/>
                <a:gd name="connsiteX3" fmla="*/ 260228 w 288548"/>
                <a:gd name="connsiteY3" fmla="*/ 198819 h 295083"/>
                <a:gd name="connsiteX4" fmla="*/ 166005 w 288548"/>
                <a:gd name="connsiteY4" fmla="*/ 249294 h 295083"/>
                <a:gd name="connsiteX5" fmla="*/ 136398 w 288548"/>
                <a:gd name="connsiteY5" fmla="*/ 257319 h 295083"/>
                <a:gd name="connsiteX6" fmla="*/ 130500 w 288548"/>
                <a:gd name="connsiteY6" fmla="*/ 211893 h 295083"/>
                <a:gd name="connsiteX7" fmla="*/ 8485 w 288548"/>
                <a:gd name="connsiteY7" fmla="*/ 129856 h 295083"/>
                <a:gd name="connsiteX8" fmla="*/ 69583 w 288548"/>
                <a:gd name="connsiteY8" fmla="*/ 86390 h 295083"/>
                <a:gd name="connsiteX9" fmla="*/ 175238 w 288548"/>
                <a:gd name="connsiteY9" fmla="*/ 87701 h 29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548" h="295083">
                  <a:moveTo>
                    <a:pt x="175238" y="87701"/>
                  </a:moveTo>
                  <a:cubicBezTo>
                    <a:pt x="185256" y="108664"/>
                    <a:pt x="202420" y="119530"/>
                    <a:pt x="221231" y="128965"/>
                  </a:cubicBezTo>
                  <a:cubicBezTo>
                    <a:pt x="235777" y="136086"/>
                    <a:pt x="249769" y="144498"/>
                    <a:pt x="263070" y="154119"/>
                  </a:cubicBezTo>
                  <a:cubicBezTo>
                    <a:pt x="292550" y="176018"/>
                    <a:pt x="291994" y="180391"/>
                    <a:pt x="260228" y="198819"/>
                  </a:cubicBezTo>
                  <a:lnTo>
                    <a:pt x="166005" y="249294"/>
                  </a:lnTo>
                  <a:cubicBezTo>
                    <a:pt x="156842" y="254203"/>
                    <a:pt x="148189" y="262992"/>
                    <a:pt x="136398" y="257319"/>
                  </a:cubicBezTo>
                  <a:cubicBezTo>
                    <a:pt x="153538" y="239047"/>
                    <a:pt x="153128" y="227355"/>
                    <a:pt x="130500" y="211893"/>
                  </a:cubicBezTo>
                  <a:cubicBezTo>
                    <a:pt x="89913" y="184738"/>
                    <a:pt x="48980" y="157767"/>
                    <a:pt x="8485" y="129856"/>
                  </a:cubicBezTo>
                  <a:cubicBezTo>
                    <a:pt x="16377" y="94284"/>
                    <a:pt x="39455" y="85369"/>
                    <a:pt x="69583" y="86390"/>
                  </a:cubicBezTo>
                  <a:cubicBezTo>
                    <a:pt x="104813" y="87657"/>
                    <a:pt x="140057" y="87349"/>
                    <a:pt x="175238" y="87701"/>
                  </a:cubicBezTo>
                  <a:close/>
                </a:path>
              </a:pathLst>
            </a:custGeom>
            <a:noFill/>
            <a:ln w="19241" cap="flat">
              <a:solidFill>
                <a:srgbClr val="2D3E50"/>
              </a:solidFill>
              <a:prstDash val="solid"/>
              <a:round/>
            </a:ln>
          </p:spPr>
          <p:txBody>
            <a:bodyPr rtlCol="0" anchor="ctr"/>
            <a:lstStyle/>
            <a:p>
              <a:endParaRPr lang="de-DE"/>
            </a:p>
          </p:txBody>
        </p:sp>
        <p:sp>
          <p:nvSpPr>
            <p:cNvPr id="163" name="Freihandform: Form 78">
              <a:extLst>
                <a:ext uri="{FF2B5EF4-FFF2-40B4-BE49-F238E27FC236}">
                  <a16:creationId xmlns:a16="http://schemas.microsoft.com/office/drawing/2014/main" id="{445BC0C9-A035-498F-8F00-EA0A113575E1}"/>
                </a:ext>
              </a:extLst>
            </p:cNvPr>
            <p:cNvSpPr/>
            <p:nvPr/>
          </p:nvSpPr>
          <p:spPr>
            <a:xfrm>
              <a:off x="1541735" y="3062386"/>
              <a:ext cx="290431" cy="411283"/>
            </a:xfrm>
            <a:custGeom>
              <a:avLst/>
              <a:gdLst>
                <a:gd name="connsiteX0" fmla="*/ 159758 w 290431"/>
                <a:gd name="connsiteY0" fmla="*/ 405473 h 411283"/>
                <a:gd name="connsiteX1" fmla="*/ 140536 w 290431"/>
                <a:gd name="connsiteY1" fmla="*/ 387560 h 411283"/>
                <a:gd name="connsiteX2" fmla="*/ 107669 w 290431"/>
                <a:gd name="connsiteY2" fmla="*/ 49008 h 411283"/>
                <a:gd name="connsiteX3" fmla="*/ 114808 w 290431"/>
                <a:gd name="connsiteY3" fmla="*/ 14309 h 411283"/>
                <a:gd name="connsiteX4" fmla="*/ 193593 w 290431"/>
                <a:gd name="connsiteY4" fmla="*/ 136195 h 411283"/>
                <a:gd name="connsiteX5" fmla="*/ 159758 w 290431"/>
                <a:gd name="connsiteY5" fmla="*/ 405473 h 411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1" h="411283">
                  <a:moveTo>
                    <a:pt x="159758" y="405473"/>
                  </a:moveTo>
                  <a:cubicBezTo>
                    <a:pt x="148950" y="405229"/>
                    <a:pt x="140844" y="401109"/>
                    <a:pt x="140536" y="387560"/>
                  </a:cubicBezTo>
                  <a:cubicBezTo>
                    <a:pt x="137953" y="273751"/>
                    <a:pt x="114816" y="162332"/>
                    <a:pt x="107669" y="49008"/>
                  </a:cubicBezTo>
                  <a:cubicBezTo>
                    <a:pt x="106893" y="36494"/>
                    <a:pt x="101908" y="23335"/>
                    <a:pt x="114808" y="14309"/>
                  </a:cubicBezTo>
                  <a:cubicBezTo>
                    <a:pt x="164904" y="36371"/>
                    <a:pt x="183082" y="84072"/>
                    <a:pt x="193593" y="136195"/>
                  </a:cubicBezTo>
                  <a:cubicBezTo>
                    <a:pt x="212185" y="230145"/>
                    <a:pt x="194690" y="319290"/>
                    <a:pt x="159758" y="405473"/>
                  </a:cubicBezTo>
                  <a:close/>
                </a:path>
              </a:pathLst>
            </a:custGeom>
            <a:noFill/>
            <a:ln w="19241" cap="flat">
              <a:solidFill>
                <a:srgbClr val="2D3E50"/>
              </a:solidFill>
              <a:prstDash val="solid"/>
              <a:round/>
            </a:ln>
          </p:spPr>
          <p:txBody>
            <a:bodyPr rtlCol="0" anchor="ctr"/>
            <a:lstStyle/>
            <a:p>
              <a:endParaRPr lang="de-DE"/>
            </a:p>
          </p:txBody>
        </p:sp>
        <p:sp>
          <p:nvSpPr>
            <p:cNvPr id="164" name="Freihandform: Form 79">
              <a:extLst>
                <a:ext uri="{FF2B5EF4-FFF2-40B4-BE49-F238E27FC236}">
                  <a16:creationId xmlns:a16="http://schemas.microsoft.com/office/drawing/2014/main" id="{2D64D1B9-0B1A-46E7-BD4A-4CD588447360}"/>
                </a:ext>
              </a:extLst>
            </p:cNvPr>
            <p:cNvSpPr/>
            <p:nvPr/>
          </p:nvSpPr>
          <p:spPr>
            <a:xfrm>
              <a:off x="887559" y="4547979"/>
              <a:ext cx="318437" cy="260405"/>
            </a:xfrm>
            <a:custGeom>
              <a:avLst/>
              <a:gdLst>
                <a:gd name="connsiteX0" fmla="*/ 295443 w 318437"/>
                <a:gd name="connsiteY0" fmla="*/ 130157 h 260405"/>
                <a:gd name="connsiteX1" fmla="*/ 153870 w 318437"/>
                <a:gd name="connsiteY1" fmla="*/ 175201 h 260405"/>
                <a:gd name="connsiteX2" fmla="*/ 78884 w 318437"/>
                <a:gd name="connsiteY2" fmla="*/ 200718 h 260405"/>
                <a:gd name="connsiteX3" fmla="*/ 50993 w 318437"/>
                <a:gd name="connsiteY3" fmla="*/ 221928 h 260405"/>
                <a:gd name="connsiteX4" fmla="*/ 30585 w 318437"/>
                <a:gd name="connsiteY4" fmla="*/ 211468 h 260405"/>
                <a:gd name="connsiteX5" fmla="*/ 50579 w 318437"/>
                <a:gd name="connsiteY5" fmla="*/ 169412 h 260405"/>
                <a:gd name="connsiteX6" fmla="*/ 109977 w 318437"/>
                <a:gd name="connsiteY6" fmla="*/ 91906 h 260405"/>
                <a:gd name="connsiteX7" fmla="*/ 135364 w 318437"/>
                <a:gd name="connsiteY7" fmla="*/ 75016 h 260405"/>
                <a:gd name="connsiteX8" fmla="*/ 248794 w 318437"/>
                <a:gd name="connsiteY8" fmla="*/ 37759 h 260405"/>
                <a:gd name="connsiteX9" fmla="*/ 281961 w 318437"/>
                <a:gd name="connsiteY9" fmla="*/ 35664 h 260405"/>
                <a:gd name="connsiteX10" fmla="*/ 295443 w 318437"/>
                <a:gd name="connsiteY10" fmla="*/ 130157 h 260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8437" h="260405">
                  <a:moveTo>
                    <a:pt x="295443" y="130157"/>
                  </a:moveTo>
                  <a:cubicBezTo>
                    <a:pt x="244927" y="132377"/>
                    <a:pt x="202090" y="163789"/>
                    <a:pt x="153870" y="175201"/>
                  </a:cubicBezTo>
                  <a:cubicBezTo>
                    <a:pt x="128008" y="181219"/>
                    <a:pt x="104020" y="192581"/>
                    <a:pt x="78884" y="200718"/>
                  </a:cubicBezTo>
                  <a:cubicBezTo>
                    <a:pt x="67547" y="203813"/>
                    <a:pt x="57620" y="211357"/>
                    <a:pt x="50993" y="221928"/>
                  </a:cubicBezTo>
                  <a:cubicBezTo>
                    <a:pt x="42939" y="223022"/>
                    <a:pt x="34996" y="218947"/>
                    <a:pt x="30585" y="211468"/>
                  </a:cubicBezTo>
                  <a:cubicBezTo>
                    <a:pt x="29631" y="193250"/>
                    <a:pt x="41122" y="181374"/>
                    <a:pt x="50579" y="169412"/>
                  </a:cubicBezTo>
                  <a:cubicBezTo>
                    <a:pt x="70482" y="143704"/>
                    <a:pt x="88481" y="116117"/>
                    <a:pt x="109977" y="91906"/>
                  </a:cubicBezTo>
                  <a:cubicBezTo>
                    <a:pt x="116872" y="84138"/>
                    <a:pt x="121777" y="71245"/>
                    <a:pt x="135364" y="75016"/>
                  </a:cubicBezTo>
                  <a:cubicBezTo>
                    <a:pt x="174319" y="67288"/>
                    <a:pt x="212369" y="54788"/>
                    <a:pt x="248794" y="37759"/>
                  </a:cubicBezTo>
                  <a:cubicBezTo>
                    <a:pt x="259003" y="31656"/>
                    <a:pt x="271179" y="30884"/>
                    <a:pt x="281961" y="35664"/>
                  </a:cubicBezTo>
                  <a:cubicBezTo>
                    <a:pt x="292683" y="65701"/>
                    <a:pt x="297286" y="97958"/>
                    <a:pt x="295443" y="130157"/>
                  </a:cubicBezTo>
                  <a:close/>
                </a:path>
              </a:pathLst>
            </a:custGeom>
            <a:noFill/>
            <a:ln w="19241" cap="flat">
              <a:solidFill>
                <a:srgbClr val="2D3E50"/>
              </a:solidFill>
              <a:prstDash val="solid"/>
              <a:round/>
            </a:ln>
          </p:spPr>
          <p:txBody>
            <a:bodyPr rtlCol="0" anchor="ctr"/>
            <a:lstStyle/>
            <a:p>
              <a:endParaRPr lang="de-DE"/>
            </a:p>
          </p:txBody>
        </p:sp>
        <p:sp>
          <p:nvSpPr>
            <p:cNvPr id="165" name="Freihandform: Form 80">
              <a:extLst>
                <a:ext uri="{FF2B5EF4-FFF2-40B4-BE49-F238E27FC236}">
                  <a16:creationId xmlns:a16="http://schemas.microsoft.com/office/drawing/2014/main" id="{FE53A225-D87B-4D47-A766-01EC6F0400A4}"/>
                </a:ext>
              </a:extLst>
            </p:cNvPr>
            <p:cNvSpPr/>
            <p:nvPr/>
          </p:nvSpPr>
          <p:spPr>
            <a:xfrm>
              <a:off x="1926523" y="3521880"/>
              <a:ext cx="325098" cy="362293"/>
            </a:xfrm>
            <a:custGeom>
              <a:avLst/>
              <a:gdLst>
                <a:gd name="connsiteX0" fmla="*/ 172958 w 325098"/>
                <a:gd name="connsiteY0" fmla="*/ 328334 h 362293"/>
                <a:gd name="connsiteX1" fmla="*/ 101136 w 325098"/>
                <a:gd name="connsiteY1" fmla="*/ 343301 h 362293"/>
                <a:gd name="connsiteX2" fmla="*/ 141921 w 325098"/>
                <a:gd name="connsiteY2" fmla="*/ 224988 h 362293"/>
                <a:gd name="connsiteX3" fmla="*/ 156514 w 325098"/>
                <a:gd name="connsiteY3" fmla="*/ 237936 h 362293"/>
                <a:gd name="connsiteX4" fmla="*/ 146048 w 325098"/>
                <a:gd name="connsiteY4" fmla="*/ 222071 h 362293"/>
                <a:gd name="connsiteX5" fmla="*/ 105118 w 325098"/>
                <a:gd name="connsiteY5" fmla="*/ 169396 h 362293"/>
                <a:gd name="connsiteX6" fmla="*/ 136711 w 325098"/>
                <a:gd name="connsiteY6" fmla="*/ 49660 h 362293"/>
                <a:gd name="connsiteX7" fmla="*/ 156103 w 325098"/>
                <a:gd name="connsiteY7" fmla="*/ 32924 h 362293"/>
                <a:gd name="connsiteX8" fmla="*/ 248970 w 325098"/>
                <a:gd name="connsiteY8" fmla="*/ 75329 h 362293"/>
                <a:gd name="connsiteX9" fmla="*/ 197390 w 325098"/>
                <a:gd name="connsiteY9" fmla="*/ 245817 h 362293"/>
                <a:gd name="connsiteX10" fmla="*/ 172958 w 325098"/>
                <a:gd name="connsiteY10" fmla="*/ 328334 h 36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098" h="362293">
                  <a:moveTo>
                    <a:pt x="172958" y="328334"/>
                  </a:moveTo>
                  <a:cubicBezTo>
                    <a:pt x="149056" y="333302"/>
                    <a:pt x="126214" y="344677"/>
                    <a:pt x="101136" y="343301"/>
                  </a:cubicBezTo>
                  <a:cubicBezTo>
                    <a:pt x="92971" y="298071"/>
                    <a:pt x="113819" y="237691"/>
                    <a:pt x="141921" y="224988"/>
                  </a:cubicBezTo>
                  <a:cubicBezTo>
                    <a:pt x="148672" y="226699"/>
                    <a:pt x="151301" y="234068"/>
                    <a:pt x="156514" y="237936"/>
                  </a:cubicBezTo>
                  <a:cubicBezTo>
                    <a:pt x="152544" y="233010"/>
                    <a:pt x="150162" y="226842"/>
                    <a:pt x="146048" y="222071"/>
                  </a:cubicBezTo>
                  <a:cubicBezTo>
                    <a:pt x="131517" y="205406"/>
                    <a:pt x="113285" y="192135"/>
                    <a:pt x="105118" y="169396"/>
                  </a:cubicBezTo>
                  <a:cubicBezTo>
                    <a:pt x="104364" y="125917"/>
                    <a:pt x="122854" y="88506"/>
                    <a:pt x="136711" y="49660"/>
                  </a:cubicBezTo>
                  <a:cubicBezTo>
                    <a:pt x="140379" y="41018"/>
                    <a:pt x="147590" y="34797"/>
                    <a:pt x="156103" y="32924"/>
                  </a:cubicBezTo>
                  <a:cubicBezTo>
                    <a:pt x="191760" y="34510"/>
                    <a:pt x="225858" y="40458"/>
                    <a:pt x="248970" y="75329"/>
                  </a:cubicBezTo>
                  <a:cubicBezTo>
                    <a:pt x="226595" y="130102"/>
                    <a:pt x="209310" y="187226"/>
                    <a:pt x="197390" y="245817"/>
                  </a:cubicBezTo>
                  <a:cubicBezTo>
                    <a:pt x="191461" y="273599"/>
                    <a:pt x="177322" y="299275"/>
                    <a:pt x="172958" y="328334"/>
                  </a:cubicBezTo>
                  <a:close/>
                </a:path>
              </a:pathLst>
            </a:custGeom>
            <a:noFill/>
            <a:ln w="19241" cap="flat">
              <a:solidFill>
                <a:srgbClr val="2D3E50"/>
              </a:solidFill>
              <a:prstDash val="solid"/>
              <a:round/>
            </a:ln>
          </p:spPr>
          <p:txBody>
            <a:bodyPr rtlCol="0" anchor="ctr"/>
            <a:lstStyle/>
            <a:p>
              <a:endParaRPr lang="de-DE"/>
            </a:p>
          </p:txBody>
        </p:sp>
        <p:sp>
          <p:nvSpPr>
            <p:cNvPr id="166" name="Freihandform: Form 81">
              <a:extLst>
                <a:ext uri="{FF2B5EF4-FFF2-40B4-BE49-F238E27FC236}">
                  <a16:creationId xmlns:a16="http://schemas.microsoft.com/office/drawing/2014/main" id="{DFAED5D4-3E85-482A-82E2-9CE17AEE2267}"/>
                </a:ext>
              </a:extLst>
            </p:cNvPr>
            <p:cNvSpPr/>
            <p:nvPr/>
          </p:nvSpPr>
          <p:spPr>
            <a:xfrm>
              <a:off x="1440939" y="3366410"/>
              <a:ext cx="262822" cy="332252"/>
            </a:xfrm>
            <a:custGeom>
              <a:avLst/>
              <a:gdLst>
                <a:gd name="connsiteX0" fmla="*/ 177775 w 262822"/>
                <a:gd name="connsiteY0" fmla="*/ 59595 h 332252"/>
                <a:gd name="connsiteX1" fmla="*/ 196307 w 262822"/>
                <a:gd name="connsiteY1" fmla="*/ 229903 h 332252"/>
                <a:gd name="connsiteX2" fmla="*/ 129536 w 262822"/>
                <a:gd name="connsiteY2" fmla="*/ 320526 h 332252"/>
                <a:gd name="connsiteX3" fmla="*/ 104188 w 262822"/>
                <a:gd name="connsiteY3" fmla="*/ 314044 h 332252"/>
                <a:gd name="connsiteX4" fmla="*/ 104373 w 262822"/>
                <a:gd name="connsiteY4" fmla="*/ 230254 h 332252"/>
                <a:gd name="connsiteX5" fmla="*/ 106692 w 262822"/>
                <a:gd name="connsiteY5" fmla="*/ 217962 h 332252"/>
                <a:gd name="connsiteX6" fmla="*/ 84285 w 262822"/>
                <a:gd name="connsiteY6" fmla="*/ 190784 h 332252"/>
                <a:gd name="connsiteX7" fmla="*/ 69713 w 262822"/>
                <a:gd name="connsiteY7" fmla="*/ 45469 h 332252"/>
                <a:gd name="connsiteX8" fmla="*/ 177775 w 262822"/>
                <a:gd name="connsiteY8" fmla="*/ 59595 h 332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22" h="332252">
                  <a:moveTo>
                    <a:pt x="177775" y="59595"/>
                  </a:moveTo>
                  <a:cubicBezTo>
                    <a:pt x="169361" y="117147"/>
                    <a:pt x="175780" y="176155"/>
                    <a:pt x="196307" y="229903"/>
                  </a:cubicBezTo>
                  <a:cubicBezTo>
                    <a:pt x="179701" y="265128"/>
                    <a:pt x="155699" y="293816"/>
                    <a:pt x="129536" y="320526"/>
                  </a:cubicBezTo>
                  <a:cubicBezTo>
                    <a:pt x="117863" y="333440"/>
                    <a:pt x="107294" y="328915"/>
                    <a:pt x="104188" y="314044"/>
                  </a:cubicBezTo>
                  <a:cubicBezTo>
                    <a:pt x="98387" y="286512"/>
                    <a:pt x="88437" y="257990"/>
                    <a:pt x="104373" y="230254"/>
                  </a:cubicBezTo>
                  <a:cubicBezTo>
                    <a:pt x="107787" y="226857"/>
                    <a:pt x="118352" y="225429"/>
                    <a:pt x="106692" y="217962"/>
                  </a:cubicBezTo>
                  <a:cubicBezTo>
                    <a:pt x="96770" y="211680"/>
                    <a:pt x="86735" y="205144"/>
                    <a:pt x="84285" y="190784"/>
                  </a:cubicBezTo>
                  <a:cubicBezTo>
                    <a:pt x="82920" y="141912"/>
                    <a:pt x="71681" y="94254"/>
                    <a:pt x="69713" y="45469"/>
                  </a:cubicBezTo>
                  <a:cubicBezTo>
                    <a:pt x="101815" y="18477"/>
                    <a:pt x="150103" y="24894"/>
                    <a:pt x="177775" y="59595"/>
                  </a:cubicBezTo>
                  <a:close/>
                </a:path>
              </a:pathLst>
            </a:custGeom>
            <a:noFill/>
            <a:ln w="19241" cap="flat">
              <a:solidFill>
                <a:srgbClr val="2D3E50"/>
              </a:solidFill>
              <a:prstDash val="solid"/>
              <a:round/>
            </a:ln>
          </p:spPr>
          <p:txBody>
            <a:bodyPr rtlCol="0" anchor="ctr"/>
            <a:lstStyle/>
            <a:p>
              <a:endParaRPr lang="de-DE"/>
            </a:p>
          </p:txBody>
        </p:sp>
        <p:sp>
          <p:nvSpPr>
            <p:cNvPr id="167" name="Freihandform: Form 82">
              <a:extLst>
                <a:ext uri="{FF2B5EF4-FFF2-40B4-BE49-F238E27FC236}">
                  <a16:creationId xmlns:a16="http://schemas.microsoft.com/office/drawing/2014/main" id="{52A0F03B-E930-4529-A9AF-BC8E067A091C}"/>
                </a:ext>
              </a:extLst>
            </p:cNvPr>
            <p:cNvSpPr/>
            <p:nvPr/>
          </p:nvSpPr>
          <p:spPr>
            <a:xfrm>
              <a:off x="1192575" y="3287288"/>
              <a:ext cx="307416" cy="420431"/>
            </a:xfrm>
            <a:custGeom>
              <a:avLst/>
              <a:gdLst>
                <a:gd name="connsiteX0" fmla="*/ 156955 w 307416"/>
                <a:gd name="connsiteY0" fmla="*/ 416138 h 420431"/>
                <a:gd name="connsiteX1" fmla="*/ 137284 w 307416"/>
                <a:gd name="connsiteY1" fmla="*/ 371822 h 420431"/>
                <a:gd name="connsiteX2" fmla="*/ 113531 w 307416"/>
                <a:gd name="connsiteY2" fmla="*/ 166933 h 420431"/>
                <a:gd name="connsiteX3" fmla="*/ 104754 w 307416"/>
                <a:gd name="connsiteY3" fmla="*/ 154551 h 420431"/>
                <a:gd name="connsiteX4" fmla="*/ 134720 w 307416"/>
                <a:gd name="connsiteY4" fmla="*/ 40310 h 420431"/>
                <a:gd name="connsiteX5" fmla="*/ 152086 w 307416"/>
                <a:gd name="connsiteY5" fmla="*/ 3423 h 420431"/>
                <a:gd name="connsiteX6" fmla="*/ 170737 w 307416"/>
                <a:gd name="connsiteY6" fmla="*/ 36923 h 420431"/>
                <a:gd name="connsiteX7" fmla="*/ 192935 w 307416"/>
                <a:gd name="connsiteY7" fmla="*/ 229951 h 420431"/>
                <a:gd name="connsiteX8" fmla="*/ 202985 w 307416"/>
                <a:gd name="connsiteY8" fmla="*/ 269625 h 420431"/>
                <a:gd name="connsiteX9" fmla="*/ 199639 w 307416"/>
                <a:gd name="connsiteY9" fmla="*/ 313029 h 420431"/>
                <a:gd name="connsiteX10" fmla="*/ 156955 w 307416"/>
                <a:gd name="connsiteY10" fmla="*/ 416138 h 42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416" h="420431">
                  <a:moveTo>
                    <a:pt x="156955" y="416138"/>
                  </a:moveTo>
                  <a:cubicBezTo>
                    <a:pt x="134649" y="409594"/>
                    <a:pt x="139455" y="388604"/>
                    <a:pt x="137284" y="371822"/>
                  </a:cubicBezTo>
                  <a:cubicBezTo>
                    <a:pt x="129130" y="303524"/>
                    <a:pt x="121212" y="235225"/>
                    <a:pt x="113531" y="166933"/>
                  </a:cubicBezTo>
                  <a:cubicBezTo>
                    <a:pt x="112758" y="160372"/>
                    <a:pt x="111080" y="155786"/>
                    <a:pt x="104754" y="154551"/>
                  </a:cubicBezTo>
                  <a:cubicBezTo>
                    <a:pt x="102666" y="112727"/>
                    <a:pt x="123883" y="78087"/>
                    <a:pt x="134720" y="40310"/>
                  </a:cubicBezTo>
                  <a:cubicBezTo>
                    <a:pt x="139481" y="27462"/>
                    <a:pt x="145291" y="15111"/>
                    <a:pt x="152086" y="3423"/>
                  </a:cubicBezTo>
                  <a:cubicBezTo>
                    <a:pt x="166458" y="9124"/>
                    <a:pt x="168798" y="23073"/>
                    <a:pt x="170737" y="36923"/>
                  </a:cubicBezTo>
                  <a:cubicBezTo>
                    <a:pt x="179792" y="101032"/>
                    <a:pt x="190340" y="164968"/>
                    <a:pt x="192935" y="229951"/>
                  </a:cubicBezTo>
                  <a:cubicBezTo>
                    <a:pt x="193104" y="243910"/>
                    <a:pt x="196567" y="257579"/>
                    <a:pt x="202985" y="269625"/>
                  </a:cubicBezTo>
                  <a:cubicBezTo>
                    <a:pt x="209757" y="284883"/>
                    <a:pt x="203952" y="298963"/>
                    <a:pt x="199639" y="313029"/>
                  </a:cubicBezTo>
                  <a:cubicBezTo>
                    <a:pt x="189415" y="349232"/>
                    <a:pt x="175071" y="383880"/>
                    <a:pt x="156955" y="416138"/>
                  </a:cubicBezTo>
                  <a:close/>
                </a:path>
              </a:pathLst>
            </a:custGeom>
            <a:noFill/>
            <a:ln w="19241" cap="flat">
              <a:solidFill>
                <a:srgbClr val="2D3E50"/>
              </a:solidFill>
              <a:prstDash val="solid"/>
              <a:round/>
            </a:ln>
          </p:spPr>
          <p:txBody>
            <a:bodyPr rtlCol="0" anchor="ctr"/>
            <a:lstStyle/>
            <a:p>
              <a:endParaRPr lang="de-DE"/>
            </a:p>
          </p:txBody>
        </p:sp>
        <p:sp>
          <p:nvSpPr>
            <p:cNvPr id="168" name="Freihandform: Form 83">
              <a:extLst>
                <a:ext uri="{FF2B5EF4-FFF2-40B4-BE49-F238E27FC236}">
                  <a16:creationId xmlns:a16="http://schemas.microsoft.com/office/drawing/2014/main" id="{75B13769-05C0-4A21-85E7-EE657C9CC0C7}"/>
                </a:ext>
              </a:extLst>
            </p:cNvPr>
            <p:cNvSpPr/>
            <p:nvPr/>
          </p:nvSpPr>
          <p:spPr>
            <a:xfrm>
              <a:off x="440617" y="3806026"/>
              <a:ext cx="332561" cy="371122"/>
            </a:xfrm>
            <a:custGeom>
              <a:avLst/>
              <a:gdLst>
                <a:gd name="connsiteX0" fmla="*/ 167069 w 332561"/>
                <a:gd name="connsiteY0" fmla="*/ 122409 h 371122"/>
                <a:gd name="connsiteX1" fmla="*/ 196421 w 332561"/>
                <a:gd name="connsiteY1" fmla="*/ 152214 h 371122"/>
                <a:gd name="connsiteX2" fmla="*/ 311159 w 332561"/>
                <a:gd name="connsiteY2" fmla="*/ 223966 h 371122"/>
                <a:gd name="connsiteX3" fmla="*/ 332198 w 332561"/>
                <a:gd name="connsiteY3" fmla="*/ 253365 h 371122"/>
                <a:gd name="connsiteX4" fmla="*/ 191649 w 332561"/>
                <a:gd name="connsiteY4" fmla="*/ 258131 h 371122"/>
                <a:gd name="connsiteX5" fmla="*/ 27826 w 332561"/>
                <a:gd name="connsiteY5" fmla="*/ 144421 h 371122"/>
                <a:gd name="connsiteX6" fmla="*/ 829 w 332561"/>
                <a:gd name="connsiteY6" fmla="*/ 117508 h 371122"/>
                <a:gd name="connsiteX7" fmla="*/ 167069 w 332561"/>
                <a:gd name="connsiteY7" fmla="*/ 122409 h 371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561" h="371122">
                  <a:moveTo>
                    <a:pt x="167069" y="122409"/>
                  </a:moveTo>
                  <a:cubicBezTo>
                    <a:pt x="172727" y="137245"/>
                    <a:pt x="184073" y="144645"/>
                    <a:pt x="196421" y="152214"/>
                  </a:cubicBezTo>
                  <a:cubicBezTo>
                    <a:pt x="235237" y="175382"/>
                    <a:pt x="272982" y="199829"/>
                    <a:pt x="311159" y="223966"/>
                  </a:cubicBezTo>
                  <a:cubicBezTo>
                    <a:pt x="321012" y="230849"/>
                    <a:pt x="328434" y="241221"/>
                    <a:pt x="332198" y="253365"/>
                  </a:cubicBezTo>
                  <a:lnTo>
                    <a:pt x="191649" y="258131"/>
                  </a:lnTo>
                  <a:cubicBezTo>
                    <a:pt x="142004" y="211535"/>
                    <a:pt x="81060" y="184157"/>
                    <a:pt x="27826" y="144421"/>
                  </a:cubicBezTo>
                  <a:cubicBezTo>
                    <a:pt x="17426" y="137062"/>
                    <a:pt x="3432" y="133980"/>
                    <a:pt x="829" y="117508"/>
                  </a:cubicBezTo>
                  <a:cubicBezTo>
                    <a:pt x="56261" y="113829"/>
                    <a:pt x="112116" y="111099"/>
                    <a:pt x="167069" y="122409"/>
                  </a:cubicBezTo>
                  <a:close/>
                </a:path>
              </a:pathLst>
            </a:custGeom>
            <a:noFill/>
            <a:ln w="19241" cap="flat">
              <a:solidFill>
                <a:srgbClr val="2D3E50"/>
              </a:solidFill>
              <a:prstDash val="solid"/>
              <a:round/>
            </a:ln>
          </p:spPr>
          <p:txBody>
            <a:bodyPr rtlCol="0" anchor="ctr"/>
            <a:lstStyle/>
            <a:p>
              <a:endParaRPr lang="de-DE"/>
            </a:p>
          </p:txBody>
        </p:sp>
        <p:sp>
          <p:nvSpPr>
            <p:cNvPr id="169" name="Freihandform: Form 84">
              <a:extLst>
                <a:ext uri="{FF2B5EF4-FFF2-40B4-BE49-F238E27FC236}">
                  <a16:creationId xmlns:a16="http://schemas.microsoft.com/office/drawing/2014/main" id="{AF12E7B9-2906-4C12-83A6-6332F9FD7C60}"/>
                </a:ext>
              </a:extLst>
            </p:cNvPr>
            <p:cNvSpPr/>
            <p:nvPr/>
          </p:nvSpPr>
          <p:spPr>
            <a:xfrm>
              <a:off x="1794512" y="3619317"/>
              <a:ext cx="277964" cy="300086"/>
            </a:xfrm>
            <a:custGeom>
              <a:avLst/>
              <a:gdLst>
                <a:gd name="connsiteX0" fmla="*/ 172850 w 277964"/>
                <a:gd name="connsiteY0" fmla="*/ 254656 h 300086"/>
                <a:gd name="connsiteX1" fmla="*/ 72498 w 277964"/>
                <a:gd name="connsiteY1" fmla="*/ 253561 h 300086"/>
                <a:gd name="connsiteX2" fmla="*/ 63480 w 277964"/>
                <a:gd name="connsiteY2" fmla="*/ 220229 h 300086"/>
                <a:gd name="connsiteX3" fmla="*/ 118807 w 277964"/>
                <a:gd name="connsiteY3" fmla="*/ 38096 h 300086"/>
                <a:gd name="connsiteX4" fmla="*/ 224486 w 277964"/>
                <a:gd name="connsiteY4" fmla="*/ 77869 h 300086"/>
                <a:gd name="connsiteX5" fmla="*/ 172850 w 277964"/>
                <a:gd name="connsiteY5" fmla="*/ 254656 h 30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964" h="300086">
                  <a:moveTo>
                    <a:pt x="172850" y="254656"/>
                  </a:moveTo>
                  <a:cubicBezTo>
                    <a:pt x="139518" y="259433"/>
                    <a:pt x="105737" y="259067"/>
                    <a:pt x="72498" y="253561"/>
                  </a:cubicBezTo>
                  <a:cubicBezTo>
                    <a:pt x="59090" y="245854"/>
                    <a:pt x="59410" y="232753"/>
                    <a:pt x="63480" y="220229"/>
                  </a:cubicBezTo>
                  <a:cubicBezTo>
                    <a:pt x="83008" y="159929"/>
                    <a:pt x="95449" y="97000"/>
                    <a:pt x="118807" y="38096"/>
                  </a:cubicBezTo>
                  <a:cubicBezTo>
                    <a:pt x="161014" y="28886"/>
                    <a:pt x="195423" y="44697"/>
                    <a:pt x="224486" y="77869"/>
                  </a:cubicBezTo>
                  <a:cubicBezTo>
                    <a:pt x="195688" y="132713"/>
                    <a:pt x="188157" y="194971"/>
                    <a:pt x="172850" y="254656"/>
                  </a:cubicBezTo>
                  <a:close/>
                </a:path>
              </a:pathLst>
            </a:custGeom>
            <a:noFill/>
            <a:ln w="19241" cap="flat">
              <a:solidFill>
                <a:srgbClr val="2D3E50"/>
              </a:solidFill>
              <a:prstDash val="solid"/>
              <a:round/>
            </a:ln>
          </p:spPr>
          <p:txBody>
            <a:bodyPr rtlCol="0" anchor="ctr"/>
            <a:lstStyle/>
            <a:p>
              <a:endParaRPr lang="de-DE"/>
            </a:p>
          </p:txBody>
        </p:sp>
        <p:sp>
          <p:nvSpPr>
            <p:cNvPr id="170" name="Freihandform: Form 85">
              <a:extLst>
                <a:ext uri="{FF2B5EF4-FFF2-40B4-BE49-F238E27FC236}">
                  <a16:creationId xmlns:a16="http://schemas.microsoft.com/office/drawing/2014/main" id="{E09888AF-8BD2-46CF-993F-599B93B3D84E}"/>
                </a:ext>
              </a:extLst>
            </p:cNvPr>
            <p:cNvSpPr/>
            <p:nvPr/>
          </p:nvSpPr>
          <p:spPr>
            <a:xfrm>
              <a:off x="423994" y="4029673"/>
              <a:ext cx="279791" cy="272397"/>
            </a:xfrm>
            <a:custGeom>
              <a:avLst/>
              <a:gdLst>
                <a:gd name="connsiteX0" fmla="*/ 157791 w 279791"/>
                <a:gd name="connsiteY0" fmla="*/ 226089 h 272397"/>
                <a:gd name="connsiteX1" fmla="*/ 12334 w 279791"/>
                <a:gd name="connsiteY1" fmla="*/ 139449 h 272397"/>
                <a:gd name="connsiteX2" fmla="*/ 133260 w 279791"/>
                <a:gd name="connsiteY2" fmla="*/ 62836 h 272397"/>
                <a:gd name="connsiteX3" fmla="*/ 230584 w 279791"/>
                <a:gd name="connsiteY3" fmla="*/ 49880 h 272397"/>
                <a:gd name="connsiteX4" fmla="*/ 157791 w 279791"/>
                <a:gd name="connsiteY4" fmla="*/ 226089 h 27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91" h="272397">
                  <a:moveTo>
                    <a:pt x="157791" y="226089"/>
                  </a:moveTo>
                  <a:lnTo>
                    <a:pt x="12334" y="139449"/>
                  </a:lnTo>
                  <a:cubicBezTo>
                    <a:pt x="29562" y="70272"/>
                    <a:pt x="85819" y="73753"/>
                    <a:pt x="133260" y="62836"/>
                  </a:cubicBezTo>
                  <a:cubicBezTo>
                    <a:pt x="163087" y="55948"/>
                    <a:pt x="193781" y="54550"/>
                    <a:pt x="230584" y="49880"/>
                  </a:cubicBezTo>
                  <a:cubicBezTo>
                    <a:pt x="187462" y="103307"/>
                    <a:pt x="169543" y="163216"/>
                    <a:pt x="157791" y="226089"/>
                  </a:cubicBezTo>
                  <a:close/>
                </a:path>
              </a:pathLst>
            </a:custGeom>
            <a:noFill/>
            <a:ln w="19241" cap="flat">
              <a:solidFill>
                <a:srgbClr val="2D3E50"/>
              </a:solidFill>
              <a:prstDash val="solid"/>
              <a:round/>
            </a:ln>
          </p:spPr>
          <p:txBody>
            <a:bodyPr rtlCol="0" anchor="ctr"/>
            <a:lstStyle/>
            <a:p>
              <a:endParaRPr lang="de-DE"/>
            </a:p>
          </p:txBody>
        </p:sp>
        <p:sp>
          <p:nvSpPr>
            <p:cNvPr id="171" name="Freihandform: Form 86">
              <a:extLst>
                <a:ext uri="{FF2B5EF4-FFF2-40B4-BE49-F238E27FC236}">
                  <a16:creationId xmlns:a16="http://schemas.microsoft.com/office/drawing/2014/main" id="{EA75D9CC-B954-4E6D-9896-DC5FD8C223FE}"/>
                </a:ext>
              </a:extLst>
            </p:cNvPr>
            <p:cNvSpPr/>
            <p:nvPr/>
          </p:nvSpPr>
          <p:spPr>
            <a:xfrm>
              <a:off x="1294597" y="3548914"/>
              <a:ext cx="240608" cy="279240"/>
            </a:xfrm>
            <a:custGeom>
              <a:avLst/>
              <a:gdLst>
                <a:gd name="connsiteX0" fmla="*/ 85418 w 240608"/>
                <a:gd name="connsiteY0" fmla="*/ 271397 h 279240"/>
                <a:gd name="connsiteX1" fmla="*/ 60269 w 240608"/>
                <a:gd name="connsiteY1" fmla="*/ 198670 h 279240"/>
                <a:gd name="connsiteX2" fmla="*/ 59928 w 240608"/>
                <a:gd name="connsiteY2" fmla="*/ 169780 h 279240"/>
                <a:gd name="connsiteX3" fmla="*/ 98102 w 240608"/>
                <a:gd name="connsiteY3" fmla="*/ 48477 h 279240"/>
                <a:gd name="connsiteX4" fmla="*/ 161425 w 240608"/>
                <a:gd name="connsiteY4" fmla="*/ 18865 h 279240"/>
                <a:gd name="connsiteX5" fmla="*/ 183302 w 240608"/>
                <a:gd name="connsiteY5" fmla="*/ 218725 h 279240"/>
                <a:gd name="connsiteX6" fmla="*/ 85418 w 240608"/>
                <a:gd name="connsiteY6" fmla="*/ 271397 h 27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608" h="279240">
                  <a:moveTo>
                    <a:pt x="85418" y="271397"/>
                  </a:moveTo>
                  <a:cubicBezTo>
                    <a:pt x="68486" y="250768"/>
                    <a:pt x="82726" y="217123"/>
                    <a:pt x="60269" y="198670"/>
                  </a:cubicBezTo>
                  <a:cubicBezTo>
                    <a:pt x="51149" y="189215"/>
                    <a:pt x="57748" y="179333"/>
                    <a:pt x="59928" y="169780"/>
                  </a:cubicBezTo>
                  <a:cubicBezTo>
                    <a:pt x="69394" y="128114"/>
                    <a:pt x="85720" y="89042"/>
                    <a:pt x="98102" y="48477"/>
                  </a:cubicBezTo>
                  <a:cubicBezTo>
                    <a:pt x="107885" y="16201"/>
                    <a:pt x="128324" y="7289"/>
                    <a:pt x="161425" y="18865"/>
                  </a:cubicBezTo>
                  <a:cubicBezTo>
                    <a:pt x="168621" y="85536"/>
                    <a:pt x="177281" y="152129"/>
                    <a:pt x="183302" y="218725"/>
                  </a:cubicBezTo>
                  <a:cubicBezTo>
                    <a:pt x="157400" y="251486"/>
                    <a:pt x="119246" y="256488"/>
                    <a:pt x="85418" y="271397"/>
                  </a:cubicBezTo>
                  <a:close/>
                </a:path>
              </a:pathLst>
            </a:custGeom>
            <a:noFill/>
            <a:ln w="19241" cap="flat">
              <a:solidFill>
                <a:srgbClr val="2D3E50"/>
              </a:solidFill>
              <a:prstDash val="solid"/>
              <a:round/>
            </a:ln>
          </p:spPr>
          <p:txBody>
            <a:bodyPr rtlCol="0" anchor="ctr"/>
            <a:lstStyle/>
            <a:p>
              <a:endParaRPr lang="de-DE"/>
            </a:p>
          </p:txBody>
        </p:sp>
        <p:sp>
          <p:nvSpPr>
            <p:cNvPr id="172" name="Freihandform: Form 87">
              <a:extLst>
                <a:ext uri="{FF2B5EF4-FFF2-40B4-BE49-F238E27FC236}">
                  <a16:creationId xmlns:a16="http://schemas.microsoft.com/office/drawing/2014/main" id="{2389594E-7214-4250-AD61-5C1A7387478F}"/>
                </a:ext>
              </a:extLst>
            </p:cNvPr>
            <p:cNvSpPr/>
            <p:nvPr/>
          </p:nvSpPr>
          <p:spPr>
            <a:xfrm>
              <a:off x="1715636" y="3637676"/>
              <a:ext cx="270099" cy="275547"/>
            </a:xfrm>
            <a:custGeom>
              <a:avLst/>
              <a:gdLst>
                <a:gd name="connsiteX0" fmla="*/ 199187 w 270099"/>
                <a:gd name="connsiteY0" fmla="*/ 21517 h 275547"/>
                <a:gd name="connsiteX1" fmla="*/ 153030 w 270099"/>
                <a:gd name="connsiteY1" fmla="*/ 191685 h 275547"/>
                <a:gd name="connsiteX2" fmla="*/ 151403 w 270099"/>
                <a:gd name="connsiteY2" fmla="*/ 235265 h 275547"/>
                <a:gd name="connsiteX3" fmla="*/ 51193 w 270099"/>
                <a:gd name="connsiteY3" fmla="*/ 218420 h 275547"/>
                <a:gd name="connsiteX4" fmla="*/ 52381 w 270099"/>
                <a:gd name="connsiteY4" fmla="*/ 175939 h 275547"/>
                <a:gd name="connsiteX5" fmla="*/ 57641 w 270099"/>
                <a:gd name="connsiteY5" fmla="*/ 136525 h 275547"/>
                <a:gd name="connsiteX6" fmla="*/ 59357 w 270099"/>
                <a:gd name="connsiteY6" fmla="*/ 121109 h 275547"/>
                <a:gd name="connsiteX7" fmla="*/ 175370 w 270099"/>
                <a:gd name="connsiteY7" fmla="*/ 10767 h 275547"/>
                <a:gd name="connsiteX8" fmla="*/ 199187 w 270099"/>
                <a:gd name="connsiteY8" fmla="*/ 21517 h 27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099" h="275547">
                  <a:moveTo>
                    <a:pt x="199187" y="21517"/>
                  </a:moveTo>
                  <a:cubicBezTo>
                    <a:pt x="188595" y="79773"/>
                    <a:pt x="170626" y="135711"/>
                    <a:pt x="153030" y="191685"/>
                  </a:cubicBezTo>
                  <a:cubicBezTo>
                    <a:pt x="148512" y="206095"/>
                    <a:pt x="142105" y="220263"/>
                    <a:pt x="151403" y="235265"/>
                  </a:cubicBezTo>
                  <a:cubicBezTo>
                    <a:pt x="116978" y="236936"/>
                    <a:pt x="84178" y="227002"/>
                    <a:pt x="51193" y="218420"/>
                  </a:cubicBezTo>
                  <a:cubicBezTo>
                    <a:pt x="42178" y="203894"/>
                    <a:pt x="48324" y="190101"/>
                    <a:pt x="52381" y="175939"/>
                  </a:cubicBezTo>
                  <a:cubicBezTo>
                    <a:pt x="56437" y="161776"/>
                    <a:pt x="63935" y="150706"/>
                    <a:pt x="57641" y="136525"/>
                  </a:cubicBezTo>
                  <a:cubicBezTo>
                    <a:pt x="54332" y="131755"/>
                    <a:pt x="55102" y="124861"/>
                    <a:pt x="59357" y="121109"/>
                  </a:cubicBezTo>
                  <a:cubicBezTo>
                    <a:pt x="93650" y="79111"/>
                    <a:pt x="132628" y="42041"/>
                    <a:pt x="175370" y="10767"/>
                  </a:cubicBezTo>
                  <a:cubicBezTo>
                    <a:pt x="187144" y="2422"/>
                    <a:pt x="199567" y="-4625"/>
                    <a:pt x="199187" y="21517"/>
                  </a:cubicBezTo>
                  <a:close/>
                </a:path>
              </a:pathLst>
            </a:custGeom>
            <a:noFill/>
            <a:ln w="19241" cap="flat">
              <a:solidFill>
                <a:srgbClr val="2D3E50"/>
              </a:solidFill>
              <a:prstDash val="solid"/>
              <a:round/>
            </a:ln>
          </p:spPr>
          <p:txBody>
            <a:bodyPr rtlCol="0" anchor="ctr"/>
            <a:lstStyle/>
            <a:p>
              <a:endParaRPr lang="de-DE"/>
            </a:p>
          </p:txBody>
        </p:sp>
        <p:sp>
          <p:nvSpPr>
            <p:cNvPr id="173" name="Freihandform: Form 88">
              <a:extLst>
                <a:ext uri="{FF2B5EF4-FFF2-40B4-BE49-F238E27FC236}">
                  <a16:creationId xmlns:a16="http://schemas.microsoft.com/office/drawing/2014/main" id="{E3411989-A0B6-4984-8760-BB158FB34601}"/>
                </a:ext>
              </a:extLst>
            </p:cNvPr>
            <p:cNvSpPr/>
            <p:nvPr/>
          </p:nvSpPr>
          <p:spPr>
            <a:xfrm>
              <a:off x="1325621" y="3100201"/>
              <a:ext cx="286692" cy="354174"/>
            </a:xfrm>
            <a:custGeom>
              <a:avLst/>
              <a:gdLst>
                <a:gd name="connsiteX0" fmla="*/ 80191 w 286692"/>
                <a:gd name="connsiteY0" fmla="*/ 87224 h 354174"/>
                <a:gd name="connsiteX1" fmla="*/ 169872 w 286692"/>
                <a:gd name="connsiteY1" fmla="*/ 0 h 354174"/>
                <a:gd name="connsiteX2" fmla="*/ 162414 w 286692"/>
                <a:gd name="connsiteY2" fmla="*/ 60495 h 354174"/>
                <a:gd name="connsiteX3" fmla="*/ 166970 w 286692"/>
                <a:gd name="connsiteY3" fmla="*/ 89399 h 354174"/>
                <a:gd name="connsiteX4" fmla="*/ 174058 w 286692"/>
                <a:gd name="connsiteY4" fmla="*/ 263173 h 354174"/>
                <a:gd name="connsiteX5" fmla="*/ 138636 w 286692"/>
                <a:gd name="connsiteY5" fmla="*/ 337002 h 354174"/>
                <a:gd name="connsiteX6" fmla="*/ 117462 w 286692"/>
                <a:gd name="connsiteY6" fmla="*/ 347796 h 354174"/>
                <a:gd name="connsiteX7" fmla="*/ 109223 w 286692"/>
                <a:gd name="connsiteY7" fmla="*/ 326664 h 354174"/>
                <a:gd name="connsiteX8" fmla="*/ 81344 w 286692"/>
                <a:gd name="connsiteY8" fmla="*/ 165831 h 354174"/>
                <a:gd name="connsiteX9" fmla="*/ 80191 w 286692"/>
                <a:gd name="connsiteY9" fmla="*/ 87224 h 35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2" h="354174">
                  <a:moveTo>
                    <a:pt x="80191" y="87224"/>
                  </a:moveTo>
                  <a:cubicBezTo>
                    <a:pt x="106349" y="53816"/>
                    <a:pt x="136517" y="24474"/>
                    <a:pt x="169872" y="0"/>
                  </a:cubicBezTo>
                  <a:cubicBezTo>
                    <a:pt x="175230" y="20411"/>
                    <a:pt x="172522" y="42385"/>
                    <a:pt x="162414" y="60495"/>
                  </a:cubicBezTo>
                  <a:cubicBezTo>
                    <a:pt x="153766" y="71867"/>
                    <a:pt x="164932" y="80147"/>
                    <a:pt x="166970" y="89399"/>
                  </a:cubicBezTo>
                  <a:cubicBezTo>
                    <a:pt x="180192" y="146166"/>
                    <a:pt x="182601" y="205333"/>
                    <a:pt x="174058" y="263173"/>
                  </a:cubicBezTo>
                  <a:cubicBezTo>
                    <a:pt x="169668" y="292011"/>
                    <a:pt x="151784" y="313111"/>
                    <a:pt x="138636" y="337002"/>
                  </a:cubicBezTo>
                  <a:cubicBezTo>
                    <a:pt x="134264" y="344830"/>
                    <a:pt x="127229" y="352282"/>
                    <a:pt x="117462" y="347796"/>
                  </a:cubicBezTo>
                  <a:cubicBezTo>
                    <a:pt x="109408" y="344275"/>
                    <a:pt x="109149" y="334853"/>
                    <a:pt x="109223" y="326664"/>
                  </a:cubicBezTo>
                  <a:cubicBezTo>
                    <a:pt x="109698" y="271007"/>
                    <a:pt x="95952" y="218345"/>
                    <a:pt x="81344" y="165831"/>
                  </a:cubicBezTo>
                  <a:cubicBezTo>
                    <a:pt x="84764" y="139628"/>
                    <a:pt x="79666" y="113521"/>
                    <a:pt x="80191" y="87224"/>
                  </a:cubicBezTo>
                  <a:close/>
                </a:path>
              </a:pathLst>
            </a:custGeom>
            <a:noFill/>
            <a:ln w="19241" cap="flat">
              <a:solidFill>
                <a:srgbClr val="2D3E50"/>
              </a:solidFill>
              <a:prstDash val="solid"/>
              <a:round/>
            </a:ln>
          </p:spPr>
          <p:txBody>
            <a:bodyPr rtlCol="0" anchor="ctr"/>
            <a:lstStyle/>
            <a:p>
              <a:endParaRPr lang="de-DE"/>
            </a:p>
          </p:txBody>
        </p:sp>
        <p:sp>
          <p:nvSpPr>
            <p:cNvPr id="174" name="Freihandform: Form 89">
              <a:extLst>
                <a:ext uri="{FF2B5EF4-FFF2-40B4-BE49-F238E27FC236}">
                  <a16:creationId xmlns:a16="http://schemas.microsoft.com/office/drawing/2014/main" id="{DE205DDC-ECC9-4C31-93B1-A4FB3E2B79E9}"/>
                </a:ext>
              </a:extLst>
            </p:cNvPr>
            <p:cNvSpPr/>
            <p:nvPr/>
          </p:nvSpPr>
          <p:spPr>
            <a:xfrm>
              <a:off x="1255519" y="3187350"/>
              <a:ext cx="282541" cy="378200"/>
            </a:xfrm>
            <a:custGeom>
              <a:avLst/>
              <a:gdLst>
                <a:gd name="connsiteX0" fmla="*/ 150294 w 282541"/>
                <a:gd name="connsiteY0" fmla="*/ 75 h 378200"/>
                <a:gd name="connsiteX1" fmla="*/ 155344 w 282541"/>
                <a:gd name="connsiteY1" fmla="*/ 75732 h 378200"/>
                <a:gd name="connsiteX2" fmla="*/ 164585 w 282541"/>
                <a:gd name="connsiteY2" fmla="*/ 125636 h 378200"/>
                <a:gd name="connsiteX3" fmla="*/ 174833 w 282541"/>
                <a:gd name="connsiteY3" fmla="*/ 305082 h 378200"/>
                <a:gd name="connsiteX4" fmla="*/ 138387 w 282541"/>
                <a:gd name="connsiteY4" fmla="*/ 374837 h 378200"/>
                <a:gd name="connsiteX5" fmla="*/ 121526 w 282541"/>
                <a:gd name="connsiteY5" fmla="*/ 336852 h 378200"/>
                <a:gd name="connsiteX6" fmla="*/ 99177 w 282541"/>
                <a:gd name="connsiteY6" fmla="*/ 128860 h 378200"/>
                <a:gd name="connsiteX7" fmla="*/ 89089 w 282541"/>
                <a:gd name="connsiteY7" fmla="*/ 102919 h 378200"/>
                <a:gd name="connsiteX8" fmla="*/ 150294 w 282541"/>
                <a:gd name="connsiteY8" fmla="*/ 75 h 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541" h="378200">
                  <a:moveTo>
                    <a:pt x="150294" y="75"/>
                  </a:moveTo>
                  <a:cubicBezTo>
                    <a:pt x="162461" y="24432"/>
                    <a:pt x="167196" y="49401"/>
                    <a:pt x="155344" y="75732"/>
                  </a:cubicBezTo>
                  <a:cubicBezTo>
                    <a:pt x="150764" y="93858"/>
                    <a:pt x="159676" y="110399"/>
                    <a:pt x="164585" y="125636"/>
                  </a:cubicBezTo>
                  <a:cubicBezTo>
                    <a:pt x="183721" y="184814"/>
                    <a:pt x="182805" y="244782"/>
                    <a:pt x="174833" y="305082"/>
                  </a:cubicBezTo>
                  <a:cubicBezTo>
                    <a:pt x="171202" y="332417"/>
                    <a:pt x="161760" y="358712"/>
                    <a:pt x="138387" y="374837"/>
                  </a:cubicBezTo>
                  <a:cubicBezTo>
                    <a:pt x="121875" y="368010"/>
                    <a:pt x="121730" y="352416"/>
                    <a:pt x="121526" y="336852"/>
                  </a:cubicBezTo>
                  <a:cubicBezTo>
                    <a:pt x="120727" y="266754"/>
                    <a:pt x="105890" y="198298"/>
                    <a:pt x="99177" y="128860"/>
                  </a:cubicBezTo>
                  <a:cubicBezTo>
                    <a:pt x="98311" y="119998"/>
                    <a:pt x="92651" y="111746"/>
                    <a:pt x="89089" y="102919"/>
                  </a:cubicBezTo>
                  <a:cubicBezTo>
                    <a:pt x="103542" y="64771"/>
                    <a:pt x="127174" y="32678"/>
                    <a:pt x="150294" y="75"/>
                  </a:cubicBezTo>
                  <a:close/>
                </a:path>
              </a:pathLst>
            </a:custGeom>
            <a:noFill/>
            <a:ln w="19241" cap="flat">
              <a:solidFill>
                <a:srgbClr val="2D3E50"/>
              </a:solidFill>
              <a:prstDash val="solid"/>
              <a:round/>
            </a:ln>
          </p:spPr>
          <p:txBody>
            <a:bodyPr rtlCol="0" anchor="ctr"/>
            <a:lstStyle/>
            <a:p>
              <a:endParaRPr lang="de-DE"/>
            </a:p>
          </p:txBody>
        </p:sp>
        <p:sp>
          <p:nvSpPr>
            <p:cNvPr id="175" name="Freihandform: Form 90">
              <a:extLst>
                <a:ext uri="{FF2B5EF4-FFF2-40B4-BE49-F238E27FC236}">
                  <a16:creationId xmlns:a16="http://schemas.microsoft.com/office/drawing/2014/main" id="{3A9F9DBF-4933-4AEE-A4C7-49F757C16359}"/>
                </a:ext>
              </a:extLst>
            </p:cNvPr>
            <p:cNvSpPr/>
            <p:nvPr/>
          </p:nvSpPr>
          <p:spPr>
            <a:xfrm>
              <a:off x="2023605" y="3583103"/>
              <a:ext cx="261591" cy="281033"/>
            </a:xfrm>
            <a:custGeom>
              <a:avLst/>
              <a:gdLst>
                <a:gd name="connsiteX0" fmla="*/ 75876 w 261591"/>
                <a:gd name="connsiteY0" fmla="*/ 267111 h 281033"/>
                <a:gd name="connsiteX1" fmla="*/ 104750 w 261591"/>
                <a:gd name="connsiteY1" fmla="*/ 130964 h 281033"/>
                <a:gd name="connsiteX2" fmla="*/ 128718 w 261591"/>
                <a:gd name="connsiteY2" fmla="*/ 45795 h 281033"/>
                <a:gd name="connsiteX3" fmla="*/ 149835 w 261591"/>
                <a:gd name="connsiteY3" fmla="*/ 15911 h 281033"/>
                <a:gd name="connsiteX4" fmla="*/ 209561 w 261591"/>
                <a:gd name="connsiteY4" fmla="*/ 70114 h 281033"/>
                <a:gd name="connsiteX5" fmla="*/ 165746 w 261591"/>
                <a:gd name="connsiteY5" fmla="*/ 203294 h 281033"/>
                <a:gd name="connsiteX6" fmla="*/ 165829 w 261591"/>
                <a:gd name="connsiteY6" fmla="*/ 219550 h 281033"/>
                <a:gd name="connsiteX7" fmla="*/ 183168 w 261591"/>
                <a:gd name="connsiteY7" fmla="*/ 217313 h 281033"/>
                <a:gd name="connsiteX8" fmla="*/ 223163 w 261591"/>
                <a:gd name="connsiteY8" fmla="*/ 195888 h 281033"/>
                <a:gd name="connsiteX9" fmla="*/ 161823 w 261591"/>
                <a:gd name="connsiteY9" fmla="*/ 234469 h 281033"/>
                <a:gd name="connsiteX10" fmla="*/ 75876 w 261591"/>
                <a:gd name="connsiteY10" fmla="*/ 267111 h 2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591" h="281033">
                  <a:moveTo>
                    <a:pt x="75876" y="267111"/>
                  </a:moveTo>
                  <a:cubicBezTo>
                    <a:pt x="67435" y="217562"/>
                    <a:pt x="97992" y="177449"/>
                    <a:pt x="104750" y="130964"/>
                  </a:cubicBezTo>
                  <a:cubicBezTo>
                    <a:pt x="110152" y="101772"/>
                    <a:pt x="118181" y="73240"/>
                    <a:pt x="128718" y="45795"/>
                  </a:cubicBezTo>
                  <a:cubicBezTo>
                    <a:pt x="132476" y="33501"/>
                    <a:pt x="139927" y="22966"/>
                    <a:pt x="149835" y="15911"/>
                  </a:cubicBezTo>
                  <a:cubicBezTo>
                    <a:pt x="178363" y="22648"/>
                    <a:pt x="200594" y="37539"/>
                    <a:pt x="209561" y="70114"/>
                  </a:cubicBezTo>
                  <a:cubicBezTo>
                    <a:pt x="182366" y="109446"/>
                    <a:pt x="180170" y="158815"/>
                    <a:pt x="165746" y="203294"/>
                  </a:cubicBezTo>
                  <a:cubicBezTo>
                    <a:pt x="163977" y="208630"/>
                    <a:pt x="161368" y="214965"/>
                    <a:pt x="165829" y="219550"/>
                  </a:cubicBezTo>
                  <a:cubicBezTo>
                    <a:pt x="171794" y="225758"/>
                    <a:pt x="177753" y="220058"/>
                    <a:pt x="183168" y="217313"/>
                  </a:cubicBezTo>
                  <a:lnTo>
                    <a:pt x="223163" y="195888"/>
                  </a:lnTo>
                  <a:cubicBezTo>
                    <a:pt x="208325" y="219509"/>
                    <a:pt x="183615" y="224910"/>
                    <a:pt x="161823" y="234469"/>
                  </a:cubicBezTo>
                  <a:cubicBezTo>
                    <a:pt x="133518" y="247359"/>
                    <a:pt x="104247" y="256301"/>
                    <a:pt x="75876" y="267111"/>
                  </a:cubicBezTo>
                  <a:close/>
                </a:path>
              </a:pathLst>
            </a:custGeom>
            <a:noFill/>
            <a:ln w="19241" cap="flat">
              <a:solidFill>
                <a:srgbClr val="2D3E50"/>
              </a:solidFill>
              <a:prstDash val="solid"/>
              <a:round/>
            </a:ln>
          </p:spPr>
          <p:txBody>
            <a:bodyPr rtlCol="0" anchor="ctr"/>
            <a:lstStyle/>
            <a:p>
              <a:endParaRPr lang="de-DE"/>
            </a:p>
          </p:txBody>
        </p:sp>
        <p:sp>
          <p:nvSpPr>
            <p:cNvPr id="176" name="Freihandform: Form 91">
              <a:extLst>
                <a:ext uri="{FF2B5EF4-FFF2-40B4-BE49-F238E27FC236}">
                  <a16:creationId xmlns:a16="http://schemas.microsoft.com/office/drawing/2014/main" id="{08DC7B87-3429-40C5-BD00-3376E5AC42F1}"/>
                </a:ext>
              </a:extLst>
            </p:cNvPr>
            <p:cNvSpPr/>
            <p:nvPr/>
          </p:nvSpPr>
          <p:spPr>
            <a:xfrm>
              <a:off x="1031019" y="4069799"/>
              <a:ext cx="287810" cy="311537"/>
            </a:xfrm>
            <a:custGeom>
              <a:avLst/>
              <a:gdLst>
                <a:gd name="connsiteX0" fmla="*/ 178026 w 287810"/>
                <a:gd name="connsiteY0" fmla="*/ 265261 h 311537"/>
                <a:gd name="connsiteX1" fmla="*/ 106383 w 287810"/>
                <a:gd name="connsiteY1" fmla="*/ 273078 h 311537"/>
                <a:gd name="connsiteX2" fmla="*/ 80400 w 287810"/>
                <a:gd name="connsiteY2" fmla="*/ 286214 h 311537"/>
                <a:gd name="connsiteX3" fmla="*/ 135521 w 287810"/>
                <a:gd name="connsiteY3" fmla="*/ 126760 h 311537"/>
                <a:gd name="connsiteX4" fmla="*/ 171807 w 287810"/>
                <a:gd name="connsiteY4" fmla="*/ 30291 h 311537"/>
                <a:gd name="connsiteX5" fmla="*/ 186953 w 287810"/>
                <a:gd name="connsiteY5" fmla="*/ 7523 h 311537"/>
                <a:gd name="connsiteX6" fmla="*/ 209850 w 287810"/>
                <a:gd name="connsiteY6" fmla="*/ 37573 h 311537"/>
                <a:gd name="connsiteX7" fmla="*/ 178026 w 287810"/>
                <a:gd name="connsiteY7" fmla="*/ 265261 h 31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7810" h="311537">
                  <a:moveTo>
                    <a:pt x="178026" y="265261"/>
                  </a:moveTo>
                  <a:cubicBezTo>
                    <a:pt x="152311" y="245575"/>
                    <a:pt x="130548" y="270791"/>
                    <a:pt x="106383" y="273078"/>
                  </a:cubicBezTo>
                  <a:cubicBezTo>
                    <a:pt x="97458" y="273863"/>
                    <a:pt x="88842" y="281770"/>
                    <a:pt x="80400" y="286214"/>
                  </a:cubicBezTo>
                  <a:cubicBezTo>
                    <a:pt x="90317" y="229653"/>
                    <a:pt x="116149" y="179375"/>
                    <a:pt x="135521" y="126760"/>
                  </a:cubicBezTo>
                  <a:cubicBezTo>
                    <a:pt x="147368" y="94632"/>
                    <a:pt x="152821" y="59190"/>
                    <a:pt x="171807" y="30291"/>
                  </a:cubicBezTo>
                  <a:cubicBezTo>
                    <a:pt x="177041" y="22315"/>
                    <a:pt x="176262" y="3847"/>
                    <a:pt x="186953" y="7523"/>
                  </a:cubicBezTo>
                  <a:cubicBezTo>
                    <a:pt x="197644" y="11200"/>
                    <a:pt x="212727" y="27020"/>
                    <a:pt x="209850" y="37573"/>
                  </a:cubicBezTo>
                  <a:cubicBezTo>
                    <a:pt x="189536" y="111851"/>
                    <a:pt x="219584" y="194648"/>
                    <a:pt x="178026" y="265261"/>
                  </a:cubicBezTo>
                  <a:close/>
                </a:path>
              </a:pathLst>
            </a:custGeom>
            <a:noFill/>
            <a:ln w="19241" cap="flat">
              <a:solidFill>
                <a:srgbClr val="2D3E50"/>
              </a:solidFill>
              <a:prstDash val="solid"/>
              <a:round/>
            </a:ln>
          </p:spPr>
          <p:txBody>
            <a:bodyPr rtlCol="0" anchor="ctr"/>
            <a:lstStyle/>
            <a:p>
              <a:endParaRPr lang="de-DE"/>
            </a:p>
          </p:txBody>
        </p:sp>
        <p:sp>
          <p:nvSpPr>
            <p:cNvPr id="177" name="Freihandform: Form 92">
              <a:extLst>
                <a:ext uri="{FF2B5EF4-FFF2-40B4-BE49-F238E27FC236}">
                  <a16:creationId xmlns:a16="http://schemas.microsoft.com/office/drawing/2014/main" id="{6680A304-3168-45E7-9EC4-8239D38A002F}"/>
                </a:ext>
              </a:extLst>
            </p:cNvPr>
            <p:cNvSpPr/>
            <p:nvPr/>
          </p:nvSpPr>
          <p:spPr>
            <a:xfrm>
              <a:off x="579830" y="4069272"/>
              <a:ext cx="230673" cy="245074"/>
            </a:xfrm>
            <a:custGeom>
              <a:avLst/>
              <a:gdLst>
                <a:gd name="connsiteX0" fmla="*/ 69155 w 230673"/>
                <a:gd name="connsiteY0" fmla="*/ 48620 h 245074"/>
                <a:gd name="connsiteX1" fmla="*/ 177514 w 230673"/>
                <a:gd name="connsiteY1" fmla="*/ 112269 h 245074"/>
                <a:gd name="connsiteX2" fmla="*/ 198538 w 230673"/>
                <a:gd name="connsiteY2" fmla="*/ 127492 h 245074"/>
                <a:gd name="connsiteX3" fmla="*/ 225863 w 230673"/>
                <a:gd name="connsiteY3" fmla="*/ 153054 h 245074"/>
                <a:gd name="connsiteX4" fmla="*/ 196863 w 230673"/>
                <a:gd name="connsiteY4" fmla="*/ 176426 h 245074"/>
                <a:gd name="connsiteX5" fmla="*/ 127996 w 230673"/>
                <a:gd name="connsiteY5" fmla="*/ 213318 h 245074"/>
                <a:gd name="connsiteX6" fmla="*/ 25404 w 230673"/>
                <a:gd name="connsiteY6" fmla="*/ 142897 h 245074"/>
                <a:gd name="connsiteX7" fmla="*/ 69155 w 230673"/>
                <a:gd name="connsiteY7" fmla="*/ 48620 h 24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673" h="245074">
                  <a:moveTo>
                    <a:pt x="69155" y="48620"/>
                  </a:moveTo>
                  <a:cubicBezTo>
                    <a:pt x="111664" y="56644"/>
                    <a:pt x="141784" y="90269"/>
                    <a:pt x="177514" y="112269"/>
                  </a:cubicBezTo>
                  <a:cubicBezTo>
                    <a:pt x="184983" y="116527"/>
                    <a:pt x="192028" y="121631"/>
                    <a:pt x="198538" y="127492"/>
                  </a:cubicBezTo>
                  <a:cubicBezTo>
                    <a:pt x="207778" y="136256"/>
                    <a:pt x="226586" y="136524"/>
                    <a:pt x="225863" y="153054"/>
                  </a:cubicBezTo>
                  <a:cubicBezTo>
                    <a:pt x="225141" y="169584"/>
                    <a:pt x="206571" y="168248"/>
                    <a:pt x="196863" y="176426"/>
                  </a:cubicBezTo>
                  <a:lnTo>
                    <a:pt x="127996" y="213318"/>
                  </a:lnTo>
                  <a:cubicBezTo>
                    <a:pt x="91931" y="193457"/>
                    <a:pt x="60270" y="165359"/>
                    <a:pt x="25404" y="142897"/>
                  </a:cubicBezTo>
                  <a:cubicBezTo>
                    <a:pt x="31926" y="106648"/>
                    <a:pt x="44808" y="74122"/>
                    <a:pt x="69155" y="48620"/>
                  </a:cubicBezTo>
                  <a:close/>
                </a:path>
              </a:pathLst>
            </a:custGeom>
            <a:noFill/>
            <a:ln w="19241" cap="flat">
              <a:solidFill>
                <a:srgbClr val="2D3E50"/>
              </a:solidFill>
              <a:prstDash val="solid"/>
              <a:round/>
            </a:ln>
          </p:spPr>
          <p:txBody>
            <a:bodyPr rtlCol="0" anchor="ctr"/>
            <a:lstStyle/>
            <a:p>
              <a:endParaRPr lang="de-DE"/>
            </a:p>
          </p:txBody>
        </p:sp>
        <p:sp>
          <p:nvSpPr>
            <p:cNvPr id="178" name="Freihandform: Form 93">
              <a:extLst>
                <a:ext uri="{FF2B5EF4-FFF2-40B4-BE49-F238E27FC236}">
                  <a16:creationId xmlns:a16="http://schemas.microsoft.com/office/drawing/2014/main" id="{93E06C6E-3025-4ECE-9B71-693E085E8869}"/>
                </a:ext>
              </a:extLst>
            </p:cNvPr>
            <p:cNvSpPr/>
            <p:nvPr/>
          </p:nvSpPr>
          <p:spPr>
            <a:xfrm>
              <a:off x="1417052" y="3059015"/>
              <a:ext cx="243834" cy="286782"/>
            </a:xfrm>
            <a:custGeom>
              <a:avLst/>
              <a:gdLst>
                <a:gd name="connsiteX0" fmla="*/ 69298 w 243834"/>
                <a:gd name="connsiteY0" fmla="*/ 100938 h 286782"/>
                <a:gd name="connsiteX1" fmla="*/ 78441 w 243834"/>
                <a:gd name="connsiteY1" fmla="*/ 41186 h 286782"/>
                <a:gd name="connsiteX2" fmla="*/ 156169 w 243834"/>
                <a:gd name="connsiteY2" fmla="*/ 7383 h 286782"/>
                <a:gd name="connsiteX3" fmla="*/ 174700 w 243834"/>
                <a:gd name="connsiteY3" fmla="*/ 177690 h 286782"/>
                <a:gd name="connsiteX4" fmla="*/ 165140 w 243834"/>
                <a:gd name="connsiteY4" fmla="*/ 204362 h 286782"/>
                <a:gd name="connsiteX5" fmla="*/ 108036 w 243834"/>
                <a:gd name="connsiteY5" fmla="*/ 275466 h 286782"/>
                <a:gd name="connsiteX6" fmla="*/ 86779 w 243834"/>
                <a:gd name="connsiteY6" fmla="*/ 270162 h 286782"/>
                <a:gd name="connsiteX7" fmla="*/ 69298 w 243834"/>
                <a:gd name="connsiteY7" fmla="*/ 100938 h 28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34" h="286782">
                  <a:moveTo>
                    <a:pt x="69298" y="100938"/>
                  </a:moveTo>
                  <a:cubicBezTo>
                    <a:pt x="71143" y="80829"/>
                    <a:pt x="69838" y="60213"/>
                    <a:pt x="78441" y="41186"/>
                  </a:cubicBezTo>
                  <a:cubicBezTo>
                    <a:pt x="104743" y="30857"/>
                    <a:pt x="125840" y="6391"/>
                    <a:pt x="156169" y="7383"/>
                  </a:cubicBezTo>
                  <a:cubicBezTo>
                    <a:pt x="156062" y="64770"/>
                    <a:pt x="162284" y="121949"/>
                    <a:pt x="174700" y="177690"/>
                  </a:cubicBezTo>
                  <a:cubicBezTo>
                    <a:pt x="181722" y="190777"/>
                    <a:pt x="170909" y="197432"/>
                    <a:pt x="165140" y="204362"/>
                  </a:cubicBezTo>
                  <a:cubicBezTo>
                    <a:pt x="146029" y="227999"/>
                    <a:pt x="128482" y="253229"/>
                    <a:pt x="108036" y="275466"/>
                  </a:cubicBezTo>
                  <a:cubicBezTo>
                    <a:pt x="99522" y="284729"/>
                    <a:pt x="85477" y="290372"/>
                    <a:pt x="86779" y="270162"/>
                  </a:cubicBezTo>
                  <a:cubicBezTo>
                    <a:pt x="90542" y="212273"/>
                    <a:pt x="77593" y="157068"/>
                    <a:pt x="69298" y="100938"/>
                  </a:cubicBezTo>
                  <a:close/>
                </a:path>
              </a:pathLst>
            </a:custGeom>
            <a:noFill/>
            <a:ln w="19241" cap="flat">
              <a:solidFill>
                <a:srgbClr val="2D3E50"/>
              </a:solidFill>
              <a:prstDash val="solid"/>
              <a:round/>
            </a:ln>
          </p:spPr>
          <p:txBody>
            <a:bodyPr rtlCol="0" anchor="ctr"/>
            <a:lstStyle/>
            <a:p>
              <a:endParaRPr lang="de-DE"/>
            </a:p>
          </p:txBody>
        </p:sp>
        <p:sp>
          <p:nvSpPr>
            <p:cNvPr id="179" name="Freihandform: Form 94">
              <a:extLst>
                <a:ext uri="{FF2B5EF4-FFF2-40B4-BE49-F238E27FC236}">
                  <a16:creationId xmlns:a16="http://schemas.microsoft.com/office/drawing/2014/main" id="{D6E689C5-2D95-4F0E-98C5-8E140B0671E9}"/>
                </a:ext>
              </a:extLst>
            </p:cNvPr>
            <p:cNvSpPr/>
            <p:nvPr/>
          </p:nvSpPr>
          <p:spPr>
            <a:xfrm>
              <a:off x="1401226" y="3531774"/>
              <a:ext cx="197721" cy="236451"/>
            </a:xfrm>
            <a:custGeom>
              <a:avLst/>
              <a:gdLst>
                <a:gd name="connsiteX0" fmla="*/ 76758 w 197721"/>
                <a:gd name="connsiteY0" fmla="*/ 236055 h 236451"/>
                <a:gd name="connsiteX1" fmla="*/ 60357 w 197721"/>
                <a:gd name="connsiteY1" fmla="*/ 153627 h 236451"/>
                <a:gd name="connsiteX2" fmla="*/ 52691 w 197721"/>
                <a:gd name="connsiteY2" fmla="*/ 37369 h 236451"/>
                <a:gd name="connsiteX3" fmla="*/ 149948 w 197721"/>
                <a:gd name="connsiteY3" fmla="*/ 63631 h 236451"/>
                <a:gd name="connsiteX4" fmla="*/ 150849 w 197721"/>
                <a:gd name="connsiteY4" fmla="*/ 150993 h 236451"/>
                <a:gd name="connsiteX5" fmla="*/ 169221 w 197721"/>
                <a:gd name="connsiteY5" fmla="*/ 155099 h 236451"/>
                <a:gd name="connsiteX6" fmla="*/ 76758 w 197721"/>
                <a:gd name="connsiteY6" fmla="*/ 236055 h 236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721" h="236451">
                  <a:moveTo>
                    <a:pt x="76758" y="236055"/>
                  </a:moveTo>
                  <a:cubicBezTo>
                    <a:pt x="60868" y="211185"/>
                    <a:pt x="63258" y="181538"/>
                    <a:pt x="60357" y="153627"/>
                  </a:cubicBezTo>
                  <a:cubicBezTo>
                    <a:pt x="56375" y="115090"/>
                    <a:pt x="45337" y="76885"/>
                    <a:pt x="52691" y="37369"/>
                  </a:cubicBezTo>
                  <a:cubicBezTo>
                    <a:pt x="83679" y="16223"/>
                    <a:pt x="126930" y="27847"/>
                    <a:pt x="149948" y="63631"/>
                  </a:cubicBezTo>
                  <a:cubicBezTo>
                    <a:pt x="134399" y="92883"/>
                    <a:pt x="149506" y="121934"/>
                    <a:pt x="150849" y="150993"/>
                  </a:cubicBezTo>
                  <a:cubicBezTo>
                    <a:pt x="151249" y="160731"/>
                    <a:pt x="162084" y="157982"/>
                    <a:pt x="169221" y="155099"/>
                  </a:cubicBezTo>
                  <a:cubicBezTo>
                    <a:pt x="143857" y="188850"/>
                    <a:pt x="112364" y="216425"/>
                    <a:pt x="76758" y="236055"/>
                  </a:cubicBezTo>
                  <a:close/>
                </a:path>
              </a:pathLst>
            </a:custGeom>
            <a:noFill/>
            <a:ln w="19241" cap="flat">
              <a:solidFill>
                <a:srgbClr val="2D3E50"/>
              </a:solidFill>
              <a:prstDash val="solid"/>
              <a:round/>
            </a:ln>
          </p:spPr>
          <p:txBody>
            <a:bodyPr rtlCol="0" anchor="ctr"/>
            <a:lstStyle/>
            <a:p>
              <a:endParaRPr lang="de-DE"/>
            </a:p>
          </p:txBody>
        </p:sp>
        <p:sp>
          <p:nvSpPr>
            <p:cNvPr id="180" name="Freihandform: Form 95">
              <a:extLst>
                <a:ext uri="{FF2B5EF4-FFF2-40B4-BE49-F238E27FC236}">
                  <a16:creationId xmlns:a16="http://schemas.microsoft.com/office/drawing/2014/main" id="{BE8E6125-A55E-4F13-A0EE-2CC764A32ADB}"/>
                </a:ext>
              </a:extLst>
            </p:cNvPr>
            <p:cNvSpPr/>
            <p:nvPr/>
          </p:nvSpPr>
          <p:spPr>
            <a:xfrm>
              <a:off x="377561" y="3843048"/>
              <a:ext cx="258644" cy="305419"/>
            </a:xfrm>
            <a:custGeom>
              <a:avLst/>
              <a:gdLst>
                <a:gd name="connsiteX0" fmla="*/ 63856 w 258644"/>
                <a:gd name="connsiteY0" fmla="*/ 80423 h 305419"/>
                <a:gd name="connsiteX1" fmla="*/ 230298 w 258644"/>
                <a:gd name="connsiteY1" fmla="*/ 189909 h 305419"/>
                <a:gd name="connsiteX2" fmla="*/ 254676 w 258644"/>
                <a:gd name="connsiteY2" fmla="*/ 221046 h 305419"/>
                <a:gd name="connsiteX3" fmla="*/ 131998 w 258644"/>
                <a:gd name="connsiteY3" fmla="*/ 202917 h 305419"/>
                <a:gd name="connsiteX4" fmla="*/ 0 w 258644"/>
                <a:gd name="connsiteY4" fmla="*/ 86499 h 305419"/>
                <a:gd name="connsiteX5" fmla="*/ 63856 w 258644"/>
                <a:gd name="connsiteY5" fmla="*/ 80423 h 30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644" h="305419">
                  <a:moveTo>
                    <a:pt x="63856" y="80423"/>
                  </a:moveTo>
                  <a:cubicBezTo>
                    <a:pt x="119473" y="116689"/>
                    <a:pt x="175410" y="152391"/>
                    <a:pt x="230298" y="189909"/>
                  </a:cubicBezTo>
                  <a:cubicBezTo>
                    <a:pt x="240417" y="196635"/>
                    <a:pt x="258367" y="199792"/>
                    <a:pt x="254676" y="221046"/>
                  </a:cubicBezTo>
                  <a:cubicBezTo>
                    <a:pt x="210591" y="241450"/>
                    <a:pt x="171312" y="218687"/>
                    <a:pt x="131998" y="202917"/>
                  </a:cubicBezTo>
                  <a:cubicBezTo>
                    <a:pt x="76794" y="181241"/>
                    <a:pt x="31192" y="144234"/>
                    <a:pt x="0" y="86499"/>
                  </a:cubicBezTo>
                  <a:cubicBezTo>
                    <a:pt x="21878" y="77129"/>
                    <a:pt x="43120" y="80952"/>
                    <a:pt x="63856" y="80423"/>
                  </a:cubicBezTo>
                  <a:close/>
                </a:path>
              </a:pathLst>
            </a:custGeom>
            <a:noFill/>
            <a:ln w="19241" cap="flat">
              <a:solidFill>
                <a:srgbClr val="2D3E50"/>
              </a:solidFill>
              <a:prstDash val="solid"/>
              <a:round/>
            </a:ln>
          </p:spPr>
          <p:txBody>
            <a:bodyPr rtlCol="0" anchor="ctr"/>
            <a:lstStyle/>
            <a:p>
              <a:endParaRPr lang="de-DE"/>
            </a:p>
          </p:txBody>
        </p:sp>
        <p:sp>
          <p:nvSpPr>
            <p:cNvPr id="181" name="Freihandform: Form 96">
              <a:extLst>
                <a:ext uri="{FF2B5EF4-FFF2-40B4-BE49-F238E27FC236}">
                  <a16:creationId xmlns:a16="http://schemas.microsoft.com/office/drawing/2014/main" id="{B2C706D9-F66B-4252-8BEC-69BE916806E3}"/>
                </a:ext>
              </a:extLst>
            </p:cNvPr>
            <p:cNvSpPr/>
            <p:nvPr/>
          </p:nvSpPr>
          <p:spPr>
            <a:xfrm>
              <a:off x="246885" y="4100711"/>
              <a:ext cx="255553" cy="233724"/>
            </a:xfrm>
            <a:custGeom>
              <a:avLst/>
              <a:gdLst>
                <a:gd name="connsiteX0" fmla="*/ 131306 w 255553"/>
                <a:gd name="connsiteY0" fmla="*/ 193591 h 233724"/>
                <a:gd name="connsiteX1" fmla="*/ 184 w 255553"/>
                <a:gd name="connsiteY1" fmla="*/ 107108 h 233724"/>
                <a:gd name="connsiteX2" fmla="*/ 207246 w 255553"/>
                <a:gd name="connsiteY2" fmla="*/ 18204 h 233724"/>
                <a:gd name="connsiteX3" fmla="*/ 131306 w 255553"/>
                <a:gd name="connsiteY3" fmla="*/ 193591 h 233724"/>
              </a:gdLst>
              <a:ahLst/>
              <a:cxnLst>
                <a:cxn ang="0">
                  <a:pos x="connsiteX0" y="connsiteY0"/>
                </a:cxn>
                <a:cxn ang="0">
                  <a:pos x="connsiteX1" y="connsiteY1"/>
                </a:cxn>
                <a:cxn ang="0">
                  <a:pos x="connsiteX2" y="connsiteY2"/>
                </a:cxn>
                <a:cxn ang="0">
                  <a:pos x="connsiteX3" y="connsiteY3"/>
                </a:cxn>
              </a:cxnLst>
              <a:rect l="l" t="t" r="r" b="b"/>
              <a:pathLst>
                <a:path w="255553" h="233724">
                  <a:moveTo>
                    <a:pt x="131306" y="193591"/>
                  </a:moveTo>
                  <a:cubicBezTo>
                    <a:pt x="82529" y="175258"/>
                    <a:pt x="37846" y="145783"/>
                    <a:pt x="184" y="107108"/>
                  </a:cubicBezTo>
                  <a:cubicBezTo>
                    <a:pt x="63735" y="71418"/>
                    <a:pt x="128096" y="38036"/>
                    <a:pt x="207246" y="18204"/>
                  </a:cubicBezTo>
                  <a:cubicBezTo>
                    <a:pt x="160881" y="71880"/>
                    <a:pt x="143109" y="131317"/>
                    <a:pt x="131306" y="193591"/>
                  </a:cubicBezTo>
                  <a:close/>
                </a:path>
              </a:pathLst>
            </a:custGeom>
            <a:noFill/>
            <a:ln w="19241" cap="flat">
              <a:solidFill>
                <a:srgbClr val="2D3E50"/>
              </a:solidFill>
              <a:prstDash val="solid"/>
              <a:round/>
            </a:ln>
          </p:spPr>
          <p:txBody>
            <a:bodyPr rtlCol="0" anchor="ctr"/>
            <a:lstStyle/>
            <a:p>
              <a:endParaRPr lang="de-DE"/>
            </a:p>
          </p:txBody>
        </p:sp>
        <p:sp>
          <p:nvSpPr>
            <p:cNvPr id="182" name="Freihandform: Form 97">
              <a:extLst>
                <a:ext uri="{FF2B5EF4-FFF2-40B4-BE49-F238E27FC236}">
                  <a16:creationId xmlns:a16="http://schemas.microsoft.com/office/drawing/2014/main" id="{030628EB-5802-4352-A08A-8357A9A456C3}"/>
                </a:ext>
              </a:extLst>
            </p:cNvPr>
            <p:cNvSpPr/>
            <p:nvPr/>
          </p:nvSpPr>
          <p:spPr>
            <a:xfrm>
              <a:off x="1349557" y="4399528"/>
              <a:ext cx="267771" cy="310336"/>
            </a:xfrm>
            <a:custGeom>
              <a:avLst/>
              <a:gdLst>
                <a:gd name="connsiteX0" fmla="*/ 263897 w 267771"/>
                <a:gd name="connsiteY0" fmla="*/ 219862 h 310336"/>
                <a:gd name="connsiteX1" fmla="*/ 122924 w 267771"/>
                <a:gd name="connsiteY1" fmla="*/ 217568 h 310336"/>
                <a:gd name="connsiteX2" fmla="*/ 7044 w 267771"/>
                <a:gd name="connsiteY2" fmla="*/ 107247 h 310336"/>
                <a:gd name="connsiteX3" fmla="*/ 27285 w 267771"/>
                <a:gd name="connsiteY3" fmla="*/ 88567 h 310336"/>
                <a:gd name="connsiteX4" fmla="*/ 94598 w 267771"/>
                <a:gd name="connsiteY4" fmla="*/ 118724 h 310336"/>
                <a:gd name="connsiteX5" fmla="*/ 170268 w 267771"/>
                <a:gd name="connsiteY5" fmla="*/ 153886 h 310336"/>
                <a:gd name="connsiteX6" fmla="*/ 184459 w 267771"/>
                <a:gd name="connsiteY6" fmla="*/ 166893 h 310336"/>
                <a:gd name="connsiteX7" fmla="*/ 243817 w 267771"/>
                <a:gd name="connsiteY7" fmla="*/ 192143 h 310336"/>
                <a:gd name="connsiteX8" fmla="*/ 263897 w 267771"/>
                <a:gd name="connsiteY8" fmla="*/ 219862 h 31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771" h="310336">
                  <a:moveTo>
                    <a:pt x="263897" y="219862"/>
                  </a:moveTo>
                  <a:cubicBezTo>
                    <a:pt x="216570" y="253052"/>
                    <a:pt x="169837" y="245958"/>
                    <a:pt x="122924" y="217568"/>
                  </a:cubicBezTo>
                  <a:cubicBezTo>
                    <a:pt x="77008" y="189819"/>
                    <a:pt x="35499" y="156888"/>
                    <a:pt x="7044" y="107247"/>
                  </a:cubicBezTo>
                  <a:cubicBezTo>
                    <a:pt x="2354" y="86720"/>
                    <a:pt x="7741" y="80857"/>
                    <a:pt x="27285" y="88567"/>
                  </a:cubicBezTo>
                  <a:cubicBezTo>
                    <a:pt x="49999" y="97636"/>
                    <a:pt x="71921" y="108774"/>
                    <a:pt x="94598" y="118724"/>
                  </a:cubicBezTo>
                  <a:cubicBezTo>
                    <a:pt x="119959" y="130058"/>
                    <a:pt x="145231" y="141674"/>
                    <a:pt x="170268" y="153886"/>
                  </a:cubicBezTo>
                  <a:cubicBezTo>
                    <a:pt x="175571" y="157314"/>
                    <a:pt x="175765" y="167554"/>
                    <a:pt x="184459" y="166893"/>
                  </a:cubicBezTo>
                  <a:cubicBezTo>
                    <a:pt x="205985" y="171034"/>
                    <a:pt x="224403" y="182796"/>
                    <a:pt x="243817" y="192143"/>
                  </a:cubicBezTo>
                  <a:cubicBezTo>
                    <a:pt x="254238" y="197139"/>
                    <a:pt x="266373" y="202942"/>
                    <a:pt x="263897" y="219862"/>
                  </a:cubicBezTo>
                  <a:close/>
                </a:path>
              </a:pathLst>
            </a:custGeom>
            <a:noFill/>
            <a:ln w="19241" cap="flat">
              <a:solidFill>
                <a:srgbClr val="2D3E50"/>
              </a:solidFill>
              <a:prstDash val="solid"/>
              <a:round/>
            </a:ln>
          </p:spPr>
          <p:txBody>
            <a:bodyPr rtlCol="0" anchor="ctr"/>
            <a:lstStyle/>
            <a:p>
              <a:endParaRPr lang="de-DE"/>
            </a:p>
          </p:txBody>
        </p:sp>
        <p:sp>
          <p:nvSpPr>
            <p:cNvPr id="183" name="Freihandform: Form 98">
              <a:extLst>
                <a:ext uri="{FF2B5EF4-FFF2-40B4-BE49-F238E27FC236}">
                  <a16:creationId xmlns:a16="http://schemas.microsoft.com/office/drawing/2014/main" id="{0A80BCFD-8079-4B4D-A3CF-95ECAE6E1E8B}"/>
                </a:ext>
              </a:extLst>
            </p:cNvPr>
            <p:cNvSpPr/>
            <p:nvPr/>
          </p:nvSpPr>
          <p:spPr>
            <a:xfrm>
              <a:off x="1238426" y="4217383"/>
              <a:ext cx="231126" cy="283937"/>
            </a:xfrm>
            <a:custGeom>
              <a:avLst/>
              <a:gdLst>
                <a:gd name="connsiteX0" fmla="*/ 72927 w 231126"/>
                <a:gd name="connsiteY0" fmla="*/ 219596 h 283937"/>
                <a:gd name="connsiteX1" fmla="*/ 19670 w 231126"/>
                <a:gd name="connsiteY1" fmla="*/ 90460 h 283937"/>
                <a:gd name="connsiteX2" fmla="*/ 14200 w 231126"/>
                <a:gd name="connsiteY2" fmla="*/ 70743 h 283937"/>
                <a:gd name="connsiteX3" fmla="*/ 20254 w 231126"/>
                <a:gd name="connsiteY3" fmla="*/ 63010 h 283937"/>
                <a:gd name="connsiteX4" fmla="*/ 29529 w 231126"/>
                <a:gd name="connsiteY4" fmla="*/ 62531 h 283937"/>
                <a:gd name="connsiteX5" fmla="*/ 118291 w 231126"/>
                <a:gd name="connsiteY5" fmla="*/ 108546 h 283937"/>
                <a:gd name="connsiteX6" fmla="*/ 96423 w 231126"/>
                <a:gd name="connsiteY6" fmla="*/ 135934 h 283937"/>
                <a:gd name="connsiteX7" fmla="*/ 112451 w 231126"/>
                <a:gd name="connsiteY7" fmla="*/ 126564 h 283937"/>
                <a:gd name="connsiteX8" fmla="*/ 215613 w 231126"/>
                <a:gd name="connsiteY8" fmla="*/ 175130 h 283937"/>
                <a:gd name="connsiteX9" fmla="*/ 182259 w 231126"/>
                <a:gd name="connsiteY9" fmla="*/ 235941 h 283937"/>
                <a:gd name="connsiteX10" fmla="*/ 69721 w 231126"/>
                <a:gd name="connsiteY10" fmla="*/ 184091 h 283937"/>
                <a:gd name="connsiteX11" fmla="*/ 72927 w 231126"/>
                <a:gd name="connsiteY11" fmla="*/ 219596 h 283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126" h="283937">
                  <a:moveTo>
                    <a:pt x="72927" y="219596"/>
                  </a:moveTo>
                  <a:cubicBezTo>
                    <a:pt x="39985" y="184113"/>
                    <a:pt x="32507" y="135929"/>
                    <a:pt x="19670" y="90460"/>
                  </a:cubicBezTo>
                  <a:cubicBezTo>
                    <a:pt x="17667" y="83696"/>
                    <a:pt x="16061" y="77347"/>
                    <a:pt x="14200" y="70743"/>
                  </a:cubicBezTo>
                  <a:cubicBezTo>
                    <a:pt x="15165" y="67358"/>
                    <a:pt x="17355" y="64563"/>
                    <a:pt x="20254" y="63010"/>
                  </a:cubicBezTo>
                  <a:cubicBezTo>
                    <a:pt x="23153" y="61457"/>
                    <a:pt x="26507" y="61283"/>
                    <a:pt x="29529" y="62531"/>
                  </a:cubicBezTo>
                  <a:cubicBezTo>
                    <a:pt x="60066" y="75402"/>
                    <a:pt x="94320" y="79934"/>
                    <a:pt x="118291" y="108546"/>
                  </a:cubicBezTo>
                  <a:cubicBezTo>
                    <a:pt x="115903" y="122129"/>
                    <a:pt x="105471" y="127874"/>
                    <a:pt x="96423" y="135934"/>
                  </a:cubicBezTo>
                  <a:cubicBezTo>
                    <a:pt x="102579" y="133733"/>
                    <a:pt x="106895" y="128992"/>
                    <a:pt x="112451" y="126564"/>
                  </a:cubicBezTo>
                  <a:cubicBezTo>
                    <a:pt x="154166" y="124121"/>
                    <a:pt x="186695" y="145015"/>
                    <a:pt x="215613" y="175130"/>
                  </a:cubicBezTo>
                  <a:cubicBezTo>
                    <a:pt x="216334" y="203268"/>
                    <a:pt x="207734" y="225194"/>
                    <a:pt x="182259" y="235941"/>
                  </a:cubicBezTo>
                  <a:cubicBezTo>
                    <a:pt x="145395" y="218780"/>
                    <a:pt x="111851" y="192867"/>
                    <a:pt x="69721" y="184091"/>
                  </a:cubicBezTo>
                  <a:cubicBezTo>
                    <a:pt x="66915" y="196251"/>
                    <a:pt x="79173" y="207473"/>
                    <a:pt x="72927" y="219596"/>
                  </a:cubicBezTo>
                  <a:close/>
                </a:path>
              </a:pathLst>
            </a:custGeom>
            <a:noFill/>
            <a:ln w="19241" cap="flat">
              <a:solidFill>
                <a:srgbClr val="2D3E50"/>
              </a:solidFill>
              <a:prstDash val="solid"/>
              <a:round/>
            </a:ln>
          </p:spPr>
          <p:txBody>
            <a:bodyPr rtlCol="0" anchor="ctr"/>
            <a:lstStyle/>
            <a:p>
              <a:endParaRPr lang="de-DE"/>
            </a:p>
          </p:txBody>
        </p:sp>
        <p:sp>
          <p:nvSpPr>
            <p:cNvPr id="184" name="Freihandform: Form 99">
              <a:extLst>
                <a:ext uri="{FF2B5EF4-FFF2-40B4-BE49-F238E27FC236}">
                  <a16:creationId xmlns:a16="http://schemas.microsoft.com/office/drawing/2014/main" id="{9C9C1A3A-9F88-45EF-A5DE-47B44F24B14A}"/>
                </a:ext>
              </a:extLst>
            </p:cNvPr>
            <p:cNvSpPr/>
            <p:nvPr/>
          </p:nvSpPr>
          <p:spPr>
            <a:xfrm>
              <a:off x="916410" y="5077178"/>
              <a:ext cx="235570" cy="198576"/>
            </a:xfrm>
            <a:custGeom>
              <a:avLst/>
              <a:gdLst>
                <a:gd name="connsiteX0" fmla="*/ 172697 w 235570"/>
                <a:gd name="connsiteY0" fmla="*/ 128644 h 198576"/>
                <a:gd name="connsiteX1" fmla="*/ 129690 w 235570"/>
                <a:gd name="connsiteY1" fmla="*/ 128175 h 198576"/>
                <a:gd name="connsiteX2" fmla="*/ 54453 w 235570"/>
                <a:gd name="connsiteY2" fmla="*/ 152806 h 198576"/>
                <a:gd name="connsiteX3" fmla="*/ 3300 w 235570"/>
                <a:gd name="connsiteY3" fmla="*/ 101846 h 198576"/>
                <a:gd name="connsiteX4" fmla="*/ 195617 w 235570"/>
                <a:gd name="connsiteY4" fmla="*/ 32596 h 198576"/>
                <a:gd name="connsiteX5" fmla="*/ 210138 w 235570"/>
                <a:gd name="connsiteY5" fmla="*/ 37669 h 198576"/>
                <a:gd name="connsiteX6" fmla="*/ 172697 w 235570"/>
                <a:gd name="connsiteY6" fmla="*/ 128644 h 19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70" h="198576">
                  <a:moveTo>
                    <a:pt x="172697" y="128644"/>
                  </a:moveTo>
                  <a:cubicBezTo>
                    <a:pt x="158611" y="110409"/>
                    <a:pt x="144535" y="122730"/>
                    <a:pt x="129690" y="128175"/>
                  </a:cubicBezTo>
                  <a:cubicBezTo>
                    <a:pt x="105092" y="137041"/>
                    <a:pt x="79588" y="144827"/>
                    <a:pt x="54453" y="152806"/>
                  </a:cubicBezTo>
                  <a:cubicBezTo>
                    <a:pt x="31516" y="143074"/>
                    <a:pt x="5303" y="137212"/>
                    <a:pt x="3300" y="101846"/>
                  </a:cubicBezTo>
                  <a:cubicBezTo>
                    <a:pt x="65502" y="72600"/>
                    <a:pt x="131993" y="57354"/>
                    <a:pt x="195617" y="32596"/>
                  </a:cubicBezTo>
                  <a:cubicBezTo>
                    <a:pt x="199444" y="31094"/>
                    <a:pt x="205251" y="35820"/>
                    <a:pt x="210138" y="37669"/>
                  </a:cubicBezTo>
                  <a:lnTo>
                    <a:pt x="172697" y="128644"/>
                  </a:lnTo>
                  <a:close/>
                </a:path>
              </a:pathLst>
            </a:custGeom>
            <a:noFill/>
            <a:ln w="19241" cap="flat">
              <a:solidFill>
                <a:srgbClr val="2D3E50"/>
              </a:solidFill>
              <a:prstDash val="solid"/>
              <a:round/>
            </a:ln>
          </p:spPr>
          <p:txBody>
            <a:bodyPr rtlCol="0" anchor="ctr"/>
            <a:lstStyle/>
            <a:p>
              <a:endParaRPr lang="de-DE"/>
            </a:p>
          </p:txBody>
        </p:sp>
        <p:sp>
          <p:nvSpPr>
            <p:cNvPr id="185" name="Freihandform: Form 100">
              <a:extLst>
                <a:ext uri="{FF2B5EF4-FFF2-40B4-BE49-F238E27FC236}">
                  <a16:creationId xmlns:a16="http://schemas.microsoft.com/office/drawing/2014/main" id="{05FDF6A8-A6D1-4565-845B-3323590044BB}"/>
                </a:ext>
              </a:extLst>
            </p:cNvPr>
            <p:cNvSpPr/>
            <p:nvPr/>
          </p:nvSpPr>
          <p:spPr>
            <a:xfrm>
              <a:off x="1288777" y="4311831"/>
              <a:ext cx="245981" cy="315187"/>
            </a:xfrm>
            <a:custGeom>
              <a:avLst/>
              <a:gdLst>
                <a:gd name="connsiteX0" fmla="*/ 22575 w 245981"/>
                <a:gd name="connsiteY0" fmla="*/ 125148 h 315187"/>
                <a:gd name="connsiteX1" fmla="*/ 4301 w 245981"/>
                <a:gd name="connsiteY1" fmla="*/ 72248 h 315187"/>
                <a:gd name="connsiteX2" fmla="*/ 128605 w 245981"/>
                <a:gd name="connsiteY2" fmla="*/ 138874 h 315187"/>
                <a:gd name="connsiteX3" fmla="*/ 111770 w 245981"/>
                <a:gd name="connsiteY3" fmla="*/ 161371 h 315187"/>
                <a:gd name="connsiteX4" fmla="*/ 155256 w 245981"/>
                <a:gd name="connsiteY4" fmla="*/ 162917 h 315187"/>
                <a:gd name="connsiteX5" fmla="*/ 227073 w 245981"/>
                <a:gd name="connsiteY5" fmla="*/ 199202 h 315187"/>
                <a:gd name="connsiteX6" fmla="*/ 234039 w 245981"/>
                <a:gd name="connsiteY6" fmla="*/ 247033 h 315187"/>
                <a:gd name="connsiteX7" fmla="*/ 98706 w 245981"/>
                <a:gd name="connsiteY7" fmla="*/ 188666 h 315187"/>
                <a:gd name="connsiteX8" fmla="*/ 68254 w 245981"/>
                <a:gd name="connsiteY8" fmla="*/ 194949 h 315187"/>
                <a:gd name="connsiteX9" fmla="*/ 22575 w 245981"/>
                <a:gd name="connsiteY9" fmla="*/ 125148 h 315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981" h="315187">
                  <a:moveTo>
                    <a:pt x="22575" y="125148"/>
                  </a:moveTo>
                  <a:cubicBezTo>
                    <a:pt x="17158" y="109087"/>
                    <a:pt x="6156" y="95390"/>
                    <a:pt x="4301" y="72248"/>
                  </a:cubicBezTo>
                  <a:cubicBezTo>
                    <a:pt x="48476" y="92701"/>
                    <a:pt x="94979" y="99761"/>
                    <a:pt x="128605" y="138874"/>
                  </a:cubicBezTo>
                  <a:cubicBezTo>
                    <a:pt x="127609" y="150771"/>
                    <a:pt x="114525" y="151667"/>
                    <a:pt x="111770" y="161371"/>
                  </a:cubicBezTo>
                  <a:cubicBezTo>
                    <a:pt x="125524" y="153627"/>
                    <a:pt x="141990" y="154210"/>
                    <a:pt x="155256" y="162917"/>
                  </a:cubicBezTo>
                  <a:cubicBezTo>
                    <a:pt x="178033" y="177750"/>
                    <a:pt x="206144" y="179853"/>
                    <a:pt x="227073" y="199202"/>
                  </a:cubicBezTo>
                  <a:cubicBezTo>
                    <a:pt x="235368" y="214192"/>
                    <a:pt x="240534" y="229527"/>
                    <a:pt x="234039" y="247033"/>
                  </a:cubicBezTo>
                  <a:cubicBezTo>
                    <a:pt x="186085" y="235422"/>
                    <a:pt x="143193" y="209501"/>
                    <a:pt x="98706" y="188666"/>
                  </a:cubicBezTo>
                  <a:cubicBezTo>
                    <a:pt x="77577" y="178670"/>
                    <a:pt x="74254" y="178256"/>
                    <a:pt x="68254" y="194949"/>
                  </a:cubicBezTo>
                  <a:cubicBezTo>
                    <a:pt x="46398" y="176565"/>
                    <a:pt x="33635" y="151509"/>
                    <a:pt x="22575" y="125148"/>
                  </a:cubicBezTo>
                  <a:close/>
                </a:path>
              </a:pathLst>
            </a:custGeom>
            <a:noFill/>
            <a:ln w="19241" cap="flat">
              <a:solidFill>
                <a:srgbClr val="2D3E50"/>
              </a:solidFill>
              <a:prstDash val="solid"/>
              <a:round/>
            </a:ln>
          </p:spPr>
          <p:txBody>
            <a:bodyPr rtlCol="0" anchor="ctr"/>
            <a:lstStyle/>
            <a:p>
              <a:endParaRPr lang="de-DE"/>
            </a:p>
          </p:txBody>
        </p:sp>
        <p:sp>
          <p:nvSpPr>
            <p:cNvPr id="186" name="Freihandform: Form 101">
              <a:extLst>
                <a:ext uri="{FF2B5EF4-FFF2-40B4-BE49-F238E27FC236}">
                  <a16:creationId xmlns:a16="http://schemas.microsoft.com/office/drawing/2014/main" id="{52DA12D3-4A44-4F3F-BE4D-D132A44932EF}"/>
                </a:ext>
              </a:extLst>
            </p:cNvPr>
            <p:cNvSpPr/>
            <p:nvPr/>
          </p:nvSpPr>
          <p:spPr>
            <a:xfrm>
              <a:off x="1218552" y="3974635"/>
              <a:ext cx="290050" cy="356661"/>
            </a:xfrm>
            <a:custGeom>
              <a:avLst/>
              <a:gdLst>
                <a:gd name="connsiteX0" fmla="*/ 32401 w 290050"/>
                <a:gd name="connsiteY0" fmla="*/ 165577 h 356661"/>
                <a:gd name="connsiteX1" fmla="*/ 19555 w 290050"/>
                <a:gd name="connsiteY1" fmla="*/ 98875 h 356661"/>
                <a:gd name="connsiteX2" fmla="*/ 16478 w 290050"/>
                <a:gd name="connsiteY2" fmla="*/ 84068 h 356661"/>
                <a:gd name="connsiteX3" fmla="*/ 28148 w 290050"/>
                <a:gd name="connsiteY3" fmla="*/ 80950 h 356661"/>
                <a:gd name="connsiteX4" fmla="*/ 45640 w 290050"/>
                <a:gd name="connsiteY4" fmla="*/ 87253 h 356661"/>
                <a:gd name="connsiteX5" fmla="*/ 162842 w 290050"/>
                <a:gd name="connsiteY5" fmla="*/ 165520 h 356661"/>
                <a:gd name="connsiteX6" fmla="*/ 289648 w 290050"/>
                <a:gd name="connsiteY6" fmla="*/ 263171 h 356661"/>
                <a:gd name="connsiteX7" fmla="*/ 243125 w 290050"/>
                <a:gd name="connsiteY7" fmla="*/ 258158 h 356661"/>
                <a:gd name="connsiteX8" fmla="*/ 156114 w 290050"/>
                <a:gd name="connsiteY8" fmla="*/ 215124 h 356661"/>
                <a:gd name="connsiteX9" fmla="*/ 128300 w 290050"/>
                <a:gd name="connsiteY9" fmla="*/ 211922 h 356661"/>
                <a:gd name="connsiteX10" fmla="*/ 78361 w 290050"/>
                <a:gd name="connsiteY10" fmla="*/ 182018 h 356661"/>
                <a:gd name="connsiteX11" fmla="*/ 32401 w 290050"/>
                <a:gd name="connsiteY11" fmla="*/ 165577 h 356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0050" h="356661">
                  <a:moveTo>
                    <a:pt x="32401" y="165577"/>
                  </a:moveTo>
                  <a:cubicBezTo>
                    <a:pt x="38645" y="140917"/>
                    <a:pt x="40234" y="117498"/>
                    <a:pt x="19555" y="98875"/>
                  </a:cubicBezTo>
                  <a:cubicBezTo>
                    <a:pt x="15517" y="95240"/>
                    <a:pt x="11899" y="89341"/>
                    <a:pt x="16478" y="84068"/>
                  </a:cubicBezTo>
                  <a:cubicBezTo>
                    <a:pt x="19832" y="81354"/>
                    <a:pt x="24037" y="80238"/>
                    <a:pt x="28148" y="80950"/>
                  </a:cubicBezTo>
                  <a:cubicBezTo>
                    <a:pt x="34190" y="81867"/>
                    <a:pt x="43158" y="82627"/>
                    <a:pt x="45640" y="87253"/>
                  </a:cubicBezTo>
                  <a:cubicBezTo>
                    <a:pt x="71974" y="136776"/>
                    <a:pt x="123298" y="140392"/>
                    <a:pt x="162842" y="165520"/>
                  </a:cubicBezTo>
                  <a:cubicBezTo>
                    <a:pt x="207777" y="193952"/>
                    <a:pt x="253265" y="221381"/>
                    <a:pt x="289648" y="263171"/>
                  </a:cubicBezTo>
                  <a:cubicBezTo>
                    <a:pt x="272651" y="278232"/>
                    <a:pt x="257003" y="267729"/>
                    <a:pt x="243125" y="258158"/>
                  </a:cubicBezTo>
                  <a:cubicBezTo>
                    <a:pt x="215739" y="239369"/>
                    <a:pt x="184093" y="231872"/>
                    <a:pt x="156114" y="215124"/>
                  </a:cubicBezTo>
                  <a:cubicBezTo>
                    <a:pt x="147607" y="210019"/>
                    <a:pt x="137587" y="208867"/>
                    <a:pt x="128300" y="211922"/>
                  </a:cubicBezTo>
                  <a:cubicBezTo>
                    <a:pt x="106683" y="211434"/>
                    <a:pt x="101411" y="179308"/>
                    <a:pt x="78361" y="182018"/>
                  </a:cubicBezTo>
                  <a:cubicBezTo>
                    <a:pt x="61575" y="184490"/>
                    <a:pt x="44643" y="178437"/>
                    <a:pt x="32401" y="165577"/>
                  </a:cubicBezTo>
                  <a:close/>
                </a:path>
              </a:pathLst>
            </a:custGeom>
            <a:noFill/>
            <a:ln w="19241" cap="flat">
              <a:solidFill>
                <a:srgbClr val="2D3E50"/>
              </a:solidFill>
              <a:prstDash val="solid"/>
              <a:round/>
            </a:ln>
          </p:spPr>
          <p:txBody>
            <a:bodyPr rtlCol="0" anchor="ctr"/>
            <a:lstStyle/>
            <a:p>
              <a:endParaRPr lang="de-DE"/>
            </a:p>
          </p:txBody>
        </p:sp>
        <p:sp>
          <p:nvSpPr>
            <p:cNvPr id="187" name="Freihandform: Form 102">
              <a:extLst>
                <a:ext uri="{FF2B5EF4-FFF2-40B4-BE49-F238E27FC236}">
                  <a16:creationId xmlns:a16="http://schemas.microsoft.com/office/drawing/2014/main" id="{FB3E3DD5-D36B-4948-8880-F6DCD3E6CD6D}"/>
                </a:ext>
              </a:extLst>
            </p:cNvPr>
            <p:cNvSpPr/>
            <p:nvPr/>
          </p:nvSpPr>
          <p:spPr>
            <a:xfrm>
              <a:off x="1913844" y="3685175"/>
              <a:ext cx="189289" cy="207726"/>
            </a:xfrm>
            <a:custGeom>
              <a:avLst/>
              <a:gdLst>
                <a:gd name="connsiteX0" fmla="*/ 53518 w 189289"/>
                <a:gd name="connsiteY0" fmla="*/ 188798 h 207726"/>
                <a:gd name="connsiteX1" fmla="*/ 81110 w 189289"/>
                <a:gd name="connsiteY1" fmla="*/ 48636 h 207726"/>
                <a:gd name="connsiteX2" fmla="*/ 103741 w 189289"/>
                <a:gd name="connsiteY2" fmla="*/ 13004 h 207726"/>
                <a:gd name="connsiteX3" fmla="*/ 154894 w 189289"/>
                <a:gd name="connsiteY3" fmla="*/ 63964 h 207726"/>
                <a:gd name="connsiteX4" fmla="*/ 131176 w 189289"/>
                <a:gd name="connsiteY4" fmla="*/ 102451 h 207726"/>
                <a:gd name="connsiteX5" fmla="*/ 113787 w 189289"/>
                <a:gd name="connsiteY5" fmla="*/ 179942 h 207726"/>
                <a:gd name="connsiteX6" fmla="*/ 53518 w 189289"/>
                <a:gd name="connsiteY6" fmla="*/ 188798 h 20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289" h="207726">
                  <a:moveTo>
                    <a:pt x="53518" y="188798"/>
                  </a:moveTo>
                  <a:cubicBezTo>
                    <a:pt x="46892" y="138355"/>
                    <a:pt x="71198" y="95087"/>
                    <a:pt x="81110" y="48636"/>
                  </a:cubicBezTo>
                  <a:cubicBezTo>
                    <a:pt x="84167" y="33991"/>
                    <a:pt x="88148" y="18693"/>
                    <a:pt x="103741" y="13004"/>
                  </a:cubicBezTo>
                  <a:cubicBezTo>
                    <a:pt x="130128" y="18616"/>
                    <a:pt x="146455" y="36434"/>
                    <a:pt x="154894" y="63964"/>
                  </a:cubicBezTo>
                  <a:cubicBezTo>
                    <a:pt x="137807" y="69983"/>
                    <a:pt x="135071" y="87121"/>
                    <a:pt x="131176" y="102451"/>
                  </a:cubicBezTo>
                  <a:cubicBezTo>
                    <a:pt x="124664" y="128116"/>
                    <a:pt x="119526" y="154143"/>
                    <a:pt x="113787" y="179942"/>
                  </a:cubicBezTo>
                  <a:cubicBezTo>
                    <a:pt x="93759" y="184481"/>
                    <a:pt x="74114" y="191165"/>
                    <a:pt x="53518" y="188798"/>
                  </a:cubicBezTo>
                  <a:close/>
                </a:path>
              </a:pathLst>
            </a:custGeom>
            <a:noFill/>
            <a:ln w="19241" cap="flat">
              <a:solidFill>
                <a:srgbClr val="2D3E50"/>
              </a:solidFill>
              <a:prstDash val="solid"/>
              <a:round/>
            </a:ln>
          </p:spPr>
          <p:txBody>
            <a:bodyPr rtlCol="0" anchor="ctr"/>
            <a:lstStyle/>
            <a:p>
              <a:endParaRPr lang="de-DE"/>
            </a:p>
          </p:txBody>
        </p:sp>
        <p:sp>
          <p:nvSpPr>
            <p:cNvPr id="188" name="Freihandform: Form 103">
              <a:extLst>
                <a:ext uri="{FF2B5EF4-FFF2-40B4-BE49-F238E27FC236}">
                  <a16:creationId xmlns:a16="http://schemas.microsoft.com/office/drawing/2014/main" id="{53031ECA-1EAB-4C3C-8A07-286212F0C8BA}"/>
                </a:ext>
              </a:extLst>
            </p:cNvPr>
            <p:cNvSpPr/>
            <p:nvPr/>
          </p:nvSpPr>
          <p:spPr>
            <a:xfrm>
              <a:off x="1393927" y="4186672"/>
              <a:ext cx="222878" cy="283090"/>
            </a:xfrm>
            <a:custGeom>
              <a:avLst/>
              <a:gdLst>
                <a:gd name="connsiteX0" fmla="*/ 179422 w 222878"/>
                <a:gd name="connsiteY0" fmla="*/ 133463 h 283090"/>
                <a:gd name="connsiteX1" fmla="*/ 221718 w 222878"/>
                <a:gd name="connsiteY1" fmla="*/ 212677 h 283090"/>
                <a:gd name="connsiteX2" fmla="*/ 180418 w 222878"/>
                <a:gd name="connsiteY2" fmla="*/ 207217 h 283090"/>
                <a:gd name="connsiteX3" fmla="*/ 154597 w 222878"/>
                <a:gd name="connsiteY3" fmla="*/ 189705 h 283090"/>
                <a:gd name="connsiteX4" fmla="*/ 27972 w 222878"/>
                <a:gd name="connsiteY4" fmla="*/ 113351 h 283090"/>
                <a:gd name="connsiteX5" fmla="*/ 6323 w 222878"/>
                <a:gd name="connsiteY5" fmla="*/ 68919 h 283090"/>
                <a:gd name="connsiteX6" fmla="*/ 34566 w 222878"/>
                <a:gd name="connsiteY6" fmla="*/ 62801 h 283090"/>
                <a:gd name="connsiteX7" fmla="*/ 179422 w 222878"/>
                <a:gd name="connsiteY7" fmla="*/ 133463 h 28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78" h="283090">
                  <a:moveTo>
                    <a:pt x="179422" y="133463"/>
                  </a:moveTo>
                  <a:cubicBezTo>
                    <a:pt x="199982" y="155675"/>
                    <a:pt x="208860" y="185477"/>
                    <a:pt x="221718" y="212677"/>
                  </a:cubicBezTo>
                  <a:cubicBezTo>
                    <a:pt x="205636" y="231244"/>
                    <a:pt x="193104" y="218602"/>
                    <a:pt x="180418" y="207217"/>
                  </a:cubicBezTo>
                  <a:cubicBezTo>
                    <a:pt x="175512" y="194879"/>
                    <a:pt x="165418" y="191744"/>
                    <a:pt x="154597" y="189705"/>
                  </a:cubicBezTo>
                  <a:cubicBezTo>
                    <a:pt x="104154" y="180680"/>
                    <a:pt x="65129" y="148848"/>
                    <a:pt x="27972" y="113351"/>
                  </a:cubicBezTo>
                  <a:cubicBezTo>
                    <a:pt x="15858" y="102130"/>
                    <a:pt x="4449" y="89122"/>
                    <a:pt x="6323" y="68919"/>
                  </a:cubicBezTo>
                  <a:cubicBezTo>
                    <a:pt x="13696" y="55800"/>
                    <a:pt x="25003" y="57971"/>
                    <a:pt x="34566" y="62801"/>
                  </a:cubicBezTo>
                  <a:cubicBezTo>
                    <a:pt x="82261" y="87167"/>
                    <a:pt x="133933" y="102978"/>
                    <a:pt x="179422" y="133463"/>
                  </a:cubicBezTo>
                  <a:close/>
                </a:path>
              </a:pathLst>
            </a:custGeom>
            <a:noFill/>
            <a:ln w="19241" cap="flat">
              <a:solidFill>
                <a:srgbClr val="2D3E50"/>
              </a:solidFill>
              <a:prstDash val="solid"/>
              <a:round/>
            </a:ln>
          </p:spPr>
          <p:txBody>
            <a:bodyPr rtlCol="0" anchor="ctr"/>
            <a:lstStyle/>
            <a:p>
              <a:endParaRPr lang="de-DE"/>
            </a:p>
          </p:txBody>
        </p:sp>
        <p:sp>
          <p:nvSpPr>
            <p:cNvPr id="189" name="Freihandform: Form 104">
              <a:extLst>
                <a:ext uri="{FF2B5EF4-FFF2-40B4-BE49-F238E27FC236}">
                  <a16:creationId xmlns:a16="http://schemas.microsoft.com/office/drawing/2014/main" id="{B360855D-B989-4BF2-AB1C-D1D10D91EE6F}"/>
                </a:ext>
              </a:extLst>
            </p:cNvPr>
            <p:cNvSpPr/>
            <p:nvPr/>
          </p:nvSpPr>
          <p:spPr>
            <a:xfrm>
              <a:off x="1341849" y="4106367"/>
              <a:ext cx="231501" cy="286951"/>
            </a:xfrm>
            <a:custGeom>
              <a:avLst/>
              <a:gdLst>
                <a:gd name="connsiteX0" fmla="*/ 231501 w 231501"/>
                <a:gd name="connsiteY0" fmla="*/ 213768 h 286951"/>
                <a:gd name="connsiteX1" fmla="*/ 98987 w 231501"/>
                <a:gd name="connsiteY1" fmla="*/ 157574 h 286951"/>
                <a:gd name="connsiteX2" fmla="*/ 60068 w 231501"/>
                <a:gd name="connsiteY2" fmla="*/ 148958 h 286951"/>
                <a:gd name="connsiteX3" fmla="*/ 6246 w 231501"/>
                <a:gd name="connsiteY3" fmla="*/ 75919 h 286951"/>
                <a:gd name="connsiteX4" fmla="*/ 26395 w 231501"/>
                <a:gd name="connsiteY4" fmla="*/ 70689 h 286951"/>
                <a:gd name="connsiteX5" fmla="*/ 118224 w 231501"/>
                <a:gd name="connsiteY5" fmla="*/ 116864 h 286951"/>
                <a:gd name="connsiteX6" fmla="*/ 166066 w 231501"/>
                <a:gd name="connsiteY6" fmla="*/ 131278 h 286951"/>
                <a:gd name="connsiteX7" fmla="*/ 231501 w 231501"/>
                <a:gd name="connsiteY7" fmla="*/ 213768 h 28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1501" h="286951">
                  <a:moveTo>
                    <a:pt x="231501" y="213768"/>
                  </a:moveTo>
                  <a:cubicBezTo>
                    <a:pt x="184306" y="203866"/>
                    <a:pt x="143382" y="175951"/>
                    <a:pt x="98987" y="157574"/>
                  </a:cubicBezTo>
                  <a:cubicBezTo>
                    <a:pt x="86246" y="152331"/>
                    <a:pt x="74836" y="142536"/>
                    <a:pt x="60068" y="148958"/>
                  </a:cubicBezTo>
                  <a:cubicBezTo>
                    <a:pt x="31498" y="134093"/>
                    <a:pt x="10270" y="112945"/>
                    <a:pt x="6246" y="75919"/>
                  </a:cubicBezTo>
                  <a:cubicBezTo>
                    <a:pt x="9942" y="60461"/>
                    <a:pt x="19600" y="67434"/>
                    <a:pt x="26395" y="70689"/>
                  </a:cubicBezTo>
                  <a:cubicBezTo>
                    <a:pt x="57402" y="85423"/>
                    <a:pt x="88644" y="99562"/>
                    <a:pt x="118224" y="116864"/>
                  </a:cubicBezTo>
                  <a:cubicBezTo>
                    <a:pt x="133742" y="125790"/>
                    <a:pt x="148357" y="133164"/>
                    <a:pt x="166066" y="131278"/>
                  </a:cubicBezTo>
                  <a:cubicBezTo>
                    <a:pt x="190531" y="156021"/>
                    <a:pt x="215312" y="180673"/>
                    <a:pt x="231501" y="213768"/>
                  </a:cubicBezTo>
                  <a:close/>
                </a:path>
              </a:pathLst>
            </a:custGeom>
            <a:noFill/>
            <a:ln w="19241" cap="flat">
              <a:solidFill>
                <a:srgbClr val="2D3E50"/>
              </a:solidFill>
              <a:prstDash val="solid"/>
              <a:round/>
            </a:ln>
          </p:spPr>
          <p:txBody>
            <a:bodyPr rtlCol="0" anchor="ctr"/>
            <a:lstStyle/>
            <a:p>
              <a:endParaRPr lang="de-DE"/>
            </a:p>
          </p:txBody>
        </p:sp>
        <p:sp>
          <p:nvSpPr>
            <p:cNvPr id="190" name="Freihandform: Form 105">
              <a:extLst>
                <a:ext uri="{FF2B5EF4-FFF2-40B4-BE49-F238E27FC236}">
                  <a16:creationId xmlns:a16="http://schemas.microsoft.com/office/drawing/2014/main" id="{746CC7FF-8237-4847-968C-2500F7F12903}"/>
                </a:ext>
              </a:extLst>
            </p:cNvPr>
            <p:cNvSpPr/>
            <p:nvPr/>
          </p:nvSpPr>
          <p:spPr>
            <a:xfrm>
              <a:off x="1517289" y="3769151"/>
              <a:ext cx="192311" cy="156763"/>
            </a:xfrm>
            <a:custGeom>
              <a:avLst/>
              <a:gdLst>
                <a:gd name="connsiteX0" fmla="*/ 164209 w 192311"/>
                <a:gd name="connsiteY0" fmla="*/ 7200 h 156763"/>
                <a:gd name="connsiteX1" fmla="*/ 151971 w 192311"/>
                <a:gd name="connsiteY1" fmla="*/ 92118 h 156763"/>
                <a:gd name="connsiteX2" fmla="*/ 33903 w 192311"/>
                <a:gd name="connsiteY2" fmla="*/ 147531 h 156763"/>
                <a:gd name="connsiteX3" fmla="*/ 22208 w 192311"/>
                <a:gd name="connsiteY3" fmla="*/ 112186 h 156763"/>
                <a:gd name="connsiteX4" fmla="*/ 34586 w 192311"/>
                <a:gd name="connsiteY4" fmla="*/ 68881 h 156763"/>
                <a:gd name="connsiteX5" fmla="*/ 164209 w 192311"/>
                <a:gd name="connsiteY5" fmla="*/ 7200 h 15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311" h="156763">
                  <a:moveTo>
                    <a:pt x="164209" y="7200"/>
                  </a:moveTo>
                  <a:cubicBezTo>
                    <a:pt x="170904" y="37387"/>
                    <a:pt x="145819" y="62188"/>
                    <a:pt x="151971" y="92118"/>
                  </a:cubicBezTo>
                  <a:lnTo>
                    <a:pt x="33903" y="147531"/>
                  </a:lnTo>
                  <a:cubicBezTo>
                    <a:pt x="19120" y="139778"/>
                    <a:pt x="17574" y="126815"/>
                    <a:pt x="22208" y="112186"/>
                  </a:cubicBezTo>
                  <a:cubicBezTo>
                    <a:pt x="26843" y="97557"/>
                    <a:pt x="27955" y="82386"/>
                    <a:pt x="34586" y="68881"/>
                  </a:cubicBezTo>
                  <a:cubicBezTo>
                    <a:pt x="75093" y="41539"/>
                    <a:pt x="123000" y="32958"/>
                    <a:pt x="164209" y="7200"/>
                  </a:cubicBezTo>
                  <a:close/>
                </a:path>
              </a:pathLst>
            </a:custGeom>
            <a:noFill/>
            <a:ln w="19241" cap="flat">
              <a:solidFill>
                <a:srgbClr val="2D3E50"/>
              </a:solidFill>
              <a:prstDash val="solid"/>
              <a:round/>
            </a:ln>
          </p:spPr>
          <p:txBody>
            <a:bodyPr rtlCol="0" anchor="ctr"/>
            <a:lstStyle/>
            <a:p>
              <a:endParaRPr lang="de-DE"/>
            </a:p>
          </p:txBody>
        </p:sp>
        <p:sp>
          <p:nvSpPr>
            <p:cNvPr id="191" name="Freihandform: Form 106">
              <a:extLst>
                <a:ext uri="{FF2B5EF4-FFF2-40B4-BE49-F238E27FC236}">
                  <a16:creationId xmlns:a16="http://schemas.microsoft.com/office/drawing/2014/main" id="{6B69E4A0-9175-49C7-BE26-6701BD2E41FF}"/>
                </a:ext>
              </a:extLst>
            </p:cNvPr>
            <p:cNvSpPr/>
            <p:nvPr/>
          </p:nvSpPr>
          <p:spPr>
            <a:xfrm>
              <a:off x="1219952" y="4153784"/>
              <a:ext cx="180578" cy="210580"/>
            </a:xfrm>
            <a:custGeom>
              <a:avLst/>
              <a:gdLst>
                <a:gd name="connsiteX0" fmla="*/ 135405 w 180578"/>
                <a:gd name="connsiteY0" fmla="*/ 173423 h 210580"/>
                <a:gd name="connsiteX1" fmla="*/ 32528 w 180578"/>
                <a:gd name="connsiteY1" fmla="*/ 134499 h 210580"/>
                <a:gd name="connsiteX2" fmla="*/ 24667 w 180578"/>
                <a:gd name="connsiteY2" fmla="*/ 52511 h 210580"/>
                <a:gd name="connsiteX3" fmla="*/ 31327 w 180578"/>
                <a:gd name="connsiteY3" fmla="*/ 44437 h 210580"/>
                <a:gd name="connsiteX4" fmla="*/ 43349 w 180578"/>
                <a:gd name="connsiteY4" fmla="*/ 44619 h 210580"/>
                <a:gd name="connsiteX5" fmla="*/ 164033 w 180578"/>
                <a:gd name="connsiteY5" fmla="*/ 112088 h 210580"/>
                <a:gd name="connsiteX6" fmla="*/ 135405 w 180578"/>
                <a:gd name="connsiteY6" fmla="*/ 173423 h 21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578" h="210580">
                  <a:moveTo>
                    <a:pt x="135405" y="173423"/>
                  </a:moveTo>
                  <a:cubicBezTo>
                    <a:pt x="101113" y="160448"/>
                    <a:pt x="71628" y="132752"/>
                    <a:pt x="32528" y="134499"/>
                  </a:cubicBezTo>
                  <a:cubicBezTo>
                    <a:pt x="26784" y="107641"/>
                    <a:pt x="24143" y="80093"/>
                    <a:pt x="24667" y="52511"/>
                  </a:cubicBezTo>
                  <a:cubicBezTo>
                    <a:pt x="25861" y="48980"/>
                    <a:pt x="28244" y="46089"/>
                    <a:pt x="31327" y="44437"/>
                  </a:cubicBezTo>
                  <a:cubicBezTo>
                    <a:pt x="35131" y="42400"/>
                    <a:pt x="39598" y="42467"/>
                    <a:pt x="43349" y="44619"/>
                  </a:cubicBezTo>
                  <a:cubicBezTo>
                    <a:pt x="84132" y="65949"/>
                    <a:pt x="129304" y="77562"/>
                    <a:pt x="164033" y="112088"/>
                  </a:cubicBezTo>
                  <a:cubicBezTo>
                    <a:pt x="171221" y="141620"/>
                    <a:pt x="160573" y="161664"/>
                    <a:pt x="135405" y="173423"/>
                  </a:cubicBezTo>
                  <a:close/>
                </a:path>
              </a:pathLst>
            </a:custGeom>
            <a:noFill/>
            <a:ln w="19241" cap="flat">
              <a:solidFill>
                <a:srgbClr val="2D3E50"/>
              </a:solidFill>
              <a:prstDash val="solid"/>
              <a:round/>
            </a:ln>
          </p:spPr>
          <p:txBody>
            <a:bodyPr rtlCol="0" anchor="ctr"/>
            <a:lstStyle/>
            <a:p>
              <a:endParaRPr lang="de-DE"/>
            </a:p>
          </p:txBody>
        </p:sp>
        <p:sp>
          <p:nvSpPr>
            <p:cNvPr id="192" name="Freihandform: Form 107">
              <a:extLst>
                <a:ext uri="{FF2B5EF4-FFF2-40B4-BE49-F238E27FC236}">
                  <a16:creationId xmlns:a16="http://schemas.microsoft.com/office/drawing/2014/main" id="{D8464248-93F1-45B6-9732-D11E633FEF92}"/>
                </a:ext>
              </a:extLst>
            </p:cNvPr>
            <p:cNvSpPr/>
            <p:nvPr/>
          </p:nvSpPr>
          <p:spPr>
            <a:xfrm>
              <a:off x="1445315" y="4277989"/>
              <a:ext cx="204145" cy="259730"/>
            </a:xfrm>
            <a:custGeom>
              <a:avLst/>
              <a:gdLst>
                <a:gd name="connsiteX0" fmla="*/ 130275 w 204145"/>
                <a:gd name="connsiteY0" fmla="*/ 111473 h 259730"/>
                <a:gd name="connsiteX1" fmla="*/ 170330 w 204145"/>
                <a:gd name="connsiteY1" fmla="*/ 121361 h 259730"/>
                <a:gd name="connsiteX2" fmla="*/ 192527 w 204145"/>
                <a:gd name="connsiteY2" fmla="*/ 203505 h 259730"/>
                <a:gd name="connsiteX3" fmla="*/ 187707 w 204145"/>
                <a:gd name="connsiteY3" fmla="*/ 203736 h 259730"/>
                <a:gd name="connsiteX4" fmla="*/ 38844 w 204145"/>
                <a:gd name="connsiteY4" fmla="*/ 129029 h 259730"/>
                <a:gd name="connsiteX5" fmla="*/ 7171 w 204145"/>
                <a:gd name="connsiteY5" fmla="*/ 73746 h 259730"/>
                <a:gd name="connsiteX6" fmla="*/ 15855 w 204145"/>
                <a:gd name="connsiteY6" fmla="*/ 58437 h 259730"/>
                <a:gd name="connsiteX7" fmla="*/ 130275 w 204145"/>
                <a:gd name="connsiteY7" fmla="*/ 111473 h 25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145" h="259730">
                  <a:moveTo>
                    <a:pt x="130275" y="111473"/>
                  </a:moveTo>
                  <a:cubicBezTo>
                    <a:pt x="142648" y="119420"/>
                    <a:pt x="154990" y="127619"/>
                    <a:pt x="170330" y="121361"/>
                  </a:cubicBezTo>
                  <a:cubicBezTo>
                    <a:pt x="181880" y="147380"/>
                    <a:pt x="195472" y="172698"/>
                    <a:pt x="192527" y="203505"/>
                  </a:cubicBezTo>
                  <a:lnTo>
                    <a:pt x="187707" y="203736"/>
                  </a:lnTo>
                  <a:cubicBezTo>
                    <a:pt x="132585" y="192046"/>
                    <a:pt x="81944" y="170041"/>
                    <a:pt x="38844" y="129029"/>
                  </a:cubicBezTo>
                  <a:cubicBezTo>
                    <a:pt x="23353" y="114634"/>
                    <a:pt x="12287" y="95314"/>
                    <a:pt x="7171" y="73746"/>
                  </a:cubicBezTo>
                  <a:cubicBezTo>
                    <a:pt x="5514" y="66798"/>
                    <a:pt x="6454" y="51562"/>
                    <a:pt x="15855" y="58437"/>
                  </a:cubicBezTo>
                  <a:cubicBezTo>
                    <a:pt x="50950" y="84147"/>
                    <a:pt x="93686" y="89307"/>
                    <a:pt x="130275" y="111473"/>
                  </a:cubicBezTo>
                  <a:close/>
                </a:path>
              </a:pathLst>
            </a:custGeom>
            <a:noFill/>
            <a:ln w="19241" cap="flat">
              <a:solidFill>
                <a:srgbClr val="2D3E50"/>
              </a:solidFill>
              <a:prstDash val="solid"/>
              <a:round/>
            </a:ln>
          </p:spPr>
          <p:txBody>
            <a:bodyPr rtlCol="0" anchor="ctr"/>
            <a:lstStyle/>
            <a:p>
              <a:endParaRPr lang="de-DE"/>
            </a:p>
          </p:txBody>
        </p:sp>
        <p:sp>
          <p:nvSpPr>
            <p:cNvPr id="193" name="Freihandform: Form 108">
              <a:extLst>
                <a:ext uri="{FF2B5EF4-FFF2-40B4-BE49-F238E27FC236}">
                  <a16:creationId xmlns:a16="http://schemas.microsoft.com/office/drawing/2014/main" id="{19A3FD94-6EFF-4327-BDB4-3C8423AE26C2}"/>
                </a:ext>
              </a:extLst>
            </p:cNvPr>
            <p:cNvSpPr/>
            <p:nvPr/>
          </p:nvSpPr>
          <p:spPr>
            <a:xfrm>
              <a:off x="562075" y="4181043"/>
              <a:ext cx="145646" cy="155243"/>
            </a:xfrm>
            <a:custGeom>
              <a:avLst/>
              <a:gdLst>
                <a:gd name="connsiteX0" fmla="*/ 43047 w 145646"/>
                <a:gd name="connsiteY0" fmla="*/ 30872 h 155243"/>
                <a:gd name="connsiteX1" fmla="*/ 145639 w 145646"/>
                <a:gd name="connsiteY1" fmla="*/ 101294 h 155243"/>
                <a:gd name="connsiteX2" fmla="*/ 60233 w 145646"/>
                <a:gd name="connsiteY2" fmla="*/ 147046 h 155243"/>
                <a:gd name="connsiteX3" fmla="*/ 37901 w 145646"/>
                <a:gd name="connsiteY3" fmla="*/ 133698 h 155243"/>
                <a:gd name="connsiteX4" fmla="*/ 43047 w 145646"/>
                <a:gd name="connsiteY4" fmla="*/ 30872 h 15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646" h="155243">
                  <a:moveTo>
                    <a:pt x="43047" y="30872"/>
                  </a:moveTo>
                  <a:cubicBezTo>
                    <a:pt x="84704" y="41155"/>
                    <a:pt x="115638" y="70347"/>
                    <a:pt x="145639" y="101294"/>
                  </a:cubicBezTo>
                  <a:cubicBezTo>
                    <a:pt x="117170" y="116544"/>
                    <a:pt x="88505" y="131352"/>
                    <a:pt x="60233" y="147046"/>
                  </a:cubicBezTo>
                  <a:cubicBezTo>
                    <a:pt x="45533" y="155391"/>
                    <a:pt x="40006" y="151456"/>
                    <a:pt x="37901" y="133698"/>
                  </a:cubicBezTo>
                  <a:cubicBezTo>
                    <a:pt x="33449" y="99385"/>
                    <a:pt x="35193" y="64442"/>
                    <a:pt x="43047" y="30872"/>
                  </a:cubicBezTo>
                  <a:close/>
                </a:path>
              </a:pathLst>
            </a:custGeom>
            <a:noFill/>
            <a:ln w="19241" cap="flat">
              <a:solidFill>
                <a:srgbClr val="2D3E50"/>
              </a:solidFill>
              <a:prstDash val="solid"/>
              <a:round/>
            </a:ln>
          </p:spPr>
          <p:txBody>
            <a:bodyPr rtlCol="0" anchor="ctr"/>
            <a:lstStyle/>
            <a:p>
              <a:endParaRPr lang="de-DE"/>
            </a:p>
          </p:txBody>
        </p:sp>
        <p:sp>
          <p:nvSpPr>
            <p:cNvPr id="194" name="Freihandform: Form 109">
              <a:extLst>
                <a:ext uri="{FF2B5EF4-FFF2-40B4-BE49-F238E27FC236}">
                  <a16:creationId xmlns:a16="http://schemas.microsoft.com/office/drawing/2014/main" id="{FA6F4A89-DD6C-4F61-A834-ACB29AF7519C}"/>
                </a:ext>
              </a:extLst>
            </p:cNvPr>
            <p:cNvSpPr/>
            <p:nvPr/>
          </p:nvSpPr>
          <p:spPr>
            <a:xfrm>
              <a:off x="1487408" y="4385785"/>
              <a:ext cx="181346" cy="223177"/>
            </a:xfrm>
            <a:custGeom>
              <a:avLst/>
              <a:gdLst>
                <a:gd name="connsiteX0" fmla="*/ 150434 w 181346"/>
                <a:gd name="connsiteY0" fmla="*/ 95709 h 223177"/>
                <a:gd name="connsiteX1" fmla="*/ 152532 w 181346"/>
                <a:gd name="connsiteY1" fmla="*/ 180784 h 223177"/>
                <a:gd name="connsiteX2" fmla="*/ 61181 w 181346"/>
                <a:gd name="connsiteY2" fmla="*/ 135686 h 223177"/>
                <a:gd name="connsiteX3" fmla="*/ 36731 w 181346"/>
                <a:gd name="connsiteY3" fmla="*/ 137813 h 223177"/>
                <a:gd name="connsiteX4" fmla="*/ 12129 w 181346"/>
                <a:gd name="connsiteY4" fmla="*/ 74354 h 223177"/>
                <a:gd name="connsiteX5" fmla="*/ 17003 w 181346"/>
                <a:gd name="connsiteY5" fmla="*/ 49017 h 223177"/>
                <a:gd name="connsiteX6" fmla="*/ 37473 w 181346"/>
                <a:gd name="connsiteY6" fmla="*/ 52549 h 223177"/>
                <a:gd name="connsiteX7" fmla="*/ 150316 w 181346"/>
                <a:gd name="connsiteY7" fmla="*/ 96085 h 223177"/>
                <a:gd name="connsiteX8" fmla="*/ 150434 w 181346"/>
                <a:gd name="connsiteY8" fmla="*/ 95709 h 22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346" h="223177">
                  <a:moveTo>
                    <a:pt x="150434" y="95709"/>
                  </a:moveTo>
                  <a:cubicBezTo>
                    <a:pt x="160426" y="122862"/>
                    <a:pt x="161170" y="153079"/>
                    <a:pt x="152532" y="180784"/>
                  </a:cubicBezTo>
                  <a:cubicBezTo>
                    <a:pt x="121866" y="166337"/>
                    <a:pt x="93484" y="146749"/>
                    <a:pt x="61181" y="135686"/>
                  </a:cubicBezTo>
                  <a:cubicBezTo>
                    <a:pt x="50920" y="132015"/>
                    <a:pt x="44822" y="137240"/>
                    <a:pt x="36731" y="137813"/>
                  </a:cubicBezTo>
                  <a:cubicBezTo>
                    <a:pt x="24258" y="118713"/>
                    <a:pt x="20857" y="95303"/>
                    <a:pt x="12129" y="74354"/>
                  </a:cubicBezTo>
                  <a:cubicBezTo>
                    <a:pt x="7931" y="65765"/>
                    <a:pt x="10001" y="55002"/>
                    <a:pt x="17003" y="49017"/>
                  </a:cubicBezTo>
                  <a:cubicBezTo>
                    <a:pt x="24110" y="43173"/>
                    <a:pt x="30974" y="48351"/>
                    <a:pt x="37473" y="52549"/>
                  </a:cubicBezTo>
                  <a:cubicBezTo>
                    <a:pt x="72037" y="76740"/>
                    <a:pt x="111236" y="86146"/>
                    <a:pt x="150316" y="96085"/>
                  </a:cubicBezTo>
                  <a:lnTo>
                    <a:pt x="150434" y="95709"/>
                  </a:lnTo>
                  <a:close/>
                </a:path>
              </a:pathLst>
            </a:custGeom>
            <a:noFill/>
            <a:ln w="19241" cap="flat">
              <a:solidFill>
                <a:srgbClr val="2D3E50"/>
              </a:solidFill>
              <a:prstDash val="solid"/>
              <a:round/>
            </a:ln>
          </p:spPr>
          <p:txBody>
            <a:bodyPr rtlCol="0" anchor="ctr"/>
            <a:lstStyle/>
            <a:p>
              <a:endParaRPr lang="de-DE"/>
            </a:p>
          </p:txBody>
        </p:sp>
        <p:sp>
          <p:nvSpPr>
            <p:cNvPr id="195" name="Freihandform: Form 110">
              <a:extLst>
                <a:ext uri="{FF2B5EF4-FFF2-40B4-BE49-F238E27FC236}">
                  <a16:creationId xmlns:a16="http://schemas.microsoft.com/office/drawing/2014/main" id="{C99DB25F-6DC1-42B8-A899-FB185C266FE2}"/>
                </a:ext>
              </a:extLst>
            </p:cNvPr>
            <p:cNvSpPr/>
            <p:nvPr/>
          </p:nvSpPr>
          <p:spPr>
            <a:xfrm>
              <a:off x="1396586" y="3828441"/>
              <a:ext cx="183419" cy="153750"/>
            </a:xfrm>
            <a:custGeom>
              <a:avLst/>
              <a:gdLst>
                <a:gd name="connsiteX0" fmla="*/ 155318 w 183419"/>
                <a:gd name="connsiteY0" fmla="*/ 9496 h 153750"/>
                <a:gd name="connsiteX1" fmla="*/ 152433 w 183419"/>
                <a:gd name="connsiteY1" fmla="*/ 49440 h 153750"/>
                <a:gd name="connsiteX2" fmla="*/ 154605 w 183419"/>
                <a:gd name="connsiteY2" fmla="*/ 88241 h 153750"/>
                <a:gd name="connsiteX3" fmla="*/ 79197 w 183419"/>
                <a:gd name="connsiteY3" fmla="*/ 90788 h 153750"/>
                <a:gd name="connsiteX4" fmla="*/ 0 w 183419"/>
                <a:gd name="connsiteY4" fmla="*/ 80946 h 153750"/>
                <a:gd name="connsiteX5" fmla="*/ 155318 w 183419"/>
                <a:gd name="connsiteY5" fmla="*/ 9496 h 15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419" h="153750">
                  <a:moveTo>
                    <a:pt x="155318" y="9496"/>
                  </a:moveTo>
                  <a:cubicBezTo>
                    <a:pt x="159267" y="23053"/>
                    <a:pt x="160599" y="37464"/>
                    <a:pt x="152433" y="49440"/>
                  </a:cubicBezTo>
                  <a:cubicBezTo>
                    <a:pt x="142500" y="63380"/>
                    <a:pt x="148985" y="75579"/>
                    <a:pt x="154605" y="88241"/>
                  </a:cubicBezTo>
                  <a:cubicBezTo>
                    <a:pt x="129785" y="99657"/>
                    <a:pt x="104465" y="93238"/>
                    <a:pt x="79197" y="90788"/>
                  </a:cubicBezTo>
                  <a:cubicBezTo>
                    <a:pt x="52653" y="89116"/>
                    <a:pt x="26216" y="85835"/>
                    <a:pt x="0" y="80946"/>
                  </a:cubicBezTo>
                  <a:cubicBezTo>
                    <a:pt x="51108" y="54508"/>
                    <a:pt x="100942" y="26323"/>
                    <a:pt x="155318" y="9496"/>
                  </a:cubicBezTo>
                  <a:close/>
                </a:path>
              </a:pathLst>
            </a:custGeom>
            <a:noFill/>
            <a:ln w="19241" cap="flat">
              <a:solidFill>
                <a:srgbClr val="2D3E50"/>
              </a:solidFill>
              <a:prstDash val="solid"/>
              <a:round/>
            </a:ln>
          </p:spPr>
          <p:txBody>
            <a:bodyPr rtlCol="0" anchor="ctr"/>
            <a:lstStyle/>
            <a:p>
              <a:endParaRPr lang="de-DE"/>
            </a:p>
          </p:txBody>
        </p:sp>
        <p:sp>
          <p:nvSpPr>
            <p:cNvPr id="196" name="Freihandform: Form 111">
              <a:extLst>
                <a:ext uri="{FF2B5EF4-FFF2-40B4-BE49-F238E27FC236}">
                  <a16:creationId xmlns:a16="http://schemas.microsoft.com/office/drawing/2014/main" id="{38B0A474-90B6-49CB-97EF-3984A93882D7}"/>
                </a:ext>
              </a:extLst>
            </p:cNvPr>
            <p:cNvSpPr/>
            <p:nvPr/>
          </p:nvSpPr>
          <p:spPr>
            <a:xfrm>
              <a:off x="1222138" y="4102259"/>
              <a:ext cx="170424" cy="212804"/>
            </a:xfrm>
            <a:custGeom>
              <a:avLst/>
              <a:gdLst>
                <a:gd name="connsiteX0" fmla="*/ 156698 w 170424"/>
                <a:gd name="connsiteY0" fmla="*/ 165352 h 212804"/>
                <a:gd name="connsiteX1" fmla="*/ 22482 w 170424"/>
                <a:gd name="connsiteY1" fmla="*/ 104036 h 212804"/>
                <a:gd name="connsiteX2" fmla="*/ 28814 w 170424"/>
                <a:gd name="connsiteY2" fmla="*/ 37953 h 212804"/>
                <a:gd name="connsiteX3" fmla="*/ 74632 w 170424"/>
                <a:gd name="connsiteY3" fmla="*/ 44753 h 212804"/>
                <a:gd name="connsiteX4" fmla="*/ 159951 w 170424"/>
                <a:gd name="connsiteY4" fmla="*/ 141825 h 212804"/>
                <a:gd name="connsiteX5" fmla="*/ 156698 w 170424"/>
                <a:gd name="connsiteY5" fmla="*/ 165352 h 212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424" h="212804">
                  <a:moveTo>
                    <a:pt x="156698" y="165352"/>
                  </a:moveTo>
                  <a:cubicBezTo>
                    <a:pt x="112860" y="142602"/>
                    <a:pt x="72723" y="110034"/>
                    <a:pt x="22482" y="104036"/>
                  </a:cubicBezTo>
                  <a:lnTo>
                    <a:pt x="28814" y="37953"/>
                  </a:lnTo>
                  <a:cubicBezTo>
                    <a:pt x="44455" y="36549"/>
                    <a:pt x="57982" y="53203"/>
                    <a:pt x="74632" y="44753"/>
                  </a:cubicBezTo>
                  <a:cubicBezTo>
                    <a:pt x="108718" y="71082"/>
                    <a:pt x="134753" y="106112"/>
                    <a:pt x="159951" y="141825"/>
                  </a:cubicBezTo>
                  <a:cubicBezTo>
                    <a:pt x="164709" y="148366"/>
                    <a:pt x="177815" y="160858"/>
                    <a:pt x="156698" y="165352"/>
                  </a:cubicBezTo>
                  <a:close/>
                </a:path>
              </a:pathLst>
            </a:custGeom>
            <a:noFill/>
            <a:ln w="19241" cap="flat">
              <a:solidFill>
                <a:srgbClr val="2D3E50"/>
              </a:solidFill>
              <a:prstDash val="solid"/>
              <a:round/>
            </a:ln>
          </p:spPr>
          <p:txBody>
            <a:bodyPr rtlCol="0" anchor="ctr"/>
            <a:lstStyle/>
            <a:p>
              <a:endParaRPr lang="de-DE"/>
            </a:p>
          </p:txBody>
        </p:sp>
        <p:sp>
          <p:nvSpPr>
            <p:cNvPr id="197" name="Freihandform: Form 112">
              <a:extLst>
                <a:ext uri="{FF2B5EF4-FFF2-40B4-BE49-F238E27FC236}">
                  <a16:creationId xmlns:a16="http://schemas.microsoft.com/office/drawing/2014/main" id="{C8589C24-E090-4D81-AA10-55C23560058F}"/>
                </a:ext>
              </a:extLst>
            </p:cNvPr>
            <p:cNvSpPr/>
            <p:nvPr/>
          </p:nvSpPr>
          <p:spPr>
            <a:xfrm>
              <a:off x="1507282" y="4475921"/>
              <a:ext cx="146507" cy="171726"/>
            </a:xfrm>
            <a:custGeom>
              <a:avLst/>
              <a:gdLst>
                <a:gd name="connsiteX0" fmla="*/ 21208 w 146507"/>
                <a:gd name="connsiteY0" fmla="*/ 48481 h 171726"/>
                <a:gd name="connsiteX1" fmla="*/ 34833 w 146507"/>
                <a:gd name="connsiteY1" fmla="*/ 35304 h 171726"/>
                <a:gd name="connsiteX2" fmla="*/ 132457 w 146507"/>
                <a:gd name="connsiteY2" fmla="*/ 90677 h 171726"/>
                <a:gd name="connsiteX3" fmla="*/ 106168 w 146507"/>
                <a:gd name="connsiteY3" fmla="*/ 143942 h 171726"/>
                <a:gd name="connsiteX4" fmla="*/ 20804 w 146507"/>
                <a:gd name="connsiteY4" fmla="*/ 96263 h 171726"/>
                <a:gd name="connsiteX5" fmla="*/ 21208 w 146507"/>
                <a:gd name="connsiteY5" fmla="*/ 48481 h 17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507" h="171726">
                  <a:moveTo>
                    <a:pt x="21208" y="48481"/>
                  </a:moveTo>
                  <a:cubicBezTo>
                    <a:pt x="25352" y="43675"/>
                    <a:pt x="22149" y="30031"/>
                    <a:pt x="34833" y="35304"/>
                  </a:cubicBezTo>
                  <a:cubicBezTo>
                    <a:pt x="69313" y="49667"/>
                    <a:pt x="107127" y="56916"/>
                    <a:pt x="132457" y="90677"/>
                  </a:cubicBezTo>
                  <a:cubicBezTo>
                    <a:pt x="130425" y="112454"/>
                    <a:pt x="123345" y="131214"/>
                    <a:pt x="106168" y="143942"/>
                  </a:cubicBezTo>
                  <a:cubicBezTo>
                    <a:pt x="83806" y="114938"/>
                    <a:pt x="50506" y="109502"/>
                    <a:pt x="20804" y="96263"/>
                  </a:cubicBezTo>
                  <a:cubicBezTo>
                    <a:pt x="24794" y="80021"/>
                    <a:pt x="13383" y="63957"/>
                    <a:pt x="21208" y="48481"/>
                  </a:cubicBezTo>
                  <a:close/>
                </a:path>
              </a:pathLst>
            </a:custGeom>
            <a:noFill/>
            <a:ln w="19241" cap="flat">
              <a:solidFill>
                <a:srgbClr val="2D3E50"/>
              </a:solidFill>
              <a:prstDash val="solid"/>
              <a:round/>
            </a:ln>
          </p:spPr>
          <p:txBody>
            <a:bodyPr rtlCol="0" anchor="ctr"/>
            <a:lstStyle/>
            <a:p>
              <a:endParaRPr lang="de-DE"/>
            </a:p>
          </p:txBody>
        </p:sp>
        <p:sp>
          <p:nvSpPr>
            <p:cNvPr id="198" name="Freihandform: Form 113">
              <a:extLst>
                <a:ext uri="{FF2B5EF4-FFF2-40B4-BE49-F238E27FC236}">
                  <a16:creationId xmlns:a16="http://schemas.microsoft.com/office/drawing/2014/main" id="{A0F6B696-65A1-4CAD-9BC1-EC68493C7637}"/>
                </a:ext>
              </a:extLst>
            </p:cNvPr>
            <p:cNvSpPr/>
            <p:nvPr/>
          </p:nvSpPr>
          <p:spPr>
            <a:xfrm>
              <a:off x="1686434" y="3836314"/>
              <a:ext cx="31790" cy="22139"/>
            </a:xfrm>
            <a:custGeom>
              <a:avLst/>
              <a:gdLst>
                <a:gd name="connsiteX0" fmla="*/ 114 w 31790"/>
                <a:gd name="connsiteY0" fmla="*/ 15693 h 22139"/>
                <a:gd name="connsiteX1" fmla="*/ 31739 w 31790"/>
                <a:gd name="connsiteY1" fmla="*/ 6588 h 22139"/>
                <a:gd name="connsiteX2" fmla="*/ 114 w 31790"/>
                <a:gd name="connsiteY2" fmla="*/ 15693 h 22139"/>
              </a:gdLst>
              <a:ahLst/>
              <a:cxnLst>
                <a:cxn ang="0">
                  <a:pos x="connsiteX0" y="connsiteY0"/>
                </a:cxn>
                <a:cxn ang="0">
                  <a:pos x="connsiteX1" y="connsiteY1"/>
                </a:cxn>
                <a:cxn ang="0">
                  <a:pos x="connsiteX2" y="connsiteY2"/>
                </a:cxn>
              </a:cxnLst>
              <a:rect l="l" t="t" r="r" b="b"/>
              <a:pathLst>
                <a:path w="31790" h="22139">
                  <a:moveTo>
                    <a:pt x="114" y="15693"/>
                  </a:moveTo>
                  <a:cubicBezTo>
                    <a:pt x="10442" y="11963"/>
                    <a:pt x="18978" y="338"/>
                    <a:pt x="31739" y="6588"/>
                  </a:cubicBezTo>
                  <a:cubicBezTo>
                    <a:pt x="21211" y="10191"/>
                    <a:pt x="12734" y="21785"/>
                    <a:pt x="114" y="15693"/>
                  </a:cubicBezTo>
                  <a:close/>
                </a:path>
              </a:pathLst>
            </a:custGeom>
            <a:noFill/>
            <a:ln w="19241" cap="flat">
              <a:solidFill>
                <a:srgbClr val="2D3E50"/>
              </a:solidFill>
              <a:prstDash val="solid"/>
              <a:round/>
            </a:ln>
          </p:spPr>
          <p:txBody>
            <a:bodyPr rtlCol="0" anchor="ctr"/>
            <a:lstStyle/>
            <a:p>
              <a:endParaRPr lang="de-DE"/>
            </a:p>
          </p:txBody>
        </p:sp>
        <p:sp>
          <p:nvSpPr>
            <p:cNvPr id="199" name="Freihandform: Form 114">
              <a:extLst>
                <a:ext uri="{FF2B5EF4-FFF2-40B4-BE49-F238E27FC236}">
                  <a16:creationId xmlns:a16="http://schemas.microsoft.com/office/drawing/2014/main" id="{27B795C9-951C-4C0A-8526-89C4A4DA55B5}"/>
                </a:ext>
              </a:extLst>
            </p:cNvPr>
            <p:cNvSpPr/>
            <p:nvPr/>
          </p:nvSpPr>
          <p:spPr>
            <a:xfrm>
              <a:off x="428988" y="4550540"/>
              <a:ext cx="855493" cy="833418"/>
            </a:xfrm>
            <a:custGeom>
              <a:avLst/>
              <a:gdLst>
                <a:gd name="connsiteX0" fmla="*/ 593936 w 855493"/>
                <a:gd name="connsiteY0" fmla="*/ 72297 h 833418"/>
                <a:gd name="connsiteX1" fmla="*/ 492302 w 855493"/>
                <a:gd name="connsiteY1" fmla="*/ 212942 h 833418"/>
                <a:gd name="connsiteX2" fmla="*/ 491856 w 855493"/>
                <a:gd name="connsiteY2" fmla="*/ 217882 h 833418"/>
                <a:gd name="connsiteX3" fmla="*/ 459099 w 855493"/>
                <a:gd name="connsiteY3" fmla="*/ 276022 h 833418"/>
                <a:gd name="connsiteX4" fmla="*/ 388063 w 855493"/>
                <a:gd name="connsiteY4" fmla="*/ 425979 h 833418"/>
                <a:gd name="connsiteX5" fmla="*/ 384914 w 855493"/>
                <a:gd name="connsiteY5" fmla="*/ 434953 h 833418"/>
                <a:gd name="connsiteX6" fmla="*/ 308134 w 855493"/>
                <a:gd name="connsiteY6" fmla="*/ 684138 h 833418"/>
                <a:gd name="connsiteX7" fmla="*/ 289426 w 855493"/>
                <a:gd name="connsiteY7" fmla="*/ 767978 h 833418"/>
                <a:gd name="connsiteX8" fmla="*/ 276210 w 855493"/>
                <a:gd name="connsiteY8" fmla="*/ 802485 h 833418"/>
                <a:gd name="connsiteX9" fmla="*/ 278243 w 855493"/>
                <a:gd name="connsiteY9" fmla="*/ 726716 h 833418"/>
                <a:gd name="connsiteX10" fmla="*/ 302373 w 855493"/>
                <a:gd name="connsiteY10" fmla="*/ 604630 h 833418"/>
                <a:gd name="connsiteX11" fmla="*/ 344124 w 855493"/>
                <a:gd name="connsiteY11" fmla="*/ 480941 h 833418"/>
                <a:gd name="connsiteX12" fmla="*/ 90714 w 855493"/>
                <a:gd name="connsiteY12" fmla="*/ 545618 h 833418"/>
                <a:gd name="connsiteX13" fmla="*/ 103514 w 855493"/>
                <a:gd name="connsiteY13" fmla="*/ 531708 h 833418"/>
                <a:gd name="connsiteX14" fmla="*/ 336412 w 855493"/>
                <a:gd name="connsiteY14" fmla="*/ 461798 h 833418"/>
                <a:gd name="connsiteX15" fmla="*/ 368769 w 855493"/>
                <a:gd name="connsiteY15" fmla="*/ 416097 h 833418"/>
                <a:gd name="connsiteX16" fmla="*/ 418730 w 855493"/>
                <a:gd name="connsiteY16" fmla="*/ 300940 h 833418"/>
                <a:gd name="connsiteX17" fmla="*/ 212415 w 855493"/>
                <a:gd name="connsiteY17" fmla="*/ 370636 h 833418"/>
                <a:gd name="connsiteX18" fmla="*/ 174377 w 855493"/>
                <a:gd name="connsiteY18" fmla="*/ 359668 h 833418"/>
                <a:gd name="connsiteX19" fmla="*/ 189245 w 855493"/>
                <a:gd name="connsiteY19" fmla="*/ 351703 h 833418"/>
                <a:gd name="connsiteX20" fmla="*/ 435598 w 855493"/>
                <a:gd name="connsiteY20" fmla="*/ 268395 h 833418"/>
                <a:gd name="connsiteX21" fmla="*/ 487732 w 855493"/>
                <a:gd name="connsiteY21" fmla="*/ 185612 h 833418"/>
                <a:gd name="connsiteX22" fmla="*/ 509475 w 855493"/>
                <a:gd name="connsiteY22" fmla="*/ 156175 h 833418"/>
                <a:gd name="connsiteX23" fmla="*/ 633571 w 855493"/>
                <a:gd name="connsiteY23" fmla="*/ 1852 h 833418"/>
                <a:gd name="connsiteX24" fmla="*/ 640822 w 855493"/>
                <a:gd name="connsiteY24" fmla="*/ 8547 h 833418"/>
                <a:gd name="connsiteX25" fmla="*/ 593936 w 855493"/>
                <a:gd name="connsiteY25" fmla="*/ 72297 h 83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55493" h="833418">
                  <a:moveTo>
                    <a:pt x="593936" y="72297"/>
                  </a:moveTo>
                  <a:cubicBezTo>
                    <a:pt x="555870" y="115101"/>
                    <a:pt x="515634" y="156873"/>
                    <a:pt x="492302" y="212942"/>
                  </a:cubicBezTo>
                  <a:lnTo>
                    <a:pt x="491856" y="217882"/>
                  </a:lnTo>
                  <a:cubicBezTo>
                    <a:pt x="482239" y="238159"/>
                    <a:pt x="468232" y="255457"/>
                    <a:pt x="459099" y="276022"/>
                  </a:cubicBezTo>
                  <a:cubicBezTo>
                    <a:pt x="433053" y="324690"/>
                    <a:pt x="407235" y="373392"/>
                    <a:pt x="388063" y="425979"/>
                  </a:cubicBezTo>
                  <a:cubicBezTo>
                    <a:pt x="387215" y="429050"/>
                    <a:pt x="386165" y="432050"/>
                    <a:pt x="384914" y="434953"/>
                  </a:cubicBezTo>
                  <a:cubicBezTo>
                    <a:pt x="352248" y="515182"/>
                    <a:pt x="326543" y="598609"/>
                    <a:pt x="308134" y="684138"/>
                  </a:cubicBezTo>
                  <a:cubicBezTo>
                    <a:pt x="301517" y="711976"/>
                    <a:pt x="301649" y="741682"/>
                    <a:pt x="289426" y="767978"/>
                  </a:cubicBezTo>
                  <a:lnTo>
                    <a:pt x="276210" y="802485"/>
                  </a:lnTo>
                  <a:cubicBezTo>
                    <a:pt x="270128" y="771107"/>
                    <a:pt x="275977" y="748931"/>
                    <a:pt x="278243" y="726716"/>
                  </a:cubicBezTo>
                  <a:lnTo>
                    <a:pt x="302373" y="604630"/>
                  </a:lnTo>
                  <a:lnTo>
                    <a:pt x="344124" y="480941"/>
                  </a:lnTo>
                  <a:cubicBezTo>
                    <a:pt x="265368" y="536531"/>
                    <a:pt x="182350" y="559219"/>
                    <a:pt x="90714" y="545618"/>
                  </a:cubicBezTo>
                  <a:cubicBezTo>
                    <a:pt x="86142" y="531141"/>
                    <a:pt x="92489" y="530013"/>
                    <a:pt x="103514" y="531708"/>
                  </a:cubicBezTo>
                  <a:cubicBezTo>
                    <a:pt x="190361" y="545288"/>
                    <a:pt x="266683" y="517959"/>
                    <a:pt x="336412" y="461798"/>
                  </a:cubicBezTo>
                  <a:cubicBezTo>
                    <a:pt x="350905" y="450226"/>
                    <a:pt x="362126" y="434380"/>
                    <a:pt x="368769" y="416097"/>
                  </a:cubicBezTo>
                  <a:cubicBezTo>
                    <a:pt x="383382" y="379275"/>
                    <a:pt x="400137" y="343420"/>
                    <a:pt x="418730" y="300940"/>
                  </a:cubicBezTo>
                  <a:cubicBezTo>
                    <a:pt x="353335" y="353368"/>
                    <a:pt x="285031" y="369349"/>
                    <a:pt x="212415" y="370636"/>
                  </a:cubicBezTo>
                  <a:cubicBezTo>
                    <a:pt x="201022" y="362164"/>
                    <a:pt x="184368" y="374142"/>
                    <a:pt x="174377" y="359668"/>
                  </a:cubicBezTo>
                  <a:cubicBezTo>
                    <a:pt x="175944" y="348093"/>
                    <a:pt x="184034" y="350890"/>
                    <a:pt x="189245" y="351703"/>
                  </a:cubicBezTo>
                  <a:cubicBezTo>
                    <a:pt x="283699" y="367634"/>
                    <a:pt x="364766" y="332356"/>
                    <a:pt x="435598" y="268395"/>
                  </a:cubicBezTo>
                  <a:cubicBezTo>
                    <a:pt x="458321" y="247915"/>
                    <a:pt x="471273" y="214098"/>
                    <a:pt x="487732" y="185612"/>
                  </a:cubicBezTo>
                  <a:cubicBezTo>
                    <a:pt x="494138" y="174814"/>
                    <a:pt x="499175" y="163182"/>
                    <a:pt x="509475" y="156175"/>
                  </a:cubicBezTo>
                  <a:cubicBezTo>
                    <a:pt x="548389" y="102104"/>
                    <a:pt x="585995" y="46695"/>
                    <a:pt x="633571" y="1852"/>
                  </a:cubicBezTo>
                  <a:lnTo>
                    <a:pt x="640822" y="8547"/>
                  </a:lnTo>
                  <a:lnTo>
                    <a:pt x="593936" y="72297"/>
                  </a:lnTo>
                  <a:close/>
                </a:path>
              </a:pathLst>
            </a:custGeom>
            <a:noFill/>
            <a:ln w="19241" cap="flat">
              <a:solidFill>
                <a:srgbClr val="2D3E50"/>
              </a:solidFill>
              <a:prstDash val="solid"/>
              <a:round/>
            </a:ln>
          </p:spPr>
          <p:txBody>
            <a:bodyPr rtlCol="0" anchor="ctr"/>
            <a:lstStyle/>
            <a:p>
              <a:endParaRPr lang="de-DE"/>
            </a:p>
          </p:txBody>
        </p:sp>
        <p:sp>
          <p:nvSpPr>
            <p:cNvPr id="200" name="Freihandform: Form 115">
              <a:extLst>
                <a:ext uri="{FF2B5EF4-FFF2-40B4-BE49-F238E27FC236}">
                  <a16:creationId xmlns:a16="http://schemas.microsoft.com/office/drawing/2014/main" id="{0B47D98A-C61A-4AEB-83A2-F25C981F023E}"/>
                </a:ext>
              </a:extLst>
            </p:cNvPr>
            <p:cNvSpPr/>
            <p:nvPr/>
          </p:nvSpPr>
          <p:spPr>
            <a:xfrm>
              <a:off x="1661577" y="3231499"/>
              <a:ext cx="750604" cy="692253"/>
            </a:xfrm>
            <a:custGeom>
              <a:avLst/>
              <a:gdLst>
                <a:gd name="connsiteX0" fmla="*/ 407277 w 750604"/>
                <a:gd name="connsiteY0" fmla="*/ 517578 h 692253"/>
                <a:gd name="connsiteX1" fmla="*/ 356123 w 750604"/>
                <a:gd name="connsiteY1" fmla="*/ 466619 h 692253"/>
                <a:gd name="connsiteX2" fmla="*/ 253246 w 750604"/>
                <a:gd name="connsiteY2" fmla="*/ 427695 h 692253"/>
                <a:gd name="connsiteX3" fmla="*/ 232592 w 750604"/>
                <a:gd name="connsiteY3" fmla="*/ 422303 h 692253"/>
                <a:gd name="connsiteX4" fmla="*/ 111699 w 750604"/>
                <a:gd name="connsiteY4" fmla="*/ 542703 h 692253"/>
                <a:gd name="connsiteX5" fmla="*/ 107245 w 750604"/>
                <a:gd name="connsiteY5" fmla="*/ 521581 h 692253"/>
                <a:gd name="connsiteX6" fmla="*/ 181481 w 750604"/>
                <a:gd name="connsiteY6" fmla="*/ 442631 h 692253"/>
                <a:gd name="connsiteX7" fmla="*/ 344555 w 750604"/>
                <a:gd name="connsiteY7" fmla="*/ 252381 h 692253"/>
                <a:gd name="connsiteX8" fmla="*/ 352725 w 750604"/>
                <a:gd name="connsiteY8" fmla="*/ 122623 h 692253"/>
                <a:gd name="connsiteX9" fmla="*/ 370128 w 750604"/>
                <a:gd name="connsiteY9" fmla="*/ 161024 h 692253"/>
                <a:gd name="connsiteX10" fmla="*/ 326606 w 750604"/>
                <a:gd name="connsiteY10" fmla="*/ 328291 h 692253"/>
                <a:gd name="connsiteX11" fmla="*/ 486300 w 750604"/>
                <a:gd name="connsiteY11" fmla="*/ 77397 h 692253"/>
                <a:gd name="connsiteX12" fmla="*/ 497397 w 750604"/>
                <a:gd name="connsiteY12" fmla="*/ 61578 h 692253"/>
                <a:gd name="connsiteX13" fmla="*/ 449135 w 750604"/>
                <a:gd name="connsiteY13" fmla="*/ 271037 h 692253"/>
                <a:gd name="connsiteX14" fmla="*/ 584825 w 750604"/>
                <a:gd name="connsiteY14" fmla="*/ 226558 h 692253"/>
                <a:gd name="connsiteX15" fmla="*/ 676022 w 750604"/>
                <a:gd name="connsiteY15" fmla="*/ 212653 h 692253"/>
                <a:gd name="connsiteX16" fmla="*/ 677608 w 750604"/>
                <a:gd name="connsiteY16" fmla="*/ 221207 h 692253"/>
                <a:gd name="connsiteX17" fmla="*/ 599018 w 750604"/>
                <a:gd name="connsiteY17" fmla="*/ 242463 h 692253"/>
                <a:gd name="connsiteX18" fmla="*/ 503029 w 750604"/>
                <a:gd name="connsiteY18" fmla="*/ 278996 h 692253"/>
                <a:gd name="connsiteX19" fmla="*/ 449629 w 750604"/>
                <a:gd name="connsiteY19" fmla="*/ 302039 h 692253"/>
                <a:gd name="connsiteX20" fmla="*/ 267572 w 750604"/>
                <a:gd name="connsiteY20" fmla="*/ 403564 h 692253"/>
                <a:gd name="connsiteX21" fmla="*/ 373412 w 750604"/>
                <a:gd name="connsiteY21" fmla="*/ 457357 h 692253"/>
                <a:gd name="connsiteX22" fmla="*/ 440562 w 750604"/>
                <a:gd name="connsiteY22" fmla="*/ 546765 h 692253"/>
                <a:gd name="connsiteX23" fmla="*/ 407277 w 750604"/>
                <a:gd name="connsiteY23" fmla="*/ 517578 h 692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0604" h="692253">
                  <a:moveTo>
                    <a:pt x="407277" y="517578"/>
                  </a:moveTo>
                  <a:cubicBezTo>
                    <a:pt x="393531" y="496575"/>
                    <a:pt x="374653" y="481847"/>
                    <a:pt x="356123" y="466619"/>
                  </a:cubicBezTo>
                  <a:cubicBezTo>
                    <a:pt x="324459" y="445262"/>
                    <a:pt x="291552" y="428018"/>
                    <a:pt x="253246" y="427695"/>
                  </a:cubicBezTo>
                  <a:cubicBezTo>
                    <a:pt x="248893" y="414354"/>
                    <a:pt x="243333" y="414041"/>
                    <a:pt x="232592" y="422303"/>
                  </a:cubicBezTo>
                  <a:cubicBezTo>
                    <a:pt x="187212" y="455813"/>
                    <a:pt x="146491" y="496364"/>
                    <a:pt x="111699" y="542703"/>
                  </a:cubicBezTo>
                  <a:cubicBezTo>
                    <a:pt x="95821" y="535537"/>
                    <a:pt x="95167" y="534868"/>
                    <a:pt x="107245" y="521581"/>
                  </a:cubicBezTo>
                  <a:cubicBezTo>
                    <a:pt x="131517" y="494786"/>
                    <a:pt x="156698" y="468915"/>
                    <a:pt x="181481" y="442631"/>
                  </a:cubicBezTo>
                  <a:cubicBezTo>
                    <a:pt x="249513" y="393413"/>
                    <a:pt x="320238" y="347532"/>
                    <a:pt x="344555" y="252381"/>
                  </a:cubicBezTo>
                  <a:cubicBezTo>
                    <a:pt x="355198" y="210633"/>
                    <a:pt x="353201" y="168368"/>
                    <a:pt x="352725" y="122623"/>
                  </a:cubicBezTo>
                  <a:cubicBezTo>
                    <a:pt x="370038" y="132861"/>
                    <a:pt x="361557" y="151197"/>
                    <a:pt x="370128" y="161024"/>
                  </a:cubicBezTo>
                  <a:cubicBezTo>
                    <a:pt x="365134" y="218553"/>
                    <a:pt x="359391" y="276484"/>
                    <a:pt x="326606" y="328291"/>
                  </a:cubicBezTo>
                  <a:cubicBezTo>
                    <a:pt x="445402" y="290590"/>
                    <a:pt x="487742" y="215954"/>
                    <a:pt x="486300" y="77397"/>
                  </a:cubicBezTo>
                  <a:cubicBezTo>
                    <a:pt x="486300" y="74184"/>
                    <a:pt x="470127" y="45783"/>
                    <a:pt x="497397" y="61578"/>
                  </a:cubicBezTo>
                  <a:cubicBezTo>
                    <a:pt x="505611" y="136168"/>
                    <a:pt x="490081" y="204670"/>
                    <a:pt x="449135" y="271037"/>
                  </a:cubicBezTo>
                  <a:lnTo>
                    <a:pt x="584825" y="226558"/>
                  </a:lnTo>
                  <a:cubicBezTo>
                    <a:pt x="615288" y="222229"/>
                    <a:pt x="645070" y="210740"/>
                    <a:pt x="676022" y="212653"/>
                  </a:cubicBezTo>
                  <a:lnTo>
                    <a:pt x="677608" y="221207"/>
                  </a:lnTo>
                  <a:lnTo>
                    <a:pt x="599018" y="242463"/>
                  </a:lnTo>
                  <a:cubicBezTo>
                    <a:pt x="570341" y="264957"/>
                    <a:pt x="534525" y="265101"/>
                    <a:pt x="503029" y="278996"/>
                  </a:cubicBezTo>
                  <a:cubicBezTo>
                    <a:pt x="485122" y="286865"/>
                    <a:pt x="466916" y="292935"/>
                    <a:pt x="449629" y="302039"/>
                  </a:cubicBezTo>
                  <a:cubicBezTo>
                    <a:pt x="379086" y="318280"/>
                    <a:pt x="326588" y="374692"/>
                    <a:pt x="267572" y="403564"/>
                  </a:cubicBezTo>
                  <a:cubicBezTo>
                    <a:pt x="302862" y="410911"/>
                    <a:pt x="342847" y="422246"/>
                    <a:pt x="373412" y="457357"/>
                  </a:cubicBezTo>
                  <a:cubicBezTo>
                    <a:pt x="394544" y="486001"/>
                    <a:pt x="423565" y="507991"/>
                    <a:pt x="440562" y="546765"/>
                  </a:cubicBezTo>
                  <a:cubicBezTo>
                    <a:pt x="417692" y="545382"/>
                    <a:pt x="412897" y="530240"/>
                    <a:pt x="407277" y="517578"/>
                  </a:cubicBezTo>
                  <a:close/>
                </a:path>
              </a:pathLst>
            </a:custGeom>
            <a:noFill/>
            <a:ln w="19241" cap="flat">
              <a:solidFill>
                <a:srgbClr val="2D3E50"/>
              </a:solidFill>
              <a:prstDash val="solid"/>
              <a:round/>
            </a:ln>
          </p:spPr>
          <p:txBody>
            <a:bodyPr rtlCol="0" anchor="ctr"/>
            <a:lstStyle/>
            <a:p>
              <a:endParaRPr lang="de-DE"/>
            </a:p>
          </p:txBody>
        </p:sp>
        <p:sp>
          <p:nvSpPr>
            <p:cNvPr id="201" name="Freihandform: Form 116">
              <a:extLst>
                <a:ext uri="{FF2B5EF4-FFF2-40B4-BE49-F238E27FC236}">
                  <a16:creationId xmlns:a16="http://schemas.microsoft.com/office/drawing/2014/main" id="{1B5D2D89-A24E-4432-B3D7-1581D1A4136D}"/>
                </a:ext>
              </a:extLst>
            </p:cNvPr>
            <p:cNvSpPr/>
            <p:nvPr/>
          </p:nvSpPr>
          <p:spPr>
            <a:xfrm>
              <a:off x="2095256" y="3448638"/>
              <a:ext cx="210616" cy="209875"/>
            </a:xfrm>
            <a:custGeom>
              <a:avLst/>
              <a:gdLst>
                <a:gd name="connsiteX0" fmla="*/ 10027 w 210616"/>
                <a:gd name="connsiteY0" fmla="*/ 77180 h 209875"/>
                <a:gd name="connsiteX1" fmla="*/ 165340 w 210616"/>
                <a:gd name="connsiteY1" fmla="*/ 25323 h 209875"/>
                <a:gd name="connsiteX2" fmla="*/ 135222 w 210616"/>
                <a:gd name="connsiteY2" fmla="*/ 146777 h 209875"/>
                <a:gd name="connsiteX3" fmla="*/ 129651 w 210616"/>
                <a:gd name="connsiteY3" fmla="*/ 169901 h 209875"/>
                <a:gd name="connsiteX4" fmla="*/ 113189 w 210616"/>
                <a:gd name="connsiteY4" fmla="*/ 167044 h 209875"/>
                <a:gd name="connsiteX5" fmla="*/ 9229 w 210616"/>
                <a:gd name="connsiteY5" fmla="*/ 102057 h 209875"/>
                <a:gd name="connsiteX6" fmla="*/ 10027 w 210616"/>
                <a:gd name="connsiteY6" fmla="*/ 77180 h 20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616" h="209875">
                  <a:moveTo>
                    <a:pt x="10027" y="77180"/>
                  </a:moveTo>
                  <a:cubicBezTo>
                    <a:pt x="59136" y="51428"/>
                    <a:pt x="111494" y="33944"/>
                    <a:pt x="165340" y="25323"/>
                  </a:cubicBezTo>
                  <a:cubicBezTo>
                    <a:pt x="166778" y="69220"/>
                    <a:pt x="144023" y="105859"/>
                    <a:pt x="135222" y="146777"/>
                  </a:cubicBezTo>
                  <a:cubicBezTo>
                    <a:pt x="133604" y="154540"/>
                    <a:pt x="131527" y="162235"/>
                    <a:pt x="129651" y="169901"/>
                  </a:cubicBezTo>
                  <a:cubicBezTo>
                    <a:pt x="123050" y="176885"/>
                    <a:pt x="117594" y="171345"/>
                    <a:pt x="113189" y="167044"/>
                  </a:cubicBezTo>
                  <a:cubicBezTo>
                    <a:pt x="82865" y="136976"/>
                    <a:pt x="46060" y="119627"/>
                    <a:pt x="9229" y="102057"/>
                  </a:cubicBezTo>
                  <a:cubicBezTo>
                    <a:pt x="2970" y="93420"/>
                    <a:pt x="4908" y="85251"/>
                    <a:pt x="10027" y="77180"/>
                  </a:cubicBezTo>
                  <a:close/>
                </a:path>
              </a:pathLst>
            </a:custGeom>
            <a:noFill/>
            <a:ln w="19241" cap="flat">
              <a:solidFill>
                <a:srgbClr val="2D3E50"/>
              </a:solidFill>
              <a:prstDash val="solid"/>
              <a:round/>
            </a:ln>
          </p:spPr>
          <p:txBody>
            <a:bodyPr rtlCol="0" anchor="ctr"/>
            <a:lstStyle/>
            <a:p>
              <a:endParaRPr lang="de-DE"/>
            </a:p>
          </p:txBody>
        </p:sp>
        <p:sp>
          <p:nvSpPr>
            <p:cNvPr id="202" name="Freihandform: Form 117">
              <a:extLst>
                <a:ext uri="{FF2B5EF4-FFF2-40B4-BE49-F238E27FC236}">
                  <a16:creationId xmlns:a16="http://schemas.microsoft.com/office/drawing/2014/main" id="{447A9C3E-3DF2-45AD-B3AC-063BD1198674}"/>
                </a:ext>
              </a:extLst>
            </p:cNvPr>
            <p:cNvSpPr/>
            <p:nvPr/>
          </p:nvSpPr>
          <p:spPr>
            <a:xfrm>
              <a:off x="2063505" y="3484974"/>
              <a:ext cx="199396" cy="251121"/>
            </a:xfrm>
            <a:custGeom>
              <a:avLst/>
              <a:gdLst>
                <a:gd name="connsiteX0" fmla="*/ 44445 w 199396"/>
                <a:gd name="connsiteY0" fmla="*/ 62924 h 251121"/>
                <a:gd name="connsiteX1" fmla="*/ 161373 w 199396"/>
                <a:gd name="connsiteY1" fmla="*/ 133502 h 251121"/>
                <a:gd name="connsiteX2" fmla="*/ 188639 w 199396"/>
                <a:gd name="connsiteY2" fmla="*/ 171947 h 251121"/>
                <a:gd name="connsiteX3" fmla="*/ 193448 w 199396"/>
                <a:gd name="connsiteY3" fmla="*/ 191940 h 251121"/>
                <a:gd name="connsiteX4" fmla="*/ 175427 w 199396"/>
                <a:gd name="connsiteY4" fmla="*/ 180749 h 251121"/>
                <a:gd name="connsiteX5" fmla="*/ 169403 w 199396"/>
                <a:gd name="connsiteY5" fmla="*/ 168304 h 251121"/>
                <a:gd name="connsiteX6" fmla="*/ 109676 w 199396"/>
                <a:gd name="connsiteY6" fmla="*/ 114100 h 251121"/>
                <a:gd name="connsiteX7" fmla="*/ 21135 w 199396"/>
                <a:gd name="connsiteY7" fmla="*/ 75333 h 251121"/>
                <a:gd name="connsiteX8" fmla="*/ 3736 w 199396"/>
                <a:gd name="connsiteY8" fmla="*/ 68276 h 251121"/>
                <a:gd name="connsiteX9" fmla="*/ 17913 w 199396"/>
                <a:gd name="connsiteY9" fmla="*/ 54255 h 251121"/>
                <a:gd name="connsiteX10" fmla="*/ 44445 w 199396"/>
                <a:gd name="connsiteY10" fmla="*/ 62924 h 251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96" h="251121">
                  <a:moveTo>
                    <a:pt x="44445" y="62924"/>
                  </a:moveTo>
                  <a:cubicBezTo>
                    <a:pt x="89329" y="74691"/>
                    <a:pt x="125687" y="103407"/>
                    <a:pt x="161373" y="133502"/>
                  </a:cubicBezTo>
                  <a:cubicBezTo>
                    <a:pt x="170433" y="146359"/>
                    <a:pt x="179319" y="159308"/>
                    <a:pt x="188639" y="171947"/>
                  </a:cubicBezTo>
                  <a:cubicBezTo>
                    <a:pt x="193143" y="178076"/>
                    <a:pt x="201887" y="184598"/>
                    <a:pt x="193448" y="191940"/>
                  </a:cubicBezTo>
                  <a:cubicBezTo>
                    <a:pt x="182436" y="201522"/>
                    <a:pt x="179662" y="188041"/>
                    <a:pt x="175427" y="180749"/>
                  </a:cubicBezTo>
                  <a:cubicBezTo>
                    <a:pt x="173139" y="176881"/>
                    <a:pt x="171717" y="172392"/>
                    <a:pt x="169403" y="168304"/>
                  </a:cubicBezTo>
                  <a:cubicBezTo>
                    <a:pt x="155008" y="142946"/>
                    <a:pt x="129120" y="132835"/>
                    <a:pt x="109676" y="114100"/>
                  </a:cubicBezTo>
                  <a:cubicBezTo>
                    <a:pt x="84670" y="88942"/>
                    <a:pt x="53309" y="81606"/>
                    <a:pt x="21135" y="75333"/>
                  </a:cubicBezTo>
                  <a:cubicBezTo>
                    <a:pt x="15689" y="71903"/>
                    <a:pt x="5190" y="81837"/>
                    <a:pt x="3736" y="68276"/>
                  </a:cubicBezTo>
                  <a:cubicBezTo>
                    <a:pt x="2771" y="57586"/>
                    <a:pt x="10502" y="55718"/>
                    <a:pt x="17913" y="54255"/>
                  </a:cubicBezTo>
                  <a:cubicBezTo>
                    <a:pt x="28284" y="52069"/>
                    <a:pt x="36236" y="57448"/>
                    <a:pt x="44445" y="62924"/>
                  </a:cubicBezTo>
                  <a:close/>
                </a:path>
              </a:pathLst>
            </a:custGeom>
            <a:noFill/>
            <a:ln w="19241" cap="flat">
              <a:solidFill>
                <a:srgbClr val="2D3E50"/>
              </a:solidFill>
              <a:prstDash val="solid"/>
              <a:round/>
            </a:ln>
          </p:spPr>
          <p:txBody>
            <a:bodyPr rtlCol="0" anchor="ctr"/>
            <a:lstStyle/>
            <a:p>
              <a:endParaRPr lang="de-DE"/>
            </a:p>
          </p:txBody>
        </p:sp>
        <p:sp>
          <p:nvSpPr>
            <p:cNvPr id="203" name="Freihandform: Form 118">
              <a:extLst>
                <a:ext uri="{FF2B5EF4-FFF2-40B4-BE49-F238E27FC236}">
                  <a16:creationId xmlns:a16="http://schemas.microsoft.com/office/drawing/2014/main" id="{178381B3-380D-4C29-897C-9D43E985F429}"/>
                </a:ext>
              </a:extLst>
            </p:cNvPr>
            <p:cNvSpPr/>
            <p:nvPr/>
          </p:nvSpPr>
          <p:spPr>
            <a:xfrm>
              <a:off x="762397" y="4786808"/>
              <a:ext cx="262892" cy="283665"/>
            </a:xfrm>
            <a:custGeom>
              <a:avLst/>
              <a:gdLst>
                <a:gd name="connsiteX0" fmla="*/ 47974 w 262892"/>
                <a:gd name="connsiteY0" fmla="*/ 192820 h 283665"/>
                <a:gd name="connsiteX1" fmla="*/ 121078 w 262892"/>
                <a:gd name="connsiteY1" fmla="*/ 36113 h 283665"/>
                <a:gd name="connsiteX2" fmla="*/ 175655 w 262892"/>
                <a:gd name="connsiteY2" fmla="*/ 31952 h 283665"/>
                <a:gd name="connsiteX3" fmla="*/ 257334 w 262892"/>
                <a:gd name="connsiteY3" fmla="*/ 176267 h 283665"/>
                <a:gd name="connsiteX4" fmla="*/ 260203 w 262892"/>
                <a:gd name="connsiteY4" fmla="*/ 188836 h 283665"/>
                <a:gd name="connsiteX5" fmla="*/ 76421 w 262892"/>
                <a:gd name="connsiteY5" fmla="*/ 255943 h 283665"/>
                <a:gd name="connsiteX6" fmla="*/ 47974 w 262892"/>
                <a:gd name="connsiteY6" fmla="*/ 192820 h 283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892" h="283665">
                  <a:moveTo>
                    <a:pt x="47974" y="192820"/>
                  </a:moveTo>
                  <a:cubicBezTo>
                    <a:pt x="63060" y="135369"/>
                    <a:pt x="92012" y="85693"/>
                    <a:pt x="121078" y="36113"/>
                  </a:cubicBezTo>
                  <a:cubicBezTo>
                    <a:pt x="138171" y="16769"/>
                    <a:pt x="156159" y="12618"/>
                    <a:pt x="175655" y="31952"/>
                  </a:cubicBezTo>
                  <a:cubicBezTo>
                    <a:pt x="199199" y="82421"/>
                    <a:pt x="218213" y="136023"/>
                    <a:pt x="257334" y="176267"/>
                  </a:cubicBezTo>
                  <a:cubicBezTo>
                    <a:pt x="260223" y="179609"/>
                    <a:pt x="261318" y="184390"/>
                    <a:pt x="260203" y="188836"/>
                  </a:cubicBezTo>
                  <a:cubicBezTo>
                    <a:pt x="200185" y="214327"/>
                    <a:pt x="140040" y="241296"/>
                    <a:pt x="76421" y="255943"/>
                  </a:cubicBezTo>
                  <a:cubicBezTo>
                    <a:pt x="53840" y="241710"/>
                    <a:pt x="65200" y="209451"/>
                    <a:pt x="47974" y="192820"/>
                  </a:cubicBezTo>
                  <a:close/>
                </a:path>
              </a:pathLst>
            </a:custGeom>
            <a:noFill/>
            <a:ln w="19241" cap="flat">
              <a:solidFill>
                <a:srgbClr val="2D3E50"/>
              </a:solidFill>
              <a:prstDash val="solid"/>
              <a:round/>
            </a:ln>
          </p:spPr>
          <p:txBody>
            <a:bodyPr rtlCol="0" anchor="ctr"/>
            <a:lstStyle/>
            <a:p>
              <a:endParaRPr lang="de-DE"/>
            </a:p>
          </p:txBody>
        </p:sp>
        <p:sp>
          <p:nvSpPr>
            <p:cNvPr id="204" name="Freihandform: Form 119">
              <a:extLst>
                <a:ext uri="{FF2B5EF4-FFF2-40B4-BE49-F238E27FC236}">
                  <a16:creationId xmlns:a16="http://schemas.microsoft.com/office/drawing/2014/main" id="{C438A6A8-700E-4A15-82EF-98C42216092E}"/>
                </a:ext>
              </a:extLst>
            </p:cNvPr>
            <p:cNvSpPr/>
            <p:nvPr/>
          </p:nvSpPr>
          <p:spPr>
            <a:xfrm>
              <a:off x="786062" y="4958079"/>
              <a:ext cx="185372" cy="306797"/>
            </a:xfrm>
            <a:custGeom>
              <a:avLst/>
              <a:gdLst>
                <a:gd name="connsiteX0" fmla="*/ 24309 w 185372"/>
                <a:gd name="connsiteY0" fmla="*/ 21549 h 306797"/>
                <a:gd name="connsiteX1" fmla="*/ 41515 w 185372"/>
                <a:gd name="connsiteY1" fmla="*/ 34116 h 306797"/>
                <a:gd name="connsiteX2" fmla="*/ 52584 w 185372"/>
                <a:gd name="connsiteY2" fmla="*/ 84764 h 306797"/>
                <a:gd name="connsiteX3" fmla="*/ 134219 w 185372"/>
                <a:gd name="connsiteY3" fmla="*/ 221267 h 306797"/>
                <a:gd name="connsiteX4" fmla="*/ 185373 w 185372"/>
                <a:gd name="connsiteY4" fmla="*/ 272227 h 306797"/>
                <a:gd name="connsiteX5" fmla="*/ 173847 w 185372"/>
                <a:gd name="connsiteY5" fmla="*/ 278401 h 306797"/>
                <a:gd name="connsiteX6" fmla="*/ 97041 w 185372"/>
                <a:gd name="connsiteY6" fmla="*/ 219790 h 306797"/>
                <a:gd name="connsiteX7" fmla="*/ 26589 w 185372"/>
                <a:gd name="connsiteY7" fmla="*/ 80197 h 306797"/>
                <a:gd name="connsiteX8" fmla="*/ 24194 w 185372"/>
                <a:gd name="connsiteY8" fmla="*/ 21610 h 306797"/>
                <a:gd name="connsiteX9" fmla="*/ 24309 w 185372"/>
                <a:gd name="connsiteY9" fmla="*/ 21549 h 306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372" h="306797">
                  <a:moveTo>
                    <a:pt x="24309" y="21549"/>
                  </a:moveTo>
                  <a:cubicBezTo>
                    <a:pt x="35245" y="17100"/>
                    <a:pt x="39440" y="22533"/>
                    <a:pt x="41515" y="34116"/>
                  </a:cubicBezTo>
                  <a:cubicBezTo>
                    <a:pt x="44515" y="51159"/>
                    <a:pt x="48808" y="67902"/>
                    <a:pt x="52584" y="84764"/>
                  </a:cubicBezTo>
                  <a:cubicBezTo>
                    <a:pt x="75746" y="133088"/>
                    <a:pt x="89238" y="188550"/>
                    <a:pt x="134219" y="221267"/>
                  </a:cubicBezTo>
                  <a:cubicBezTo>
                    <a:pt x="143904" y="247424"/>
                    <a:pt x="170962" y="251814"/>
                    <a:pt x="185373" y="272227"/>
                  </a:cubicBezTo>
                  <a:lnTo>
                    <a:pt x="173847" y="278401"/>
                  </a:lnTo>
                  <a:cubicBezTo>
                    <a:pt x="140362" y="271263"/>
                    <a:pt x="120578" y="242601"/>
                    <a:pt x="97041" y="219790"/>
                  </a:cubicBezTo>
                  <a:cubicBezTo>
                    <a:pt x="65906" y="177932"/>
                    <a:pt x="37768" y="134469"/>
                    <a:pt x="26589" y="80197"/>
                  </a:cubicBezTo>
                  <a:cubicBezTo>
                    <a:pt x="22551" y="60496"/>
                    <a:pt x="19369" y="41435"/>
                    <a:pt x="24194" y="21610"/>
                  </a:cubicBezTo>
                  <a:lnTo>
                    <a:pt x="24309" y="21549"/>
                  </a:lnTo>
                  <a:close/>
                </a:path>
              </a:pathLst>
            </a:custGeom>
            <a:noFill/>
            <a:ln w="19241" cap="flat">
              <a:solidFill>
                <a:srgbClr val="2D3E50"/>
              </a:solidFill>
              <a:prstDash val="solid"/>
              <a:round/>
            </a:ln>
          </p:spPr>
          <p:txBody>
            <a:bodyPr rtlCol="0" anchor="ctr"/>
            <a:lstStyle/>
            <a:p>
              <a:endParaRPr lang="de-DE"/>
            </a:p>
          </p:txBody>
        </p:sp>
        <p:sp>
          <p:nvSpPr>
            <p:cNvPr id="205" name="Freihandform: Form 120">
              <a:extLst>
                <a:ext uri="{FF2B5EF4-FFF2-40B4-BE49-F238E27FC236}">
                  <a16:creationId xmlns:a16="http://schemas.microsoft.com/office/drawing/2014/main" id="{87E4B4B4-CC29-4D46-8DCA-3CEB01EB4249}"/>
                </a:ext>
              </a:extLst>
            </p:cNvPr>
            <p:cNvSpPr/>
            <p:nvPr/>
          </p:nvSpPr>
          <p:spPr>
            <a:xfrm>
              <a:off x="909184" y="4742392"/>
              <a:ext cx="171740" cy="298712"/>
            </a:xfrm>
            <a:custGeom>
              <a:avLst/>
              <a:gdLst>
                <a:gd name="connsiteX0" fmla="*/ 113416 w 171740"/>
                <a:gd name="connsiteY0" fmla="*/ 233251 h 298712"/>
                <a:gd name="connsiteX1" fmla="*/ 23062 w 171740"/>
                <a:gd name="connsiteY1" fmla="*/ 77911 h 298712"/>
                <a:gd name="connsiteX2" fmla="*/ 12106 w 171740"/>
                <a:gd name="connsiteY2" fmla="*/ 21090 h 298712"/>
                <a:gd name="connsiteX3" fmla="*/ 13052 w 171740"/>
                <a:gd name="connsiteY3" fmla="*/ 20520 h 298712"/>
                <a:gd name="connsiteX4" fmla="*/ 28826 w 171740"/>
                <a:gd name="connsiteY4" fmla="*/ 26488 h 298712"/>
                <a:gd name="connsiteX5" fmla="*/ 29252 w 171740"/>
                <a:gd name="connsiteY5" fmla="*/ 27577 h 298712"/>
                <a:gd name="connsiteX6" fmla="*/ 59879 w 171740"/>
                <a:gd name="connsiteY6" fmla="*/ 128714 h 298712"/>
                <a:gd name="connsiteX7" fmla="*/ 156281 w 171740"/>
                <a:gd name="connsiteY7" fmla="*/ 249470 h 298712"/>
                <a:gd name="connsiteX8" fmla="*/ 167044 w 171740"/>
                <a:gd name="connsiteY8" fmla="*/ 273717 h 298712"/>
                <a:gd name="connsiteX9" fmla="*/ 113416 w 171740"/>
                <a:gd name="connsiteY9" fmla="*/ 233251 h 2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740" h="298712">
                  <a:moveTo>
                    <a:pt x="113416" y="233251"/>
                  </a:moveTo>
                  <a:cubicBezTo>
                    <a:pt x="70705" y="190385"/>
                    <a:pt x="46522" y="134459"/>
                    <a:pt x="23062" y="77911"/>
                  </a:cubicBezTo>
                  <a:cubicBezTo>
                    <a:pt x="15081" y="59931"/>
                    <a:pt x="4599" y="42586"/>
                    <a:pt x="12106" y="21090"/>
                  </a:cubicBezTo>
                  <a:cubicBezTo>
                    <a:pt x="12415" y="20885"/>
                    <a:pt x="12729" y="20693"/>
                    <a:pt x="13052" y="20520"/>
                  </a:cubicBezTo>
                  <a:cubicBezTo>
                    <a:pt x="18866" y="17405"/>
                    <a:pt x="25990" y="20101"/>
                    <a:pt x="28826" y="26488"/>
                  </a:cubicBezTo>
                  <a:cubicBezTo>
                    <a:pt x="28983" y="26843"/>
                    <a:pt x="29123" y="27207"/>
                    <a:pt x="29252" y="27577"/>
                  </a:cubicBezTo>
                  <a:cubicBezTo>
                    <a:pt x="33380" y="63152"/>
                    <a:pt x="43788" y="97510"/>
                    <a:pt x="59879" y="128714"/>
                  </a:cubicBezTo>
                  <a:cubicBezTo>
                    <a:pt x="81967" y="178474"/>
                    <a:pt x="111430" y="221385"/>
                    <a:pt x="156281" y="249470"/>
                  </a:cubicBezTo>
                  <a:cubicBezTo>
                    <a:pt x="161500" y="255763"/>
                    <a:pt x="172113" y="258620"/>
                    <a:pt x="167044" y="273717"/>
                  </a:cubicBezTo>
                  <a:cubicBezTo>
                    <a:pt x="145704" y="264852"/>
                    <a:pt x="131223" y="245888"/>
                    <a:pt x="113416" y="233251"/>
                  </a:cubicBezTo>
                  <a:close/>
                </a:path>
              </a:pathLst>
            </a:custGeom>
            <a:noFill/>
            <a:ln w="19241" cap="flat">
              <a:solidFill>
                <a:srgbClr val="2D3E50"/>
              </a:solidFill>
              <a:prstDash val="solid"/>
              <a:round/>
            </a:ln>
          </p:spPr>
          <p:txBody>
            <a:bodyPr rtlCol="0" anchor="ctr"/>
            <a:lstStyle/>
            <a:p>
              <a:endParaRPr lang="de-DE"/>
            </a:p>
          </p:txBody>
        </p:sp>
        <p:sp>
          <p:nvSpPr>
            <p:cNvPr id="206" name="Freihandform: Form 121">
              <a:extLst>
                <a:ext uri="{FF2B5EF4-FFF2-40B4-BE49-F238E27FC236}">
                  <a16:creationId xmlns:a16="http://schemas.microsoft.com/office/drawing/2014/main" id="{38A7DFF7-6AF6-40AA-80D1-A2A9067D7746}"/>
                </a:ext>
              </a:extLst>
            </p:cNvPr>
            <p:cNvSpPr/>
            <p:nvPr/>
          </p:nvSpPr>
          <p:spPr>
            <a:xfrm>
              <a:off x="690597" y="5134970"/>
              <a:ext cx="269715" cy="221694"/>
            </a:xfrm>
            <a:custGeom>
              <a:avLst/>
              <a:gdLst>
                <a:gd name="connsiteX0" fmla="*/ 201416 w 269715"/>
                <a:gd name="connsiteY0" fmla="*/ 43847 h 221694"/>
                <a:gd name="connsiteX1" fmla="*/ 269715 w 269715"/>
                <a:gd name="connsiteY1" fmla="*/ 101294 h 221694"/>
                <a:gd name="connsiteX2" fmla="*/ 28102 w 269715"/>
                <a:gd name="connsiteY2" fmla="*/ 183709 h 221694"/>
                <a:gd name="connsiteX3" fmla="*/ 40686 w 269715"/>
                <a:gd name="connsiteY3" fmla="*/ 98605 h 221694"/>
                <a:gd name="connsiteX4" fmla="*/ 201416 w 269715"/>
                <a:gd name="connsiteY4" fmla="*/ 43847 h 221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715" h="221694">
                  <a:moveTo>
                    <a:pt x="201416" y="43847"/>
                  </a:moveTo>
                  <a:lnTo>
                    <a:pt x="269715" y="101294"/>
                  </a:lnTo>
                  <a:cubicBezTo>
                    <a:pt x="189543" y="129588"/>
                    <a:pt x="109913" y="161354"/>
                    <a:pt x="28102" y="183709"/>
                  </a:cubicBezTo>
                  <a:cubicBezTo>
                    <a:pt x="25788" y="154231"/>
                    <a:pt x="35269" y="126897"/>
                    <a:pt x="40686" y="98605"/>
                  </a:cubicBezTo>
                  <a:cubicBezTo>
                    <a:pt x="91845" y="72923"/>
                    <a:pt x="144044" y="49426"/>
                    <a:pt x="201416" y="43847"/>
                  </a:cubicBezTo>
                  <a:close/>
                </a:path>
              </a:pathLst>
            </a:custGeom>
            <a:noFill/>
            <a:ln w="19241" cap="flat">
              <a:solidFill>
                <a:srgbClr val="2D3E50"/>
              </a:solidFill>
              <a:prstDash val="solid"/>
              <a:round/>
            </a:ln>
          </p:spPr>
          <p:txBody>
            <a:bodyPr rtlCol="0" anchor="ctr"/>
            <a:lstStyle/>
            <a:p>
              <a:endParaRPr lang="de-DE"/>
            </a:p>
          </p:txBody>
        </p:sp>
        <p:sp>
          <p:nvSpPr>
            <p:cNvPr id="207" name="Freihandform: Form 122">
              <a:extLst>
                <a:ext uri="{FF2B5EF4-FFF2-40B4-BE49-F238E27FC236}">
                  <a16:creationId xmlns:a16="http://schemas.microsoft.com/office/drawing/2014/main" id="{D1951D2A-F63A-419C-9E9F-2D9A239D3C9E}"/>
                </a:ext>
              </a:extLst>
            </p:cNvPr>
            <p:cNvSpPr/>
            <p:nvPr/>
          </p:nvSpPr>
          <p:spPr>
            <a:xfrm>
              <a:off x="1149235" y="3072221"/>
              <a:ext cx="642514" cy="680576"/>
            </a:xfrm>
            <a:custGeom>
              <a:avLst/>
              <a:gdLst>
                <a:gd name="connsiteX0" fmla="*/ 401996 w 642514"/>
                <a:gd name="connsiteY0" fmla="*/ 523152 h 680576"/>
                <a:gd name="connsiteX1" fmla="*/ 304739 w 642514"/>
                <a:gd name="connsiteY1" fmla="*/ 496890 h 680576"/>
                <a:gd name="connsiteX2" fmla="*/ 243337 w 642514"/>
                <a:gd name="connsiteY2" fmla="*/ 545456 h 680576"/>
                <a:gd name="connsiteX3" fmla="*/ 205688 w 642514"/>
                <a:gd name="connsiteY3" fmla="*/ 675333 h 680576"/>
                <a:gd name="connsiteX4" fmla="*/ 192707 w 642514"/>
                <a:gd name="connsiteY4" fmla="*/ 664890 h 680576"/>
                <a:gd name="connsiteX5" fmla="*/ 200295 w 642514"/>
                <a:gd name="connsiteY5" fmla="*/ 631204 h 680576"/>
                <a:gd name="connsiteX6" fmla="*/ 244585 w 642514"/>
                <a:gd name="connsiteY6" fmla="*/ 489933 h 680576"/>
                <a:gd name="connsiteX7" fmla="*/ 256284 w 642514"/>
                <a:gd name="connsiteY7" fmla="*/ 210963 h 680576"/>
                <a:gd name="connsiteX8" fmla="*/ 261656 w 642514"/>
                <a:gd name="connsiteY8" fmla="*/ 190924 h 680576"/>
                <a:gd name="connsiteX9" fmla="*/ 293089 w 642514"/>
                <a:gd name="connsiteY9" fmla="*/ 377280 h 680576"/>
                <a:gd name="connsiteX10" fmla="*/ 347771 w 642514"/>
                <a:gd name="connsiteY10" fmla="*/ 228405 h 680576"/>
                <a:gd name="connsiteX11" fmla="*/ 316950 w 642514"/>
                <a:gd name="connsiteY11" fmla="*/ 69462 h 680576"/>
                <a:gd name="connsiteX12" fmla="*/ 337286 w 642514"/>
                <a:gd name="connsiteY12" fmla="*/ 87797 h 680576"/>
                <a:gd name="connsiteX13" fmla="*/ 359691 w 642514"/>
                <a:gd name="connsiteY13" fmla="*/ 270526 h 680576"/>
                <a:gd name="connsiteX14" fmla="*/ 442517 w 642514"/>
                <a:gd name="connsiteY14" fmla="*/ 164484 h 680576"/>
                <a:gd name="connsiteX15" fmla="*/ 499896 w 642514"/>
                <a:gd name="connsiteY15" fmla="*/ 120033 h 680576"/>
                <a:gd name="connsiteX16" fmla="*/ 445299 w 642514"/>
                <a:gd name="connsiteY16" fmla="*/ 186660 h 680576"/>
                <a:gd name="connsiteX17" fmla="*/ 360045 w 642514"/>
                <a:gd name="connsiteY17" fmla="*/ 313906 h 680576"/>
                <a:gd name="connsiteX18" fmla="*/ 458268 w 642514"/>
                <a:gd name="connsiteY18" fmla="*/ 328366 h 680576"/>
                <a:gd name="connsiteX19" fmla="*/ 500804 w 642514"/>
                <a:gd name="connsiteY19" fmla="*/ 365214 h 680576"/>
                <a:gd name="connsiteX20" fmla="*/ 469278 w 642514"/>
                <a:gd name="connsiteY20" fmla="*/ 353813 h 680576"/>
                <a:gd name="connsiteX21" fmla="*/ 363306 w 642514"/>
                <a:gd name="connsiteY21" fmla="*/ 340056 h 680576"/>
                <a:gd name="connsiteX22" fmla="*/ 279841 w 642514"/>
                <a:gd name="connsiteY22" fmla="*/ 469244 h 680576"/>
                <a:gd name="connsiteX23" fmla="*/ 379113 w 642514"/>
                <a:gd name="connsiteY23" fmla="*/ 488314 h 680576"/>
                <a:gd name="connsiteX24" fmla="*/ 412954 w 642514"/>
                <a:gd name="connsiteY24" fmla="*/ 513128 h 680576"/>
                <a:gd name="connsiteX25" fmla="*/ 416854 w 642514"/>
                <a:gd name="connsiteY25" fmla="*/ 528985 h 680576"/>
                <a:gd name="connsiteX26" fmla="*/ 401996 w 642514"/>
                <a:gd name="connsiteY26" fmla="*/ 523152 h 68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42514" h="680576">
                  <a:moveTo>
                    <a:pt x="401996" y="523152"/>
                  </a:moveTo>
                  <a:cubicBezTo>
                    <a:pt x="373172" y="498393"/>
                    <a:pt x="341149" y="488121"/>
                    <a:pt x="304739" y="496890"/>
                  </a:cubicBezTo>
                  <a:cubicBezTo>
                    <a:pt x="273234" y="495979"/>
                    <a:pt x="251723" y="506014"/>
                    <a:pt x="243337" y="545456"/>
                  </a:cubicBezTo>
                  <a:cubicBezTo>
                    <a:pt x="233991" y="589644"/>
                    <a:pt x="218579" y="632380"/>
                    <a:pt x="205688" y="675333"/>
                  </a:cubicBezTo>
                  <a:cubicBezTo>
                    <a:pt x="196856" y="678575"/>
                    <a:pt x="190267" y="677874"/>
                    <a:pt x="192707" y="664890"/>
                  </a:cubicBezTo>
                  <a:cubicBezTo>
                    <a:pt x="194817" y="653573"/>
                    <a:pt x="197727" y="642453"/>
                    <a:pt x="200295" y="631204"/>
                  </a:cubicBezTo>
                  <a:cubicBezTo>
                    <a:pt x="207342" y="581194"/>
                    <a:pt x="239338" y="540624"/>
                    <a:pt x="244585" y="489933"/>
                  </a:cubicBezTo>
                  <a:cubicBezTo>
                    <a:pt x="295958" y="399331"/>
                    <a:pt x="284820" y="305620"/>
                    <a:pt x="256284" y="210963"/>
                  </a:cubicBezTo>
                  <a:cubicBezTo>
                    <a:pt x="252860" y="199554"/>
                    <a:pt x="252860" y="199554"/>
                    <a:pt x="261656" y="190924"/>
                  </a:cubicBezTo>
                  <a:cubicBezTo>
                    <a:pt x="286948" y="247902"/>
                    <a:pt x="294345" y="308275"/>
                    <a:pt x="293089" y="377280"/>
                  </a:cubicBezTo>
                  <a:cubicBezTo>
                    <a:pt x="333949" y="333058"/>
                    <a:pt x="348008" y="284700"/>
                    <a:pt x="347771" y="228405"/>
                  </a:cubicBezTo>
                  <a:cubicBezTo>
                    <a:pt x="348095" y="173597"/>
                    <a:pt x="337580" y="119361"/>
                    <a:pt x="316950" y="69462"/>
                  </a:cubicBezTo>
                  <a:cubicBezTo>
                    <a:pt x="333130" y="68630"/>
                    <a:pt x="332326" y="81442"/>
                    <a:pt x="337286" y="87797"/>
                  </a:cubicBezTo>
                  <a:cubicBezTo>
                    <a:pt x="360321" y="143868"/>
                    <a:pt x="363483" y="203218"/>
                    <a:pt x="359691" y="270526"/>
                  </a:cubicBezTo>
                  <a:lnTo>
                    <a:pt x="442517" y="164484"/>
                  </a:lnTo>
                  <a:cubicBezTo>
                    <a:pt x="458867" y="151181"/>
                    <a:pt x="471910" y="132674"/>
                    <a:pt x="499896" y="120033"/>
                  </a:cubicBezTo>
                  <a:cubicBezTo>
                    <a:pt x="482970" y="152609"/>
                    <a:pt x="460652" y="166289"/>
                    <a:pt x="445299" y="186660"/>
                  </a:cubicBezTo>
                  <a:cubicBezTo>
                    <a:pt x="423660" y="236258"/>
                    <a:pt x="383153" y="269869"/>
                    <a:pt x="360045" y="313906"/>
                  </a:cubicBezTo>
                  <a:cubicBezTo>
                    <a:pt x="390868" y="307817"/>
                    <a:pt x="426578" y="300363"/>
                    <a:pt x="458268" y="328366"/>
                  </a:cubicBezTo>
                  <a:cubicBezTo>
                    <a:pt x="472768" y="339015"/>
                    <a:pt x="490198" y="345820"/>
                    <a:pt x="500804" y="365214"/>
                  </a:cubicBezTo>
                  <a:cubicBezTo>
                    <a:pt x="485279" y="372825"/>
                    <a:pt x="478578" y="359175"/>
                    <a:pt x="469278" y="353813"/>
                  </a:cubicBezTo>
                  <a:cubicBezTo>
                    <a:pt x="435738" y="333854"/>
                    <a:pt x="401203" y="322262"/>
                    <a:pt x="363306" y="340056"/>
                  </a:cubicBezTo>
                  <a:cubicBezTo>
                    <a:pt x="312706" y="364264"/>
                    <a:pt x="305767" y="421268"/>
                    <a:pt x="279841" y="469244"/>
                  </a:cubicBezTo>
                  <a:cubicBezTo>
                    <a:pt x="315757" y="473983"/>
                    <a:pt x="350959" y="462492"/>
                    <a:pt x="379113" y="488314"/>
                  </a:cubicBezTo>
                  <a:cubicBezTo>
                    <a:pt x="390394" y="496533"/>
                    <a:pt x="401849" y="504502"/>
                    <a:pt x="412954" y="513128"/>
                  </a:cubicBezTo>
                  <a:cubicBezTo>
                    <a:pt x="417766" y="516898"/>
                    <a:pt x="424689" y="521888"/>
                    <a:pt x="416854" y="528985"/>
                  </a:cubicBezTo>
                  <a:cubicBezTo>
                    <a:pt x="410289" y="535087"/>
                    <a:pt x="405670" y="529020"/>
                    <a:pt x="401996" y="523152"/>
                  </a:cubicBezTo>
                  <a:close/>
                </a:path>
              </a:pathLst>
            </a:custGeom>
            <a:noFill/>
            <a:ln w="19241" cap="flat">
              <a:solidFill>
                <a:srgbClr val="2D3E50"/>
              </a:solidFill>
              <a:prstDash val="solid"/>
              <a:round/>
            </a:ln>
          </p:spPr>
          <p:txBody>
            <a:bodyPr rtlCol="0" anchor="ctr"/>
            <a:lstStyle/>
            <a:p>
              <a:endParaRPr lang="de-DE"/>
            </a:p>
          </p:txBody>
        </p:sp>
        <p:sp>
          <p:nvSpPr>
            <p:cNvPr id="208" name="Freihandform: Form 123">
              <a:extLst>
                <a:ext uri="{FF2B5EF4-FFF2-40B4-BE49-F238E27FC236}">
                  <a16:creationId xmlns:a16="http://schemas.microsoft.com/office/drawing/2014/main" id="{BF7C32FF-FFF9-4274-B027-374E87367D29}"/>
                </a:ext>
              </a:extLst>
            </p:cNvPr>
            <p:cNvSpPr/>
            <p:nvPr/>
          </p:nvSpPr>
          <p:spPr>
            <a:xfrm>
              <a:off x="1470026" y="3258975"/>
              <a:ext cx="177787" cy="186779"/>
            </a:xfrm>
            <a:custGeom>
              <a:avLst/>
              <a:gdLst>
                <a:gd name="connsiteX0" fmla="*/ 137448 w 177787"/>
                <a:gd name="connsiteY0" fmla="*/ 141707 h 186779"/>
                <a:gd name="connsiteX1" fmla="*/ 31193 w 177787"/>
                <a:gd name="connsiteY1" fmla="*/ 136956 h 186779"/>
                <a:gd name="connsiteX2" fmla="*/ 124478 w 177787"/>
                <a:gd name="connsiteY2" fmla="*/ 0 h 186779"/>
                <a:gd name="connsiteX3" fmla="*/ 137448 w 177787"/>
                <a:gd name="connsiteY3" fmla="*/ 141707 h 186779"/>
              </a:gdLst>
              <a:ahLst/>
              <a:cxnLst>
                <a:cxn ang="0">
                  <a:pos x="connsiteX0" y="connsiteY0"/>
                </a:cxn>
                <a:cxn ang="0">
                  <a:pos x="connsiteX1" y="connsiteY1"/>
                </a:cxn>
                <a:cxn ang="0">
                  <a:pos x="connsiteX2" y="connsiteY2"/>
                </a:cxn>
                <a:cxn ang="0">
                  <a:pos x="connsiteX3" y="connsiteY3"/>
                </a:cxn>
              </a:cxnLst>
              <a:rect l="l" t="t" r="r" b="b"/>
              <a:pathLst>
                <a:path w="177787" h="186779">
                  <a:moveTo>
                    <a:pt x="137448" y="141707"/>
                  </a:moveTo>
                  <a:cubicBezTo>
                    <a:pt x="102870" y="131784"/>
                    <a:pt x="68290" y="122020"/>
                    <a:pt x="31193" y="136956"/>
                  </a:cubicBezTo>
                  <a:cubicBezTo>
                    <a:pt x="54257" y="82050"/>
                    <a:pt x="89325" y="41008"/>
                    <a:pt x="124478" y="0"/>
                  </a:cubicBezTo>
                  <a:cubicBezTo>
                    <a:pt x="134121" y="46632"/>
                    <a:pt x="143390" y="93386"/>
                    <a:pt x="137448" y="141707"/>
                  </a:cubicBezTo>
                  <a:close/>
                </a:path>
              </a:pathLst>
            </a:custGeom>
            <a:noFill/>
            <a:ln w="19241" cap="flat">
              <a:solidFill>
                <a:srgbClr val="2D3E50"/>
              </a:solidFill>
              <a:prstDash val="solid"/>
              <a:round/>
            </a:ln>
          </p:spPr>
          <p:txBody>
            <a:bodyPr rtlCol="0" anchor="ctr"/>
            <a:lstStyle/>
            <a:p>
              <a:endParaRPr lang="de-DE"/>
            </a:p>
          </p:txBody>
        </p:sp>
        <p:sp>
          <p:nvSpPr>
            <p:cNvPr id="209" name="Freihandform: Form 124">
              <a:extLst>
                <a:ext uri="{FF2B5EF4-FFF2-40B4-BE49-F238E27FC236}">
                  <a16:creationId xmlns:a16="http://schemas.microsoft.com/office/drawing/2014/main" id="{ECD2D9B1-925E-4860-91C4-A871D897E4C5}"/>
                </a:ext>
              </a:extLst>
            </p:cNvPr>
            <p:cNvSpPr/>
            <p:nvPr/>
          </p:nvSpPr>
          <p:spPr>
            <a:xfrm>
              <a:off x="1910119" y="3519452"/>
              <a:ext cx="240242" cy="210710"/>
            </a:xfrm>
            <a:custGeom>
              <a:avLst/>
              <a:gdLst>
                <a:gd name="connsiteX0" fmla="*/ 197831 w 240242"/>
                <a:gd name="connsiteY0" fmla="*/ 28446 h 210710"/>
                <a:gd name="connsiteX1" fmla="*/ 173141 w 240242"/>
                <a:gd name="connsiteY1" fmla="*/ 25373 h 210710"/>
                <a:gd name="connsiteX2" fmla="*/ 162374 w 240242"/>
                <a:gd name="connsiteY2" fmla="*/ 33257 h 210710"/>
                <a:gd name="connsiteX3" fmla="*/ 174606 w 240242"/>
                <a:gd name="connsiteY3" fmla="*/ 41045 h 210710"/>
                <a:gd name="connsiteX4" fmla="*/ 128229 w 240242"/>
                <a:gd name="connsiteY4" fmla="*/ 153029 h 210710"/>
                <a:gd name="connsiteX5" fmla="*/ 124869 w 240242"/>
                <a:gd name="connsiteY5" fmla="*/ 169404 h 210710"/>
                <a:gd name="connsiteX6" fmla="*/ 7295 w 240242"/>
                <a:gd name="connsiteY6" fmla="*/ 119546 h 210710"/>
                <a:gd name="connsiteX7" fmla="*/ 195251 w 240242"/>
                <a:gd name="connsiteY7" fmla="*/ 6241 h 210710"/>
                <a:gd name="connsiteX8" fmla="*/ 197831 w 240242"/>
                <a:gd name="connsiteY8" fmla="*/ 28446 h 21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242" h="210710">
                  <a:moveTo>
                    <a:pt x="197831" y="28446"/>
                  </a:moveTo>
                  <a:cubicBezTo>
                    <a:pt x="189610" y="27443"/>
                    <a:pt x="181393" y="26125"/>
                    <a:pt x="173141" y="25373"/>
                  </a:cubicBezTo>
                  <a:cubicBezTo>
                    <a:pt x="167841" y="24843"/>
                    <a:pt x="161240" y="25558"/>
                    <a:pt x="162374" y="33257"/>
                  </a:cubicBezTo>
                  <a:cubicBezTo>
                    <a:pt x="163003" y="36603"/>
                    <a:pt x="170328" y="38478"/>
                    <a:pt x="174606" y="41045"/>
                  </a:cubicBezTo>
                  <a:cubicBezTo>
                    <a:pt x="140630" y="69120"/>
                    <a:pt x="144249" y="116001"/>
                    <a:pt x="128229" y="153029"/>
                  </a:cubicBezTo>
                  <a:cubicBezTo>
                    <a:pt x="126595" y="158347"/>
                    <a:pt x="125470" y="163832"/>
                    <a:pt x="124869" y="169404"/>
                  </a:cubicBezTo>
                  <a:cubicBezTo>
                    <a:pt x="85876" y="153070"/>
                    <a:pt x="51673" y="123905"/>
                    <a:pt x="7295" y="119546"/>
                  </a:cubicBezTo>
                  <a:cubicBezTo>
                    <a:pt x="68619" y="76429"/>
                    <a:pt x="123909" y="25183"/>
                    <a:pt x="195251" y="6241"/>
                  </a:cubicBezTo>
                  <a:lnTo>
                    <a:pt x="197831" y="28446"/>
                  </a:lnTo>
                  <a:close/>
                </a:path>
              </a:pathLst>
            </a:custGeom>
            <a:noFill/>
            <a:ln w="19241" cap="flat">
              <a:solidFill>
                <a:srgbClr val="2D3E50"/>
              </a:solidFill>
              <a:prstDash val="solid"/>
              <a:round/>
            </a:ln>
          </p:spPr>
          <p:txBody>
            <a:bodyPr rtlCol="0" anchor="ctr"/>
            <a:lstStyle/>
            <a:p>
              <a:endParaRPr lang="de-DE"/>
            </a:p>
          </p:txBody>
        </p:sp>
        <p:sp>
          <p:nvSpPr>
            <p:cNvPr id="210" name="Freihandform: Form 125">
              <a:extLst>
                <a:ext uri="{FF2B5EF4-FFF2-40B4-BE49-F238E27FC236}">
                  <a16:creationId xmlns:a16="http://schemas.microsoft.com/office/drawing/2014/main" id="{B10572D1-E1C4-4045-8223-5BEF51CAEF7E}"/>
                </a:ext>
              </a:extLst>
            </p:cNvPr>
            <p:cNvSpPr/>
            <p:nvPr/>
          </p:nvSpPr>
          <p:spPr>
            <a:xfrm>
              <a:off x="1383047" y="3401417"/>
              <a:ext cx="185899" cy="204350"/>
            </a:xfrm>
            <a:custGeom>
              <a:avLst/>
              <a:gdLst>
                <a:gd name="connsiteX0" fmla="*/ 145559 w 185899"/>
                <a:gd name="connsiteY0" fmla="*/ 159058 h 204350"/>
                <a:gd name="connsiteX1" fmla="*/ 48649 w 185899"/>
                <a:gd name="connsiteY1" fmla="*/ 154788 h 204350"/>
                <a:gd name="connsiteX2" fmla="*/ 39798 w 185899"/>
                <a:gd name="connsiteY2" fmla="*/ 137901 h 204350"/>
                <a:gd name="connsiteX3" fmla="*/ 97115 w 185899"/>
                <a:gd name="connsiteY3" fmla="*/ 17784 h 204350"/>
                <a:gd name="connsiteX4" fmla="*/ 129695 w 185899"/>
                <a:gd name="connsiteY4" fmla="*/ 10831 h 204350"/>
                <a:gd name="connsiteX5" fmla="*/ 145559 w 185899"/>
                <a:gd name="connsiteY5" fmla="*/ 159058 h 20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99" h="204350">
                  <a:moveTo>
                    <a:pt x="145559" y="159058"/>
                  </a:moveTo>
                  <a:cubicBezTo>
                    <a:pt x="113407" y="153636"/>
                    <a:pt x="82031" y="141606"/>
                    <a:pt x="48649" y="154788"/>
                  </a:cubicBezTo>
                  <a:cubicBezTo>
                    <a:pt x="34548" y="160304"/>
                    <a:pt x="36682" y="146309"/>
                    <a:pt x="39798" y="137901"/>
                  </a:cubicBezTo>
                  <a:cubicBezTo>
                    <a:pt x="55897" y="96215"/>
                    <a:pt x="75063" y="56037"/>
                    <a:pt x="97115" y="17784"/>
                  </a:cubicBezTo>
                  <a:cubicBezTo>
                    <a:pt x="104837" y="4165"/>
                    <a:pt x="118692" y="13199"/>
                    <a:pt x="129695" y="10831"/>
                  </a:cubicBezTo>
                  <a:cubicBezTo>
                    <a:pt x="142447" y="59324"/>
                    <a:pt x="152269" y="108446"/>
                    <a:pt x="145559" y="159058"/>
                  </a:cubicBezTo>
                  <a:close/>
                </a:path>
              </a:pathLst>
            </a:custGeom>
            <a:noFill/>
            <a:ln w="19241" cap="flat">
              <a:solidFill>
                <a:srgbClr val="2D3E50"/>
              </a:solidFill>
              <a:prstDash val="solid"/>
              <a:round/>
            </a:ln>
          </p:spPr>
          <p:txBody>
            <a:bodyPr rtlCol="0" anchor="ctr"/>
            <a:lstStyle/>
            <a:p>
              <a:endParaRPr lang="de-DE"/>
            </a:p>
          </p:txBody>
        </p:sp>
        <p:sp>
          <p:nvSpPr>
            <p:cNvPr id="211" name="Freihandform: Form 126">
              <a:extLst>
                <a:ext uri="{FF2B5EF4-FFF2-40B4-BE49-F238E27FC236}">
                  <a16:creationId xmlns:a16="http://schemas.microsoft.com/office/drawing/2014/main" id="{5E05B7CB-5716-40C4-B310-1B67027DE0BA}"/>
                </a:ext>
              </a:extLst>
            </p:cNvPr>
            <p:cNvSpPr/>
            <p:nvPr/>
          </p:nvSpPr>
          <p:spPr>
            <a:xfrm>
              <a:off x="1232605" y="4063372"/>
              <a:ext cx="416420" cy="561097"/>
            </a:xfrm>
            <a:custGeom>
              <a:avLst/>
              <a:gdLst>
                <a:gd name="connsiteX0" fmla="*/ 295885 w 416420"/>
                <a:gd name="connsiteY0" fmla="*/ 461029 h 561097"/>
                <a:gd name="connsiteX1" fmla="*/ 295458 w 416420"/>
                <a:gd name="connsiteY1" fmla="*/ 508276 h 561097"/>
                <a:gd name="connsiteX2" fmla="*/ 289837 w 416420"/>
                <a:gd name="connsiteY2" fmla="*/ 495614 h 561097"/>
                <a:gd name="connsiteX3" fmla="*/ 275929 w 416420"/>
                <a:gd name="connsiteY3" fmla="*/ 448211 h 561097"/>
                <a:gd name="connsiteX4" fmla="*/ 234189 w 416420"/>
                <a:gd name="connsiteY4" fmla="*/ 361412 h 561097"/>
                <a:gd name="connsiteX5" fmla="*/ 149888 w 416420"/>
                <a:gd name="connsiteY5" fmla="*/ 421383 h 561097"/>
                <a:gd name="connsiteX6" fmla="*/ 184608 w 416420"/>
                <a:gd name="connsiteY6" fmla="*/ 387111 h 561097"/>
                <a:gd name="connsiteX7" fmla="*/ 216660 w 416420"/>
                <a:gd name="connsiteY7" fmla="*/ 330759 h 561097"/>
                <a:gd name="connsiteX8" fmla="*/ 164256 w 416420"/>
                <a:gd name="connsiteY8" fmla="*/ 227809 h 561097"/>
                <a:gd name="connsiteX9" fmla="*/ 119488 w 416420"/>
                <a:gd name="connsiteY9" fmla="*/ 288779 h 561097"/>
                <a:gd name="connsiteX10" fmla="*/ 76325 w 416420"/>
                <a:gd name="connsiteY10" fmla="*/ 289568 h 561097"/>
                <a:gd name="connsiteX11" fmla="*/ 122555 w 416420"/>
                <a:gd name="connsiteY11" fmla="*/ 263549 h 561097"/>
                <a:gd name="connsiteX12" fmla="*/ 146034 w 416420"/>
                <a:gd name="connsiteY12" fmla="*/ 203953 h 561097"/>
                <a:gd name="connsiteX13" fmla="*/ 137072 w 416420"/>
                <a:gd name="connsiteY13" fmla="*/ 173961 h 561097"/>
                <a:gd name="connsiteX14" fmla="*/ 63968 w 416420"/>
                <a:gd name="connsiteY14" fmla="*/ 83354 h 561097"/>
                <a:gd name="connsiteX15" fmla="*/ 115264 w 416420"/>
                <a:gd name="connsiteY15" fmla="*/ 118565 h 561097"/>
                <a:gd name="connsiteX16" fmla="*/ 169085 w 416420"/>
                <a:gd name="connsiteY16" fmla="*/ 191604 h 561097"/>
                <a:gd name="connsiteX17" fmla="*/ 314061 w 416420"/>
                <a:gd name="connsiteY17" fmla="*/ 303030 h 561097"/>
                <a:gd name="connsiteX18" fmla="*/ 342759 w 416420"/>
                <a:gd name="connsiteY18" fmla="*/ 325741 h 561097"/>
                <a:gd name="connsiteX19" fmla="*/ 221708 w 416420"/>
                <a:gd name="connsiteY19" fmla="*/ 273514 h 561097"/>
                <a:gd name="connsiteX20" fmla="*/ 332190 w 416420"/>
                <a:gd name="connsiteY20" fmla="*/ 387903 h 561097"/>
                <a:gd name="connsiteX21" fmla="*/ 405011 w 416420"/>
                <a:gd name="connsiteY21" fmla="*/ 417773 h 561097"/>
                <a:gd name="connsiteX22" fmla="*/ 267315 w 416420"/>
                <a:gd name="connsiteY22" fmla="*/ 367097 h 561097"/>
                <a:gd name="connsiteX23" fmla="*/ 295885 w 416420"/>
                <a:gd name="connsiteY23" fmla="*/ 461029 h 56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6420" h="561097">
                  <a:moveTo>
                    <a:pt x="295885" y="461029"/>
                  </a:moveTo>
                  <a:cubicBezTo>
                    <a:pt x="299899" y="476981"/>
                    <a:pt x="310105" y="493063"/>
                    <a:pt x="295458" y="508276"/>
                  </a:cubicBezTo>
                  <a:cubicBezTo>
                    <a:pt x="287092" y="507429"/>
                    <a:pt x="291233" y="499882"/>
                    <a:pt x="289837" y="495614"/>
                  </a:cubicBezTo>
                  <a:lnTo>
                    <a:pt x="275929" y="448211"/>
                  </a:lnTo>
                  <a:cubicBezTo>
                    <a:pt x="260193" y="422083"/>
                    <a:pt x="249331" y="392952"/>
                    <a:pt x="234189" y="361412"/>
                  </a:cubicBezTo>
                  <a:cubicBezTo>
                    <a:pt x="215463" y="399575"/>
                    <a:pt x="182842" y="411095"/>
                    <a:pt x="149888" y="421383"/>
                  </a:cubicBezTo>
                  <a:cubicBezTo>
                    <a:pt x="148018" y="393547"/>
                    <a:pt x="173487" y="399180"/>
                    <a:pt x="184608" y="387111"/>
                  </a:cubicBezTo>
                  <a:cubicBezTo>
                    <a:pt x="204363" y="374569"/>
                    <a:pt x="213432" y="354664"/>
                    <a:pt x="216660" y="330759"/>
                  </a:cubicBezTo>
                  <a:cubicBezTo>
                    <a:pt x="212150" y="290389"/>
                    <a:pt x="185550" y="263890"/>
                    <a:pt x="164256" y="227809"/>
                  </a:cubicBezTo>
                  <a:cubicBezTo>
                    <a:pt x="159455" y="260864"/>
                    <a:pt x="138804" y="274121"/>
                    <a:pt x="119488" y="288779"/>
                  </a:cubicBezTo>
                  <a:cubicBezTo>
                    <a:pt x="107444" y="295231"/>
                    <a:pt x="95441" y="303385"/>
                    <a:pt x="76325" y="289568"/>
                  </a:cubicBezTo>
                  <a:cubicBezTo>
                    <a:pt x="98394" y="287541"/>
                    <a:pt x="108539" y="272310"/>
                    <a:pt x="122555" y="263549"/>
                  </a:cubicBezTo>
                  <a:cubicBezTo>
                    <a:pt x="133074" y="244983"/>
                    <a:pt x="154186" y="231480"/>
                    <a:pt x="146034" y="203953"/>
                  </a:cubicBezTo>
                  <a:cubicBezTo>
                    <a:pt x="160512" y="188361"/>
                    <a:pt x="142455" y="181107"/>
                    <a:pt x="137072" y="173961"/>
                  </a:cubicBezTo>
                  <a:cubicBezTo>
                    <a:pt x="113869" y="142742"/>
                    <a:pt x="88871" y="113583"/>
                    <a:pt x="63968" y="83354"/>
                  </a:cubicBezTo>
                  <a:cubicBezTo>
                    <a:pt x="91031" y="77633"/>
                    <a:pt x="94553" y="113047"/>
                    <a:pt x="115264" y="118565"/>
                  </a:cubicBezTo>
                  <a:cubicBezTo>
                    <a:pt x="129263" y="146407"/>
                    <a:pt x="151182" y="167342"/>
                    <a:pt x="169085" y="191604"/>
                  </a:cubicBezTo>
                  <a:cubicBezTo>
                    <a:pt x="201470" y="253794"/>
                    <a:pt x="252990" y="286456"/>
                    <a:pt x="314061" y="303030"/>
                  </a:cubicBezTo>
                  <a:cubicBezTo>
                    <a:pt x="341177" y="310446"/>
                    <a:pt x="342791" y="309581"/>
                    <a:pt x="342759" y="325741"/>
                  </a:cubicBezTo>
                  <a:cubicBezTo>
                    <a:pt x="301551" y="316471"/>
                    <a:pt x="261665" y="303750"/>
                    <a:pt x="221708" y="273514"/>
                  </a:cubicBezTo>
                  <a:cubicBezTo>
                    <a:pt x="241362" y="338841"/>
                    <a:pt x="286098" y="363774"/>
                    <a:pt x="332190" y="387903"/>
                  </a:cubicBezTo>
                  <a:cubicBezTo>
                    <a:pt x="355764" y="400193"/>
                    <a:pt x="384114" y="398014"/>
                    <a:pt x="405011" y="417773"/>
                  </a:cubicBezTo>
                  <a:cubicBezTo>
                    <a:pt x="355955" y="423443"/>
                    <a:pt x="315917" y="395758"/>
                    <a:pt x="267315" y="367097"/>
                  </a:cubicBezTo>
                  <a:cubicBezTo>
                    <a:pt x="278874" y="404709"/>
                    <a:pt x="287395" y="432743"/>
                    <a:pt x="295885" y="461029"/>
                  </a:cubicBezTo>
                  <a:close/>
                </a:path>
              </a:pathLst>
            </a:custGeom>
            <a:noFill/>
            <a:ln w="19241" cap="flat">
              <a:solidFill>
                <a:srgbClr val="2D3E50"/>
              </a:solidFill>
              <a:prstDash val="solid"/>
              <a:round/>
            </a:ln>
          </p:spPr>
          <p:txBody>
            <a:bodyPr rtlCol="0" anchor="ctr"/>
            <a:lstStyle/>
            <a:p>
              <a:endParaRPr lang="de-DE"/>
            </a:p>
          </p:txBody>
        </p:sp>
        <p:sp>
          <p:nvSpPr>
            <p:cNvPr id="212" name="Freihandform: Form 127">
              <a:extLst>
                <a:ext uri="{FF2B5EF4-FFF2-40B4-BE49-F238E27FC236}">
                  <a16:creationId xmlns:a16="http://schemas.microsoft.com/office/drawing/2014/main" id="{7ABB334A-B9E3-4C77-A555-3811F5D760B9}"/>
                </a:ext>
              </a:extLst>
            </p:cNvPr>
            <p:cNvSpPr/>
            <p:nvPr/>
          </p:nvSpPr>
          <p:spPr>
            <a:xfrm>
              <a:off x="1337346" y="4278293"/>
              <a:ext cx="124196" cy="150050"/>
            </a:xfrm>
            <a:custGeom>
              <a:avLst/>
              <a:gdLst>
                <a:gd name="connsiteX0" fmla="*/ 14916 w 124196"/>
                <a:gd name="connsiteY0" fmla="*/ 74080 h 150050"/>
                <a:gd name="connsiteX1" fmla="*/ 52684 w 124196"/>
                <a:gd name="connsiteY1" fmla="*/ 19838 h 150050"/>
                <a:gd name="connsiteX2" fmla="*/ 67891 w 124196"/>
                <a:gd name="connsiteY2" fmla="*/ 12476 h 150050"/>
                <a:gd name="connsiteX3" fmla="*/ 116386 w 124196"/>
                <a:gd name="connsiteY3" fmla="*/ 106941 h 150050"/>
                <a:gd name="connsiteX4" fmla="*/ 112088 w 124196"/>
                <a:gd name="connsiteY4" fmla="*/ 116061 h 150050"/>
                <a:gd name="connsiteX5" fmla="*/ 14916 w 124196"/>
                <a:gd name="connsiteY5" fmla="*/ 74080 h 1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96" h="150050">
                  <a:moveTo>
                    <a:pt x="14916" y="74080"/>
                  </a:moveTo>
                  <a:cubicBezTo>
                    <a:pt x="28777" y="57095"/>
                    <a:pt x="43292" y="40621"/>
                    <a:pt x="52684" y="19838"/>
                  </a:cubicBezTo>
                  <a:cubicBezTo>
                    <a:pt x="55728" y="13036"/>
                    <a:pt x="60394" y="1211"/>
                    <a:pt x="67891" y="12476"/>
                  </a:cubicBezTo>
                  <a:cubicBezTo>
                    <a:pt x="87498" y="41702"/>
                    <a:pt x="114080" y="67035"/>
                    <a:pt x="116386" y="106941"/>
                  </a:cubicBezTo>
                  <a:cubicBezTo>
                    <a:pt x="116532" y="109840"/>
                    <a:pt x="113578" y="112990"/>
                    <a:pt x="112088" y="116061"/>
                  </a:cubicBezTo>
                  <a:cubicBezTo>
                    <a:pt x="81028" y="97672"/>
                    <a:pt x="53666" y="69778"/>
                    <a:pt x="14916" y="74080"/>
                  </a:cubicBezTo>
                  <a:close/>
                </a:path>
              </a:pathLst>
            </a:custGeom>
            <a:noFill/>
            <a:ln w="19241" cap="flat">
              <a:solidFill>
                <a:srgbClr val="2D3E50"/>
              </a:solidFill>
              <a:prstDash val="solid"/>
              <a:round/>
            </a:ln>
          </p:spPr>
          <p:txBody>
            <a:bodyPr rtlCol="0" anchor="ctr"/>
            <a:lstStyle/>
            <a:p>
              <a:endParaRPr lang="de-DE"/>
            </a:p>
          </p:txBody>
        </p:sp>
        <p:sp>
          <p:nvSpPr>
            <p:cNvPr id="213" name="Freihandform: Form 128">
              <a:extLst>
                <a:ext uri="{FF2B5EF4-FFF2-40B4-BE49-F238E27FC236}">
                  <a16:creationId xmlns:a16="http://schemas.microsoft.com/office/drawing/2014/main" id="{78EFE927-257D-41E9-A2A2-72E0BBA3ACED}"/>
                </a:ext>
              </a:extLst>
            </p:cNvPr>
            <p:cNvSpPr/>
            <p:nvPr/>
          </p:nvSpPr>
          <p:spPr>
            <a:xfrm>
              <a:off x="1369397" y="4402309"/>
              <a:ext cx="145705" cy="158542"/>
            </a:xfrm>
            <a:custGeom>
              <a:avLst/>
              <a:gdLst>
                <a:gd name="connsiteX0" fmla="*/ 13039 w 145705"/>
                <a:gd name="connsiteY0" fmla="*/ 82319 h 158542"/>
                <a:gd name="connsiteX1" fmla="*/ 97969 w 145705"/>
                <a:gd name="connsiteY1" fmla="*/ 462 h 158542"/>
                <a:gd name="connsiteX2" fmla="*/ 139080 w 145705"/>
                <a:gd name="connsiteY2" fmla="*/ 109148 h 158542"/>
                <a:gd name="connsiteX3" fmla="*/ 78327 w 145705"/>
                <a:gd name="connsiteY3" fmla="*/ 82843 h 158542"/>
                <a:gd name="connsiteX4" fmla="*/ 13039 w 145705"/>
                <a:gd name="connsiteY4" fmla="*/ 82319 h 158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05" h="158542">
                  <a:moveTo>
                    <a:pt x="13039" y="82319"/>
                  </a:moveTo>
                  <a:cubicBezTo>
                    <a:pt x="71062" y="52334"/>
                    <a:pt x="71062" y="52334"/>
                    <a:pt x="97969" y="462"/>
                  </a:cubicBezTo>
                  <a:cubicBezTo>
                    <a:pt x="112244" y="39049"/>
                    <a:pt x="136119" y="68731"/>
                    <a:pt x="139080" y="109148"/>
                  </a:cubicBezTo>
                  <a:cubicBezTo>
                    <a:pt x="118449" y="101236"/>
                    <a:pt x="95247" y="98463"/>
                    <a:pt x="78327" y="82843"/>
                  </a:cubicBezTo>
                  <a:cubicBezTo>
                    <a:pt x="55548" y="61898"/>
                    <a:pt x="34719" y="85360"/>
                    <a:pt x="13039" y="82319"/>
                  </a:cubicBezTo>
                  <a:close/>
                </a:path>
              </a:pathLst>
            </a:custGeom>
            <a:noFill/>
            <a:ln w="19241" cap="flat">
              <a:solidFill>
                <a:srgbClr val="2D3E50"/>
              </a:solidFill>
              <a:prstDash val="solid"/>
              <a:round/>
            </a:ln>
          </p:spPr>
          <p:txBody>
            <a:bodyPr rtlCol="0" anchor="ctr"/>
            <a:lstStyle/>
            <a:p>
              <a:endParaRPr lang="de-DE"/>
            </a:p>
          </p:txBody>
        </p:sp>
        <p:sp>
          <p:nvSpPr>
            <p:cNvPr id="214" name="Freihandform: Form 129">
              <a:extLst>
                <a:ext uri="{FF2B5EF4-FFF2-40B4-BE49-F238E27FC236}">
                  <a16:creationId xmlns:a16="http://schemas.microsoft.com/office/drawing/2014/main" id="{760A444A-C51B-45DA-9E3F-7502229BEADB}"/>
                </a:ext>
              </a:extLst>
            </p:cNvPr>
            <p:cNvSpPr/>
            <p:nvPr/>
          </p:nvSpPr>
          <p:spPr>
            <a:xfrm>
              <a:off x="655061" y="4979473"/>
              <a:ext cx="242714" cy="279610"/>
            </a:xfrm>
            <a:custGeom>
              <a:avLst/>
              <a:gdLst>
                <a:gd name="connsiteX0" fmla="*/ 236951 w 242714"/>
                <a:gd name="connsiteY0" fmla="*/ 199344 h 279610"/>
                <a:gd name="connsiteX1" fmla="*/ 75876 w 242714"/>
                <a:gd name="connsiteY1" fmla="*/ 254287 h 279610"/>
                <a:gd name="connsiteX2" fmla="*/ 155598 w 242714"/>
                <a:gd name="connsiteY2" fmla="*/ 0 h 279610"/>
                <a:gd name="connsiteX3" fmla="*/ 236951 w 242714"/>
                <a:gd name="connsiteY3" fmla="*/ 199344 h 279610"/>
              </a:gdLst>
              <a:ahLst/>
              <a:cxnLst>
                <a:cxn ang="0">
                  <a:pos x="connsiteX0" y="connsiteY0"/>
                </a:cxn>
                <a:cxn ang="0">
                  <a:pos x="connsiteX1" y="connsiteY1"/>
                </a:cxn>
                <a:cxn ang="0">
                  <a:pos x="connsiteX2" y="connsiteY2"/>
                </a:cxn>
                <a:cxn ang="0">
                  <a:pos x="connsiteX3" y="connsiteY3"/>
                </a:cxn>
              </a:cxnLst>
              <a:rect l="l" t="t" r="r" b="b"/>
              <a:pathLst>
                <a:path w="242714" h="279610">
                  <a:moveTo>
                    <a:pt x="236951" y="199344"/>
                  </a:moveTo>
                  <a:cubicBezTo>
                    <a:pt x="183831" y="219964"/>
                    <a:pt x="132133" y="245073"/>
                    <a:pt x="75876" y="254287"/>
                  </a:cubicBezTo>
                  <a:cubicBezTo>
                    <a:pt x="93277" y="166054"/>
                    <a:pt x="117336" y="80288"/>
                    <a:pt x="155598" y="0"/>
                  </a:cubicBezTo>
                  <a:cubicBezTo>
                    <a:pt x="163286" y="75654"/>
                    <a:pt x="195743" y="139451"/>
                    <a:pt x="236951" y="199344"/>
                  </a:cubicBezTo>
                  <a:close/>
                </a:path>
              </a:pathLst>
            </a:custGeom>
            <a:noFill/>
            <a:ln w="19241" cap="flat">
              <a:solidFill>
                <a:srgbClr val="2D3E50"/>
              </a:solidFill>
              <a:prstDash val="solid"/>
              <a:round/>
            </a:ln>
          </p:spPr>
          <p:txBody>
            <a:bodyPr rtlCol="0" anchor="ctr"/>
            <a:lstStyle/>
            <a:p>
              <a:endParaRPr lang="de-DE"/>
            </a:p>
          </p:txBody>
        </p:sp>
        <p:sp>
          <p:nvSpPr>
            <p:cNvPr id="215" name="Freihandform: Form 130">
              <a:extLst>
                <a:ext uri="{FF2B5EF4-FFF2-40B4-BE49-F238E27FC236}">
                  <a16:creationId xmlns:a16="http://schemas.microsoft.com/office/drawing/2014/main" id="{DDF08193-5092-4928-842A-EBD8AE9B5D5E}"/>
                </a:ext>
              </a:extLst>
            </p:cNvPr>
            <p:cNvSpPr/>
            <p:nvPr/>
          </p:nvSpPr>
          <p:spPr>
            <a:xfrm>
              <a:off x="869424" y="4763482"/>
              <a:ext cx="74347" cy="78431"/>
            </a:xfrm>
            <a:custGeom>
              <a:avLst/>
              <a:gdLst>
                <a:gd name="connsiteX0" fmla="*/ 51866 w 74347"/>
                <a:gd name="connsiteY0" fmla="*/ 0 h 78431"/>
                <a:gd name="connsiteX1" fmla="*/ 62822 w 74347"/>
                <a:gd name="connsiteY1" fmla="*/ 56821 h 78431"/>
                <a:gd name="connsiteX2" fmla="*/ 14051 w 74347"/>
                <a:gd name="connsiteY2" fmla="*/ 59439 h 78431"/>
                <a:gd name="connsiteX3" fmla="*/ 51866 w 74347"/>
                <a:gd name="connsiteY3" fmla="*/ 0 h 78431"/>
              </a:gdLst>
              <a:ahLst/>
              <a:cxnLst>
                <a:cxn ang="0">
                  <a:pos x="connsiteX0" y="connsiteY0"/>
                </a:cxn>
                <a:cxn ang="0">
                  <a:pos x="connsiteX1" y="connsiteY1"/>
                </a:cxn>
                <a:cxn ang="0">
                  <a:pos x="connsiteX2" y="connsiteY2"/>
                </a:cxn>
                <a:cxn ang="0">
                  <a:pos x="connsiteX3" y="connsiteY3"/>
                </a:cxn>
              </a:cxnLst>
              <a:rect l="l" t="t" r="r" b="b"/>
              <a:pathLst>
                <a:path w="74347" h="78431">
                  <a:moveTo>
                    <a:pt x="51866" y="0"/>
                  </a:moveTo>
                  <a:cubicBezTo>
                    <a:pt x="56399" y="18730"/>
                    <a:pt x="64581" y="36680"/>
                    <a:pt x="62822" y="56821"/>
                  </a:cubicBezTo>
                  <a:cubicBezTo>
                    <a:pt x="46011" y="44983"/>
                    <a:pt x="30101" y="53976"/>
                    <a:pt x="14051" y="59439"/>
                  </a:cubicBezTo>
                  <a:cubicBezTo>
                    <a:pt x="21624" y="36293"/>
                    <a:pt x="34679" y="15774"/>
                    <a:pt x="51866" y="0"/>
                  </a:cubicBezTo>
                  <a:close/>
                </a:path>
              </a:pathLst>
            </a:custGeom>
            <a:noFill/>
            <a:ln w="19241" cap="flat">
              <a:solidFill>
                <a:srgbClr val="2D3E50"/>
              </a:solidFill>
              <a:prstDash val="solid"/>
              <a:round/>
            </a:ln>
          </p:spPr>
          <p:txBody>
            <a:bodyPr rtlCol="0" anchor="ctr"/>
            <a:lstStyle/>
            <a:p>
              <a:endParaRPr lang="de-DE"/>
            </a:p>
          </p:txBody>
        </p:sp>
      </p:grpSp>
      <p:grpSp>
        <p:nvGrpSpPr>
          <p:cNvPr id="216" name="Grafik 2">
            <a:extLst>
              <a:ext uri="{FF2B5EF4-FFF2-40B4-BE49-F238E27FC236}">
                <a16:creationId xmlns:a16="http://schemas.microsoft.com/office/drawing/2014/main" id="{6F5CB1AB-9C12-4502-B834-465F4EFE9CBD}"/>
              </a:ext>
            </a:extLst>
          </p:cNvPr>
          <p:cNvGrpSpPr/>
          <p:nvPr/>
        </p:nvGrpSpPr>
        <p:grpSpPr>
          <a:xfrm>
            <a:off x="2724213" y="2214099"/>
            <a:ext cx="2193727" cy="3909596"/>
            <a:chOff x="3014497" y="2214099"/>
            <a:chExt cx="2193727" cy="3909596"/>
          </a:xfrm>
          <a:noFill/>
        </p:grpSpPr>
        <p:sp>
          <p:nvSpPr>
            <p:cNvPr id="217" name="Freihandform: Form 161">
              <a:extLst>
                <a:ext uri="{FF2B5EF4-FFF2-40B4-BE49-F238E27FC236}">
                  <a16:creationId xmlns:a16="http://schemas.microsoft.com/office/drawing/2014/main" id="{D51697BF-AC30-4626-9A2A-CB9FF9852101}"/>
                </a:ext>
              </a:extLst>
            </p:cNvPr>
            <p:cNvSpPr/>
            <p:nvPr/>
          </p:nvSpPr>
          <p:spPr>
            <a:xfrm>
              <a:off x="3014497" y="2214099"/>
              <a:ext cx="2191768" cy="3909596"/>
            </a:xfrm>
            <a:custGeom>
              <a:avLst/>
              <a:gdLst>
                <a:gd name="connsiteX0" fmla="*/ 10794 w 2191768"/>
                <a:gd name="connsiteY0" fmla="*/ -1266 h 3909596"/>
                <a:gd name="connsiteX1" fmla="*/ 2519 w 2191768"/>
                <a:gd name="connsiteY1" fmla="*/ 2110 h 3909596"/>
                <a:gd name="connsiteX2" fmla="*/ -913 w 2191768"/>
                <a:gd name="connsiteY2" fmla="*/ 10398 h 3909596"/>
                <a:gd name="connsiteX3" fmla="*/ -913 w 2191768"/>
                <a:gd name="connsiteY3" fmla="*/ 3640965 h 3909596"/>
                <a:gd name="connsiteX4" fmla="*/ 77397 w 2191768"/>
                <a:gd name="connsiteY4" fmla="*/ 3830016 h 3909596"/>
                <a:gd name="connsiteX5" fmla="*/ 266429 w 2191768"/>
                <a:gd name="connsiteY5" fmla="*/ 3908329 h 3909596"/>
                <a:gd name="connsiteX6" fmla="*/ 2190856 w 2191768"/>
                <a:gd name="connsiteY6" fmla="*/ 3908329 h 3909596"/>
                <a:gd name="connsiteX7" fmla="*/ 2190856 w 2191768"/>
                <a:gd name="connsiteY7" fmla="*/ 211881 h 3909596"/>
                <a:gd name="connsiteX8" fmla="*/ 1986283 w 2191768"/>
                <a:gd name="connsiteY8" fmla="*/ 6523 h 3909596"/>
                <a:gd name="connsiteX9" fmla="*/ 10794 w 2191768"/>
                <a:gd name="connsiteY9" fmla="*/ -1266 h 3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1768" h="3909596">
                  <a:moveTo>
                    <a:pt x="10794" y="-1266"/>
                  </a:moveTo>
                  <a:cubicBezTo>
                    <a:pt x="7685" y="-1305"/>
                    <a:pt x="4739" y="-77"/>
                    <a:pt x="2519" y="2110"/>
                  </a:cubicBezTo>
                  <a:cubicBezTo>
                    <a:pt x="299" y="4335"/>
                    <a:pt x="-913" y="7290"/>
                    <a:pt x="-913" y="10398"/>
                  </a:cubicBezTo>
                  <a:cubicBezTo>
                    <a:pt x="-913" y="205934"/>
                    <a:pt x="-913" y="2792711"/>
                    <a:pt x="-913" y="3640965"/>
                  </a:cubicBezTo>
                  <a:cubicBezTo>
                    <a:pt x="-913" y="3711873"/>
                    <a:pt x="27263" y="3779865"/>
                    <a:pt x="77397" y="3830016"/>
                  </a:cubicBezTo>
                  <a:cubicBezTo>
                    <a:pt x="127531" y="3880165"/>
                    <a:pt x="195506" y="3908329"/>
                    <a:pt x="266429" y="3908329"/>
                  </a:cubicBezTo>
                  <a:cubicBezTo>
                    <a:pt x="850962" y="3908329"/>
                    <a:pt x="2190856" y="3908329"/>
                    <a:pt x="2190856" y="3908329"/>
                  </a:cubicBezTo>
                  <a:lnTo>
                    <a:pt x="2190856" y="211881"/>
                  </a:lnTo>
                  <a:cubicBezTo>
                    <a:pt x="2190856" y="98765"/>
                    <a:pt x="2099388" y="6945"/>
                    <a:pt x="1986283" y="6523"/>
                  </a:cubicBezTo>
                  <a:lnTo>
                    <a:pt x="10794" y="-1266"/>
                  </a:lnTo>
                  <a:close/>
                </a:path>
              </a:pathLst>
            </a:custGeom>
            <a:noFill/>
            <a:ln w="53422" cap="rnd">
              <a:solidFill>
                <a:srgbClr val="2D3E50"/>
              </a:solidFill>
              <a:prstDash val="solid"/>
              <a:round/>
            </a:ln>
          </p:spPr>
          <p:txBody>
            <a:bodyPr rtlCol="0" anchor="ctr"/>
            <a:lstStyle/>
            <a:p>
              <a:endParaRPr lang="de-DE">
                <a:solidFill>
                  <a:srgbClr val="2D3E50"/>
                </a:solidFill>
              </a:endParaRPr>
            </a:p>
          </p:txBody>
        </p:sp>
        <p:sp>
          <p:nvSpPr>
            <p:cNvPr id="218" name="Freihandform: Form 162">
              <a:extLst>
                <a:ext uri="{FF2B5EF4-FFF2-40B4-BE49-F238E27FC236}">
                  <a16:creationId xmlns:a16="http://schemas.microsoft.com/office/drawing/2014/main" id="{14794391-18D9-4DC8-8B71-82B37C945202}"/>
                </a:ext>
              </a:extLst>
            </p:cNvPr>
            <p:cNvSpPr/>
            <p:nvPr/>
          </p:nvSpPr>
          <p:spPr>
            <a:xfrm>
              <a:off x="3016455" y="3136263"/>
              <a:ext cx="2191769" cy="5131"/>
            </a:xfrm>
            <a:custGeom>
              <a:avLst/>
              <a:gdLst>
                <a:gd name="connsiteX0" fmla="*/ -924 w 2191769"/>
                <a:gd name="connsiteY0" fmla="*/ -1080 h 5131"/>
                <a:gd name="connsiteX1" fmla="*/ 2190845 w 2191769"/>
                <a:gd name="connsiteY1" fmla="*/ -1080 h 5131"/>
              </a:gdLst>
              <a:ahLst/>
              <a:cxnLst>
                <a:cxn ang="0">
                  <a:pos x="connsiteX0" y="connsiteY0"/>
                </a:cxn>
                <a:cxn ang="0">
                  <a:pos x="connsiteX1" y="connsiteY1"/>
                </a:cxn>
              </a:cxnLst>
              <a:rect l="l" t="t" r="r" b="b"/>
              <a:pathLst>
                <a:path w="2191769" h="5131">
                  <a:moveTo>
                    <a:pt x="-924" y="-1080"/>
                  </a:moveTo>
                  <a:lnTo>
                    <a:pt x="2190845" y="-1080"/>
                  </a:lnTo>
                </a:path>
              </a:pathLst>
            </a:custGeom>
            <a:noFill/>
            <a:ln w="52973" cap="rnd">
              <a:solidFill>
                <a:srgbClr val="2D3E50"/>
              </a:solidFill>
              <a:prstDash val="solid"/>
              <a:round/>
            </a:ln>
          </p:spPr>
          <p:txBody>
            <a:bodyPr rtlCol="0" anchor="ctr"/>
            <a:lstStyle/>
            <a:p>
              <a:endParaRPr lang="de-DE">
                <a:solidFill>
                  <a:srgbClr val="2D3E50"/>
                </a:solidFill>
              </a:endParaRPr>
            </a:p>
          </p:txBody>
        </p:sp>
      </p:grpSp>
      <p:grpSp>
        <p:nvGrpSpPr>
          <p:cNvPr id="219" name="Grafik 2">
            <a:extLst>
              <a:ext uri="{FF2B5EF4-FFF2-40B4-BE49-F238E27FC236}">
                <a16:creationId xmlns:a16="http://schemas.microsoft.com/office/drawing/2014/main" id="{5195EA65-3857-4474-9259-867B82F9363E}"/>
              </a:ext>
            </a:extLst>
          </p:cNvPr>
          <p:cNvGrpSpPr/>
          <p:nvPr/>
        </p:nvGrpSpPr>
        <p:grpSpPr>
          <a:xfrm>
            <a:off x="5029950" y="2214099"/>
            <a:ext cx="2204324" cy="3909596"/>
            <a:chOff x="5320884" y="2214099"/>
            <a:chExt cx="2204324" cy="3909596"/>
          </a:xfrm>
          <a:noFill/>
        </p:grpSpPr>
        <p:sp>
          <p:nvSpPr>
            <p:cNvPr id="220" name="Freihandform: Form 192">
              <a:extLst>
                <a:ext uri="{FF2B5EF4-FFF2-40B4-BE49-F238E27FC236}">
                  <a16:creationId xmlns:a16="http://schemas.microsoft.com/office/drawing/2014/main" id="{14486CAA-63D8-47CA-AFA9-FA655F3F8C4F}"/>
                </a:ext>
              </a:extLst>
            </p:cNvPr>
            <p:cNvSpPr/>
            <p:nvPr/>
          </p:nvSpPr>
          <p:spPr>
            <a:xfrm>
              <a:off x="5333440" y="2214099"/>
              <a:ext cx="2191768" cy="3909596"/>
            </a:xfrm>
            <a:custGeom>
              <a:avLst/>
              <a:gdLst>
                <a:gd name="connsiteX0" fmla="*/ 11245 w 2191768"/>
                <a:gd name="connsiteY0" fmla="*/ -1266 h 3909596"/>
                <a:gd name="connsiteX1" fmla="*/ 2971 w 2191768"/>
                <a:gd name="connsiteY1" fmla="*/ 2110 h 3909596"/>
                <a:gd name="connsiteX2" fmla="*/ -461 w 2191768"/>
                <a:gd name="connsiteY2" fmla="*/ 10398 h 3909596"/>
                <a:gd name="connsiteX3" fmla="*/ -461 w 2191768"/>
                <a:gd name="connsiteY3" fmla="*/ 3640965 h 3909596"/>
                <a:gd name="connsiteX4" fmla="*/ 77849 w 2191768"/>
                <a:gd name="connsiteY4" fmla="*/ 3830016 h 3909596"/>
                <a:gd name="connsiteX5" fmla="*/ 266881 w 2191768"/>
                <a:gd name="connsiteY5" fmla="*/ 3908329 h 3909596"/>
                <a:gd name="connsiteX6" fmla="*/ 2191308 w 2191768"/>
                <a:gd name="connsiteY6" fmla="*/ 3908329 h 3909596"/>
                <a:gd name="connsiteX7" fmla="*/ 2191308 w 2191768"/>
                <a:gd name="connsiteY7" fmla="*/ 211881 h 3909596"/>
                <a:gd name="connsiteX8" fmla="*/ 1986735 w 2191768"/>
                <a:gd name="connsiteY8" fmla="*/ 6523 h 3909596"/>
                <a:gd name="connsiteX9" fmla="*/ 11245 w 2191768"/>
                <a:gd name="connsiteY9" fmla="*/ -1266 h 3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1768" h="3909596">
                  <a:moveTo>
                    <a:pt x="11245" y="-1266"/>
                  </a:moveTo>
                  <a:cubicBezTo>
                    <a:pt x="8137" y="-1305"/>
                    <a:pt x="5191" y="-77"/>
                    <a:pt x="2971" y="2110"/>
                  </a:cubicBezTo>
                  <a:cubicBezTo>
                    <a:pt x="751" y="4335"/>
                    <a:pt x="-461" y="7290"/>
                    <a:pt x="-461" y="10398"/>
                  </a:cubicBezTo>
                  <a:cubicBezTo>
                    <a:pt x="-461" y="205934"/>
                    <a:pt x="-461" y="2792711"/>
                    <a:pt x="-461" y="3640965"/>
                  </a:cubicBezTo>
                  <a:cubicBezTo>
                    <a:pt x="-461" y="3711873"/>
                    <a:pt x="27715" y="3779865"/>
                    <a:pt x="77849" y="3830016"/>
                  </a:cubicBezTo>
                  <a:cubicBezTo>
                    <a:pt x="127983" y="3880165"/>
                    <a:pt x="195958" y="3908329"/>
                    <a:pt x="266881" y="3908329"/>
                  </a:cubicBezTo>
                  <a:cubicBezTo>
                    <a:pt x="851414" y="3908329"/>
                    <a:pt x="2191308" y="3908329"/>
                    <a:pt x="2191308" y="3908329"/>
                  </a:cubicBezTo>
                  <a:lnTo>
                    <a:pt x="2191308" y="211881"/>
                  </a:lnTo>
                  <a:cubicBezTo>
                    <a:pt x="2191308" y="98765"/>
                    <a:pt x="2099839" y="6945"/>
                    <a:pt x="1986735" y="6523"/>
                  </a:cubicBezTo>
                  <a:lnTo>
                    <a:pt x="11245" y="-1266"/>
                  </a:lnTo>
                  <a:close/>
                </a:path>
              </a:pathLst>
            </a:custGeom>
            <a:noFill/>
            <a:ln w="53422" cap="rnd">
              <a:solidFill>
                <a:srgbClr val="2D3E50"/>
              </a:solidFill>
              <a:prstDash val="solid"/>
              <a:round/>
            </a:ln>
          </p:spPr>
          <p:txBody>
            <a:bodyPr rtlCol="0" anchor="ctr"/>
            <a:lstStyle/>
            <a:p>
              <a:endParaRPr lang="de-DE">
                <a:solidFill>
                  <a:srgbClr val="2D3E50"/>
                </a:solidFill>
              </a:endParaRPr>
            </a:p>
          </p:txBody>
        </p:sp>
        <p:sp>
          <p:nvSpPr>
            <p:cNvPr id="221" name="Freihandform: Form 193">
              <a:extLst>
                <a:ext uri="{FF2B5EF4-FFF2-40B4-BE49-F238E27FC236}">
                  <a16:creationId xmlns:a16="http://schemas.microsoft.com/office/drawing/2014/main" id="{1E4EE25F-ECC1-4C9C-B05A-EF0BB2836FC5}"/>
                </a:ext>
              </a:extLst>
            </p:cNvPr>
            <p:cNvSpPr/>
            <p:nvPr/>
          </p:nvSpPr>
          <p:spPr>
            <a:xfrm>
              <a:off x="5320884" y="3136263"/>
              <a:ext cx="2191769" cy="5131"/>
            </a:xfrm>
            <a:custGeom>
              <a:avLst/>
              <a:gdLst>
                <a:gd name="connsiteX0" fmla="*/ -472 w 2191769"/>
                <a:gd name="connsiteY0" fmla="*/ -1080 h 5131"/>
                <a:gd name="connsiteX1" fmla="*/ 2191297 w 2191769"/>
                <a:gd name="connsiteY1" fmla="*/ -1080 h 5131"/>
              </a:gdLst>
              <a:ahLst/>
              <a:cxnLst>
                <a:cxn ang="0">
                  <a:pos x="connsiteX0" y="connsiteY0"/>
                </a:cxn>
                <a:cxn ang="0">
                  <a:pos x="connsiteX1" y="connsiteY1"/>
                </a:cxn>
              </a:cxnLst>
              <a:rect l="l" t="t" r="r" b="b"/>
              <a:pathLst>
                <a:path w="2191769" h="5131">
                  <a:moveTo>
                    <a:pt x="-472" y="-1080"/>
                  </a:moveTo>
                  <a:lnTo>
                    <a:pt x="2191297" y="-1080"/>
                  </a:lnTo>
                </a:path>
              </a:pathLst>
            </a:custGeom>
            <a:noFill/>
            <a:ln w="52973" cap="rnd">
              <a:solidFill>
                <a:srgbClr val="2D3E50"/>
              </a:solidFill>
              <a:prstDash val="solid"/>
              <a:round/>
            </a:ln>
          </p:spPr>
          <p:txBody>
            <a:bodyPr rtlCol="0" anchor="ctr"/>
            <a:lstStyle/>
            <a:p>
              <a:endParaRPr lang="de-DE">
                <a:solidFill>
                  <a:srgbClr val="2D3E50"/>
                </a:solidFill>
              </a:endParaRPr>
            </a:p>
          </p:txBody>
        </p:sp>
      </p:grpSp>
      <p:sp>
        <p:nvSpPr>
          <p:cNvPr id="222" name="Freihandform: Form 225">
            <a:extLst>
              <a:ext uri="{FF2B5EF4-FFF2-40B4-BE49-F238E27FC236}">
                <a16:creationId xmlns:a16="http://schemas.microsoft.com/office/drawing/2014/main" id="{6D8EEAC9-076E-40DD-9BBF-B3A962638BEF}"/>
              </a:ext>
            </a:extLst>
          </p:cNvPr>
          <p:cNvSpPr/>
          <p:nvPr/>
        </p:nvSpPr>
        <p:spPr>
          <a:xfrm>
            <a:off x="7360799" y="2214099"/>
            <a:ext cx="2191768" cy="3909596"/>
          </a:xfrm>
          <a:custGeom>
            <a:avLst/>
            <a:gdLst>
              <a:gd name="connsiteX0" fmla="*/ 11701 w 2191768"/>
              <a:gd name="connsiteY0" fmla="*/ -1266 h 3909596"/>
              <a:gd name="connsiteX1" fmla="*/ 3427 w 2191768"/>
              <a:gd name="connsiteY1" fmla="*/ 2110 h 3909596"/>
              <a:gd name="connsiteX2" fmla="*/ -5 w 2191768"/>
              <a:gd name="connsiteY2" fmla="*/ 10398 h 3909596"/>
              <a:gd name="connsiteX3" fmla="*/ -5 w 2191768"/>
              <a:gd name="connsiteY3" fmla="*/ 3640965 h 3909596"/>
              <a:gd name="connsiteX4" fmla="*/ 78305 w 2191768"/>
              <a:gd name="connsiteY4" fmla="*/ 3830016 h 3909596"/>
              <a:gd name="connsiteX5" fmla="*/ 267337 w 2191768"/>
              <a:gd name="connsiteY5" fmla="*/ 3908329 h 3909596"/>
              <a:gd name="connsiteX6" fmla="*/ 2191764 w 2191768"/>
              <a:gd name="connsiteY6" fmla="*/ 3908329 h 3909596"/>
              <a:gd name="connsiteX7" fmla="*/ 2191764 w 2191768"/>
              <a:gd name="connsiteY7" fmla="*/ 211881 h 3909596"/>
              <a:gd name="connsiteX8" fmla="*/ 1987191 w 2191768"/>
              <a:gd name="connsiteY8" fmla="*/ 6523 h 3909596"/>
              <a:gd name="connsiteX9" fmla="*/ 11701 w 2191768"/>
              <a:gd name="connsiteY9" fmla="*/ -1266 h 3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1768" h="3909596">
                <a:moveTo>
                  <a:pt x="11701" y="-1266"/>
                </a:moveTo>
                <a:cubicBezTo>
                  <a:pt x="8593" y="-1305"/>
                  <a:pt x="5647" y="-77"/>
                  <a:pt x="3427" y="2110"/>
                </a:cubicBezTo>
                <a:cubicBezTo>
                  <a:pt x="1206" y="4335"/>
                  <a:pt x="-5" y="7290"/>
                  <a:pt x="-5" y="10398"/>
                </a:cubicBezTo>
                <a:cubicBezTo>
                  <a:pt x="-5" y="205934"/>
                  <a:pt x="-5" y="2792711"/>
                  <a:pt x="-5" y="3640965"/>
                </a:cubicBezTo>
                <a:cubicBezTo>
                  <a:pt x="-5" y="3711873"/>
                  <a:pt x="28171" y="3779865"/>
                  <a:pt x="78305" y="3830016"/>
                </a:cubicBezTo>
                <a:cubicBezTo>
                  <a:pt x="128439" y="3880165"/>
                  <a:pt x="196414" y="3908329"/>
                  <a:pt x="267337" y="3908329"/>
                </a:cubicBezTo>
                <a:cubicBezTo>
                  <a:pt x="851870" y="3908329"/>
                  <a:pt x="2191764" y="3908329"/>
                  <a:pt x="2191764" y="3908329"/>
                </a:cubicBezTo>
                <a:lnTo>
                  <a:pt x="2191764" y="211881"/>
                </a:lnTo>
                <a:cubicBezTo>
                  <a:pt x="2191764" y="98765"/>
                  <a:pt x="2100295" y="6945"/>
                  <a:pt x="1987191" y="6523"/>
                </a:cubicBezTo>
                <a:lnTo>
                  <a:pt x="11701" y="-1266"/>
                </a:lnTo>
                <a:close/>
              </a:path>
            </a:pathLst>
          </a:custGeom>
          <a:noFill/>
          <a:ln w="53422" cap="rnd">
            <a:solidFill>
              <a:srgbClr val="2D3E50"/>
            </a:solidFill>
            <a:prstDash val="solid"/>
            <a:round/>
          </a:ln>
        </p:spPr>
        <p:txBody>
          <a:bodyPr rtlCol="0" anchor="ctr"/>
          <a:lstStyle/>
          <a:p>
            <a:endParaRPr lang="de-DE">
              <a:solidFill>
                <a:srgbClr val="2D3E50"/>
              </a:solidFill>
            </a:endParaRPr>
          </a:p>
        </p:txBody>
      </p:sp>
      <p:sp>
        <p:nvSpPr>
          <p:cNvPr id="223" name="Freihandform: Form 226">
            <a:extLst>
              <a:ext uri="{FF2B5EF4-FFF2-40B4-BE49-F238E27FC236}">
                <a16:creationId xmlns:a16="http://schemas.microsoft.com/office/drawing/2014/main" id="{BA60AFB7-53CB-4B94-9EE8-2618CDAB7AC8}"/>
              </a:ext>
            </a:extLst>
          </p:cNvPr>
          <p:cNvSpPr/>
          <p:nvPr/>
        </p:nvSpPr>
        <p:spPr>
          <a:xfrm>
            <a:off x="7362757" y="3136263"/>
            <a:ext cx="2191769" cy="5131"/>
          </a:xfrm>
          <a:custGeom>
            <a:avLst/>
            <a:gdLst>
              <a:gd name="connsiteX0" fmla="*/ -16 w 2191769"/>
              <a:gd name="connsiteY0" fmla="*/ -1080 h 5131"/>
              <a:gd name="connsiteX1" fmla="*/ 2191753 w 2191769"/>
              <a:gd name="connsiteY1" fmla="*/ -1080 h 5131"/>
            </a:gdLst>
            <a:ahLst/>
            <a:cxnLst>
              <a:cxn ang="0">
                <a:pos x="connsiteX0" y="connsiteY0"/>
              </a:cxn>
              <a:cxn ang="0">
                <a:pos x="connsiteX1" y="connsiteY1"/>
              </a:cxn>
            </a:cxnLst>
            <a:rect l="l" t="t" r="r" b="b"/>
            <a:pathLst>
              <a:path w="2191769" h="5131">
                <a:moveTo>
                  <a:pt x="-16" y="-1080"/>
                </a:moveTo>
                <a:lnTo>
                  <a:pt x="2191753" y="-1080"/>
                </a:lnTo>
              </a:path>
            </a:pathLst>
          </a:custGeom>
          <a:noFill/>
          <a:ln w="52973" cap="rnd">
            <a:noFill/>
            <a:prstDash val="solid"/>
            <a:round/>
          </a:ln>
        </p:spPr>
        <p:txBody>
          <a:bodyPr rtlCol="0" anchor="ctr"/>
          <a:lstStyle/>
          <a:p>
            <a:endParaRPr lang="de-DE">
              <a:solidFill>
                <a:srgbClr val="2D3E50"/>
              </a:solidFill>
            </a:endParaRPr>
          </a:p>
        </p:txBody>
      </p:sp>
      <p:grpSp>
        <p:nvGrpSpPr>
          <p:cNvPr id="224" name="Grafik 2">
            <a:extLst>
              <a:ext uri="{FF2B5EF4-FFF2-40B4-BE49-F238E27FC236}">
                <a16:creationId xmlns:a16="http://schemas.microsoft.com/office/drawing/2014/main" id="{49B9B7D5-B940-4D79-B622-BDC8A8E1F12E}"/>
              </a:ext>
            </a:extLst>
          </p:cNvPr>
          <p:cNvGrpSpPr/>
          <p:nvPr/>
        </p:nvGrpSpPr>
        <p:grpSpPr>
          <a:xfrm>
            <a:off x="9679092" y="2214099"/>
            <a:ext cx="2193727" cy="3909596"/>
            <a:chOff x="9969376" y="2214099"/>
            <a:chExt cx="2193727" cy="3909596"/>
          </a:xfrm>
          <a:noFill/>
        </p:grpSpPr>
        <p:sp>
          <p:nvSpPr>
            <p:cNvPr id="225" name="Freihandform: Form 248">
              <a:extLst>
                <a:ext uri="{FF2B5EF4-FFF2-40B4-BE49-F238E27FC236}">
                  <a16:creationId xmlns:a16="http://schemas.microsoft.com/office/drawing/2014/main" id="{5AEA89BA-D97C-4863-8723-FD01DD54ADAF}"/>
                </a:ext>
              </a:extLst>
            </p:cNvPr>
            <p:cNvSpPr/>
            <p:nvPr/>
          </p:nvSpPr>
          <p:spPr>
            <a:xfrm>
              <a:off x="9969376" y="2214099"/>
              <a:ext cx="2191768" cy="3909596"/>
            </a:xfrm>
            <a:custGeom>
              <a:avLst/>
              <a:gdLst>
                <a:gd name="connsiteX0" fmla="*/ 12149 w 2191768"/>
                <a:gd name="connsiteY0" fmla="*/ -1266 h 3909596"/>
                <a:gd name="connsiteX1" fmla="*/ 3874 w 2191768"/>
                <a:gd name="connsiteY1" fmla="*/ 2110 h 3909596"/>
                <a:gd name="connsiteX2" fmla="*/ 443 w 2191768"/>
                <a:gd name="connsiteY2" fmla="*/ 10398 h 3909596"/>
                <a:gd name="connsiteX3" fmla="*/ 443 w 2191768"/>
                <a:gd name="connsiteY3" fmla="*/ 3640965 h 3909596"/>
                <a:gd name="connsiteX4" fmla="*/ 78752 w 2191768"/>
                <a:gd name="connsiteY4" fmla="*/ 3830016 h 3909596"/>
                <a:gd name="connsiteX5" fmla="*/ 267784 w 2191768"/>
                <a:gd name="connsiteY5" fmla="*/ 3908329 h 3909596"/>
                <a:gd name="connsiteX6" fmla="*/ 2192211 w 2191768"/>
                <a:gd name="connsiteY6" fmla="*/ 3908329 h 3909596"/>
                <a:gd name="connsiteX7" fmla="*/ 2192211 w 2191768"/>
                <a:gd name="connsiteY7" fmla="*/ 211881 h 3909596"/>
                <a:gd name="connsiteX8" fmla="*/ 1987639 w 2191768"/>
                <a:gd name="connsiteY8" fmla="*/ 6523 h 3909596"/>
                <a:gd name="connsiteX9" fmla="*/ 12149 w 2191768"/>
                <a:gd name="connsiteY9" fmla="*/ -1266 h 3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1768" h="3909596">
                  <a:moveTo>
                    <a:pt x="12149" y="-1266"/>
                  </a:moveTo>
                  <a:cubicBezTo>
                    <a:pt x="9041" y="-1305"/>
                    <a:pt x="6094" y="-77"/>
                    <a:pt x="3874" y="2110"/>
                  </a:cubicBezTo>
                  <a:cubicBezTo>
                    <a:pt x="1654" y="4335"/>
                    <a:pt x="443" y="7290"/>
                    <a:pt x="443" y="10398"/>
                  </a:cubicBezTo>
                  <a:cubicBezTo>
                    <a:pt x="443" y="205934"/>
                    <a:pt x="443" y="2792711"/>
                    <a:pt x="443" y="3640965"/>
                  </a:cubicBezTo>
                  <a:cubicBezTo>
                    <a:pt x="443" y="3711873"/>
                    <a:pt x="28618" y="3779865"/>
                    <a:pt x="78752" y="3830016"/>
                  </a:cubicBezTo>
                  <a:cubicBezTo>
                    <a:pt x="128886" y="3880165"/>
                    <a:pt x="196862" y="3908329"/>
                    <a:pt x="267784" y="3908329"/>
                  </a:cubicBezTo>
                  <a:cubicBezTo>
                    <a:pt x="852317" y="3908329"/>
                    <a:pt x="2192211" y="3908329"/>
                    <a:pt x="2192211" y="3908329"/>
                  </a:cubicBezTo>
                  <a:lnTo>
                    <a:pt x="2192211" y="211881"/>
                  </a:lnTo>
                  <a:cubicBezTo>
                    <a:pt x="2192211" y="98765"/>
                    <a:pt x="2100743" y="6945"/>
                    <a:pt x="1987639" y="6523"/>
                  </a:cubicBezTo>
                  <a:lnTo>
                    <a:pt x="12149" y="-1266"/>
                  </a:lnTo>
                  <a:close/>
                </a:path>
              </a:pathLst>
            </a:custGeom>
            <a:noFill/>
            <a:ln w="53422" cap="rnd">
              <a:solidFill>
                <a:srgbClr val="2D3E50"/>
              </a:solidFill>
              <a:prstDash val="solid"/>
              <a:round/>
            </a:ln>
          </p:spPr>
          <p:txBody>
            <a:bodyPr rtlCol="0" anchor="ctr"/>
            <a:lstStyle/>
            <a:p>
              <a:endParaRPr lang="de-DE">
                <a:solidFill>
                  <a:srgbClr val="2D3E50"/>
                </a:solidFill>
              </a:endParaRPr>
            </a:p>
          </p:txBody>
        </p:sp>
        <p:sp>
          <p:nvSpPr>
            <p:cNvPr id="226" name="Freihandform: Form 249">
              <a:extLst>
                <a:ext uri="{FF2B5EF4-FFF2-40B4-BE49-F238E27FC236}">
                  <a16:creationId xmlns:a16="http://schemas.microsoft.com/office/drawing/2014/main" id="{FB7E1738-5403-4EE0-924F-1692A80B4822}"/>
                </a:ext>
              </a:extLst>
            </p:cNvPr>
            <p:cNvSpPr/>
            <p:nvPr/>
          </p:nvSpPr>
          <p:spPr>
            <a:xfrm>
              <a:off x="9971334" y="3136263"/>
              <a:ext cx="2191769" cy="5131"/>
            </a:xfrm>
            <a:custGeom>
              <a:avLst/>
              <a:gdLst>
                <a:gd name="connsiteX0" fmla="*/ 431 w 2191769"/>
                <a:gd name="connsiteY0" fmla="*/ -1080 h 5131"/>
                <a:gd name="connsiteX1" fmla="*/ 2192201 w 2191769"/>
                <a:gd name="connsiteY1" fmla="*/ -1080 h 5131"/>
              </a:gdLst>
              <a:ahLst/>
              <a:cxnLst>
                <a:cxn ang="0">
                  <a:pos x="connsiteX0" y="connsiteY0"/>
                </a:cxn>
                <a:cxn ang="0">
                  <a:pos x="connsiteX1" y="connsiteY1"/>
                </a:cxn>
              </a:cxnLst>
              <a:rect l="l" t="t" r="r" b="b"/>
              <a:pathLst>
                <a:path w="2191769" h="5131">
                  <a:moveTo>
                    <a:pt x="431" y="-1080"/>
                  </a:moveTo>
                  <a:lnTo>
                    <a:pt x="2192201" y="-1080"/>
                  </a:lnTo>
                </a:path>
              </a:pathLst>
            </a:custGeom>
            <a:noFill/>
            <a:ln w="52973" cap="rnd">
              <a:solidFill>
                <a:srgbClr val="2D3E50"/>
              </a:solidFill>
              <a:prstDash val="solid"/>
              <a:round/>
            </a:ln>
          </p:spPr>
          <p:txBody>
            <a:bodyPr rtlCol="0" anchor="ctr"/>
            <a:lstStyle/>
            <a:p>
              <a:endParaRPr lang="de-DE">
                <a:solidFill>
                  <a:srgbClr val="2D3E50"/>
                </a:solidFill>
              </a:endParaRPr>
            </a:p>
          </p:txBody>
        </p:sp>
      </p:grpSp>
      <p:sp>
        <p:nvSpPr>
          <p:cNvPr id="227" name="Freihandform: Form 250">
            <a:extLst>
              <a:ext uri="{FF2B5EF4-FFF2-40B4-BE49-F238E27FC236}">
                <a16:creationId xmlns:a16="http://schemas.microsoft.com/office/drawing/2014/main" id="{B97B0B82-6519-4574-8D25-B3426B828FD2}"/>
              </a:ext>
            </a:extLst>
          </p:cNvPr>
          <p:cNvSpPr/>
          <p:nvPr/>
        </p:nvSpPr>
        <p:spPr>
          <a:xfrm>
            <a:off x="2736760" y="1134789"/>
            <a:ext cx="9136063" cy="999067"/>
          </a:xfrm>
          <a:custGeom>
            <a:avLst/>
            <a:gdLst>
              <a:gd name="connsiteX0" fmla="*/ -1408 w 9136063"/>
              <a:gd name="connsiteY0" fmla="*/ 936605 h 999067"/>
              <a:gd name="connsiteX1" fmla="*/ 2200176 w 9136063"/>
              <a:gd name="connsiteY1" fmla="*/ 381907 h 999067"/>
              <a:gd name="connsiteX2" fmla="*/ 4516662 w 9136063"/>
              <a:gd name="connsiteY2" fmla="*/ -11150 h 999067"/>
              <a:gd name="connsiteX3" fmla="*/ 6640937 w 9136063"/>
              <a:gd name="connsiteY3" fmla="*/ 476836 h 999067"/>
              <a:gd name="connsiteX4" fmla="*/ 9134656 w 9136063"/>
              <a:gd name="connsiteY4" fmla="*/ 987918 h 999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6063" h="999067">
                <a:moveTo>
                  <a:pt x="-1408" y="936605"/>
                </a:moveTo>
                <a:cubicBezTo>
                  <a:pt x="560903" y="606146"/>
                  <a:pt x="1414438" y="270561"/>
                  <a:pt x="2200176" y="381907"/>
                </a:cubicBezTo>
                <a:cubicBezTo>
                  <a:pt x="2980652" y="493257"/>
                  <a:pt x="3812331" y="295190"/>
                  <a:pt x="4516662" y="-11150"/>
                </a:cubicBezTo>
                <a:cubicBezTo>
                  <a:pt x="4831463" y="195130"/>
                  <a:pt x="5585983" y="416803"/>
                  <a:pt x="6640937" y="476836"/>
                </a:cubicBezTo>
                <a:cubicBezTo>
                  <a:pt x="7340512" y="516348"/>
                  <a:pt x="8473735" y="709799"/>
                  <a:pt x="9134656" y="987918"/>
                </a:cubicBezTo>
              </a:path>
            </a:pathLst>
          </a:custGeom>
          <a:noFill/>
          <a:ln w="18497" cap="rnd">
            <a:solidFill>
              <a:srgbClr val="2D3E50"/>
            </a:solidFill>
            <a:prstDash val="solid"/>
            <a:round/>
          </a:ln>
        </p:spPr>
        <p:txBody>
          <a:bodyPr rtlCol="0" anchor="ctr"/>
          <a:lstStyle/>
          <a:p>
            <a:endParaRPr lang="de-DE">
              <a:solidFill>
                <a:srgbClr val="2D3E50"/>
              </a:solidFill>
            </a:endParaRPr>
          </a:p>
        </p:txBody>
      </p:sp>
      <p:sp>
        <p:nvSpPr>
          <p:cNvPr id="228" name="Textfeld 251">
            <a:extLst>
              <a:ext uri="{FF2B5EF4-FFF2-40B4-BE49-F238E27FC236}">
                <a16:creationId xmlns:a16="http://schemas.microsoft.com/office/drawing/2014/main" id="{A7ACAA56-F0EE-4E60-9D6D-05EB0243BC03}"/>
              </a:ext>
            </a:extLst>
          </p:cNvPr>
          <p:cNvSpPr txBox="1"/>
          <p:nvPr/>
        </p:nvSpPr>
        <p:spPr>
          <a:xfrm>
            <a:off x="351842" y="2487070"/>
            <a:ext cx="2279086" cy="407356"/>
          </a:xfrm>
          <a:prstGeom prst="rect">
            <a:avLst/>
          </a:prstGeom>
          <a:noFill/>
          <a:ln>
            <a:noFill/>
          </a:ln>
        </p:spPr>
        <p:txBody>
          <a:bodyPr wrap="none" rtlCol="0">
            <a:spAutoFit/>
          </a:bodyPr>
          <a:lstStyle/>
          <a:p>
            <a:pPr algn="ctr">
              <a:lnSpc>
                <a:spcPct val="70000"/>
              </a:lnSpc>
            </a:pPr>
            <a:r>
              <a:rPr lang="de-DE" sz="2800" b="1" dirty="0">
                <a:solidFill>
                  <a:srgbClr val="2D3E50"/>
                </a:solidFill>
                <a:latin typeface="Avenir Next LT Pro Demi" panose="020B0604020202020204" pitchFamily="34" charset="0"/>
                <a:cs typeface="Arial" panose="020B0604020202020204" pitchFamily="34" charset="0"/>
              </a:rPr>
              <a:t>Protocol REF</a:t>
            </a:r>
          </a:p>
        </p:txBody>
      </p:sp>
      <p:sp>
        <p:nvSpPr>
          <p:cNvPr id="229" name="Textfeld 252">
            <a:extLst>
              <a:ext uri="{FF2B5EF4-FFF2-40B4-BE49-F238E27FC236}">
                <a16:creationId xmlns:a16="http://schemas.microsoft.com/office/drawing/2014/main" id="{20809181-6636-4EBF-A85D-1A0EB7FB8ACA}"/>
              </a:ext>
            </a:extLst>
          </p:cNvPr>
          <p:cNvSpPr txBox="1"/>
          <p:nvPr/>
        </p:nvSpPr>
        <p:spPr>
          <a:xfrm>
            <a:off x="399967" y="3586328"/>
            <a:ext cx="2253445" cy="1384995"/>
          </a:xfrm>
          <a:prstGeom prst="rect">
            <a:avLst/>
          </a:prstGeom>
          <a:noFill/>
          <a:ln>
            <a:noFill/>
          </a:ln>
        </p:spPr>
        <p:txBody>
          <a:bodyPr wrap="square" rtlCol="0">
            <a:spAutoFit/>
          </a:bodyPr>
          <a:lstStyle/>
          <a:p>
            <a:r>
              <a:rPr lang="de-DE" sz="2800" b="1" i="1" dirty="0">
                <a:solidFill>
                  <a:srgbClr val="2D3E50"/>
                </a:solidFill>
                <a:latin typeface="Avenir Next LT Pro" panose="020B0504020202020204" pitchFamily="34" charset="0"/>
                <a:cs typeface="Arial" panose="020B0604020202020204" pitchFamily="34" charset="0"/>
              </a:rPr>
              <a:t>A. </a:t>
            </a:r>
            <a:r>
              <a:rPr lang="de-DE" sz="2800" b="1" i="1" dirty="0" err="1">
                <a:solidFill>
                  <a:srgbClr val="2D3E50"/>
                </a:solidFill>
                <a:latin typeface="Avenir Next LT Pro" panose="020B0504020202020204" pitchFamily="34" charset="0"/>
                <a:cs typeface="Arial" panose="020B0604020202020204" pitchFamily="34" charset="0"/>
              </a:rPr>
              <a:t>thaliana</a:t>
            </a:r>
            <a:r>
              <a:rPr lang="de-DE" sz="2800" b="1" i="1" dirty="0">
                <a:solidFill>
                  <a:srgbClr val="2D3E50"/>
                </a:solidFill>
                <a:latin typeface="Avenir Next LT Pro" panose="020B0504020202020204" pitchFamily="34" charset="0"/>
                <a:cs typeface="Arial" panose="020B0604020202020204" pitchFamily="34" charset="0"/>
              </a:rPr>
              <a:t> </a:t>
            </a:r>
          </a:p>
          <a:p>
            <a:r>
              <a:rPr lang="de-DE" sz="2800" b="1" dirty="0" err="1">
                <a:solidFill>
                  <a:srgbClr val="2D3E50"/>
                </a:solidFill>
                <a:latin typeface="Avenir Next LT Pro" panose="020B0504020202020204" pitchFamily="34" charset="0"/>
                <a:cs typeface="Arial" panose="020B0604020202020204" pitchFamily="34" charset="0"/>
              </a:rPr>
              <a:t>growth</a:t>
            </a:r>
            <a:r>
              <a:rPr lang="de-DE" sz="2800" b="1" dirty="0">
                <a:solidFill>
                  <a:srgbClr val="2D3E50"/>
                </a:solidFill>
                <a:latin typeface="Avenir Next LT Pro" panose="020B0504020202020204" pitchFamily="34" charset="0"/>
                <a:cs typeface="Arial" panose="020B0604020202020204" pitchFamily="34" charset="0"/>
              </a:rPr>
              <a:t> </a:t>
            </a:r>
          </a:p>
          <a:p>
            <a:r>
              <a:rPr lang="de-DE" sz="2800" b="1" dirty="0">
                <a:solidFill>
                  <a:srgbClr val="2D3E50"/>
                </a:solidFill>
                <a:latin typeface="Avenir Next LT Pro" panose="020B0504020202020204" pitchFamily="34" charset="0"/>
                <a:cs typeface="Arial" panose="020B0604020202020204" pitchFamily="34" charset="0"/>
              </a:rPr>
              <a:t>protocol.txt</a:t>
            </a:r>
            <a:endParaRPr lang="de-DE" sz="2800" b="1" i="1" dirty="0">
              <a:solidFill>
                <a:srgbClr val="2D3E50"/>
              </a:solidFill>
              <a:latin typeface="Avenir Next LT Pro" panose="020B0504020202020204" pitchFamily="34" charset="0"/>
              <a:cs typeface="Arial" panose="020B0604020202020204" pitchFamily="34" charset="0"/>
            </a:endParaRPr>
          </a:p>
        </p:txBody>
      </p:sp>
      <p:grpSp>
        <p:nvGrpSpPr>
          <p:cNvPr id="230" name="Grafik 2">
            <a:extLst>
              <a:ext uri="{FF2B5EF4-FFF2-40B4-BE49-F238E27FC236}">
                <a16:creationId xmlns:a16="http://schemas.microsoft.com/office/drawing/2014/main" id="{9FFA4D10-2D99-466E-BBD4-5736A2BDAB62}"/>
              </a:ext>
            </a:extLst>
          </p:cNvPr>
          <p:cNvGrpSpPr/>
          <p:nvPr/>
        </p:nvGrpSpPr>
        <p:grpSpPr>
          <a:xfrm>
            <a:off x="410161" y="2192145"/>
            <a:ext cx="2193727" cy="3909596"/>
            <a:chOff x="3014497" y="2214099"/>
            <a:chExt cx="2193727" cy="3909596"/>
          </a:xfrm>
          <a:noFill/>
        </p:grpSpPr>
        <p:sp>
          <p:nvSpPr>
            <p:cNvPr id="231" name="Freihandform: Form 161">
              <a:extLst>
                <a:ext uri="{FF2B5EF4-FFF2-40B4-BE49-F238E27FC236}">
                  <a16:creationId xmlns:a16="http://schemas.microsoft.com/office/drawing/2014/main" id="{DC953064-6525-40D4-9531-5173E1D0E84E}"/>
                </a:ext>
              </a:extLst>
            </p:cNvPr>
            <p:cNvSpPr/>
            <p:nvPr/>
          </p:nvSpPr>
          <p:spPr>
            <a:xfrm>
              <a:off x="3014497" y="2214099"/>
              <a:ext cx="2191768" cy="3909596"/>
            </a:xfrm>
            <a:custGeom>
              <a:avLst/>
              <a:gdLst>
                <a:gd name="connsiteX0" fmla="*/ 10794 w 2191768"/>
                <a:gd name="connsiteY0" fmla="*/ -1266 h 3909596"/>
                <a:gd name="connsiteX1" fmla="*/ 2519 w 2191768"/>
                <a:gd name="connsiteY1" fmla="*/ 2110 h 3909596"/>
                <a:gd name="connsiteX2" fmla="*/ -913 w 2191768"/>
                <a:gd name="connsiteY2" fmla="*/ 10398 h 3909596"/>
                <a:gd name="connsiteX3" fmla="*/ -913 w 2191768"/>
                <a:gd name="connsiteY3" fmla="*/ 3640965 h 3909596"/>
                <a:gd name="connsiteX4" fmla="*/ 77397 w 2191768"/>
                <a:gd name="connsiteY4" fmla="*/ 3830016 h 3909596"/>
                <a:gd name="connsiteX5" fmla="*/ 266429 w 2191768"/>
                <a:gd name="connsiteY5" fmla="*/ 3908329 h 3909596"/>
                <a:gd name="connsiteX6" fmla="*/ 2190856 w 2191768"/>
                <a:gd name="connsiteY6" fmla="*/ 3908329 h 3909596"/>
                <a:gd name="connsiteX7" fmla="*/ 2190856 w 2191768"/>
                <a:gd name="connsiteY7" fmla="*/ 211881 h 3909596"/>
                <a:gd name="connsiteX8" fmla="*/ 1986283 w 2191768"/>
                <a:gd name="connsiteY8" fmla="*/ 6523 h 3909596"/>
                <a:gd name="connsiteX9" fmla="*/ 10794 w 2191768"/>
                <a:gd name="connsiteY9" fmla="*/ -1266 h 3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1768" h="3909596">
                  <a:moveTo>
                    <a:pt x="10794" y="-1266"/>
                  </a:moveTo>
                  <a:cubicBezTo>
                    <a:pt x="7685" y="-1305"/>
                    <a:pt x="4739" y="-77"/>
                    <a:pt x="2519" y="2110"/>
                  </a:cubicBezTo>
                  <a:cubicBezTo>
                    <a:pt x="299" y="4335"/>
                    <a:pt x="-913" y="7290"/>
                    <a:pt x="-913" y="10398"/>
                  </a:cubicBezTo>
                  <a:cubicBezTo>
                    <a:pt x="-913" y="205934"/>
                    <a:pt x="-913" y="2792711"/>
                    <a:pt x="-913" y="3640965"/>
                  </a:cubicBezTo>
                  <a:cubicBezTo>
                    <a:pt x="-913" y="3711873"/>
                    <a:pt x="27263" y="3779865"/>
                    <a:pt x="77397" y="3830016"/>
                  </a:cubicBezTo>
                  <a:cubicBezTo>
                    <a:pt x="127531" y="3880165"/>
                    <a:pt x="195506" y="3908329"/>
                    <a:pt x="266429" y="3908329"/>
                  </a:cubicBezTo>
                  <a:cubicBezTo>
                    <a:pt x="850962" y="3908329"/>
                    <a:pt x="2190856" y="3908329"/>
                    <a:pt x="2190856" y="3908329"/>
                  </a:cubicBezTo>
                  <a:lnTo>
                    <a:pt x="2190856" y="211881"/>
                  </a:lnTo>
                  <a:cubicBezTo>
                    <a:pt x="2190856" y="98765"/>
                    <a:pt x="2099388" y="6945"/>
                    <a:pt x="1986283" y="6523"/>
                  </a:cubicBezTo>
                  <a:lnTo>
                    <a:pt x="10794" y="-1266"/>
                  </a:lnTo>
                  <a:close/>
                </a:path>
              </a:pathLst>
            </a:custGeom>
            <a:noFill/>
            <a:ln w="53422" cap="rnd">
              <a:solidFill>
                <a:srgbClr val="2D3E50"/>
              </a:solidFill>
              <a:prstDash val="solid"/>
              <a:round/>
            </a:ln>
          </p:spPr>
          <p:txBody>
            <a:bodyPr rtlCol="0" anchor="ctr"/>
            <a:lstStyle/>
            <a:p>
              <a:endParaRPr lang="de-DE">
                <a:solidFill>
                  <a:srgbClr val="2D3E50"/>
                </a:solidFill>
              </a:endParaRPr>
            </a:p>
          </p:txBody>
        </p:sp>
        <p:sp>
          <p:nvSpPr>
            <p:cNvPr id="232" name="Freihandform: Form 162">
              <a:extLst>
                <a:ext uri="{FF2B5EF4-FFF2-40B4-BE49-F238E27FC236}">
                  <a16:creationId xmlns:a16="http://schemas.microsoft.com/office/drawing/2014/main" id="{A50C7A7A-9AEF-40E0-B3BE-A44F26F2DB9B}"/>
                </a:ext>
              </a:extLst>
            </p:cNvPr>
            <p:cNvSpPr/>
            <p:nvPr/>
          </p:nvSpPr>
          <p:spPr>
            <a:xfrm>
              <a:off x="3016455" y="3136263"/>
              <a:ext cx="2191769" cy="5131"/>
            </a:xfrm>
            <a:custGeom>
              <a:avLst/>
              <a:gdLst>
                <a:gd name="connsiteX0" fmla="*/ -924 w 2191769"/>
                <a:gd name="connsiteY0" fmla="*/ -1080 h 5131"/>
                <a:gd name="connsiteX1" fmla="*/ 2190845 w 2191769"/>
                <a:gd name="connsiteY1" fmla="*/ -1080 h 5131"/>
              </a:gdLst>
              <a:ahLst/>
              <a:cxnLst>
                <a:cxn ang="0">
                  <a:pos x="connsiteX0" y="connsiteY0"/>
                </a:cxn>
                <a:cxn ang="0">
                  <a:pos x="connsiteX1" y="connsiteY1"/>
                </a:cxn>
              </a:cxnLst>
              <a:rect l="l" t="t" r="r" b="b"/>
              <a:pathLst>
                <a:path w="2191769" h="5131">
                  <a:moveTo>
                    <a:pt x="-924" y="-1080"/>
                  </a:moveTo>
                  <a:lnTo>
                    <a:pt x="2190845" y="-1080"/>
                  </a:lnTo>
                </a:path>
              </a:pathLst>
            </a:custGeom>
            <a:noFill/>
            <a:ln w="52973" cap="rnd">
              <a:solidFill>
                <a:srgbClr val="2D3E50"/>
              </a:solidFill>
              <a:prstDash val="solid"/>
              <a:round/>
            </a:ln>
          </p:spPr>
          <p:txBody>
            <a:bodyPr rtlCol="0" anchor="ctr"/>
            <a:lstStyle/>
            <a:p>
              <a:endParaRPr lang="de-DE">
                <a:solidFill>
                  <a:srgbClr val="2D3E50"/>
                </a:solidFill>
              </a:endParaRPr>
            </a:p>
          </p:txBody>
        </p:sp>
      </p:grpSp>
      <p:sp>
        <p:nvSpPr>
          <p:cNvPr id="111" name="Freihandform: Form 249">
            <a:extLst>
              <a:ext uri="{FF2B5EF4-FFF2-40B4-BE49-F238E27FC236}">
                <a16:creationId xmlns:a16="http://schemas.microsoft.com/office/drawing/2014/main" id="{0F60A90E-9CF4-4215-9E94-C8A47BDBC34F}"/>
              </a:ext>
            </a:extLst>
          </p:cNvPr>
          <p:cNvSpPr/>
          <p:nvPr/>
        </p:nvSpPr>
        <p:spPr>
          <a:xfrm>
            <a:off x="7358840" y="3124417"/>
            <a:ext cx="2191769" cy="5131"/>
          </a:xfrm>
          <a:custGeom>
            <a:avLst/>
            <a:gdLst>
              <a:gd name="connsiteX0" fmla="*/ 431 w 2191769"/>
              <a:gd name="connsiteY0" fmla="*/ -1080 h 5131"/>
              <a:gd name="connsiteX1" fmla="*/ 2192201 w 2191769"/>
              <a:gd name="connsiteY1" fmla="*/ -1080 h 5131"/>
            </a:gdLst>
            <a:ahLst/>
            <a:cxnLst>
              <a:cxn ang="0">
                <a:pos x="connsiteX0" y="connsiteY0"/>
              </a:cxn>
              <a:cxn ang="0">
                <a:pos x="connsiteX1" y="connsiteY1"/>
              </a:cxn>
            </a:cxnLst>
            <a:rect l="l" t="t" r="r" b="b"/>
            <a:pathLst>
              <a:path w="2191769" h="5131">
                <a:moveTo>
                  <a:pt x="431" y="-1080"/>
                </a:moveTo>
                <a:lnTo>
                  <a:pt x="2192201" y="-1080"/>
                </a:lnTo>
              </a:path>
            </a:pathLst>
          </a:custGeom>
          <a:noFill/>
          <a:ln w="52973" cap="rnd">
            <a:solidFill>
              <a:srgbClr val="2D3E50"/>
            </a:solidFill>
            <a:prstDash val="solid"/>
            <a:round/>
          </a:ln>
        </p:spPr>
        <p:txBody>
          <a:bodyPr rtlCol="0" anchor="ctr"/>
          <a:lstStyle/>
          <a:p>
            <a:endParaRPr lang="de-DE">
              <a:solidFill>
                <a:srgbClr val="2D3E50"/>
              </a:solidFill>
            </a:endParaRPr>
          </a:p>
        </p:txBody>
      </p:sp>
    </p:spTree>
    <p:extLst>
      <p:ext uri="{BB962C8B-B14F-4D97-AF65-F5344CB8AC3E}">
        <p14:creationId xmlns:p14="http://schemas.microsoft.com/office/powerpoint/2010/main" val="289498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D3E50"/>
        </a:solidFill>
        <a:effectLst/>
      </p:bgPr>
    </p:bg>
    <p:spTree>
      <p:nvGrpSpPr>
        <p:cNvPr id="1" name=""/>
        <p:cNvGrpSpPr/>
        <p:nvPr/>
      </p:nvGrpSpPr>
      <p:grpSpPr>
        <a:xfrm>
          <a:off x="0" y="0"/>
          <a:ext cx="0" cy="0"/>
          <a:chOff x="0" y="0"/>
          <a:chExt cx="0" cy="0"/>
        </a:xfrm>
      </p:grpSpPr>
      <p:sp>
        <p:nvSpPr>
          <p:cNvPr id="150" name="Textfeld 149">
            <a:extLst>
              <a:ext uri="{FF2B5EF4-FFF2-40B4-BE49-F238E27FC236}">
                <a16:creationId xmlns:a16="http://schemas.microsoft.com/office/drawing/2014/main" id="{453E855A-74AF-67A5-9001-D3A10A1CC4E7}"/>
              </a:ext>
            </a:extLst>
          </p:cNvPr>
          <p:cNvSpPr txBox="1"/>
          <p:nvPr/>
        </p:nvSpPr>
        <p:spPr>
          <a:xfrm>
            <a:off x="2978664" y="2164418"/>
            <a:ext cx="2256900" cy="769441"/>
          </a:xfrm>
          <a:prstGeom prst="rect">
            <a:avLst/>
          </a:prstGeom>
          <a:noFill/>
        </p:spPr>
        <p:txBody>
          <a:bodyPr wrap="none" rtlCol="0">
            <a:spAutoFit/>
          </a:bodyPr>
          <a:lstStyle/>
          <a:p>
            <a:r>
              <a:rPr lang="de-DE" sz="4400" dirty="0">
                <a:solidFill>
                  <a:schemeClr val="bg1"/>
                </a:solidFill>
                <a:latin typeface="Avenir Next LT Pro" panose="020B0504020202020204" pitchFamily="34" charset="0"/>
                <a:cs typeface="Arial" panose="020B0604020202020204" pitchFamily="34" charset="0"/>
              </a:rPr>
              <a:t>Extract1</a:t>
            </a:r>
          </a:p>
        </p:txBody>
      </p:sp>
      <p:sp>
        <p:nvSpPr>
          <p:cNvPr id="151" name="Textfeld 150">
            <a:extLst>
              <a:ext uri="{FF2B5EF4-FFF2-40B4-BE49-F238E27FC236}">
                <a16:creationId xmlns:a16="http://schemas.microsoft.com/office/drawing/2014/main" id="{263FA1F8-3B11-E9FF-37CB-29916B7DE13C}"/>
              </a:ext>
            </a:extLst>
          </p:cNvPr>
          <p:cNvSpPr txBox="1"/>
          <p:nvPr/>
        </p:nvSpPr>
        <p:spPr>
          <a:xfrm>
            <a:off x="-221584" y="3096120"/>
            <a:ext cx="2446887" cy="982128"/>
          </a:xfrm>
          <a:prstGeom prst="rect">
            <a:avLst/>
          </a:prstGeom>
          <a:noFill/>
        </p:spPr>
        <p:txBody>
          <a:bodyPr wrap="none" rtlCol="0">
            <a:spAutoFit/>
          </a:bodyPr>
          <a:lstStyle/>
          <a:p>
            <a:pPr algn="ctr">
              <a:lnSpc>
                <a:spcPct val="80000"/>
              </a:lnSpc>
            </a:pPr>
            <a:r>
              <a:rPr lang="de-DE" sz="3600" b="1" dirty="0" err="1">
                <a:solidFill>
                  <a:schemeClr val="bg1"/>
                </a:solidFill>
                <a:latin typeface="Avenir Next LT Pro Demi" panose="020B0604020202020204" pitchFamily="34" charset="0"/>
                <a:cs typeface="Arial" panose="020B0604020202020204" pitchFamily="34" charset="0"/>
              </a:rPr>
              <a:t>Annotated</a:t>
            </a:r>
            <a:endParaRPr lang="de-DE" sz="3600" b="1" dirty="0">
              <a:solidFill>
                <a:schemeClr val="bg1"/>
              </a:solidFill>
              <a:latin typeface="Avenir Next LT Pro Demi" panose="020B0604020202020204" pitchFamily="34" charset="0"/>
              <a:cs typeface="Arial" panose="020B0604020202020204" pitchFamily="34" charset="0"/>
            </a:endParaRPr>
          </a:p>
          <a:p>
            <a:pPr algn="ctr">
              <a:lnSpc>
                <a:spcPct val="80000"/>
              </a:lnSpc>
            </a:pPr>
            <a:r>
              <a:rPr lang="de-DE" sz="3600" b="1" dirty="0" err="1">
                <a:solidFill>
                  <a:schemeClr val="bg1"/>
                </a:solidFill>
                <a:latin typeface="Avenir Next LT Pro Demi" panose="020B0604020202020204" pitchFamily="34" charset="0"/>
                <a:cs typeface="Arial" panose="020B0604020202020204" pitchFamily="34" charset="0"/>
              </a:rPr>
              <a:t>workflow</a:t>
            </a:r>
            <a:endParaRPr lang="de-DE" sz="3600" b="1" dirty="0">
              <a:solidFill>
                <a:schemeClr val="bg1"/>
              </a:solidFill>
              <a:latin typeface="Avenir Next LT Pro Demi" panose="020B0604020202020204" pitchFamily="34" charset="0"/>
              <a:cs typeface="Arial" panose="020B0604020202020204" pitchFamily="34" charset="0"/>
            </a:endParaRPr>
          </a:p>
        </p:txBody>
      </p:sp>
      <p:sp>
        <p:nvSpPr>
          <p:cNvPr id="152" name="Textfeld 151">
            <a:extLst>
              <a:ext uri="{FF2B5EF4-FFF2-40B4-BE49-F238E27FC236}">
                <a16:creationId xmlns:a16="http://schemas.microsoft.com/office/drawing/2014/main" id="{844BAA64-F4AA-3CE9-D069-8AB5473E207F}"/>
              </a:ext>
            </a:extLst>
          </p:cNvPr>
          <p:cNvSpPr txBox="1"/>
          <p:nvPr/>
        </p:nvSpPr>
        <p:spPr>
          <a:xfrm>
            <a:off x="3056314" y="4177380"/>
            <a:ext cx="2101601" cy="769441"/>
          </a:xfrm>
          <a:prstGeom prst="rect">
            <a:avLst/>
          </a:prstGeom>
          <a:noFill/>
        </p:spPr>
        <p:txBody>
          <a:bodyPr wrap="none" rtlCol="0">
            <a:spAutoFit/>
          </a:bodyPr>
          <a:lstStyle/>
          <a:p>
            <a:r>
              <a:rPr lang="de-DE" sz="4400" dirty="0">
                <a:solidFill>
                  <a:schemeClr val="bg1"/>
                </a:solidFill>
                <a:latin typeface="Avenir Next LT Pro" panose="020B0504020202020204" pitchFamily="34" charset="0"/>
                <a:cs typeface="Arial" panose="020B0604020202020204" pitchFamily="34" charset="0"/>
              </a:rPr>
              <a:t>Lysate1</a:t>
            </a:r>
          </a:p>
        </p:txBody>
      </p:sp>
      <p:sp>
        <p:nvSpPr>
          <p:cNvPr id="153" name="Textfeld 152">
            <a:extLst>
              <a:ext uri="{FF2B5EF4-FFF2-40B4-BE49-F238E27FC236}">
                <a16:creationId xmlns:a16="http://schemas.microsoft.com/office/drawing/2014/main" id="{BBF402E0-9E47-F03C-158F-D50ABD4AC7A8}"/>
              </a:ext>
            </a:extLst>
          </p:cNvPr>
          <p:cNvSpPr txBox="1"/>
          <p:nvPr/>
        </p:nvSpPr>
        <p:spPr>
          <a:xfrm>
            <a:off x="2639512" y="973180"/>
            <a:ext cx="2890430" cy="489301"/>
          </a:xfrm>
          <a:prstGeom prst="rect">
            <a:avLst/>
          </a:prstGeom>
          <a:noFill/>
        </p:spPr>
        <p:txBody>
          <a:bodyPr wrap="square" rtlCol="0">
            <a:spAutoFit/>
          </a:bodyPr>
          <a:lstStyle/>
          <a:p>
            <a:pPr algn="ctr">
              <a:lnSpc>
                <a:spcPct val="80000"/>
              </a:lnSpc>
            </a:pPr>
            <a:r>
              <a:rPr lang="de-DE" sz="3200" b="1" dirty="0">
                <a:solidFill>
                  <a:schemeClr val="bg1"/>
                </a:solidFill>
                <a:latin typeface="Avenir Next LT Pro Demi" panose="020B0604020202020204" pitchFamily="34" charset="0"/>
                <a:cs typeface="Arial" panose="020B0604020202020204" pitchFamily="34" charset="0"/>
              </a:rPr>
              <a:t>Sample Name</a:t>
            </a:r>
          </a:p>
        </p:txBody>
      </p:sp>
      <p:sp>
        <p:nvSpPr>
          <p:cNvPr id="52" name="Freihandform: Form 51">
            <a:extLst>
              <a:ext uri="{FF2B5EF4-FFF2-40B4-BE49-F238E27FC236}">
                <a16:creationId xmlns:a16="http://schemas.microsoft.com/office/drawing/2014/main" id="{C445AD03-7C23-D8B5-47AB-7DD13B2258C4}"/>
              </a:ext>
            </a:extLst>
          </p:cNvPr>
          <p:cNvSpPr/>
          <p:nvPr/>
        </p:nvSpPr>
        <p:spPr>
          <a:xfrm>
            <a:off x="2542437" y="667605"/>
            <a:ext cx="3094449" cy="5522754"/>
          </a:xfrm>
          <a:custGeom>
            <a:avLst/>
            <a:gdLst>
              <a:gd name="connsiteX0" fmla="*/ 12206 w 4044722"/>
              <a:gd name="connsiteY0" fmla="*/ -1413 h 5522754"/>
              <a:gd name="connsiteX1" fmla="*/ 3715 w 4044722"/>
              <a:gd name="connsiteY1" fmla="*/ 2111 h 5522754"/>
              <a:gd name="connsiteX2" fmla="*/ 213 w 4044722"/>
              <a:gd name="connsiteY2" fmla="*/ 10567 h 5522754"/>
              <a:gd name="connsiteX3" fmla="*/ 213 w 4044722"/>
              <a:gd name="connsiteY3" fmla="*/ 5247188 h 5522754"/>
              <a:gd name="connsiteX4" fmla="*/ 80515 w 4044722"/>
              <a:gd name="connsiteY4" fmla="*/ 5441014 h 5522754"/>
              <a:gd name="connsiteX5" fmla="*/ 274341 w 4044722"/>
              <a:gd name="connsiteY5" fmla="*/ 5521342 h 5522754"/>
              <a:gd name="connsiteX6" fmla="*/ 4044936 w 4044722"/>
              <a:gd name="connsiteY6" fmla="*/ 5521342 h 5522754"/>
              <a:gd name="connsiteX7" fmla="*/ 4044936 w 4044722"/>
              <a:gd name="connsiteY7" fmla="*/ 220762 h 5522754"/>
              <a:gd name="connsiteX8" fmla="*/ 3834945 w 4044722"/>
              <a:gd name="connsiteY8" fmla="*/ 10132 h 5522754"/>
              <a:gd name="connsiteX9" fmla="*/ 12206 w 4044722"/>
              <a:gd name="connsiteY9" fmla="*/ -1413 h 552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4722" h="5522754">
                <a:moveTo>
                  <a:pt x="12206" y="-1413"/>
                </a:moveTo>
                <a:cubicBezTo>
                  <a:pt x="9003" y="-1413"/>
                  <a:pt x="5949" y="-166"/>
                  <a:pt x="3715" y="2111"/>
                </a:cubicBezTo>
                <a:cubicBezTo>
                  <a:pt x="1480" y="4333"/>
                  <a:pt x="213" y="7368"/>
                  <a:pt x="213" y="10567"/>
                </a:cubicBezTo>
                <a:cubicBezTo>
                  <a:pt x="213" y="255234"/>
                  <a:pt x="213" y="4167429"/>
                  <a:pt x="213" y="5247188"/>
                </a:cubicBezTo>
                <a:cubicBezTo>
                  <a:pt x="213" y="5319874"/>
                  <a:pt x="29116" y="5389631"/>
                  <a:pt x="80515" y="5441014"/>
                </a:cubicBezTo>
                <a:cubicBezTo>
                  <a:pt x="131914" y="5492452"/>
                  <a:pt x="201638" y="5521342"/>
                  <a:pt x="274341" y="5521342"/>
                </a:cubicBezTo>
                <a:cubicBezTo>
                  <a:pt x="1183953" y="5521342"/>
                  <a:pt x="4044936" y="5521342"/>
                  <a:pt x="4044936" y="5521342"/>
                </a:cubicBezTo>
                <a:lnTo>
                  <a:pt x="4044936" y="220762"/>
                </a:lnTo>
                <a:cubicBezTo>
                  <a:pt x="4044936" y="104661"/>
                  <a:pt x="3951002" y="10512"/>
                  <a:pt x="3834945" y="10132"/>
                </a:cubicBezTo>
                <a:lnTo>
                  <a:pt x="12206" y="-1413"/>
                </a:lnTo>
                <a:close/>
              </a:path>
            </a:pathLst>
          </a:custGeom>
          <a:noFill/>
          <a:ln w="54115" cap="rnd">
            <a:solidFill>
              <a:srgbClr val="FFFFFF"/>
            </a:solidFill>
            <a:prstDash val="solid"/>
            <a:round/>
          </a:ln>
        </p:spPr>
        <p:txBody>
          <a:bodyPr rtlCol="0" anchor="ctr"/>
          <a:lstStyle/>
          <a:p>
            <a:endParaRPr lang="de-DE"/>
          </a:p>
        </p:txBody>
      </p:sp>
      <p:sp>
        <p:nvSpPr>
          <p:cNvPr id="53" name="Freihandform: Form 52">
            <a:extLst>
              <a:ext uri="{FF2B5EF4-FFF2-40B4-BE49-F238E27FC236}">
                <a16:creationId xmlns:a16="http://schemas.microsoft.com/office/drawing/2014/main" id="{C89DD6C4-815B-BB12-29DE-64FD3E2974A2}"/>
              </a:ext>
            </a:extLst>
          </p:cNvPr>
          <p:cNvSpPr/>
          <p:nvPr/>
        </p:nvSpPr>
        <p:spPr>
          <a:xfrm flipV="1">
            <a:off x="2542403" y="1701707"/>
            <a:ext cx="3094449" cy="60123"/>
          </a:xfrm>
          <a:custGeom>
            <a:avLst/>
            <a:gdLst>
              <a:gd name="connsiteX0" fmla="*/ 201 w 4044723"/>
              <a:gd name="connsiteY0" fmla="*/ -1417 h 5261"/>
              <a:gd name="connsiteX1" fmla="*/ 4044925 w 4044723"/>
              <a:gd name="connsiteY1" fmla="*/ -1417 h 5261"/>
            </a:gdLst>
            <a:ahLst/>
            <a:cxnLst>
              <a:cxn ang="0">
                <a:pos x="connsiteX0" y="connsiteY0"/>
              </a:cxn>
              <a:cxn ang="0">
                <a:pos x="connsiteX1" y="connsiteY1"/>
              </a:cxn>
            </a:cxnLst>
            <a:rect l="l" t="t" r="r" b="b"/>
            <a:pathLst>
              <a:path w="4044723" h="5261">
                <a:moveTo>
                  <a:pt x="201" y="-1417"/>
                </a:moveTo>
                <a:lnTo>
                  <a:pt x="4044925" y="-1417"/>
                </a:lnTo>
              </a:path>
            </a:pathLst>
          </a:custGeom>
          <a:noFill/>
          <a:ln w="54830" cap="rnd">
            <a:solidFill>
              <a:srgbClr val="FFFFFF"/>
            </a:solidFill>
            <a:prstDash val="solid"/>
            <a:round/>
          </a:ln>
        </p:spPr>
        <p:txBody>
          <a:bodyPr rtlCol="0" anchor="ctr"/>
          <a:lstStyle/>
          <a:p>
            <a:endParaRPr lang="de-DE"/>
          </a:p>
        </p:txBody>
      </p:sp>
      <p:grpSp>
        <p:nvGrpSpPr>
          <p:cNvPr id="54" name="Grafik 2">
            <a:extLst>
              <a:ext uri="{FF2B5EF4-FFF2-40B4-BE49-F238E27FC236}">
                <a16:creationId xmlns:a16="http://schemas.microsoft.com/office/drawing/2014/main" id="{708D2483-B1DD-5A24-0892-7D358636B756}"/>
              </a:ext>
            </a:extLst>
          </p:cNvPr>
          <p:cNvGrpSpPr/>
          <p:nvPr/>
        </p:nvGrpSpPr>
        <p:grpSpPr>
          <a:xfrm>
            <a:off x="-2652186" y="624022"/>
            <a:ext cx="2478398" cy="3817397"/>
            <a:chOff x="-39616" y="1712592"/>
            <a:chExt cx="2478398" cy="3817397"/>
          </a:xfrm>
        </p:grpSpPr>
        <p:grpSp>
          <p:nvGrpSpPr>
            <p:cNvPr id="55" name="Grafik 2">
              <a:extLst>
                <a:ext uri="{FF2B5EF4-FFF2-40B4-BE49-F238E27FC236}">
                  <a16:creationId xmlns:a16="http://schemas.microsoft.com/office/drawing/2014/main" id="{9E731C9C-628C-4788-F025-D0910F6FF204}"/>
                </a:ext>
              </a:extLst>
            </p:cNvPr>
            <p:cNvGrpSpPr/>
            <p:nvPr/>
          </p:nvGrpSpPr>
          <p:grpSpPr>
            <a:xfrm>
              <a:off x="-39616" y="1712592"/>
              <a:ext cx="2478398" cy="1917766"/>
              <a:chOff x="-39616" y="1712592"/>
              <a:chExt cx="2478398" cy="1917766"/>
            </a:xfrm>
            <a:noFill/>
          </p:grpSpPr>
          <p:sp>
            <p:nvSpPr>
              <p:cNvPr id="56" name="Freihandform: Form 55">
                <a:extLst>
                  <a:ext uri="{FF2B5EF4-FFF2-40B4-BE49-F238E27FC236}">
                    <a16:creationId xmlns:a16="http://schemas.microsoft.com/office/drawing/2014/main" id="{C13FFE45-1A1B-F8FD-3B58-286F98526163}"/>
                  </a:ext>
                </a:extLst>
              </p:cNvPr>
              <p:cNvSpPr/>
              <p:nvPr/>
            </p:nvSpPr>
            <p:spPr>
              <a:xfrm rot="757641">
                <a:off x="94338" y="1936429"/>
                <a:ext cx="2210489" cy="1470091"/>
              </a:xfrm>
              <a:custGeom>
                <a:avLst/>
                <a:gdLst>
                  <a:gd name="connsiteX0" fmla="*/ 300598 w 2210489"/>
                  <a:gd name="connsiteY0" fmla="*/ 1466573 h 1470091"/>
                  <a:gd name="connsiteX1" fmla="*/ 181596 w 2210489"/>
                  <a:gd name="connsiteY1" fmla="*/ 1464231 h 1470091"/>
                  <a:gd name="connsiteX2" fmla="*/ 20268 w 2210489"/>
                  <a:gd name="connsiteY2" fmla="*/ 1192545 h 1470091"/>
                  <a:gd name="connsiteX3" fmla="*/ 299092 w 2210489"/>
                  <a:gd name="connsiteY3" fmla="*/ 831858 h 1470091"/>
                  <a:gd name="connsiteX4" fmla="*/ 333555 w 2210489"/>
                  <a:gd name="connsiteY4" fmla="*/ 814069 h 1470091"/>
                  <a:gd name="connsiteX5" fmla="*/ 367962 w 2210489"/>
                  <a:gd name="connsiteY5" fmla="*/ 792097 h 1470091"/>
                  <a:gd name="connsiteX6" fmla="*/ 720731 w 2210489"/>
                  <a:gd name="connsiteY6" fmla="*/ 776706 h 1470091"/>
                  <a:gd name="connsiteX7" fmla="*/ 791106 w 2210489"/>
                  <a:gd name="connsiteY7" fmla="*/ 760590 h 1470091"/>
                  <a:gd name="connsiteX8" fmla="*/ 960018 w 2210489"/>
                  <a:gd name="connsiteY8" fmla="*/ 604783 h 1470091"/>
                  <a:gd name="connsiteX9" fmla="*/ 753186 w 2210489"/>
                  <a:gd name="connsiteY9" fmla="*/ 582868 h 1470091"/>
                  <a:gd name="connsiteX10" fmla="*/ 469900 w 2210489"/>
                  <a:gd name="connsiteY10" fmla="*/ 571157 h 1470091"/>
                  <a:gd name="connsiteX11" fmla="*/ 429973 w 2210489"/>
                  <a:gd name="connsiteY11" fmla="*/ 563517 h 1470091"/>
                  <a:gd name="connsiteX12" fmla="*/ 221635 w 2210489"/>
                  <a:gd name="connsiteY12" fmla="*/ 530058 h 1470091"/>
                  <a:gd name="connsiteX13" fmla="*/ 63430 w 2210489"/>
                  <a:gd name="connsiteY13" fmla="*/ 440388 h 1470091"/>
                  <a:gd name="connsiteX14" fmla="*/ 8502 w 2210489"/>
                  <a:gd name="connsiteY14" fmla="*/ 250788 h 1470091"/>
                  <a:gd name="connsiteX15" fmla="*/ 164643 w 2210489"/>
                  <a:gd name="connsiteY15" fmla="*/ 123588 h 1470091"/>
                  <a:gd name="connsiteX16" fmla="*/ 384580 w 2210489"/>
                  <a:gd name="connsiteY16" fmla="*/ 154203 h 1470091"/>
                  <a:gd name="connsiteX17" fmla="*/ 531409 w 2210489"/>
                  <a:gd name="connsiteY17" fmla="*/ 220842 h 1470091"/>
                  <a:gd name="connsiteX18" fmla="*/ 613104 w 2210489"/>
                  <a:gd name="connsiteY18" fmla="*/ 256866 h 1470091"/>
                  <a:gd name="connsiteX19" fmla="*/ 923882 w 2210489"/>
                  <a:gd name="connsiteY19" fmla="*/ 455835 h 1470091"/>
                  <a:gd name="connsiteX20" fmla="*/ 1013886 w 2210489"/>
                  <a:gd name="connsiteY20" fmla="*/ 499666 h 1470091"/>
                  <a:gd name="connsiteX21" fmla="*/ 1052922 w 2210489"/>
                  <a:gd name="connsiteY21" fmla="*/ 494090 h 1470091"/>
                  <a:gd name="connsiteX22" fmla="*/ 1137740 w 2210489"/>
                  <a:gd name="connsiteY22" fmla="*/ 426336 h 1470091"/>
                  <a:gd name="connsiteX23" fmla="*/ 1154804 w 2210489"/>
                  <a:gd name="connsiteY23" fmla="*/ 398453 h 1470091"/>
                  <a:gd name="connsiteX24" fmla="*/ 1201256 w 2210489"/>
                  <a:gd name="connsiteY24" fmla="*/ 276552 h 1470091"/>
                  <a:gd name="connsiteX25" fmla="*/ 1240180 w 2210489"/>
                  <a:gd name="connsiteY25" fmla="*/ 220786 h 1470091"/>
                  <a:gd name="connsiteX26" fmla="*/ 1476456 w 2210489"/>
                  <a:gd name="connsiteY26" fmla="*/ 21483 h 1470091"/>
                  <a:gd name="connsiteX27" fmla="*/ 1587986 w 2210489"/>
                  <a:gd name="connsiteY27" fmla="*/ -210 h 1470091"/>
                  <a:gd name="connsiteX28" fmla="*/ 1725334 w 2210489"/>
                  <a:gd name="connsiteY28" fmla="*/ 178851 h 1470091"/>
                  <a:gd name="connsiteX29" fmla="*/ 1706096 w 2210489"/>
                  <a:gd name="connsiteY29" fmla="*/ 239356 h 1470091"/>
                  <a:gd name="connsiteX30" fmla="*/ 1697006 w 2210489"/>
                  <a:gd name="connsiteY30" fmla="*/ 262499 h 1470091"/>
                  <a:gd name="connsiteX31" fmla="*/ 1309663 w 2210489"/>
                  <a:gd name="connsiteY31" fmla="*/ 502622 h 1470091"/>
                  <a:gd name="connsiteX32" fmla="*/ 1215588 w 2210489"/>
                  <a:gd name="connsiteY32" fmla="*/ 497603 h 1470091"/>
                  <a:gd name="connsiteX33" fmla="*/ 1163225 w 2210489"/>
                  <a:gd name="connsiteY33" fmla="*/ 520634 h 1470091"/>
                  <a:gd name="connsiteX34" fmla="*/ 1300072 w 2210489"/>
                  <a:gd name="connsiteY34" fmla="*/ 533572 h 1470091"/>
                  <a:gd name="connsiteX35" fmla="*/ 1430171 w 2210489"/>
                  <a:gd name="connsiteY35" fmla="*/ 543832 h 1470091"/>
                  <a:gd name="connsiteX36" fmla="*/ 1476345 w 2210489"/>
                  <a:gd name="connsiteY36" fmla="*/ 525820 h 1470091"/>
                  <a:gd name="connsiteX37" fmla="*/ 1721320 w 2210489"/>
                  <a:gd name="connsiteY37" fmla="*/ 350719 h 1470091"/>
                  <a:gd name="connsiteX38" fmla="*/ 1963841 w 2210489"/>
                  <a:gd name="connsiteY38" fmla="*/ 343190 h 1470091"/>
                  <a:gd name="connsiteX39" fmla="*/ 1991723 w 2210489"/>
                  <a:gd name="connsiteY39" fmla="*/ 326851 h 1470091"/>
                  <a:gd name="connsiteX40" fmla="*/ 2000757 w 2210489"/>
                  <a:gd name="connsiteY40" fmla="*/ 320048 h 1470091"/>
                  <a:gd name="connsiteX41" fmla="*/ 2042023 w 2210489"/>
                  <a:gd name="connsiteY41" fmla="*/ 378099 h 1470091"/>
                  <a:gd name="connsiteX42" fmla="*/ 2148813 w 2210489"/>
                  <a:gd name="connsiteY42" fmla="*/ 446411 h 1470091"/>
                  <a:gd name="connsiteX43" fmla="*/ 2125559 w 2210489"/>
                  <a:gd name="connsiteY43" fmla="*/ 730366 h 1470091"/>
                  <a:gd name="connsiteX44" fmla="*/ 1979511 w 2210489"/>
                  <a:gd name="connsiteY44" fmla="*/ 787413 h 1470091"/>
                  <a:gd name="connsiteX45" fmla="*/ 1963673 w 2210489"/>
                  <a:gd name="connsiteY45" fmla="*/ 798064 h 1470091"/>
                  <a:gd name="connsiteX46" fmla="*/ 1801955 w 2210489"/>
                  <a:gd name="connsiteY46" fmla="*/ 798733 h 1470091"/>
                  <a:gd name="connsiteX47" fmla="*/ 1623842 w 2210489"/>
                  <a:gd name="connsiteY47" fmla="*/ 746036 h 1470091"/>
                  <a:gd name="connsiteX48" fmla="*/ 1494914 w 2210489"/>
                  <a:gd name="connsiteY48" fmla="*/ 664619 h 1470091"/>
                  <a:gd name="connsiteX49" fmla="*/ 1429669 w 2210489"/>
                  <a:gd name="connsiteY49" fmla="*/ 638242 h 1470091"/>
                  <a:gd name="connsiteX50" fmla="*/ 1339051 w 2210489"/>
                  <a:gd name="connsiteY50" fmla="*/ 630547 h 1470091"/>
                  <a:gd name="connsiteX51" fmla="*/ 1104672 w 2210489"/>
                  <a:gd name="connsiteY51" fmla="*/ 583938 h 1470091"/>
                  <a:gd name="connsiteX52" fmla="*/ 1139190 w 2210489"/>
                  <a:gd name="connsiteY52" fmla="*/ 704625 h 1470091"/>
                  <a:gd name="connsiteX53" fmla="*/ 1221722 w 2210489"/>
                  <a:gd name="connsiteY53" fmla="*/ 1021291 h 1470091"/>
                  <a:gd name="connsiteX54" fmla="*/ 1166459 w 2210489"/>
                  <a:gd name="connsiteY54" fmla="*/ 1137951 h 1470091"/>
                  <a:gd name="connsiteX55" fmla="*/ 1058610 w 2210489"/>
                  <a:gd name="connsiteY55" fmla="*/ 1144308 h 1470091"/>
                  <a:gd name="connsiteX56" fmla="*/ 959627 w 2210489"/>
                  <a:gd name="connsiteY56" fmla="*/ 1014376 h 1470091"/>
                  <a:gd name="connsiteX57" fmla="*/ 934087 w 2210489"/>
                  <a:gd name="connsiteY57" fmla="*/ 800853 h 1470091"/>
                  <a:gd name="connsiteX58" fmla="*/ 929012 w 2210489"/>
                  <a:gd name="connsiteY58" fmla="*/ 788640 h 1470091"/>
                  <a:gd name="connsiteX59" fmla="*/ 832595 w 2210489"/>
                  <a:gd name="connsiteY59" fmla="*/ 878310 h 1470091"/>
                  <a:gd name="connsiteX60" fmla="*/ 821442 w 2210489"/>
                  <a:gd name="connsiteY60" fmla="*/ 906583 h 1470091"/>
                  <a:gd name="connsiteX61" fmla="*/ 735285 w 2210489"/>
                  <a:gd name="connsiteY61" fmla="*/ 1137951 h 1470091"/>
                  <a:gd name="connsiteX62" fmla="*/ 467279 w 2210489"/>
                  <a:gd name="connsiteY62" fmla="*/ 1406849 h 1470091"/>
                  <a:gd name="connsiteX63" fmla="*/ 334782 w 2210489"/>
                  <a:gd name="connsiteY63" fmla="*/ 1463729 h 1470091"/>
                  <a:gd name="connsiteX64" fmla="*/ 304669 w 2210489"/>
                  <a:gd name="connsiteY64" fmla="*/ 1467298 h 1470091"/>
                  <a:gd name="connsiteX65" fmla="*/ 300598 w 2210489"/>
                  <a:gd name="connsiteY65" fmla="*/ 1466573 h 147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210489" h="1470091">
                    <a:moveTo>
                      <a:pt x="300598" y="1466573"/>
                    </a:moveTo>
                    <a:cubicBezTo>
                      <a:pt x="260838" y="1469306"/>
                      <a:pt x="221077" y="1473377"/>
                      <a:pt x="181596" y="1464231"/>
                    </a:cubicBezTo>
                    <a:cubicBezTo>
                      <a:pt x="58355" y="1435736"/>
                      <a:pt x="-9566" y="1323983"/>
                      <a:pt x="20268" y="1192545"/>
                    </a:cubicBezTo>
                    <a:cubicBezTo>
                      <a:pt x="57184" y="1029823"/>
                      <a:pt x="155777" y="913107"/>
                      <a:pt x="299092" y="831858"/>
                    </a:cubicBezTo>
                    <a:cubicBezTo>
                      <a:pt x="310245" y="825445"/>
                      <a:pt x="322068" y="819980"/>
                      <a:pt x="333555" y="814069"/>
                    </a:cubicBezTo>
                    <a:cubicBezTo>
                      <a:pt x="341864" y="801745"/>
                      <a:pt x="354690" y="796949"/>
                      <a:pt x="367962" y="792097"/>
                    </a:cubicBezTo>
                    <a:cubicBezTo>
                      <a:pt x="480863" y="749387"/>
                      <a:pt x="604539" y="743989"/>
                      <a:pt x="720731" y="776706"/>
                    </a:cubicBezTo>
                    <a:cubicBezTo>
                      <a:pt x="749003" y="784513"/>
                      <a:pt x="770250" y="780889"/>
                      <a:pt x="791106" y="760590"/>
                    </a:cubicBezTo>
                    <a:cubicBezTo>
                      <a:pt x="845477" y="707725"/>
                      <a:pt x="904085" y="659377"/>
                      <a:pt x="960018" y="604783"/>
                    </a:cubicBezTo>
                    <a:cubicBezTo>
                      <a:pt x="888137" y="606010"/>
                      <a:pt x="821219" y="589225"/>
                      <a:pt x="753186" y="582868"/>
                    </a:cubicBezTo>
                    <a:cubicBezTo>
                      <a:pt x="659032" y="573951"/>
                      <a:pt x="564472" y="570042"/>
                      <a:pt x="469900" y="571157"/>
                    </a:cubicBezTo>
                    <a:cubicBezTo>
                      <a:pt x="456238" y="571157"/>
                      <a:pt x="442018" y="573889"/>
                      <a:pt x="429973" y="563517"/>
                    </a:cubicBezTo>
                    <a:cubicBezTo>
                      <a:pt x="359988" y="555822"/>
                      <a:pt x="289501" y="551416"/>
                      <a:pt x="221635" y="530058"/>
                    </a:cubicBezTo>
                    <a:cubicBezTo>
                      <a:pt x="162469" y="511377"/>
                      <a:pt x="107540" y="485168"/>
                      <a:pt x="63430" y="440388"/>
                    </a:cubicBezTo>
                    <a:cubicBezTo>
                      <a:pt x="11123" y="387300"/>
                      <a:pt x="-15533" y="324900"/>
                      <a:pt x="8502" y="250788"/>
                    </a:cubicBezTo>
                    <a:cubicBezTo>
                      <a:pt x="32536" y="176676"/>
                      <a:pt x="91257" y="139258"/>
                      <a:pt x="164643" y="123588"/>
                    </a:cubicBezTo>
                    <a:cubicBezTo>
                      <a:pt x="241431" y="106859"/>
                      <a:pt x="313647" y="126990"/>
                      <a:pt x="384580" y="154203"/>
                    </a:cubicBezTo>
                    <a:cubicBezTo>
                      <a:pt x="434802" y="173487"/>
                      <a:pt x="483830" y="195743"/>
                      <a:pt x="531409" y="220842"/>
                    </a:cubicBezTo>
                    <a:cubicBezTo>
                      <a:pt x="560351" y="236122"/>
                      <a:pt x="619740" y="254636"/>
                      <a:pt x="613104" y="256866"/>
                    </a:cubicBezTo>
                    <a:cubicBezTo>
                      <a:pt x="723686" y="314193"/>
                      <a:pt x="818542" y="393100"/>
                      <a:pt x="923882" y="455835"/>
                    </a:cubicBezTo>
                    <a:cubicBezTo>
                      <a:pt x="952963" y="472258"/>
                      <a:pt x="983021" y="486896"/>
                      <a:pt x="1013886" y="499666"/>
                    </a:cubicBezTo>
                    <a:cubicBezTo>
                      <a:pt x="1026779" y="506007"/>
                      <a:pt x="1042321" y="503788"/>
                      <a:pt x="1052922" y="494090"/>
                    </a:cubicBezTo>
                    <a:cubicBezTo>
                      <a:pt x="1081250" y="471561"/>
                      <a:pt x="1109523" y="448976"/>
                      <a:pt x="1137740" y="426336"/>
                    </a:cubicBezTo>
                    <a:cubicBezTo>
                      <a:pt x="1146439" y="419259"/>
                      <a:pt x="1152462" y="409417"/>
                      <a:pt x="1154804" y="398453"/>
                    </a:cubicBezTo>
                    <a:cubicBezTo>
                      <a:pt x="1164524" y="355849"/>
                      <a:pt x="1180160" y="314817"/>
                      <a:pt x="1201256" y="276552"/>
                    </a:cubicBezTo>
                    <a:cubicBezTo>
                      <a:pt x="1211907" y="257647"/>
                      <a:pt x="1232669" y="234549"/>
                      <a:pt x="1240180" y="220786"/>
                    </a:cubicBezTo>
                    <a:cubicBezTo>
                      <a:pt x="1298677" y="130615"/>
                      <a:pt x="1374741" y="60574"/>
                      <a:pt x="1476456" y="21483"/>
                    </a:cubicBezTo>
                    <a:cubicBezTo>
                      <a:pt x="1511984" y="7458"/>
                      <a:pt x="1549792" y="103"/>
                      <a:pt x="1587986" y="-210"/>
                    </a:cubicBezTo>
                    <a:cubicBezTo>
                      <a:pt x="1696114" y="-656"/>
                      <a:pt x="1753384" y="73511"/>
                      <a:pt x="1725334" y="178851"/>
                    </a:cubicBezTo>
                    <a:cubicBezTo>
                      <a:pt x="1719758" y="199261"/>
                      <a:pt x="1712564" y="219225"/>
                      <a:pt x="1706096" y="239356"/>
                    </a:cubicBezTo>
                    <a:cubicBezTo>
                      <a:pt x="1706096" y="248334"/>
                      <a:pt x="1701077" y="255193"/>
                      <a:pt x="1697006" y="262499"/>
                    </a:cubicBezTo>
                    <a:cubicBezTo>
                      <a:pt x="1603600" y="400126"/>
                      <a:pt x="1473501" y="478810"/>
                      <a:pt x="1309663" y="502622"/>
                    </a:cubicBezTo>
                    <a:cubicBezTo>
                      <a:pt x="1278273" y="506989"/>
                      <a:pt x="1246337" y="505282"/>
                      <a:pt x="1215588" y="497603"/>
                    </a:cubicBezTo>
                    <a:cubicBezTo>
                      <a:pt x="1192445" y="492027"/>
                      <a:pt x="1175660" y="497603"/>
                      <a:pt x="1163225" y="520634"/>
                    </a:cubicBezTo>
                    <a:cubicBezTo>
                      <a:pt x="1208617" y="531174"/>
                      <a:pt x="1254791" y="528553"/>
                      <a:pt x="1300072" y="533572"/>
                    </a:cubicBezTo>
                    <a:cubicBezTo>
                      <a:pt x="1343234" y="538423"/>
                      <a:pt x="1386953" y="538646"/>
                      <a:pt x="1430171" y="543832"/>
                    </a:cubicBezTo>
                    <a:cubicBezTo>
                      <a:pt x="1449410" y="546119"/>
                      <a:pt x="1464411" y="542215"/>
                      <a:pt x="1476345" y="525820"/>
                    </a:cubicBezTo>
                    <a:cubicBezTo>
                      <a:pt x="1538634" y="440556"/>
                      <a:pt x="1621333" y="383676"/>
                      <a:pt x="1721320" y="350719"/>
                    </a:cubicBezTo>
                    <a:cubicBezTo>
                      <a:pt x="1801509" y="325959"/>
                      <a:pt x="1882424" y="326126"/>
                      <a:pt x="1963841" y="343190"/>
                    </a:cubicBezTo>
                    <a:cubicBezTo>
                      <a:pt x="1979399" y="348767"/>
                      <a:pt x="1990441" y="346592"/>
                      <a:pt x="1991723" y="326851"/>
                    </a:cubicBezTo>
                    <a:cubicBezTo>
                      <a:pt x="1992002" y="322836"/>
                      <a:pt x="1994456" y="317929"/>
                      <a:pt x="2000757" y="320048"/>
                    </a:cubicBezTo>
                    <a:cubicBezTo>
                      <a:pt x="1995181" y="353507"/>
                      <a:pt x="2011576" y="367727"/>
                      <a:pt x="2042023" y="378099"/>
                    </a:cubicBezTo>
                    <a:cubicBezTo>
                      <a:pt x="2082330" y="392498"/>
                      <a:pt x="2118845" y="415857"/>
                      <a:pt x="2148813" y="446411"/>
                    </a:cubicBezTo>
                    <a:cubicBezTo>
                      <a:pt x="2238650" y="535077"/>
                      <a:pt x="2228668" y="657648"/>
                      <a:pt x="2125559" y="730366"/>
                    </a:cubicBezTo>
                    <a:cubicBezTo>
                      <a:pt x="2081672" y="761315"/>
                      <a:pt x="2032097" y="778435"/>
                      <a:pt x="1979511" y="787413"/>
                    </a:cubicBezTo>
                    <a:cubicBezTo>
                      <a:pt x="1975323" y="792365"/>
                      <a:pt x="1969836" y="796051"/>
                      <a:pt x="1963673" y="798064"/>
                    </a:cubicBezTo>
                    <a:cubicBezTo>
                      <a:pt x="1910134" y="806730"/>
                      <a:pt x="1855568" y="806959"/>
                      <a:pt x="1801955" y="798733"/>
                    </a:cubicBezTo>
                    <a:cubicBezTo>
                      <a:pt x="1740614" y="788361"/>
                      <a:pt x="1680611" y="772914"/>
                      <a:pt x="1623842" y="746036"/>
                    </a:cubicBezTo>
                    <a:cubicBezTo>
                      <a:pt x="1577446" y="724120"/>
                      <a:pt x="1533169" y="698691"/>
                      <a:pt x="1494914" y="664619"/>
                    </a:cubicBezTo>
                    <a:cubicBezTo>
                      <a:pt x="1477164" y="648090"/>
                      <a:pt x="1453916" y="638694"/>
                      <a:pt x="1429669" y="638242"/>
                    </a:cubicBezTo>
                    <a:cubicBezTo>
                      <a:pt x="1399333" y="637294"/>
                      <a:pt x="1368830" y="638688"/>
                      <a:pt x="1339051" y="630547"/>
                    </a:cubicBezTo>
                    <a:cubicBezTo>
                      <a:pt x="1335315" y="631048"/>
                      <a:pt x="1098080" y="578747"/>
                      <a:pt x="1104672" y="583938"/>
                    </a:cubicBezTo>
                    <a:cubicBezTo>
                      <a:pt x="1077715" y="622567"/>
                      <a:pt x="1108051" y="667441"/>
                      <a:pt x="1139190" y="704625"/>
                    </a:cubicBezTo>
                    <a:cubicBezTo>
                      <a:pt x="1176374" y="746058"/>
                      <a:pt x="1235797" y="936194"/>
                      <a:pt x="1221722" y="1021291"/>
                    </a:cubicBezTo>
                    <a:cubicBezTo>
                      <a:pt x="1217400" y="1065401"/>
                      <a:pt x="1197855" y="1106661"/>
                      <a:pt x="1166459" y="1137951"/>
                    </a:cubicBezTo>
                    <a:cubicBezTo>
                      <a:pt x="1131829" y="1162767"/>
                      <a:pt x="1095749" y="1162711"/>
                      <a:pt x="1058610" y="1144308"/>
                    </a:cubicBezTo>
                    <a:cubicBezTo>
                      <a:pt x="1007529" y="1114809"/>
                      <a:pt x="977807" y="1068580"/>
                      <a:pt x="959627" y="1014376"/>
                    </a:cubicBezTo>
                    <a:cubicBezTo>
                      <a:pt x="936429" y="945116"/>
                      <a:pt x="921428" y="874574"/>
                      <a:pt x="934087" y="800853"/>
                    </a:cubicBezTo>
                    <a:cubicBezTo>
                      <a:pt x="935431" y="796113"/>
                      <a:pt x="933317" y="791032"/>
                      <a:pt x="929012" y="788640"/>
                    </a:cubicBezTo>
                    <a:cubicBezTo>
                      <a:pt x="897338" y="818419"/>
                      <a:pt x="861760" y="844795"/>
                      <a:pt x="832595" y="878310"/>
                    </a:cubicBezTo>
                    <a:cubicBezTo>
                      <a:pt x="826483" y="886602"/>
                      <a:pt x="822635" y="896350"/>
                      <a:pt x="821442" y="906583"/>
                    </a:cubicBezTo>
                    <a:cubicBezTo>
                      <a:pt x="804757" y="987665"/>
                      <a:pt x="775698" y="1065702"/>
                      <a:pt x="735285" y="1137951"/>
                    </a:cubicBezTo>
                    <a:cubicBezTo>
                      <a:pt x="668033" y="1249481"/>
                      <a:pt x="580203" y="1340824"/>
                      <a:pt x="467279" y="1406849"/>
                    </a:cubicBezTo>
                    <a:cubicBezTo>
                      <a:pt x="426008" y="1431943"/>
                      <a:pt x="381401" y="1451093"/>
                      <a:pt x="334782" y="1463729"/>
                    </a:cubicBezTo>
                    <a:cubicBezTo>
                      <a:pt x="325112" y="1467048"/>
                      <a:pt x="314846" y="1468263"/>
                      <a:pt x="304669" y="1467298"/>
                    </a:cubicBezTo>
                    <a:lnTo>
                      <a:pt x="300598" y="1466573"/>
                    </a:lnTo>
                    <a:close/>
                  </a:path>
                </a:pathLst>
              </a:custGeom>
              <a:noFill/>
              <a:ln w="30560" cap="flat">
                <a:solidFill>
                  <a:srgbClr val="FFFFFF"/>
                </a:solidFill>
                <a:prstDash val="solid"/>
                <a:round/>
              </a:ln>
            </p:spPr>
            <p:txBody>
              <a:bodyPr rtlCol="0" anchor="ctr"/>
              <a:lstStyle/>
              <a:p>
                <a:endParaRPr lang="de-DE"/>
              </a:p>
            </p:txBody>
          </p:sp>
          <p:sp>
            <p:nvSpPr>
              <p:cNvPr id="57" name="Freihandform: Form 56">
                <a:extLst>
                  <a:ext uri="{FF2B5EF4-FFF2-40B4-BE49-F238E27FC236}">
                    <a16:creationId xmlns:a16="http://schemas.microsoft.com/office/drawing/2014/main" id="{383F36BF-3CC0-64FE-11F3-7E2FE4A966B0}"/>
                  </a:ext>
                </a:extLst>
              </p:cNvPr>
              <p:cNvSpPr/>
              <p:nvPr/>
            </p:nvSpPr>
            <p:spPr>
              <a:xfrm rot="757641">
                <a:off x="229591" y="1900082"/>
                <a:ext cx="318031" cy="386556"/>
              </a:xfrm>
              <a:custGeom>
                <a:avLst/>
                <a:gdLst>
                  <a:gd name="connsiteX0" fmla="*/ 244908 w 318031"/>
                  <a:gd name="connsiteY0" fmla="*/ 280351 h 386556"/>
                  <a:gd name="connsiteX1" fmla="*/ 224944 w 318031"/>
                  <a:gd name="connsiteY1" fmla="*/ 347771 h 386556"/>
                  <a:gd name="connsiteX2" fmla="*/ 255615 w 318031"/>
                  <a:gd name="connsiteY2" fmla="*/ 296858 h 386556"/>
                  <a:gd name="connsiteX3" fmla="*/ 257957 w 318031"/>
                  <a:gd name="connsiteY3" fmla="*/ 295464 h 386556"/>
                  <a:gd name="connsiteX4" fmla="*/ 317179 w 318031"/>
                  <a:gd name="connsiteY4" fmla="*/ 386305 h 386556"/>
                  <a:gd name="connsiteX5" fmla="*/ 172190 w 318031"/>
                  <a:gd name="connsiteY5" fmla="*/ 352846 h 386556"/>
                  <a:gd name="connsiteX6" fmla="*/ 132095 w 318031"/>
                  <a:gd name="connsiteY6" fmla="*/ 283642 h 386556"/>
                  <a:gd name="connsiteX7" fmla="*/ -402 w 318031"/>
                  <a:gd name="connsiteY7" fmla="*/ 79486 h 386556"/>
                  <a:gd name="connsiteX8" fmla="*/ 77669 w 318031"/>
                  <a:gd name="connsiteY8" fmla="*/ 1416 h 386556"/>
                  <a:gd name="connsiteX9" fmla="*/ 107447 w 318031"/>
                  <a:gd name="connsiteY9" fmla="*/ 14687 h 386556"/>
                  <a:gd name="connsiteX10" fmla="*/ 183678 w 318031"/>
                  <a:gd name="connsiteY10" fmla="*/ 127277 h 386556"/>
                  <a:gd name="connsiteX11" fmla="*/ 168733 w 318031"/>
                  <a:gd name="connsiteY11" fmla="*/ 154769 h 386556"/>
                  <a:gd name="connsiteX12" fmla="*/ 122281 w 318031"/>
                  <a:gd name="connsiteY12" fmla="*/ 157334 h 386556"/>
                  <a:gd name="connsiteX13" fmla="*/ 88153 w 318031"/>
                  <a:gd name="connsiteY13" fmla="*/ 164807 h 386556"/>
                  <a:gd name="connsiteX14" fmla="*/ 172414 w 318031"/>
                  <a:gd name="connsiteY14" fmla="*/ 168599 h 386556"/>
                  <a:gd name="connsiteX15" fmla="*/ 244908 w 318031"/>
                  <a:gd name="connsiteY15" fmla="*/ 280351 h 38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8031" h="386556">
                    <a:moveTo>
                      <a:pt x="244908" y="280351"/>
                    </a:moveTo>
                    <a:cubicBezTo>
                      <a:pt x="234536" y="300371"/>
                      <a:pt x="222992" y="320000"/>
                      <a:pt x="224944" y="347771"/>
                    </a:cubicBezTo>
                    <a:cubicBezTo>
                      <a:pt x="243514" y="332826"/>
                      <a:pt x="240447" y="309238"/>
                      <a:pt x="255615" y="296858"/>
                    </a:cubicBezTo>
                    <a:cubicBezTo>
                      <a:pt x="256395" y="296412"/>
                      <a:pt x="257288" y="295352"/>
                      <a:pt x="257957" y="295464"/>
                    </a:cubicBezTo>
                    <a:cubicBezTo>
                      <a:pt x="283330" y="301040"/>
                      <a:pt x="322254" y="360597"/>
                      <a:pt x="317179" y="386305"/>
                    </a:cubicBezTo>
                    <a:cubicBezTo>
                      <a:pt x="266991" y="382959"/>
                      <a:pt x="217973" y="374650"/>
                      <a:pt x="172190" y="352846"/>
                    </a:cubicBezTo>
                    <a:cubicBezTo>
                      <a:pt x="162487" y="327640"/>
                      <a:pt x="147152" y="305892"/>
                      <a:pt x="132095" y="283642"/>
                    </a:cubicBezTo>
                    <a:cubicBezTo>
                      <a:pt x="86536" y="216724"/>
                      <a:pt x="40808" y="149471"/>
                      <a:pt x="-402" y="79486"/>
                    </a:cubicBezTo>
                    <a:cubicBezTo>
                      <a:pt x="13818" y="41678"/>
                      <a:pt x="43652" y="19483"/>
                      <a:pt x="77669" y="1416"/>
                    </a:cubicBezTo>
                    <a:cubicBezTo>
                      <a:pt x="92112" y="-4161"/>
                      <a:pt x="100365" y="5263"/>
                      <a:pt x="107447" y="14687"/>
                    </a:cubicBezTo>
                    <a:cubicBezTo>
                      <a:pt x="134661" y="50935"/>
                      <a:pt x="159253" y="89134"/>
                      <a:pt x="183678" y="127277"/>
                    </a:cubicBezTo>
                    <a:cubicBezTo>
                      <a:pt x="197117" y="148356"/>
                      <a:pt x="192991" y="153765"/>
                      <a:pt x="168733" y="154769"/>
                    </a:cubicBezTo>
                    <a:cubicBezTo>
                      <a:pt x="153286" y="155382"/>
                      <a:pt x="137449" y="151535"/>
                      <a:pt x="122281" y="157334"/>
                    </a:cubicBezTo>
                    <a:cubicBezTo>
                      <a:pt x="112299" y="159007"/>
                      <a:pt x="100979" y="154211"/>
                      <a:pt x="88153" y="164807"/>
                    </a:cubicBezTo>
                    <a:cubicBezTo>
                      <a:pt x="118712" y="172112"/>
                      <a:pt x="145814" y="166814"/>
                      <a:pt x="172414" y="168599"/>
                    </a:cubicBezTo>
                    <a:cubicBezTo>
                      <a:pt x="197173" y="205515"/>
                      <a:pt x="222936" y="241706"/>
                      <a:pt x="244908" y="280351"/>
                    </a:cubicBezTo>
                    <a:close/>
                  </a:path>
                </a:pathLst>
              </a:custGeom>
              <a:noFill/>
              <a:ln w="30560" cap="flat">
                <a:solidFill>
                  <a:srgbClr val="FFFFFF"/>
                </a:solidFill>
                <a:prstDash val="solid"/>
                <a:round/>
              </a:ln>
            </p:spPr>
            <p:txBody>
              <a:bodyPr rtlCol="0" anchor="ctr"/>
              <a:lstStyle/>
              <a:p>
                <a:endParaRPr lang="de-DE"/>
              </a:p>
            </p:txBody>
          </p:sp>
          <p:sp>
            <p:nvSpPr>
              <p:cNvPr id="58" name="Freihandform: Form 57">
                <a:extLst>
                  <a:ext uri="{FF2B5EF4-FFF2-40B4-BE49-F238E27FC236}">
                    <a16:creationId xmlns:a16="http://schemas.microsoft.com/office/drawing/2014/main" id="{9A82D702-8218-BD08-880B-7EA2ABA13928}"/>
                  </a:ext>
                </a:extLst>
              </p:cNvPr>
              <p:cNvSpPr/>
              <p:nvPr/>
            </p:nvSpPr>
            <p:spPr>
              <a:xfrm rot="757641">
                <a:off x="322848" y="2615683"/>
                <a:ext cx="559887" cy="135692"/>
              </a:xfrm>
              <a:custGeom>
                <a:avLst/>
                <a:gdLst>
                  <a:gd name="connsiteX0" fmla="*/ -422 w 559887"/>
                  <a:gd name="connsiteY0" fmla="*/ 71983 h 135692"/>
                  <a:gd name="connsiteX1" fmla="*/ 122261 w 559887"/>
                  <a:gd name="connsiteY1" fmla="*/ 5066 h 135692"/>
                  <a:gd name="connsiteX2" fmla="*/ 190573 w 559887"/>
                  <a:gd name="connsiteY2" fmla="*/ 4396 h 135692"/>
                  <a:gd name="connsiteX3" fmla="*/ 452110 w 559887"/>
                  <a:gd name="connsiteY3" fmla="*/ 41424 h 135692"/>
                  <a:gd name="connsiteX4" fmla="*/ 534308 w 559887"/>
                  <a:gd name="connsiteY4" fmla="*/ 54919 h 135692"/>
                  <a:gd name="connsiteX5" fmla="*/ 557115 w 559887"/>
                  <a:gd name="connsiteY5" fmla="*/ 83081 h 135692"/>
                  <a:gd name="connsiteX6" fmla="*/ 545962 w 559887"/>
                  <a:gd name="connsiteY6" fmla="*/ 133269 h 135692"/>
                  <a:gd name="connsiteX7" fmla="*/ 419655 w 559887"/>
                  <a:gd name="connsiteY7" fmla="*/ 109457 h 135692"/>
                  <a:gd name="connsiteX8" fmla="*/ 424060 w 559887"/>
                  <a:gd name="connsiteY8" fmla="*/ 94624 h 135692"/>
                  <a:gd name="connsiteX9" fmla="*/ 453560 w 559887"/>
                  <a:gd name="connsiteY9" fmla="*/ 81910 h 135692"/>
                  <a:gd name="connsiteX10" fmla="*/ 351120 w 559887"/>
                  <a:gd name="connsiteY10" fmla="*/ 126522 h 135692"/>
                  <a:gd name="connsiteX11" fmla="*/ 317326 w 559887"/>
                  <a:gd name="connsiteY11" fmla="*/ 133771 h 135692"/>
                  <a:gd name="connsiteX12" fmla="*/ 181818 w 559887"/>
                  <a:gd name="connsiteY12" fmla="*/ 107896 h 135692"/>
                  <a:gd name="connsiteX13" fmla="*/ 25676 w 559887"/>
                  <a:gd name="connsiteY13" fmla="*/ 84698 h 135692"/>
                  <a:gd name="connsiteX14" fmla="*/ -422 w 559887"/>
                  <a:gd name="connsiteY14" fmla="*/ 71983 h 13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9887" h="135692">
                    <a:moveTo>
                      <a:pt x="-422" y="71983"/>
                    </a:moveTo>
                    <a:cubicBezTo>
                      <a:pt x="35491" y="40532"/>
                      <a:pt x="77649" y="20122"/>
                      <a:pt x="122261" y="5066"/>
                    </a:cubicBezTo>
                    <a:cubicBezTo>
                      <a:pt x="144957" y="-3745"/>
                      <a:pt x="167765" y="158"/>
                      <a:pt x="190573" y="4396"/>
                    </a:cubicBezTo>
                    <a:cubicBezTo>
                      <a:pt x="277287" y="20401"/>
                      <a:pt x="365006" y="28710"/>
                      <a:pt x="452110" y="41424"/>
                    </a:cubicBezTo>
                    <a:cubicBezTo>
                      <a:pt x="479602" y="45439"/>
                      <a:pt x="506760" y="51239"/>
                      <a:pt x="534308" y="54919"/>
                    </a:cubicBezTo>
                    <a:cubicBezTo>
                      <a:pt x="548360" y="56760"/>
                      <a:pt x="565870" y="60496"/>
                      <a:pt x="557115" y="83081"/>
                    </a:cubicBezTo>
                    <a:cubicBezTo>
                      <a:pt x="558370" y="100540"/>
                      <a:pt x="554495" y="117989"/>
                      <a:pt x="545962" y="133269"/>
                    </a:cubicBezTo>
                    <a:cubicBezTo>
                      <a:pt x="503525" y="127135"/>
                      <a:pt x="459416" y="129700"/>
                      <a:pt x="419655" y="109457"/>
                    </a:cubicBezTo>
                    <a:cubicBezTo>
                      <a:pt x="413075" y="102208"/>
                      <a:pt x="417982" y="97970"/>
                      <a:pt x="424060" y="94624"/>
                    </a:cubicBezTo>
                    <a:cubicBezTo>
                      <a:pt x="433574" y="89677"/>
                      <a:pt x="443433" y="85428"/>
                      <a:pt x="453560" y="81910"/>
                    </a:cubicBezTo>
                    <a:cubicBezTo>
                      <a:pt x="419153" y="96241"/>
                      <a:pt x="384913" y="111019"/>
                      <a:pt x="351120" y="126522"/>
                    </a:cubicBezTo>
                    <a:cubicBezTo>
                      <a:pt x="340469" y="131484"/>
                      <a:pt x="330208" y="138790"/>
                      <a:pt x="317326" y="133771"/>
                    </a:cubicBezTo>
                    <a:cubicBezTo>
                      <a:pt x="273830" y="116261"/>
                      <a:pt x="227434" y="114086"/>
                      <a:pt x="181818" y="107896"/>
                    </a:cubicBezTo>
                    <a:cubicBezTo>
                      <a:pt x="129678" y="100814"/>
                      <a:pt x="77928" y="91167"/>
                      <a:pt x="25676" y="84698"/>
                    </a:cubicBezTo>
                    <a:cubicBezTo>
                      <a:pt x="15750" y="83527"/>
                      <a:pt x="5657" y="81742"/>
                      <a:pt x="-422" y="71983"/>
                    </a:cubicBezTo>
                    <a:close/>
                  </a:path>
                </a:pathLst>
              </a:custGeom>
              <a:noFill/>
              <a:ln w="30560" cap="flat">
                <a:solidFill>
                  <a:srgbClr val="FFFFFF"/>
                </a:solidFill>
                <a:prstDash val="solid"/>
                <a:round/>
              </a:ln>
            </p:spPr>
            <p:txBody>
              <a:bodyPr rtlCol="0" anchor="ctr"/>
              <a:lstStyle/>
              <a:p>
                <a:endParaRPr lang="de-DE"/>
              </a:p>
            </p:txBody>
          </p:sp>
          <p:sp>
            <p:nvSpPr>
              <p:cNvPr id="59" name="Freihandform: Form 58">
                <a:extLst>
                  <a:ext uri="{FF2B5EF4-FFF2-40B4-BE49-F238E27FC236}">
                    <a16:creationId xmlns:a16="http://schemas.microsoft.com/office/drawing/2014/main" id="{5F73DB80-F137-405D-35B7-D3FF66D5FC5E}"/>
                  </a:ext>
                </a:extLst>
              </p:cNvPr>
              <p:cNvSpPr/>
              <p:nvPr/>
            </p:nvSpPr>
            <p:spPr>
              <a:xfrm rot="757641">
                <a:off x="1952546" y="2580466"/>
                <a:ext cx="343483" cy="344373"/>
              </a:xfrm>
              <a:custGeom>
                <a:avLst/>
                <a:gdLst>
                  <a:gd name="connsiteX0" fmla="*/ 120301 w 343483"/>
                  <a:gd name="connsiteY0" fmla="*/ 335592 h 344373"/>
                  <a:gd name="connsiteX1" fmla="*/ 58960 w 343483"/>
                  <a:gd name="connsiteY1" fmla="*/ 341169 h 344373"/>
                  <a:gd name="connsiteX2" fmla="*/ 12786 w 343483"/>
                  <a:gd name="connsiteY2" fmla="*/ 343678 h 344373"/>
                  <a:gd name="connsiteX3" fmla="*/ 2303 w 343483"/>
                  <a:gd name="connsiteY3" fmla="*/ 328176 h 344373"/>
                  <a:gd name="connsiteX4" fmla="*/ 90076 w 343483"/>
                  <a:gd name="connsiteY4" fmla="*/ 244528 h 344373"/>
                  <a:gd name="connsiteX5" fmla="*/ 97660 w 343483"/>
                  <a:gd name="connsiteY5" fmla="*/ 256295 h 344373"/>
                  <a:gd name="connsiteX6" fmla="*/ 92865 w 343483"/>
                  <a:gd name="connsiteY6" fmla="*/ 218709 h 344373"/>
                  <a:gd name="connsiteX7" fmla="*/ 175620 w 343483"/>
                  <a:gd name="connsiteY7" fmla="*/ 127143 h 344373"/>
                  <a:gd name="connsiteX8" fmla="*/ 222629 w 343483"/>
                  <a:gd name="connsiteY8" fmla="*/ 133556 h 344373"/>
                  <a:gd name="connsiteX9" fmla="*/ 169820 w 343483"/>
                  <a:gd name="connsiteY9" fmla="*/ 113927 h 344373"/>
                  <a:gd name="connsiteX10" fmla="*/ 169318 w 343483"/>
                  <a:gd name="connsiteY10" fmla="*/ 105953 h 344373"/>
                  <a:gd name="connsiteX11" fmla="*/ 260159 w 343483"/>
                  <a:gd name="connsiteY11" fmla="*/ 2007 h 344373"/>
                  <a:gd name="connsiteX12" fmla="*/ 270866 w 343483"/>
                  <a:gd name="connsiteY12" fmla="*/ 1003 h 344373"/>
                  <a:gd name="connsiteX13" fmla="*/ 343082 w 343483"/>
                  <a:gd name="connsiteY13" fmla="*/ 112533 h 344373"/>
                  <a:gd name="connsiteX14" fmla="*/ 307448 w 343483"/>
                  <a:gd name="connsiteY14" fmla="*/ 138408 h 344373"/>
                  <a:gd name="connsiteX15" fmla="*/ 136919 w 343483"/>
                  <a:gd name="connsiteY15" fmla="*/ 320815 h 344373"/>
                  <a:gd name="connsiteX16" fmla="*/ 120301 w 343483"/>
                  <a:gd name="connsiteY16" fmla="*/ 335592 h 34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3483" h="344373">
                    <a:moveTo>
                      <a:pt x="120301" y="335592"/>
                    </a:moveTo>
                    <a:cubicBezTo>
                      <a:pt x="100337" y="342842"/>
                      <a:pt x="79648" y="341169"/>
                      <a:pt x="58960" y="341169"/>
                    </a:cubicBezTo>
                    <a:cubicBezTo>
                      <a:pt x="43792" y="346745"/>
                      <a:pt x="28177" y="342730"/>
                      <a:pt x="12786" y="343678"/>
                    </a:cubicBezTo>
                    <a:cubicBezTo>
                      <a:pt x="1076" y="344347"/>
                      <a:pt x="-3943" y="335871"/>
                      <a:pt x="2303" y="328176"/>
                    </a:cubicBezTo>
                    <a:cubicBezTo>
                      <a:pt x="28289" y="297003"/>
                      <a:pt x="47249" y="258079"/>
                      <a:pt x="90076" y="244528"/>
                    </a:cubicBezTo>
                    <a:cubicBezTo>
                      <a:pt x="94426" y="246313"/>
                      <a:pt x="96657" y="249714"/>
                      <a:pt x="97660" y="256295"/>
                    </a:cubicBezTo>
                    <a:cubicBezTo>
                      <a:pt x="99222" y="242019"/>
                      <a:pt x="89296" y="231256"/>
                      <a:pt x="92865" y="218709"/>
                    </a:cubicBezTo>
                    <a:cubicBezTo>
                      <a:pt x="115617" y="183856"/>
                      <a:pt x="148239" y="157870"/>
                      <a:pt x="175620" y="127143"/>
                    </a:cubicBezTo>
                    <a:cubicBezTo>
                      <a:pt x="192739" y="123240"/>
                      <a:pt x="208075" y="131270"/>
                      <a:pt x="222629" y="133556"/>
                    </a:cubicBezTo>
                    <a:cubicBezTo>
                      <a:pt x="206681" y="126028"/>
                      <a:pt x="184709" y="129262"/>
                      <a:pt x="169820" y="113927"/>
                    </a:cubicBezTo>
                    <a:cubicBezTo>
                      <a:pt x="168370" y="111507"/>
                      <a:pt x="168186" y="108535"/>
                      <a:pt x="169318" y="105953"/>
                    </a:cubicBezTo>
                    <a:cubicBezTo>
                      <a:pt x="194524" y="66917"/>
                      <a:pt x="226477" y="33458"/>
                      <a:pt x="260159" y="2007"/>
                    </a:cubicBezTo>
                    <a:cubicBezTo>
                      <a:pt x="263182" y="-480"/>
                      <a:pt x="267437" y="-876"/>
                      <a:pt x="270866" y="1003"/>
                    </a:cubicBezTo>
                    <a:cubicBezTo>
                      <a:pt x="307649" y="28194"/>
                      <a:pt x="333323" y="67843"/>
                      <a:pt x="343082" y="112533"/>
                    </a:cubicBezTo>
                    <a:cubicBezTo>
                      <a:pt x="329258" y="118098"/>
                      <a:pt x="317017" y="126987"/>
                      <a:pt x="307448" y="138408"/>
                    </a:cubicBezTo>
                    <a:cubicBezTo>
                      <a:pt x="252910" y="201366"/>
                      <a:pt x="189338" y="255905"/>
                      <a:pt x="136919" y="320815"/>
                    </a:cubicBezTo>
                    <a:cubicBezTo>
                      <a:pt x="132201" y="326592"/>
                      <a:pt x="126591" y="331577"/>
                      <a:pt x="120301" y="335592"/>
                    </a:cubicBezTo>
                    <a:close/>
                  </a:path>
                </a:pathLst>
              </a:custGeom>
              <a:noFill/>
              <a:ln w="30560" cap="flat">
                <a:solidFill>
                  <a:srgbClr val="FFFFFF"/>
                </a:solidFill>
                <a:prstDash val="solid"/>
                <a:round/>
              </a:ln>
            </p:spPr>
            <p:txBody>
              <a:bodyPr rtlCol="0" anchor="ctr"/>
              <a:lstStyle/>
              <a:p>
                <a:endParaRPr lang="de-DE"/>
              </a:p>
            </p:txBody>
          </p:sp>
          <p:sp>
            <p:nvSpPr>
              <p:cNvPr id="60" name="Freihandform: Form 59">
                <a:extLst>
                  <a:ext uri="{FF2B5EF4-FFF2-40B4-BE49-F238E27FC236}">
                    <a16:creationId xmlns:a16="http://schemas.microsoft.com/office/drawing/2014/main" id="{FE52857F-D27C-7EEE-8AD0-08F90EE6BC30}"/>
                  </a:ext>
                </a:extLst>
              </p:cNvPr>
              <p:cNvSpPr/>
              <p:nvPr/>
            </p:nvSpPr>
            <p:spPr>
              <a:xfrm rot="757641">
                <a:off x="11628" y="3050843"/>
                <a:ext cx="418013" cy="142457"/>
              </a:xfrm>
              <a:custGeom>
                <a:avLst/>
                <a:gdLst>
                  <a:gd name="connsiteX0" fmla="*/ 417569 w 418013"/>
                  <a:gd name="connsiteY0" fmla="*/ 70949 h 142457"/>
                  <a:gd name="connsiteX1" fmla="*/ 216425 w 418013"/>
                  <a:gd name="connsiteY1" fmla="*/ 141770 h 142457"/>
                  <a:gd name="connsiteX2" fmla="*/ -445 w 418013"/>
                  <a:gd name="connsiteY2" fmla="*/ 9719 h 142457"/>
                  <a:gd name="connsiteX3" fmla="*/ 29557 w 418013"/>
                  <a:gd name="connsiteY3" fmla="*/ 518 h 142457"/>
                  <a:gd name="connsiteX4" fmla="*/ 392921 w 418013"/>
                  <a:gd name="connsiteY4" fmla="*/ 53383 h 142457"/>
                  <a:gd name="connsiteX5" fmla="*/ 417569 w 418013"/>
                  <a:gd name="connsiteY5" fmla="*/ 70949 h 14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13" h="142457">
                    <a:moveTo>
                      <a:pt x="417569" y="70949"/>
                    </a:moveTo>
                    <a:cubicBezTo>
                      <a:pt x="356227" y="111100"/>
                      <a:pt x="289310" y="137867"/>
                      <a:pt x="216425" y="141770"/>
                    </a:cubicBezTo>
                    <a:cubicBezTo>
                      <a:pt x="132332" y="146566"/>
                      <a:pt x="35858" y="113163"/>
                      <a:pt x="-445" y="9719"/>
                    </a:cubicBezTo>
                    <a:cubicBezTo>
                      <a:pt x="7084" y="-1434"/>
                      <a:pt x="18348" y="-932"/>
                      <a:pt x="29557" y="518"/>
                    </a:cubicBezTo>
                    <a:cubicBezTo>
                      <a:pt x="150957" y="16132"/>
                      <a:pt x="272636" y="29962"/>
                      <a:pt x="392921" y="53383"/>
                    </a:cubicBezTo>
                    <a:cubicBezTo>
                      <a:pt x="403181" y="55335"/>
                      <a:pt x="415896" y="56060"/>
                      <a:pt x="417569" y="70949"/>
                    </a:cubicBezTo>
                    <a:close/>
                  </a:path>
                </a:pathLst>
              </a:custGeom>
              <a:noFill/>
              <a:ln w="30560" cap="flat">
                <a:solidFill>
                  <a:srgbClr val="FFFFFF"/>
                </a:solidFill>
                <a:prstDash val="solid"/>
                <a:round/>
              </a:ln>
            </p:spPr>
            <p:txBody>
              <a:bodyPr rtlCol="0" anchor="ctr"/>
              <a:lstStyle/>
              <a:p>
                <a:endParaRPr lang="de-DE"/>
              </a:p>
            </p:txBody>
          </p:sp>
          <p:sp>
            <p:nvSpPr>
              <p:cNvPr id="61" name="Freihandform: Form 60">
                <a:extLst>
                  <a:ext uri="{FF2B5EF4-FFF2-40B4-BE49-F238E27FC236}">
                    <a16:creationId xmlns:a16="http://schemas.microsoft.com/office/drawing/2014/main" id="{AEC23A8B-45ED-7B0F-7647-51D2CA3097CA}"/>
                  </a:ext>
                </a:extLst>
              </p:cNvPr>
              <p:cNvSpPr/>
              <p:nvPr/>
            </p:nvSpPr>
            <p:spPr>
              <a:xfrm rot="757641">
                <a:off x="1566034" y="2406496"/>
                <a:ext cx="373682" cy="301241"/>
              </a:xfrm>
              <a:custGeom>
                <a:avLst/>
                <a:gdLst>
                  <a:gd name="connsiteX0" fmla="*/ 16388 w 373682"/>
                  <a:gd name="connsiteY0" fmla="*/ 267480 h 301241"/>
                  <a:gd name="connsiteX1" fmla="*/ -341 w 373682"/>
                  <a:gd name="connsiteY1" fmla="*/ 267480 h 301241"/>
                  <a:gd name="connsiteX2" fmla="*/ 38694 w 373682"/>
                  <a:gd name="connsiteY2" fmla="*/ 211715 h 301241"/>
                  <a:gd name="connsiteX3" fmla="*/ 203647 w 373682"/>
                  <a:gd name="connsiteY3" fmla="*/ 55071 h 301241"/>
                  <a:gd name="connsiteX4" fmla="*/ 373283 w 373682"/>
                  <a:gd name="connsiteY4" fmla="*/ -192 h 301241"/>
                  <a:gd name="connsiteX5" fmla="*/ 341776 w 373682"/>
                  <a:gd name="connsiteY5" fmla="*/ 43026 h 301241"/>
                  <a:gd name="connsiteX6" fmla="*/ 213852 w 373682"/>
                  <a:gd name="connsiteY6" fmla="*/ 176862 h 301241"/>
                  <a:gd name="connsiteX7" fmla="*/ 202029 w 373682"/>
                  <a:gd name="connsiteY7" fmla="*/ 203294 h 301241"/>
                  <a:gd name="connsiteX8" fmla="*/ 134219 w 373682"/>
                  <a:gd name="connsiteY8" fmla="*/ 229113 h 301241"/>
                  <a:gd name="connsiteX9" fmla="*/ 114758 w 373682"/>
                  <a:gd name="connsiteY9" fmla="*/ 246902 h 301241"/>
                  <a:gd name="connsiteX10" fmla="*/ 77730 w 373682"/>
                  <a:gd name="connsiteY10" fmla="*/ 301050 h 301241"/>
                  <a:gd name="connsiteX11" fmla="*/ 44271 w 373682"/>
                  <a:gd name="connsiteY11" fmla="*/ 273168 h 301241"/>
                  <a:gd name="connsiteX12" fmla="*/ 16388 w 373682"/>
                  <a:gd name="connsiteY12" fmla="*/ 267480 h 30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3682" h="301241">
                    <a:moveTo>
                      <a:pt x="16388" y="267480"/>
                    </a:moveTo>
                    <a:lnTo>
                      <a:pt x="-341" y="267480"/>
                    </a:lnTo>
                    <a:cubicBezTo>
                      <a:pt x="-1791" y="238816"/>
                      <a:pt x="24196" y="229281"/>
                      <a:pt x="38694" y="211715"/>
                    </a:cubicBezTo>
                    <a:cubicBezTo>
                      <a:pt x="83306" y="148310"/>
                      <a:pt x="135056" y="93159"/>
                      <a:pt x="203647" y="55071"/>
                    </a:cubicBezTo>
                    <a:cubicBezTo>
                      <a:pt x="255831" y="25276"/>
                      <a:pt x="313565" y="6466"/>
                      <a:pt x="373283" y="-192"/>
                    </a:cubicBezTo>
                    <a:cubicBezTo>
                      <a:pt x="368655" y="18489"/>
                      <a:pt x="354435" y="30423"/>
                      <a:pt x="341776" y="43026"/>
                    </a:cubicBezTo>
                    <a:cubicBezTo>
                      <a:pt x="298057" y="86523"/>
                      <a:pt x="254895" y="130577"/>
                      <a:pt x="213852" y="176862"/>
                    </a:cubicBezTo>
                    <a:cubicBezTo>
                      <a:pt x="206937" y="184669"/>
                      <a:pt x="200022" y="191807"/>
                      <a:pt x="202029" y="203294"/>
                    </a:cubicBezTo>
                    <a:cubicBezTo>
                      <a:pt x="183292" y="222031"/>
                      <a:pt x="155745" y="217682"/>
                      <a:pt x="134219" y="229113"/>
                    </a:cubicBezTo>
                    <a:cubicBezTo>
                      <a:pt x="126245" y="233352"/>
                      <a:pt x="112471" y="231344"/>
                      <a:pt x="114758" y="246902"/>
                    </a:cubicBezTo>
                    <a:cubicBezTo>
                      <a:pt x="111858" y="271383"/>
                      <a:pt x="89106" y="282313"/>
                      <a:pt x="77730" y="301050"/>
                    </a:cubicBezTo>
                    <a:cubicBezTo>
                      <a:pt x="66577" y="291570"/>
                      <a:pt x="52858" y="285547"/>
                      <a:pt x="44271" y="273168"/>
                    </a:cubicBezTo>
                    <a:cubicBezTo>
                      <a:pt x="35906" y="266141"/>
                      <a:pt x="24697" y="273948"/>
                      <a:pt x="16388" y="267480"/>
                    </a:cubicBezTo>
                    <a:close/>
                  </a:path>
                </a:pathLst>
              </a:custGeom>
              <a:noFill/>
              <a:ln w="30560" cap="flat">
                <a:solidFill>
                  <a:srgbClr val="FFFFFF"/>
                </a:solidFill>
                <a:prstDash val="solid"/>
                <a:round/>
              </a:ln>
            </p:spPr>
            <p:txBody>
              <a:bodyPr rtlCol="0" anchor="ctr"/>
              <a:lstStyle/>
              <a:p>
                <a:endParaRPr lang="de-DE"/>
              </a:p>
            </p:txBody>
          </p:sp>
          <p:sp>
            <p:nvSpPr>
              <p:cNvPr id="62" name="Freihandform: Form 61">
                <a:extLst>
                  <a:ext uri="{FF2B5EF4-FFF2-40B4-BE49-F238E27FC236}">
                    <a16:creationId xmlns:a16="http://schemas.microsoft.com/office/drawing/2014/main" id="{99A977BC-2331-4C80-0C3D-5BD49115DFEE}"/>
                  </a:ext>
                </a:extLst>
              </p:cNvPr>
              <p:cNvSpPr/>
              <p:nvPr/>
            </p:nvSpPr>
            <p:spPr>
              <a:xfrm rot="757641">
                <a:off x="454931" y="2584048"/>
                <a:ext cx="542963" cy="141334"/>
              </a:xfrm>
              <a:custGeom>
                <a:avLst/>
                <a:gdLst>
                  <a:gd name="connsiteX0" fmla="*/ 434436 w 542963"/>
                  <a:gd name="connsiteY0" fmla="*/ 141104 h 141334"/>
                  <a:gd name="connsiteX1" fmla="*/ 391943 w 542963"/>
                  <a:gd name="connsiteY1" fmla="*/ 117571 h 141334"/>
                  <a:gd name="connsiteX2" fmla="*/ 226544 w 542963"/>
                  <a:gd name="connsiteY2" fmla="*/ 93258 h 141334"/>
                  <a:gd name="connsiteX3" fmla="*/ -419 w 542963"/>
                  <a:gd name="connsiteY3" fmla="*/ 63089 h 141334"/>
                  <a:gd name="connsiteX4" fmla="*/ 165203 w 542963"/>
                  <a:gd name="connsiteY4" fmla="*/ 24611 h 141334"/>
                  <a:gd name="connsiteX5" fmla="*/ 377946 w 542963"/>
                  <a:gd name="connsiteY5" fmla="*/ 52494 h 141334"/>
                  <a:gd name="connsiteX6" fmla="*/ 410011 w 542963"/>
                  <a:gd name="connsiteY6" fmla="*/ 45969 h 141334"/>
                  <a:gd name="connsiteX7" fmla="*/ 456742 w 542963"/>
                  <a:gd name="connsiteY7" fmla="*/ 6934 h 141334"/>
                  <a:gd name="connsiteX8" fmla="*/ 533307 w 542963"/>
                  <a:gd name="connsiteY8" fmla="*/ 12008 h 141334"/>
                  <a:gd name="connsiteX9" fmla="*/ 540333 w 542963"/>
                  <a:gd name="connsiteY9" fmla="*/ 29240 h 141334"/>
                  <a:gd name="connsiteX10" fmla="*/ 452504 w 542963"/>
                  <a:gd name="connsiteY10" fmla="*/ 108091 h 141334"/>
                  <a:gd name="connsiteX11" fmla="*/ 434436 w 542963"/>
                  <a:gd name="connsiteY11" fmla="*/ 141104 h 14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2963" h="141334">
                    <a:moveTo>
                      <a:pt x="434436" y="141104"/>
                    </a:moveTo>
                    <a:cubicBezTo>
                      <a:pt x="431369" y="113556"/>
                      <a:pt x="408003" y="120248"/>
                      <a:pt x="391943" y="117571"/>
                    </a:cubicBezTo>
                    <a:cubicBezTo>
                      <a:pt x="336959" y="108482"/>
                      <a:pt x="281752" y="100842"/>
                      <a:pt x="226544" y="93258"/>
                    </a:cubicBezTo>
                    <a:cubicBezTo>
                      <a:pt x="150927" y="82885"/>
                      <a:pt x="75199" y="73127"/>
                      <a:pt x="-419" y="63089"/>
                    </a:cubicBezTo>
                    <a:cubicBezTo>
                      <a:pt x="51889" y="37939"/>
                      <a:pt x="108379" y="28793"/>
                      <a:pt x="165203" y="24611"/>
                    </a:cubicBezTo>
                    <a:cubicBezTo>
                      <a:pt x="237279" y="19135"/>
                      <a:pt x="309712" y="28632"/>
                      <a:pt x="377946" y="52494"/>
                    </a:cubicBezTo>
                    <a:cubicBezTo>
                      <a:pt x="391218" y="57122"/>
                      <a:pt x="399862" y="55784"/>
                      <a:pt x="410011" y="45969"/>
                    </a:cubicBezTo>
                    <a:cubicBezTo>
                      <a:pt x="424565" y="31916"/>
                      <a:pt x="441072" y="19871"/>
                      <a:pt x="456742" y="6934"/>
                    </a:cubicBezTo>
                    <a:cubicBezTo>
                      <a:pt x="483286" y="-7844"/>
                      <a:pt x="508380" y="3476"/>
                      <a:pt x="533307" y="12008"/>
                    </a:cubicBezTo>
                    <a:cubicBezTo>
                      <a:pt x="540389" y="14406"/>
                      <a:pt x="545743" y="20373"/>
                      <a:pt x="540333" y="29240"/>
                    </a:cubicBezTo>
                    <a:cubicBezTo>
                      <a:pt x="511168" y="55672"/>
                      <a:pt x="482617" y="82774"/>
                      <a:pt x="452504" y="108091"/>
                    </a:cubicBezTo>
                    <a:cubicBezTo>
                      <a:pt x="441574" y="117516"/>
                      <a:pt x="442801" y="131401"/>
                      <a:pt x="434436" y="141104"/>
                    </a:cubicBezTo>
                    <a:close/>
                  </a:path>
                </a:pathLst>
              </a:custGeom>
              <a:noFill/>
              <a:ln w="30560" cap="flat">
                <a:solidFill>
                  <a:srgbClr val="FFFFFF"/>
                </a:solidFill>
                <a:prstDash val="solid"/>
                <a:round/>
              </a:ln>
            </p:spPr>
            <p:txBody>
              <a:bodyPr rtlCol="0" anchor="ctr"/>
              <a:lstStyle/>
              <a:p>
                <a:endParaRPr lang="de-DE"/>
              </a:p>
            </p:txBody>
          </p:sp>
          <p:sp>
            <p:nvSpPr>
              <p:cNvPr id="63" name="Freihandform: Form 62">
                <a:extLst>
                  <a:ext uri="{FF2B5EF4-FFF2-40B4-BE49-F238E27FC236}">
                    <a16:creationId xmlns:a16="http://schemas.microsoft.com/office/drawing/2014/main" id="{AEA2CB10-813B-AE9D-8E2C-EB7161E6A93E}"/>
                  </a:ext>
                </a:extLst>
              </p:cNvPr>
              <p:cNvSpPr/>
              <p:nvPr/>
            </p:nvSpPr>
            <p:spPr>
              <a:xfrm rot="757641">
                <a:off x="211594" y="2649431"/>
                <a:ext cx="423589" cy="130049"/>
              </a:xfrm>
              <a:custGeom>
                <a:avLst/>
                <a:gdLst>
                  <a:gd name="connsiteX0" fmla="*/ 99728 w 423589"/>
                  <a:gd name="connsiteY0" fmla="*/ -241 h 130049"/>
                  <a:gd name="connsiteX1" fmla="*/ 281689 w 423589"/>
                  <a:gd name="connsiteY1" fmla="*/ 27641 h 130049"/>
                  <a:gd name="connsiteX2" fmla="*/ 401249 w 423589"/>
                  <a:gd name="connsiteY2" fmla="*/ 45653 h 130049"/>
                  <a:gd name="connsiteX3" fmla="*/ 423164 w 423589"/>
                  <a:gd name="connsiteY3" fmla="*/ 61100 h 130049"/>
                  <a:gd name="connsiteX4" fmla="*/ 118130 w 423589"/>
                  <a:gd name="connsiteY4" fmla="*/ 92830 h 130049"/>
                  <a:gd name="connsiteX5" fmla="*/ 112052 w 423589"/>
                  <a:gd name="connsiteY5" fmla="*/ 89707 h 130049"/>
                  <a:gd name="connsiteX6" fmla="*/ 116959 w 423589"/>
                  <a:gd name="connsiteY6" fmla="*/ 96232 h 130049"/>
                  <a:gd name="connsiteX7" fmla="*/ 111773 w 423589"/>
                  <a:gd name="connsiteY7" fmla="*/ 104764 h 130049"/>
                  <a:gd name="connsiteX8" fmla="*/ -426 w 423589"/>
                  <a:gd name="connsiteY8" fmla="*/ 89094 h 130049"/>
                  <a:gd name="connsiteX9" fmla="*/ 99728 w 423589"/>
                  <a:gd name="connsiteY9" fmla="*/ -241 h 13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3589" h="130049">
                    <a:moveTo>
                      <a:pt x="99728" y="-241"/>
                    </a:moveTo>
                    <a:cubicBezTo>
                      <a:pt x="160400" y="9055"/>
                      <a:pt x="221056" y="18345"/>
                      <a:pt x="281689" y="27641"/>
                    </a:cubicBezTo>
                    <a:cubicBezTo>
                      <a:pt x="321561" y="33664"/>
                      <a:pt x="361488" y="38794"/>
                      <a:pt x="401249" y="45653"/>
                    </a:cubicBezTo>
                    <a:cubicBezTo>
                      <a:pt x="410729" y="46646"/>
                      <a:pt x="419038" y="52506"/>
                      <a:pt x="423164" y="61100"/>
                    </a:cubicBezTo>
                    <a:cubicBezTo>
                      <a:pt x="334498" y="140788"/>
                      <a:pt x="214659" y="150881"/>
                      <a:pt x="118130" y="92830"/>
                    </a:cubicBezTo>
                    <a:cubicBezTo>
                      <a:pt x="116234" y="91659"/>
                      <a:pt x="114785" y="89317"/>
                      <a:pt x="112052" y="89707"/>
                    </a:cubicBezTo>
                    <a:cubicBezTo>
                      <a:pt x="114233" y="91414"/>
                      <a:pt x="115928" y="93661"/>
                      <a:pt x="116959" y="96232"/>
                    </a:cubicBezTo>
                    <a:cubicBezTo>
                      <a:pt x="118465" y="100972"/>
                      <a:pt x="114785" y="102645"/>
                      <a:pt x="111773" y="104764"/>
                    </a:cubicBezTo>
                    <a:cubicBezTo>
                      <a:pt x="73072" y="108723"/>
                      <a:pt x="34650" y="110954"/>
                      <a:pt x="-426" y="89094"/>
                    </a:cubicBezTo>
                    <a:cubicBezTo>
                      <a:pt x="27524" y="53733"/>
                      <a:pt x="61418" y="23503"/>
                      <a:pt x="99728" y="-241"/>
                    </a:cubicBezTo>
                    <a:close/>
                  </a:path>
                </a:pathLst>
              </a:custGeom>
              <a:noFill/>
              <a:ln w="30560" cap="flat">
                <a:solidFill>
                  <a:srgbClr val="FFFFFF"/>
                </a:solidFill>
                <a:prstDash val="solid"/>
                <a:round/>
              </a:ln>
            </p:spPr>
            <p:txBody>
              <a:bodyPr rtlCol="0" anchor="ctr"/>
              <a:lstStyle/>
              <a:p>
                <a:endParaRPr lang="de-DE"/>
              </a:p>
            </p:txBody>
          </p:sp>
          <p:sp>
            <p:nvSpPr>
              <p:cNvPr id="64" name="Freihandform: Form 63">
                <a:extLst>
                  <a:ext uri="{FF2B5EF4-FFF2-40B4-BE49-F238E27FC236}">
                    <a16:creationId xmlns:a16="http://schemas.microsoft.com/office/drawing/2014/main" id="{C5C2279E-8C99-C474-0502-036953699C55}"/>
                  </a:ext>
                </a:extLst>
              </p:cNvPr>
              <p:cNvSpPr/>
              <p:nvPr/>
            </p:nvSpPr>
            <p:spPr>
              <a:xfrm rot="757641">
                <a:off x="367045" y="2935315"/>
                <a:ext cx="304413" cy="165955"/>
              </a:xfrm>
              <a:custGeom>
                <a:avLst/>
                <a:gdLst>
                  <a:gd name="connsiteX0" fmla="*/ 303977 w 304413"/>
                  <a:gd name="connsiteY0" fmla="*/ 60048 h 165955"/>
                  <a:gd name="connsiteX1" fmla="*/ 209177 w 304413"/>
                  <a:gd name="connsiteY1" fmla="*/ 165722 h 165955"/>
                  <a:gd name="connsiteX2" fmla="*/ 22420 w 304413"/>
                  <a:gd name="connsiteY2" fmla="*/ 135999 h 165955"/>
                  <a:gd name="connsiteX3" fmla="*/ 5691 w 304413"/>
                  <a:gd name="connsiteY3" fmla="*/ 5287 h 165955"/>
                  <a:gd name="connsiteX4" fmla="*/ 26268 w 304413"/>
                  <a:gd name="connsiteY4" fmla="*/ 825 h 165955"/>
                  <a:gd name="connsiteX5" fmla="*/ 168301 w 304413"/>
                  <a:gd name="connsiteY5" fmla="*/ 20343 h 165955"/>
                  <a:gd name="connsiteX6" fmla="*/ 195682 w 304413"/>
                  <a:gd name="connsiteY6" fmla="*/ 52296 h 165955"/>
                  <a:gd name="connsiteX7" fmla="*/ 202931 w 304413"/>
                  <a:gd name="connsiteY7" fmla="*/ 47891 h 165955"/>
                  <a:gd name="connsiteX8" fmla="*/ 303977 w 304413"/>
                  <a:gd name="connsiteY8" fmla="*/ 60048 h 16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13" h="165955">
                    <a:moveTo>
                      <a:pt x="303977" y="60048"/>
                    </a:moveTo>
                    <a:cubicBezTo>
                      <a:pt x="278431" y="100265"/>
                      <a:pt x="246394" y="135977"/>
                      <a:pt x="209177" y="165722"/>
                    </a:cubicBezTo>
                    <a:cubicBezTo>
                      <a:pt x="146888" y="156130"/>
                      <a:pt x="84208" y="148993"/>
                      <a:pt x="22420" y="135999"/>
                    </a:cubicBezTo>
                    <a:cubicBezTo>
                      <a:pt x="-6577" y="95403"/>
                      <a:pt x="-2785" y="50679"/>
                      <a:pt x="5691" y="5287"/>
                    </a:cubicBezTo>
                    <a:cubicBezTo>
                      <a:pt x="11212" y="156"/>
                      <a:pt x="19119" y="-1561"/>
                      <a:pt x="26268" y="825"/>
                    </a:cubicBezTo>
                    <a:cubicBezTo>
                      <a:pt x="73222" y="10696"/>
                      <a:pt x="121403" y="11030"/>
                      <a:pt x="168301" y="20343"/>
                    </a:cubicBezTo>
                    <a:cubicBezTo>
                      <a:pt x="184473" y="24916"/>
                      <a:pt x="188878" y="39582"/>
                      <a:pt x="195682" y="52296"/>
                    </a:cubicBezTo>
                    <a:cubicBezTo>
                      <a:pt x="196797" y="54415"/>
                      <a:pt x="196964" y="54360"/>
                      <a:pt x="202931" y="47891"/>
                    </a:cubicBezTo>
                    <a:cubicBezTo>
                      <a:pt x="229419" y="32165"/>
                      <a:pt x="277879" y="38076"/>
                      <a:pt x="303977" y="60048"/>
                    </a:cubicBezTo>
                    <a:close/>
                  </a:path>
                </a:pathLst>
              </a:custGeom>
              <a:noFill/>
              <a:ln w="30560" cap="flat">
                <a:solidFill>
                  <a:srgbClr val="FFFFFF"/>
                </a:solidFill>
                <a:prstDash val="solid"/>
                <a:round/>
              </a:ln>
            </p:spPr>
            <p:txBody>
              <a:bodyPr rtlCol="0" anchor="ctr"/>
              <a:lstStyle/>
              <a:p>
                <a:endParaRPr lang="de-DE"/>
              </a:p>
            </p:txBody>
          </p:sp>
          <p:sp>
            <p:nvSpPr>
              <p:cNvPr id="65" name="Freihandform: Form 64">
                <a:extLst>
                  <a:ext uri="{FF2B5EF4-FFF2-40B4-BE49-F238E27FC236}">
                    <a16:creationId xmlns:a16="http://schemas.microsoft.com/office/drawing/2014/main" id="{B780CE8F-436E-89D9-A1D9-93CA2E382410}"/>
                  </a:ext>
                </a:extLst>
              </p:cNvPr>
              <p:cNvSpPr/>
              <p:nvPr/>
            </p:nvSpPr>
            <p:spPr>
              <a:xfrm rot="757641">
                <a:off x="748097" y="2123543"/>
                <a:ext cx="298698" cy="315695"/>
              </a:xfrm>
              <a:custGeom>
                <a:avLst/>
                <a:gdLst>
                  <a:gd name="connsiteX0" fmla="*/ 271648 w 298698"/>
                  <a:gd name="connsiteY0" fmla="*/ 312110 h 315695"/>
                  <a:gd name="connsiteX1" fmla="*/ 143389 w 298698"/>
                  <a:gd name="connsiteY1" fmla="*/ 295380 h 315695"/>
                  <a:gd name="connsiteX2" fmla="*/ 151308 w 298698"/>
                  <a:gd name="connsiteY2" fmla="*/ 260918 h 315695"/>
                  <a:gd name="connsiteX3" fmla="*/ 125210 w 298698"/>
                  <a:gd name="connsiteY3" fmla="*/ 225786 h 315695"/>
                  <a:gd name="connsiteX4" fmla="*/ 115507 w 298698"/>
                  <a:gd name="connsiteY4" fmla="*/ 183850 h 315695"/>
                  <a:gd name="connsiteX5" fmla="*/ 159115 w 298698"/>
                  <a:gd name="connsiteY5" fmla="*/ 209725 h 315695"/>
                  <a:gd name="connsiteX6" fmla="*/ 163074 w 298698"/>
                  <a:gd name="connsiteY6" fmla="*/ 203368 h 315695"/>
                  <a:gd name="connsiteX7" fmla="*/ 87624 w 298698"/>
                  <a:gd name="connsiteY7" fmla="*/ 155912 h 315695"/>
                  <a:gd name="connsiteX8" fmla="*/ 12119 w 298698"/>
                  <a:gd name="connsiteY8" fmla="*/ 36799 h 315695"/>
                  <a:gd name="connsiteX9" fmla="*/ 4033 w 298698"/>
                  <a:gd name="connsiteY9" fmla="*/ -229 h 315695"/>
                  <a:gd name="connsiteX10" fmla="*/ 165751 w 298698"/>
                  <a:gd name="connsiteY10" fmla="*/ 94571 h 315695"/>
                  <a:gd name="connsiteX11" fmla="*/ 274659 w 298698"/>
                  <a:gd name="connsiteY11" fmla="*/ 257516 h 315695"/>
                  <a:gd name="connsiteX12" fmla="*/ 292226 w 298698"/>
                  <a:gd name="connsiteY12" fmla="*/ 285398 h 315695"/>
                  <a:gd name="connsiteX13" fmla="*/ 296129 w 298698"/>
                  <a:gd name="connsiteY13" fmla="*/ 308652 h 315695"/>
                  <a:gd name="connsiteX14" fmla="*/ 271648 w 298698"/>
                  <a:gd name="connsiteY14" fmla="*/ 312110 h 315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8698" h="315695">
                    <a:moveTo>
                      <a:pt x="271648" y="312110"/>
                    </a:moveTo>
                    <a:cubicBezTo>
                      <a:pt x="228319" y="310716"/>
                      <a:pt x="185938" y="302518"/>
                      <a:pt x="143389" y="295380"/>
                    </a:cubicBezTo>
                    <a:cubicBezTo>
                      <a:pt x="160732" y="287294"/>
                      <a:pt x="162293" y="276253"/>
                      <a:pt x="151308" y="260918"/>
                    </a:cubicBezTo>
                    <a:cubicBezTo>
                      <a:pt x="142776" y="249095"/>
                      <a:pt x="132682" y="238221"/>
                      <a:pt x="125210" y="225786"/>
                    </a:cubicBezTo>
                    <a:cubicBezTo>
                      <a:pt x="117737" y="213350"/>
                      <a:pt x="104354" y="201082"/>
                      <a:pt x="115507" y="183850"/>
                    </a:cubicBezTo>
                    <a:lnTo>
                      <a:pt x="159115" y="209725"/>
                    </a:lnTo>
                    <a:lnTo>
                      <a:pt x="163074" y="203368"/>
                    </a:lnTo>
                    <a:cubicBezTo>
                      <a:pt x="142999" y="180281"/>
                      <a:pt x="110767" y="174649"/>
                      <a:pt x="87624" y="155912"/>
                    </a:cubicBezTo>
                    <a:cubicBezTo>
                      <a:pt x="64716" y="114819"/>
                      <a:pt x="39510" y="75053"/>
                      <a:pt x="12119" y="36799"/>
                    </a:cubicBezTo>
                    <a:cubicBezTo>
                      <a:pt x="4534" y="25646"/>
                      <a:pt x="-6730" y="14994"/>
                      <a:pt x="4033" y="-229"/>
                    </a:cubicBezTo>
                    <a:cubicBezTo>
                      <a:pt x="63311" y="22077"/>
                      <a:pt x="112495" y="61781"/>
                      <a:pt x="165751" y="94571"/>
                    </a:cubicBezTo>
                    <a:cubicBezTo>
                      <a:pt x="204340" y="147380"/>
                      <a:pt x="238245" y="203257"/>
                      <a:pt x="274659" y="257516"/>
                    </a:cubicBezTo>
                    <a:cubicBezTo>
                      <a:pt x="280850" y="266717"/>
                      <a:pt x="286928" y="275974"/>
                      <a:pt x="292226" y="285398"/>
                    </a:cubicBezTo>
                    <a:cubicBezTo>
                      <a:pt x="296185" y="292704"/>
                      <a:pt x="301259" y="300789"/>
                      <a:pt x="296129" y="308652"/>
                    </a:cubicBezTo>
                    <a:cubicBezTo>
                      <a:pt x="289939" y="318523"/>
                      <a:pt x="280459" y="315790"/>
                      <a:pt x="271648" y="312110"/>
                    </a:cubicBezTo>
                    <a:close/>
                  </a:path>
                </a:pathLst>
              </a:custGeom>
              <a:noFill/>
              <a:ln w="30560" cap="flat">
                <a:solidFill>
                  <a:srgbClr val="FFFFFF"/>
                </a:solidFill>
                <a:prstDash val="solid"/>
                <a:round/>
              </a:ln>
            </p:spPr>
            <p:txBody>
              <a:bodyPr rtlCol="0" anchor="ctr"/>
              <a:lstStyle/>
              <a:p>
                <a:endParaRPr lang="de-DE"/>
              </a:p>
            </p:txBody>
          </p:sp>
          <p:sp>
            <p:nvSpPr>
              <p:cNvPr id="66" name="Freihandform: Form 65">
                <a:extLst>
                  <a:ext uri="{FF2B5EF4-FFF2-40B4-BE49-F238E27FC236}">
                    <a16:creationId xmlns:a16="http://schemas.microsoft.com/office/drawing/2014/main" id="{056240F7-50E8-3333-7151-99DC9141F7B5}"/>
                  </a:ext>
                </a:extLst>
              </p:cNvPr>
              <p:cNvSpPr/>
              <p:nvPr/>
            </p:nvSpPr>
            <p:spPr>
              <a:xfrm rot="757641">
                <a:off x="131842" y="2716356"/>
                <a:ext cx="363371" cy="138285"/>
              </a:xfrm>
              <a:custGeom>
                <a:avLst/>
                <a:gdLst>
                  <a:gd name="connsiteX0" fmla="*/ 61190 w 363371"/>
                  <a:gd name="connsiteY0" fmla="*/ -245 h 138285"/>
                  <a:gd name="connsiteX1" fmla="*/ 178296 w 363371"/>
                  <a:gd name="connsiteY1" fmla="*/ 10908 h 138285"/>
                  <a:gd name="connsiteX2" fmla="*/ 225195 w 363371"/>
                  <a:gd name="connsiteY2" fmla="*/ 24180 h 138285"/>
                  <a:gd name="connsiteX3" fmla="*/ 345089 w 363371"/>
                  <a:gd name="connsiteY3" fmla="*/ 37452 h 138285"/>
                  <a:gd name="connsiteX4" fmla="*/ 362153 w 363371"/>
                  <a:gd name="connsiteY4" fmla="*/ 40575 h 138285"/>
                  <a:gd name="connsiteX5" fmla="*/ 354625 w 363371"/>
                  <a:gd name="connsiteY5" fmla="*/ 57305 h 138285"/>
                  <a:gd name="connsiteX6" fmla="*/ 52156 w 363371"/>
                  <a:gd name="connsiteY6" fmla="*/ 101470 h 138285"/>
                  <a:gd name="connsiteX7" fmla="*/ 21151 w 363371"/>
                  <a:gd name="connsiteY7" fmla="*/ 93719 h 138285"/>
                  <a:gd name="connsiteX8" fmla="*/ -430 w 363371"/>
                  <a:gd name="connsiteY8" fmla="*/ 88979 h 138285"/>
                  <a:gd name="connsiteX9" fmla="*/ 61190 w 363371"/>
                  <a:gd name="connsiteY9" fmla="*/ -245 h 138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371" h="138285">
                    <a:moveTo>
                      <a:pt x="61190" y="-245"/>
                    </a:moveTo>
                    <a:cubicBezTo>
                      <a:pt x="99724" y="7596"/>
                      <a:pt x="138977" y="11338"/>
                      <a:pt x="178296" y="10908"/>
                    </a:cubicBezTo>
                    <a:cubicBezTo>
                      <a:pt x="196197" y="6949"/>
                      <a:pt x="209915" y="19161"/>
                      <a:pt x="225195" y="24180"/>
                    </a:cubicBezTo>
                    <a:cubicBezTo>
                      <a:pt x="263756" y="37095"/>
                      <a:pt x="304637" y="41624"/>
                      <a:pt x="345089" y="37452"/>
                    </a:cubicBezTo>
                    <a:cubicBezTo>
                      <a:pt x="351391" y="36839"/>
                      <a:pt x="358751" y="32768"/>
                      <a:pt x="362153" y="40575"/>
                    </a:cubicBezTo>
                    <a:cubicBezTo>
                      <a:pt x="365053" y="47323"/>
                      <a:pt x="359365" y="52732"/>
                      <a:pt x="354625" y="57305"/>
                    </a:cubicBezTo>
                    <a:cubicBezTo>
                      <a:pt x="258932" y="145581"/>
                      <a:pt x="181754" y="163258"/>
                      <a:pt x="52156" y="101470"/>
                    </a:cubicBezTo>
                    <a:cubicBezTo>
                      <a:pt x="42286" y="96786"/>
                      <a:pt x="33363" y="88756"/>
                      <a:pt x="21151" y="93719"/>
                    </a:cubicBezTo>
                    <a:cubicBezTo>
                      <a:pt x="13640" y="96178"/>
                      <a:pt x="5358" y="94361"/>
                      <a:pt x="-430" y="88979"/>
                    </a:cubicBezTo>
                    <a:cubicBezTo>
                      <a:pt x="14403" y="55018"/>
                      <a:pt x="38605" y="27916"/>
                      <a:pt x="61190" y="-245"/>
                    </a:cubicBezTo>
                    <a:close/>
                  </a:path>
                </a:pathLst>
              </a:custGeom>
              <a:noFill/>
              <a:ln w="30560" cap="flat">
                <a:solidFill>
                  <a:srgbClr val="FFFFFF"/>
                </a:solidFill>
                <a:prstDash val="solid"/>
                <a:round/>
              </a:ln>
            </p:spPr>
            <p:txBody>
              <a:bodyPr rtlCol="0" anchor="ctr"/>
              <a:lstStyle/>
              <a:p>
                <a:endParaRPr lang="de-DE"/>
              </a:p>
            </p:txBody>
          </p:sp>
          <p:sp>
            <p:nvSpPr>
              <p:cNvPr id="67" name="Freihandform: Form 66">
                <a:extLst>
                  <a:ext uri="{FF2B5EF4-FFF2-40B4-BE49-F238E27FC236}">
                    <a16:creationId xmlns:a16="http://schemas.microsoft.com/office/drawing/2014/main" id="{0A542018-1D3E-1E97-D47C-D619E1DBF08D}"/>
                  </a:ext>
                </a:extLst>
              </p:cNvPr>
              <p:cNvSpPr/>
              <p:nvPr/>
            </p:nvSpPr>
            <p:spPr>
              <a:xfrm rot="757641">
                <a:off x="17227" y="2967990"/>
                <a:ext cx="486674" cy="160994"/>
              </a:xfrm>
              <a:custGeom>
                <a:avLst/>
                <a:gdLst>
                  <a:gd name="connsiteX0" fmla="*/ 429025 w 486674"/>
                  <a:gd name="connsiteY0" fmla="*/ 160752 h 160994"/>
                  <a:gd name="connsiteX1" fmla="*/ 303108 w 486674"/>
                  <a:gd name="connsiteY1" fmla="*/ 133873 h 160994"/>
                  <a:gd name="connsiteX2" fmla="*/ 37891 w 486674"/>
                  <a:gd name="connsiteY2" fmla="*/ 97738 h 160994"/>
                  <a:gd name="connsiteX3" fmla="*/ 11012 w 486674"/>
                  <a:gd name="connsiteY3" fmla="*/ 99522 h 160994"/>
                  <a:gd name="connsiteX4" fmla="*/ -141 w 486674"/>
                  <a:gd name="connsiteY4" fmla="*/ 4722 h 160994"/>
                  <a:gd name="connsiteX5" fmla="*/ 43356 w 486674"/>
                  <a:gd name="connsiteY5" fmla="*/ 2993 h 160994"/>
                  <a:gd name="connsiteX6" fmla="*/ 160016 w 486674"/>
                  <a:gd name="connsiteY6" fmla="*/ 23849 h 160994"/>
                  <a:gd name="connsiteX7" fmla="*/ 149588 w 486674"/>
                  <a:gd name="connsiteY7" fmla="*/ 62885 h 160994"/>
                  <a:gd name="connsiteX8" fmla="*/ 149253 w 486674"/>
                  <a:gd name="connsiteY8" fmla="*/ 64781 h 160994"/>
                  <a:gd name="connsiteX9" fmla="*/ 151762 w 486674"/>
                  <a:gd name="connsiteY9" fmla="*/ 63498 h 160994"/>
                  <a:gd name="connsiteX10" fmla="*/ 162915 w 486674"/>
                  <a:gd name="connsiteY10" fmla="*/ 61881 h 160994"/>
                  <a:gd name="connsiteX11" fmla="*/ 372424 w 486674"/>
                  <a:gd name="connsiteY11" fmla="*/ 91548 h 160994"/>
                  <a:gd name="connsiteX12" fmla="*/ 386644 w 486674"/>
                  <a:gd name="connsiteY12" fmla="*/ 91994 h 160994"/>
                  <a:gd name="connsiteX13" fmla="*/ 462986 w 486674"/>
                  <a:gd name="connsiteY13" fmla="*/ 104206 h 160994"/>
                  <a:gd name="connsiteX14" fmla="*/ 485292 w 486674"/>
                  <a:gd name="connsiteY14" fmla="*/ 127126 h 160994"/>
                  <a:gd name="connsiteX15" fmla="*/ 429025 w 486674"/>
                  <a:gd name="connsiteY15" fmla="*/ 160752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6674" h="160994">
                    <a:moveTo>
                      <a:pt x="429025" y="160752"/>
                    </a:moveTo>
                    <a:cubicBezTo>
                      <a:pt x="389153" y="142071"/>
                      <a:pt x="345378" y="140677"/>
                      <a:pt x="303108" y="133873"/>
                    </a:cubicBezTo>
                    <a:cubicBezTo>
                      <a:pt x="215056" y="119598"/>
                      <a:pt x="126222" y="110341"/>
                      <a:pt x="37891" y="97738"/>
                    </a:cubicBezTo>
                    <a:cubicBezTo>
                      <a:pt x="28020" y="96288"/>
                      <a:pt x="19934" y="98909"/>
                      <a:pt x="11012" y="99522"/>
                    </a:cubicBezTo>
                    <a:cubicBezTo>
                      <a:pt x="-3320" y="69186"/>
                      <a:pt x="-141" y="36787"/>
                      <a:pt x="-141" y="4722"/>
                    </a:cubicBezTo>
                    <a:cubicBezTo>
                      <a:pt x="13968" y="-3977"/>
                      <a:pt x="29414" y="986"/>
                      <a:pt x="43356" y="2993"/>
                    </a:cubicBezTo>
                    <a:cubicBezTo>
                      <a:pt x="82391" y="8570"/>
                      <a:pt x="123099" y="6227"/>
                      <a:pt x="160016" y="23849"/>
                    </a:cubicBezTo>
                    <a:cubicBezTo>
                      <a:pt x="169105" y="41025"/>
                      <a:pt x="153714" y="50672"/>
                      <a:pt x="149588" y="62885"/>
                    </a:cubicBezTo>
                    <a:cubicBezTo>
                      <a:pt x="144011" y="63666"/>
                      <a:pt x="150870" y="68127"/>
                      <a:pt x="149253" y="64781"/>
                    </a:cubicBezTo>
                    <a:cubicBezTo>
                      <a:pt x="149253" y="64391"/>
                      <a:pt x="149978" y="64167"/>
                      <a:pt x="151762" y="63498"/>
                    </a:cubicBezTo>
                    <a:cubicBezTo>
                      <a:pt x="155354" y="62294"/>
                      <a:pt x="159129" y="61747"/>
                      <a:pt x="162915" y="61881"/>
                    </a:cubicBezTo>
                    <a:cubicBezTo>
                      <a:pt x="233012" y="70190"/>
                      <a:pt x="302328" y="82625"/>
                      <a:pt x="372424" y="91548"/>
                    </a:cubicBezTo>
                    <a:cubicBezTo>
                      <a:pt x="377164" y="91548"/>
                      <a:pt x="381904" y="91548"/>
                      <a:pt x="386644" y="91994"/>
                    </a:cubicBezTo>
                    <a:cubicBezTo>
                      <a:pt x="412240" y="95061"/>
                      <a:pt x="437558" y="100024"/>
                      <a:pt x="462986" y="104206"/>
                    </a:cubicBezTo>
                    <a:cubicBezTo>
                      <a:pt x="474529" y="106047"/>
                      <a:pt x="490255" y="107552"/>
                      <a:pt x="485292" y="127126"/>
                    </a:cubicBezTo>
                    <a:lnTo>
                      <a:pt x="429025" y="160752"/>
                    </a:lnTo>
                    <a:close/>
                  </a:path>
                </a:pathLst>
              </a:custGeom>
              <a:noFill/>
              <a:ln w="30560" cap="flat">
                <a:solidFill>
                  <a:srgbClr val="FFFFFF"/>
                </a:solidFill>
                <a:prstDash val="solid"/>
                <a:round/>
              </a:ln>
            </p:spPr>
            <p:txBody>
              <a:bodyPr rtlCol="0" anchor="ctr"/>
              <a:lstStyle/>
              <a:p>
                <a:endParaRPr lang="de-DE"/>
              </a:p>
            </p:txBody>
          </p:sp>
          <p:sp>
            <p:nvSpPr>
              <p:cNvPr id="68" name="Freihandform: Form 67">
                <a:extLst>
                  <a:ext uri="{FF2B5EF4-FFF2-40B4-BE49-F238E27FC236}">
                    <a16:creationId xmlns:a16="http://schemas.microsoft.com/office/drawing/2014/main" id="{46348909-0B67-8557-5DD7-AC6DA68A2467}"/>
                  </a:ext>
                </a:extLst>
              </p:cNvPr>
              <p:cNvSpPr/>
              <p:nvPr/>
            </p:nvSpPr>
            <p:spPr>
              <a:xfrm rot="757641">
                <a:off x="1763423" y="2444804"/>
                <a:ext cx="333465" cy="202904"/>
              </a:xfrm>
              <a:custGeom>
                <a:avLst/>
                <a:gdLst>
                  <a:gd name="connsiteX0" fmla="*/ 9689 w 333465"/>
                  <a:gd name="connsiteY0" fmla="*/ 200753 h 202904"/>
                  <a:gd name="connsiteX1" fmla="*/ 8852 w 333465"/>
                  <a:gd name="connsiteY1" fmla="*/ 182239 h 202904"/>
                  <a:gd name="connsiteX2" fmla="*/ 129360 w 333465"/>
                  <a:gd name="connsiteY2" fmla="*/ 55932 h 202904"/>
                  <a:gd name="connsiteX3" fmla="*/ 182504 w 333465"/>
                  <a:gd name="connsiteY3" fmla="*/ 167 h 202904"/>
                  <a:gd name="connsiteX4" fmla="*/ 318180 w 333465"/>
                  <a:gd name="connsiteY4" fmla="*/ 5744 h 202904"/>
                  <a:gd name="connsiteX5" fmla="*/ 333069 w 333465"/>
                  <a:gd name="connsiteY5" fmla="*/ 11320 h 202904"/>
                  <a:gd name="connsiteX6" fmla="*/ 279312 w 333465"/>
                  <a:gd name="connsiteY6" fmla="*/ 65635 h 202904"/>
                  <a:gd name="connsiteX7" fmla="*/ 253214 w 333465"/>
                  <a:gd name="connsiteY7" fmla="*/ 72606 h 202904"/>
                  <a:gd name="connsiteX8" fmla="*/ 249087 w 333465"/>
                  <a:gd name="connsiteY8" fmla="*/ 66416 h 202904"/>
                  <a:gd name="connsiteX9" fmla="*/ 150774 w 333465"/>
                  <a:gd name="connsiteY9" fmla="*/ 175548 h 202904"/>
                  <a:gd name="connsiteX10" fmla="*/ 9689 w 333465"/>
                  <a:gd name="connsiteY10" fmla="*/ 200753 h 20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465" h="202904">
                    <a:moveTo>
                      <a:pt x="9689" y="200753"/>
                    </a:moveTo>
                    <a:cubicBezTo>
                      <a:pt x="-9439" y="195511"/>
                      <a:pt x="3555" y="187872"/>
                      <a:pt x="8852" y="182239"/>
                    </a:cubicBezTo>
                    <a:cubicBezTo>
                      <a:pt x="48836" y="139970"/>
                      <a:pt x="89154" y="98035"/>
                      <a:pt x="129360" y="55932"/>
                    </a:cubicBezTo>
                    <a:cubicBezTo>
                      <a:pt x="147093" y="37346"/>
                      <a:pt x="164810" y="18753"/>
                      <a:pt x="182504" y="167"/>
                    </a:cubicBezTo>
                    <a:cubicBezTo>
                      <a:pt x="227729" y="1282"/>
                      <a:pt x="273178" y="-3736"/>
                      <a:pt x="318180" y="5744"/>
                    </a:cubicBezTo>
                    <a:cubicBezTo>
                      <a:pt x="323756" y="6859"/>
                      <a:pt x="329333" y="6301"/>
                      <a:pt x="333069" y="11320"/>
                    </a:cubicBezTo>
                    <a:cubicBezTo>
                      <a:pt x="316842" y="31061"/>
                      <a:pt x="297491" y="47790"/>
                      <a:pt x="279312" y="65635"/>
                    </a:cubicBezTo>
                    <a:cubicBezTo>
                      <a:pt x="272397" y="72383"/>
                      <a:pt x="264590" y="80469"/>
                      <a:pt x="253214" y="72606"/>
                    </a:cubicBezTo>
                    <a:cubicBezTo>
                      <a:pt x="250370" y="71379"/>
                      <a:pt x="249924" y="64297"/>
                      <a:pt x="249087" y="66416"/>
                    </a:cubicBezTo>
                    <a:cubicBezTo>
                      <a:pt x="231577" y="114067"/>
                      <a:pt x="196345" y="153175"/>
                      <a:pt x="150774" y="175548"/>
                    </a:cubicBezTo>
                    <a:cubicBezTo>
                      <a:pt x="107450" y="198222"/>
                      <a:pt x="58182" y="207021"/>
                      <a:pt x="9689" y="200753"/>
                    </a:cubicBezTo>
                    <a:close/>
                  </a:path>
                </a:pathLst>
              </a:custGeom>
              <a:noFill/>
              <a:ln w="30560" cap="flat">
                <a:solidFill>
                  <a:srgbClr val="FFFFFF"/>
                </a:solidFill>
                <a:prstDash val="solid"/>
                <a:round/>
              </a:ln>
            </p:spPr>
            <p:txBody>
              <a:bodyPr rtlCol="0" anchor="ctr"/>
              <a:lstStyle/>
              <a:p>
                <a:endParaRPr lang="de-DE"/>
              </a:p>
            </p:txBody>
          </p:sp>
          <p:sp>
            <p:nvSpPr>
              <p:cNvPr id="69" name="Freihandform: Form 68">
                <a:extLst>
                  <a:ext uri="{FF2B5EF4-FFF2-40B4-BE49-F238E27FC236}">
                    <a16:creationId xmlns:a16="http://schemas.microsoft.com/office/drawing/2014/main" id="{68208F2C-46FA-2134-2D70-EAD290AA35DB}"/>
                  </a:ext>
                </a:extLst>
              </p:cNvPr>
              <p:cNvSpPr/>
              <p:nvPr/>
            </p:nvSpPr>
            <p:spPr>
              <a:xfrm rot="757641">
                <a:off x="1689896" y="2073152"/>
                <a:ext cx="200986" cy="401614"/>
              </a:xfrm>
              <a:custGeom>
                <a:avLst/>
                <a:gdLst>
                  <a:gd name="connsiteX0" fmla="*/ 100334 w 200986"/>
                  <a:gd name="connsiteY0" fmla="*/ 334502 h 401614"/>
                  <a:gd name="connsiteX1" fmla="*/ 5534 w 200986"/>
                  <a:gd name="connsiteY1" fmla="*/ 401420 h 401614"/>
                  <a:gd name="connsiteX2" fmla="*/ -377 w 200986"/>
                  <a:gd name="connsiteY2" fmla="*/ 389598 h 401614"/>
                  <a:gd name="connsiteX3" fmla="*/ 43900 w 200986"/>
                  <a:gd name="connsiteY3" fmla="*/ 272492 h 401614"/>
                  <a:gd name="connsiteX4" fmla="*/ 59347 w 200986"/>
                  <a:gd name="connsiteY4" fmla="*/ 280410 h 401614"/>
                  <a:gd name="connsiteX5" fmla="*/ 47023 w 200986"/>
                  <a:gd name="connsiteY5" fmla="*/ 247844 h 401614"/>
                  <a:gd name="connsiteX6" fmla="*/ 86058 w 200986"/>
                  <a:gd name="connsiteY6" fmla="*/ 145069 h 401614"/>
                  <a:gd name="connsiteX7" fmla="*/ 127101 w 200986"/>
                  <a:gd name="connsiteY7" fmla="*/ 127949 h 401614"/>
                  <a:gd name="connsiteX8" fmla="*/ 91802 w 200986"/>
                  <a:gd name="connsiteY8" fmla="*/ 127001 h 401614"/>
                  <a:gd name="connsiteX9" fmla="*/ 131730 w 200986"/>
                  <a:gd name="connsiteY9" fmla="*/ 1809 h 401614"/>
                  <a:gd name="connsiteX10" fmla="*/ 139258 w 200986"/>
                  <a:gd name="connsiteY10" fmla="*/ 304 h 401614"/>
                  <a:gd name="connsiteX11" fmla="*/ 200599 w 200986"/>
                  <a:gd name="connsiteY11" fmla="*/ 39339 h 401614"/>
                  <a:gd name="connsiteX12" fmla="*/ 114164 w 200986"/>
                  <a:gd name="connsiteY12" fmla="*/ 281916 h 401614"/>
                  <a:gd name="connsiteX13" fmla="*/ 100334 w 200986"/>
                  <a:gd name="connsiteY13" fmla="*/ 334502 h 40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986" h="401614">
                    <a:moveTo>
                      <a:pt x="100334" y="334502"/>
                    </a:moveTo>
                    <a:cubicBezTo>
                      <a:pt x="71058" y="360099"/>
                      <a:pt x="41502" y="385248"/>
                      <a:pt x="5534" y="401420"/>
                    </a:cubicBezTo>
                    <a:cubicBezTo>
                      <a:pt x="1675" y="398754"/>
                      <a:pt x="-561" y="394288"/>
                      <a:pt x="-377" y="389598"/>
                    </a:cubicBezTo>
                    <a:cubicBezTo>
                      <a:pt x="6091" y="347384"/>
                      <a:pt x="14512" y="305951"/>
                      <a:pt x="43900" y="272492"/>
                    </a:cubicBezTo>
                    <a:cubicBezTo>
                      <a:pt x="49923" y="270651"/>
                      <a:pt x="54272" y="273161"/>
                      <a:pt x="59347" y="280410"/>
                    </a:cubicBezTo>
                    <a:cubicBezTo>
                      <a:pt x="55722" y="267417"/>
                      <a:pt x="45127" y="259833"/>
                      <a:pt x="47023" y="247844"/>
                    </a:cubicBezTo>
                    <a:cubicBezTo>
                      <a:pt x="63752" y="215054"/>
                      <a:pt x="71113" y="178584"/>
                      <a:pt x="86058" y="145069"/>
                    </a:cubicBezTo>
                    <a:cubicBezTo>
                      <a:pt x="97278" y="134686"/>
                      <a:pt x="111827" y="128618"/>
                      <a:pt x="127101" y="127949"/>
                    </a:cubicBezTo>
                    <a:cubicBezTo>
                      <a:pt x="116227" y="123823"/>
                      <a:pt x="103624" y="139437"/>
                      <a:pt x="91802" y="127001"/>
                    </a:cubicBezTo>
                    <a:cubicBezTo>
                      <a:pt x="93364" y="81497"/>
                      <a:pt x="111710" y="41402"/>
                      <a:pt x="131730" y="1809"/>
                    </a:cubicBezTo>
                    <a:cubicBezTo>
                      <a:pt x="133012" y="-756"/>
                      <a:pt x="136470" y="-366"/>
                      <a:pt x="139258" y="304"/>
                    </a:cubicBezTo>
                    <a:cubicBezTo>
                      <a:pt x="166527" y="2534"/>
                      <a:pt x="185710" y="17591"/>
                      <a:pt x="200599" y="39339"/>
                    </a:cubicBezTo>
                    <a:cubicBezTo>
                      <a:pt x="166137" y="118190"/>
                      <a:pt x="142604" y="201057"/>
                      <a:pt x="114164" y="281916"/>
                    </a:cubicBezTo>
                    <a:cubicBezTo>
                      <a:pt x="108309" y="298590"/>
                      <a:pt x="97100" y="314706"/>
                      <a:pt x="100334" y="334502"/>
                    </a:cubicBezTo>
                    <a:close/>
                  </a:path>
                </a:pathLst>
              </a:custGeom>
              <a:noFill/>
              <a:ln w="30560" cap="flat">
                <a:solidFill>
                  <a:srgbClr val="FFFFFF"/>
                </a:solidFill>
                <a:prstDash val="solid"/>
                <a:round/>
              </a:ln>
            </p:spPr>
            <p:txBody>
              <a:bodyPr rtlCol="0" anchor="ctr"/>
              <a:lstStyle/>
              <a:p>
                <a:endParaRPr lang="de-DE"/>
              </a:p>
            </p:txBody>
          </p:sp>
          <p:sp>
            <p:nvSpPr>
              <p:cNvPr id="70" name="Freihandform: Form 69">
                <a:extLst>
                  <a:ext uri="{FF2B5EF4-FFF2-40B4-BE49-F238E27FC236}">
                    <a16:creationId xmlns:a16="http://schemas.microsoft.com/office/drawing/2014/main" id="{ED765E6E-300D-8B16-419A-961C75D85642}"/>
                  </a:ext>
                </a:extLst>
              </p:cNvPr>
              <p:cNvSpPr/>
              <p:nvPr/>
            </p:nvSpPr>
            <p:spPr>
              <a:xfrm rot="757641">
                <a:off x="899037" y="2249895"/>
                <a:ext cx="266083" cy="229068"/>
              </a:xfrm>
              <a:custGeom>
                <a:avLst/>
                <a:gdLst>
                  <a:gd name="connsiteX0" fmla="*/ 105810 w 266083"/>
                  <a:gd name="connsiteY0" fmla="*/ 217204 h 229068"/>
                  <a:gd name="connsiteX1" fmla="*/ 119249 w 266083"/>
                  <a:gd name="connsiteY1" fmla="*/ 192612 h 229068"/>
                  <a:gd name="connsiteX2" fmla="*/ 15304 w 266083"/>
                  <a:gd name="connsiteY2" fmla="*/ 34017 h 229068"/>
                  <a:gd name="connsiteX3" fmla="*/ -143 w 266083"/>
                  <a:gd name="connsiteY3" fmla="*/ -223 h 229068"/>
                  <a:gd name="connsiteX4" fmla="*/ 216448 w 266083"/>
                  <a:gd name="connsiteY4" fmla="*/ 139189 h 229068"/>
                  <a:gd name="connsiteX5" fmla="*/ 263569 w 266083"/>
                  <a:gd name="connsiteY5" fmla="*/ 199192 h 229068"/>
                  <a:gd name="connsiteX6" fmla="*/ 245111 w 266083"/>
                  <a:gd name="connsiteY6" fmla="*/ 226629 h 229068"/>
                  <a:gd name="connsiteX7" fmla="*/ 105810 w 266083"/>
                  <a:gd name="connsiteY7" fmla="*/ 217204 h 229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083" h="229068">
                    <a:moveTo>
                      <a:pt x="105810" y="217204"/>
                    </a:moveTo>
                    <a:cubicBezTo>
                      <a:pt x="127503" y="218375"/>
                      <a:pt x="132912" y="212687"/>
                      <a:pt x="119249" y="192612"/>
                    </a:cubicBezTo>
                    <a:cubicBezTo>
                      <a:pt x="83727" y="140305"/>
                      <a:pt x="49543" y="87161"/>
                      <a:pt x="15304" y="34017"/>
                    </a:cubicBezTo>
                    <a:cubicBezTo>
                      <a:pt x="8500" y="23533"/>
                      <a:pt x="-2206" y="14388"/>
                      <a:pt x="-143" y="-223"/>
                    </a:cubicBezTo>
                    <a:cubicBezTo>
                      <a:pt x="71570" y="46954"/>
                      <a:pt x="139827" y="99541"/>
                      <a:pt x="216448" y="139189"/>
                    </a:cubicBezTo>
                    <a:cubicBezTo>
                      <a:pt x="240036" y="151458"/>
                      <a:pt x="253085" y="175436"/>
                      <a:pt x="263569" y="199192"/>
                    </a:cubicBezTo>
                    <a:cubicBezTo>
                      <a:pt x="270763" y="215587"/>
                      <a:pt x="258327" y="225513"/>
                      <a:pt x="245111" y="226629"/>
                    </a:cubicBezTo>
                    <a:cubicBezTo>
                      <a:pt x="198480" y="231508"/>
                      <a:pt x="151359" y="228318"/>
                      <a:pt x="105810" y="217204"/>
                    </a:cubicBezTo>
                    <a:close/>
                  </a:path>
                </a:pathLst>
              </a:custGeom>
              <a:noFill/>
              <a:ln w="30560" cap="flat">
                <a:solidFill>
                  <a:srgbClr val="FFFFFF"/>
                </a:solidFill>
                <a:prstDash val="solid"/>
                <a:round/>
              </a:ln>
            </p:spPr>
            <p:txBody>
              <a:bodyPr rtlCol="0" anchor="ctr"/>
              <a:lstStyle/>
              <a:p>
                <a:endParaRPr lang="de-DE"/>
              </a:p>
            </p:txBody>
          </p:sp>
          <p:sp>
            <p:nvSpPr>
              <p:cNvPr id="71" name="Freihandform: Form 70">
                <a:extLst>
                  <a:ext uri="{FF2B5EF4-FFF2-40B4-BE49-F238E27FC236}">
                    <a16:creationId xmlns:a16="http://schemas.microsoft.com/office/drawing/2014/main" id="{F0CB40AB-9F7D-82D4-FA17-577DCC0D8788}"/>
                  </a:ext>
                </a:extLst>
              </p:cNvPr>
              <p:cNvSpPr/>
              <p:nvPr/>
            </p:nvSpPr>
            <p:spPr>
              <a:xfrm rot="757641">
                <a:off x="566036" y="2804878"/>
                <a:ext cx="241967" cy="133048"/>
              </a:xfrm>
              <a:custGeom>
                <a:avLst/>
                <a:gdLst>
                  <a:gd name="connsiteX0" fmla="*/ 241540 w 241967"/>
                  <a:gd name="connsiteY0" fmla="*/ 39588 h 133048"/>
                  <a:gd name="connsiteX1" fmla="*/ 202504 w 241967"/>
                  <a:gd name="connsiteY1" fmla="*/ 128811 h 133048"/>
                  <a:gd name="connsiteX2" fmla="*/ 186779 w 241967"/>
                  <a:gd name="connsiteY2" fmla="*/ 132547 h 133048"/>
                  <a:gd name="connsiteX3" fmla="*/ 34095 w 241967"/>
                  <a:gd name="connsiteY3" fmla="*/ 111078 h 133048"/>
                  <a:gd name="connsiteX4" fmla="*/ 5041 w 241967"/>
                  <a:gd name="connsiteY4" fmla="*/ 96356 h 133048"/>
                  <a:gd name="connsiteX5" fmla="*/ 15358 w 241967"/>
                  <a:gd name="connsiteY5" fmla="*/ 9698 h 133048"/>
                  <a:gd name="connsiteX6" fmla="*/ 51103 w 241967"/>
                  <a:gd name="connsiteY6" fmla="*/ 608 h 133048"/>
                  <a:gd name="connsiteX7" fmla="*/ 209531 w 241967"/>
                  <a:gd name="connsiteY7" fmla="*/ 21854 h 133048"/>
                  <a:gd name="connsiteX8" fmla="*/ 241540 w 241967"/>
                  <a:gd name="connsiteY8" fmla="*/ 39588 h 13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967" h="133048">
                    <a:moveTo>
                      <a:pt x="241540" y="39588"/>
                    </a:moveTo>
                    <a:cubicBezTo>
                      <a:pt x="231893" y="70816"/>
                      <a:pt x="222301" y="102044"/>
                      <a:pt x="202504" y="128811"/>
                    </a:cubicBezTo>
                    <a:cubicBezTo>
                      <a:pt x="197971" y="132102"/>
                      <a:pt x="192305" y="133445"/>
                      <a:pt x="186779" y="132547"/>
                    </a:cubicBezTo>
                    <a:cubicBezTo>
                      <a:pt x="135977" y="124852"/>
                      <a:pt x="84506" y="121394"/>
                      <a:pt x="34095" y="111078"/>
                    </a:cubicBezTo>
                    <a:cubicBezTo>
                      <a:pt x="23059" y="109494"/>
                      <a:pt x="12843" y="104319"/>
                      <a:pt x="5041" y="96356"/>
                    </a:cubicBezTo>
                    <a:cubicBezTo>
                      <a:pt x="-6112" y="65741"/>
                      <a:pt x="1026" y="37301"/>
                      <a:pt x="15358" y="9698"/>
                    </a:cubicBezTo>
                    <a:cubicBezTo>
                      <a:pt x="25339" y="-1065"/>
                      <a:pt x="37664" y="-1121"/>
                      <a:pt x="51103" y="608"/>
                    </a:cubicBezTo>
                    <a:cubicBezTo>
                      <a:pt x="103968" y="7411"/>
                      <a:pt x="156443" y="17003"/>
                      <a:pt x="209531" y="21854"/>
                    </a:cubicBezTo>
                    <a:cubicBezTo>
                      <a:pt x="222245" y="22858"/>
                      <a:pt x="235461" y="25423"/>
                      <a:pt x="241540" y="39588"/>
                    </a:cubicBezTo>
                    <a:close/>
                  </a:path>
                </a:pathLst>
              </a:custGeom>
              <a:noFill/>
              <a:ln w="30560" cap="flat">
                <a:solidFill>
                  <a:srgbClr val="FFFFFF"/>
                </a:solidFill>
                <a:prstDash val="solid"/>
                <a:round/>
              </a:ln>
            </p:spPr>
            <p:txBody>
              <a:bodyPr rtlCol="0" anchor="ctr"/>
              <a:lstStyle/>
              <a:p>
                <a:endParaRPr lang="de-DE"/>
              </a:p>
            </p:txBody>
          </p:sp>
          <p:sp>
            <p:nvSpPr>
              <p:cNvPr id="72" name="Freihandform: Form 71">
                <a:extLst>
                  <a:ext uri="{FF2B5EF4-FFF2-40B4-BE49-F238E27FC236}">
                    <a16:creationId xmlns:a16="http://schemas.microsoft.com/office/drawing/2014/main" id="{49F273A1-3245-0E59-61AF-0A4B11869967}"/>
                  </a:ext>
                </a:extLst>
              </p:cNvPr>
              <p:cNvSpPr/>
              <p:nvPr/>
            </p:nvSpPr>
            <p:spPr>
              <a:xfrm rot="757641">
                <a:off x="333823" y="1885673"/>
                <a:ext cx="237279" cy="186589"/>
              </a:xfrm>
              <a:custGeom>
                <a:avLst/>
                <a:gdLst>
                  <a:gd name="connsiteX0" fmla="*/ 44216 w 237279"/>
                  <a:gd name="connsiteY0" fmla="*/ 183271 h 186589"/>
                  <a:gd name="connsiteX1" fmla="*/ 106338 w 237279"/>
                  <a:gd name="connsiteY1" fmla="*/ 176021 h 186589"/>
                  <a:gd name="connsiteX2" fmla="*/ 81913 w 237279"/>
                  <a:gd name="connsiteY2" fmla="*/ 131410 h 186589"/>
                  <a:gd name="connsiteX3" fmla="*/ 23694 w 237279"/>
                  <a:gd name="connsiteY3" fmla="*/ 44360 h 186589"/>
                  <a:gd name="connsiteX4" fmla="*/ -396 w 237279"/>
                  <a:gd name="connsiteY4" fmla="*/ 27631 h 186589"/>
                  <a:gd name="connsiteX5" fmla="*/ 116710 w 237279"/>
                  <a:gd name="connsiteY5" fmla="*/ -251 h 186589"/>
                  <a:gd name="connsiteX6" fmla="*/ 139016 w 237279"/>
                  <a:gd name="connsiteY6" fmla="*/ 10902 h 186589"/>
                  <a:gd name="connsiteX7" fmla="*/ 236883 w 237279"/>
                  <a:gd name="connsiteY7" fmla="*/ 186338 h 186589"/>
                  <a:gd name="connsiteX8" fmla="*/ 44216 w 237279"/>
                  <a:gd name="connsiteY8" fmla="*/ 183271 h 186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279" h="186589">
                    <a:moveTo>
                      <a:pt x="44216" y="183271"/>
                    </a:moveTo>
                    <a:cubicBezTo>
                      <a:pt x="63622" y="171170"/>
                      <a:pt x="85816" y="182434"/>
                      <a:pt x="106338" y="176021"/>
                    </a:cubicBezTo>
                    <a:cubicBezTo>
                      <a:pt x="107007" y="156225"/>
                      <a:pt x="90891" y="145407"/>
                      <a:pt x="81913" y="131410"/>
                    </a:cubicBezTo>
                    <a:cubicBezTo>
                      <a:pt x="63343" y="101854"/>
                      <a:pt x="43658" y="72968"/>
                      <a:pt x="23694" y="44360"/>
                    </a:cubicBezTo>
                    <a:cubicBezTo>
                      <a:pt x="18118" y="36219"/>
                      <a:pt x="11370" y="27631"/>
                      <a:pt x="-396" y="27631"/>
                    </a:cubicBezTo>
                    <a:cubicBezTo>
                      <a:pt x="35907" y="6831"/>
                      <a:pt x="75500" y="-251"/>
                      <a:pt x="116710" y="-251"/>
                    </a:cubicBezTo>
                    <a:cubicBezTo>
                      <a:pt x="123513" y="4712"/>
                      <a:pt x="133439" y="2871"/>
                      <a:pt x="139016" y="10902"/>
                    </a:cubicBezTo>
                    <a:cubicBezTo>
                      <a:pt x="148440" y="81723"/>
                      <a:pt x="183628" y="138603"/>
                      <a:pt x="236883" y="186338"/>
                    </a:cubicBezTo>
                    <a:cubicBezTo>
                      <a:pt x="171415" y="179367"/>
                      <a:pt x="107843" y="184665"/>
                      <a:pt x="44216" y="183271"/>
                    </a:cubicBezTo>
                    <a:close/>
                  </a:path>
                </a:pathLst>
              </a:custGeom>
              <a:noFill/>
              <a:ln w="30560" cap="flat">
                <a:solidFill>
                  <a:srgbClr val="FFFFFF"/>
                </a:solidFill>
                <a:prstDash val="solid"/>
                <a:round/>
              </a:ln>
            </p:spPr>
            <p:txBody>
              <a:bodyPr rtlCol="0" anchor="ctr"/>
              <a:lstStyle/>
              <a:p>
                <a:endParaRPr lang="de-DE"/>
              </a:p>
            </p:txBody>
          </p:sp>
          <p:sp>
            <p:nvSpPr>
              <p:cNvPr id="73" name="Freihandform: Form 72">
                <a:extLst>
                  <a:ext uri="{FF2B5EF4-FFF2-40B4-BE49-F238E27FC236}">
                    <a16:creationId xmlns:a16="http://schemas.microsoft.com/office/drawing/2014/main" id="{20E3DF76-9D36-0EDB-F312-202A1816C503}"/>
                  </a:ext>
                </a:extLst>
              </p:cNvPr>
              <p:cNvSpPr/>
              <p:nvPr/>
            </p:nvSpPr>
            <p:spPr>
              <a:xfrm rot="757641">
                <a:off x="445178" y="1912396"/>
                <a:ext cx="255124" cy="212379"/>
              </a:xfrm>
              <a:custGeom>
                <a:avLst/>
                <a:gdLst>
                  <a:gd name="connsiteX0" fmla="*/ 21910 w 255124"/>
                  <a:gd name="connsiteY0" fmla="*/ 10934 h 212379"/>
                  <a:gd name="connsiteX1" fmla="*/ -396 w 255124"/>
                  <a:gd name="connsiteY1" fmla="*/ -219 h 212379"/>
                  <a:gd name="connsiteX2" fmla="*/ 142362 w 255124"/>
                  <a:gd name="connsiteY2" fmla="*/ 29615 h 212379"/>
                  <a:gd name="connsiteX3" fmla="*/ 163162 w 255124"/>
                  <a:gd name="connsiteY3" fmla="*/ 53036 h 212379"/>
                  <a:gd name="connsiteX4" fmla="*/ 254728 w 255124"/>
                  <a:gd name="connsiteY4" fmla="*/ 212134 h 212379"/>
                  <a:gd name="connsiteX5" fmla="*/ 38082 w 255124"/>
                  <a:gd name="connsiteY5" fmla="*/ 38649 h 212379"/>
                  <a:gd name="connsiteX6" fmla="*/ 21910 w 255124"/>
                  <a:gd name="connsiteY6" fmla="*/ 10934 h 21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124" h="212379">
                    <a:moveTo>
                      <a:pt x="21910" y="10934"/>
                    </a:moveTo>
                    <a:cubicBezTo>
                      <a:pt x="13244" y="10505"/>
                      <a:pt x="5147" y="6456"/>
                      <a:pt x="-396" y="-219"/>
                    </a:cubicBezTo>
                    <a:cubicBezTo>
                      <a:pt x="49458" y="-1000"/>
                      <a:pt x="95687" y="15228"/>
                      <a:pt x="142362" y="29615"/>
                    </a:cubicBezTo>
                    <a:cubicBezTo>
                      <a:pt x="153353" y="32526"/>
                      <a:pt x="161573" y="41778"/>
                      <a:pt x="163162" y="53036"/>
                    </a:cubicBezTo>
                    <a:cubicBezTo>
                      <a:pt x="174075" y="115153"/>
                      <a:pt x="206503" y="171492"/>
                      <a:pt x="254728" y="212134"/>
                    </a:cubicBezTo>
                    <a:cubicBezTo>
                      <a:pt x="133942" y="210684"/>
                      <a:pt x="70704" y="139639"/>
                      <a:pt x="38082" y="38649"/>
                    </a:cubicBezTo>
                    <a:cubicBezTo>
                      <a:pt x="35126" y="29225"/>
                      <a:pt x="43045" y="10934"/>
                      <a:pt x="21910" y="10934"/>
                    </a:cubicBezTo>
                    <a:close/>
                  </a:path>
                </a:pathLst>
              </a:custGeom>
              <a:noFill/>
              <a:ln w="30560" cap="flat">
                <a:solidFill>
                  <a:srgbClr val="FFFFFF"/>
                </a:solidFill>
                <a:prstDash val="solid"/>
                <a:round/>
              </a:ln>
            </p:spPr>
            <p:txBody>
              <a:bodyPr rtlCol="0" anchor="ctr"/>
              <a:lstStyle/>
              <a:p>
                <a:endParaRPr lang="de-DE"/>
              </a:p>
            </p:txBody>
          </p:sp>
          <p:sp>
            <p:nvSpPr>
              <p:cNvPr id="74" name="Freihandform: Form 73">
                <a:extLst>
                  <a:ext uri="{FF2B5EF4-FFF2-40B4-BE49-F238E27FC236}">
                    <a16:creationId xmlns:a16="http://schemas.microsoft.com/office/drawing/2014/main" id="{E3207744-49C6-4551-ECDF-516EEC32D03F}"/>
                  </a:ext>
                </a:extLst>
              </p:cNvPr>
              <p:cNvSpPr/>
              <p:nvPr/>
            </p:nvSpPr>
            <p:spPr>
              <a:xfrm rot="757641">
                <a:off x="208960" y="1962008"/>
                <a:ext cx="194132" cy="273415"/>
              </a:xfrm>
              <a:custGeom>
                <a:avLst/>
                <a:gdLst>
                  <a:gd name="connsiteX0" fmla="*/ 16669 w 194132"/>
                  <a:gd name="connsiteY0" fmla="*/ -255 h 273415"/>
                  <a:gd name="connsiteX1" fmla="*/ 46559 w 194132"/>
                  <a:gd name="connsiteY1" fmla="*/ 38780 h 273415"/>
                  <a:gd name="connsiteX2" fmla="*/ 184019 w 194132"/>
                  <a:gd name="connsiteY2" fmla="*/ 246616 h 273415"/>
                  <a:gd name="connsiteX3" fmla="*/ 189261 w 194132"/>
                  <a:gd name="connsiteY3" fmla="*/ 273160 h 273415"/>
                  <a:gd name="connsiteX4" fmla="*/ -339 w 194132"/>
                  <a:gd name="connsiteY4" fmla="*/ 63540 h 273415"/>
                  <a:gd name="connsiteX5" fmla="*/ 16669 w 194132"/>
                  <a:gd name="connsiteY5" fmla="*/ -255 h 273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132" h="273415">
                    <a:moveTo>
                      <a:pt x="16669" y="-255"/>
                    </a:moveTo>
                    <a:cubicBezTo>
                      <a:pt x="33956" y="7050"/>
                      <a:pt x="37469" y="25341"/>
                      <a:pt x="46559" y="38780"/>
                    </a:cubicBezTo>
                    <a:cubicBezTo>
                      <a:pt x="93290" y="107427"/>
                      <a:pt x="138906" y="176854"/>
                      <a:pt x="184019" y="246616"/>
                    </a:cubicBezTo>
                    <a:cubicBezTo>
                      <a:pt x="188536" y="253586"/>
                      <a:pt x="200024" y="262007"/>
                      <a:pt x="189261" y="273160"/>
                    </a:cubicBezTo>
                    <a:cubicBezTo>
                      <a:pt x="96747" y="247842"/>
                      <a:pt x="-3295" y="163638"/>
                      <a:pt x="-339" y="63540"/>
                    </a:cubicBezTo>
                    <a:cubicBezTo>
                      <a:pt x="90" y="41211"/>
                      <a:pt x="5923" y="19318"/>
                      <a:pt x="16669" y="-255"/>
                    </a:cubicBezTo>
                    <a:close/>
                  </a:path>
                </a:pathLst>
              </a:custGeom>
              <a:noFill/>
              <a:ln w="30560" cap="flat">
                <a:solidFill>
                  <a:srgbClr val="FFFFFF"/>
                </a:solidFill>
                <a:prstDash val="solid"/>
                <a:round/>
              </a:ln>
            </p:spPr>
            <p:txBody>
              <a:bodyPr rtlCol="0" anchor="ctr"/>
              <a:lstStyle/>
              <a:p>
                <a:endParaRPr lang="de-DE"/>
              </a:p>
            </p:txBody>
          </p:sp>
          <p:sp>
            <p:nvSpPr>
              <p:cNvPr id="75" name="Freihandform: Form 74">
                <a:extLst>
                  <a:ext uri="{FF2B5EF4-FFF2-40B4-BE49-F238E27FC236}">
                    <a16:creationId xmlns:a16="http://schemas.microsoft.com/office/drawing/2014/main" id="{BD260613-D776-983C-0DB7-5CBA5C9F75E4}"/>
                  </a:ext>
                </a:extLst>
              </p:cNvPr>
              <p:cNvSpPr/>
              <p:nvPr/>
            </p:nvSpPr>
            <p:spPr>
              <a:xfrm rot="757641">
                <a:off x="2060795" y="2701626"/>
                <a:ext cx="224698" cy="226796"/>
              </a:xfrm>
              <a:custGeom>
                <a:avLst/>
                <a:gdLst>
                  <a:gd name="connsiteX0" fmla="*/ -403 w 224698"/>
                  <a:gd name="connsiteY0" fmla="*/ 226625 h 226796"/>
                  <a:gd name="connsiteX1" fmla="*/ 43372 w 224698"/>
                  <a:gd name="connsiteY1" fmla="*/ 169968 h 226796"/>
                  <a:gd name="connsiteX2" fmla="*/ 194495 w 224698"/>
                  <a:gd name="connsiteY2" fmla="*/ 12265 h 226796"/>
                  <a:gd name="connsiteX3" fmla="*/ 222378 w 224698"/>
                  <a:gd name="connsiteY3" fmla="*/ 3622 h 226796"/>
                  <a:gd name="connsiteX4" fmla="*/ 71812 w 224698"/>
                  <a:gd name="connsiteY4" fmla="*/ 207498 h 226796"/>
                  <a:gd name="connsiteX5" fmla="*/ -403 w 224698"/>
                  <a:gd name="connsiteY5" fmla="*/ 226625 h 226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698" h="226796">
                    <a:moveTo>
                      <a:pt x="-403" y="226625"/>
                    </a:moveTo>
                    <a:cubicBezTo>
                      <a:pt x="9021" y="203817"/>
                      <a:pt x="27479" y="187590"/>
                      <a:pt x="43372" y="169968"/>
                    </a:cubicBezTo>
                    <a:cubicBezTo>
                      <a:pt x="92445" y="116211"/>
                      <a:pt x="143749" y="64628"/>
                      <a:pt x="194495" y="12265"/>
                    </a:cubicBezTo>
                    <a:cubicBezTo>
                      <a:pt x="202135" y="4347"/>
                      <a:pt x="209217" y="-5803"/>
                      <a:pt x="222378" y="3622"/>
                    </a:cubicBezTo>
                    <a:cubicBezTo>
                      <a:pt x="237824" y="108292"/>
                      <a:pt x="157467" y="183630"/>
                      <a:pt x="71812" y="207498"/>
                    </a:cubicBezTo>
                    <a:cubicBezTo>
                      <a:pt x="47666" y="214022"/>
                      <a:pt x="24579" y="224060"/>
                      <a:pt x="-403" y="226625"/>
                    </a:cubicBezTo>
                    <a:close/>
                  </a:path>
                </a:pathLst>
              </a:custGeom>
              <a:noFill/>
              <a:ln w="30560" cap="flat">
                <a:solidFill>
                  <a:srgbClr val="FFFFFF"/>
                </a:solidFill>
                <a:prstDash val="solid"/>
                <a:round/>
              </a:ln>
            </p:spPr>
            <p:txBody>
              <a:bodyPr rtlCol="0" anchor="ctr"/>
              <a:lstStyle/>
              <a:p>
                <a:endParaRPr lang="de-DE"/>
              </a:p>
            </p:txBody>
          </p:sp>
          <p:sp>
            <p:nvSpPr>
              <p:cNvPr id="76" name="Freihandform: Form 75">
                <a:extLst>
                  <a:ext uri="{FF2B5EF4-FFF2-40B4-BE49-F238E27FC236}">
                    <a16:creationId xmlns:a16="http://schemas.microsoft.com/office/drawing/2014/main" id="{CDF2C336-C16C-EA46-F61C-403F75A2E331}"/>
                  </a:ext>
                </a:extLst>
              </p:cNvPr>
              <p:cNvSpPr/>
              <p:nvPr/>
            </p:nvSpPr>
            <p:spPr>
              <a:xfrm rot="757641">
                <a:off x="76833" y="2785207"/>
                <a:ext cx="284725" cy="126352"/>
              </a:xfrm>
              <a:custGeom>
                <a:avLst/>
                <a:gdLst>
                  <a:gd name="connsiteX0" fmla="*/ 38546 w 284725"/>
                  <a:gd name="connsiteY0" fmla="*/ 1025 h 126352"/>
                  <a:gd name="connsiteX1" fmla="*/ 60852 w 284725"/>
                  <a:gd name="connsiteY1" fmla="*/ 1025 h 126352"/>
                  <a:gd name="connsiteX2" fmla="*/ 85779 w 284725"/>
                  <a:gd name="connsiteY2" fmla="*/ 9333 h 126352"/>
                  <a:gd name="connsiteX3" fmla="*/ 264226 w 284725"/>
                  <a:gd name="connsiteY3" fmla="*/ 44131 h 126352"/>
                  <a:gd name="connsiteX4" fmla="*/ 282071 w 284725"/>
                  <a:gd name="connsiteY4" fmla="*/ 45636 h 126352"/>
                  <a:gd name="connsiteX5" fmla="*/ 276494 w 284725"/>
                  <a:gd name="connsiteY5" fmla="*/ 64764 h 126352"/>
                  <a:gd name="connsiteX6" fmla="*/ 203721 w 284725"/>
                  <a:gd name="connsiteY6" fmla="*/ 126105 h 126352"/>
                  <a:gd name="connsiteX7" fmla="*/ 28118 w 284725"/>
                  <a:gd name="connsiteY7" fmla="*/ 98223 h 126352"/>
                  <a:gd name="connsiteX8" fmla="*/ -434 w 284725"/>
                  <a:gd name="connsiteY8" fmla="*/ 84616 h 126352"/>
                  <a:gd name="connsiteX9" fmla="*/ 38546 w 284725"/>
                  <a:gd name="connsiteY9" fmla="*/ 1025 h 12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4725" h="126352">
                    <a:moveTo>
                      <a:pt x="38546" y="1025"/>
                    </a:moveTo>
                    <a:lnTo>
                      <a:pt x="60852" y="1025"/>
                    </a:lnTo>
                    <a:cubicBezTo>
                      <a:pt x="71503" y="-3381"/>
                      <a:pt x="78306" y="4705"/>
                      <a:pt x="85779" y="9333"/>
                    </a:cubicBezTo>
                    <a:cubicBezTo>
                      <a:pt x="140930" y="43573"/>
                      <a:pt x="201435" y="50376"/>
                      <a:pt x="264226" y="44131"/>
                    </a:cubicBezTo>
                    <a:cubicBezTo>
                      <a:pt x="270583" y="43517"/>
                      <a:pt x="277442" y="39447"/>
                      <a:pt x="282071" y="45636"/>
                    </a:cubicBezTo>
                    <a:cubicBezTo>
                      <a:pt x="287647" y="53388"/>
                      <a:pt x="281569" y="60470"/>
                      <a:pt x="276494" y="64764"/>
                    </a:cubicBezTo>
                    <a:cubicBezTo>
                      <a:pt x="252348" y="85341"/>
                      <a:pt x="237459" y="117071"/>
                      <a:pt x="203721" y="126105"/>
                    </a:cubicBezTo>
                    <a:cubicBezTo>
                      <a:pt x="145782" y="112889"/>
                      <a:pt x="86615" y="106141"/>
                      <a:pt x="28118" y="98223"/>
                    </a:cubicBezTo>
                    <a:cubicBezTo>
                      <a:pt x="16965" y="96717"/>
                      <a:pt x="5533" y="96606"/>
                      <a:pt x="-434" y="84616"/>
                    </a:cubicBezTo>
                    <a:cubicBezTo>
                      <a:pt x="10663" y="55618"/>
                      <a:pt x="20199" y="26119"/>
                      <a:pt x="38546" y="1025"/>
                    </a:cubicBezTo>
                    <a:close/>
                  </a:path>
                </a:pathLst>
              </a:custGeom>
              <a:noFill/>
              <a:ln w="30560" cap="flat">
                <a:solidFill>
                  <a:srgbClr val="FFFFFF"/>
                </a:solidFill>
                <a:prstDash val="solid"/>
                <a:round/>
              </a:ln>
            </p:spPr>
            <p:txBody>
              <a:bodyPr rtlCol="0" anchor="ctr"/>
              <a:lstStyle/>
              <a:p>
                <a:endParaRPr lang="de-DE"/>
              </a:p>
            </p:txBody>
          </p:sp>
          <p:sp>
            <p:nvSpPr>
              <p:cNvPr id="77" name="Freihandform: Form 76">
                <a:extLst>
                  <a:ext uri="{FF2B5EF4-FFF2-40B4-BE49-F238E27FC236}">
                    <a16:creationId xmlns:a16="http://schemas.microsoft.com/office/drawing/2014/main" id="{606AABCD-11E9-9510-0B2B-2A741FAD42EB}"/>
                  </a:ext>
                </a:extLst>
              </p:cNvPr>
              <p:cNvSpPr/>
              <p:nvPr/>
            </p:nvSpPr>
            <p:spPr>
              <a:xfrm rot="757641">
                <a:off x="1269286" y="2144527"/>
                <a:ext cx="203037" cy="364253"/>
              </a:xfrm>
              <a:custGeom>
                <a:avLst/>
                <a:gdLst>
                  <a:gd name="connsiteX0" fmla="*/ 125643 w 203037"/>
                  <a:gd name="connsiteY0" fmla="*/ 300920 h 364253"/>
                  <a:gd name="connsiteX1" fmla="*/ 30285 w 203037"/>
                  <a:gd name="connsiteY1" fmla="*/ 348543 h 364253"/>
                  <a:gd name="connsiteX2" fmla="*/ 6752 w 203037"/>
                  <a:gd name="connsiteY2" fmla="*/ 362261 h 364253"/>
                  <a:gd name="connsiteX3" fmla="*/ 5693 w 203037"/>
                  <a:gd name="connsiteY3" fmla="*/ 333375 h 364253"/>
                  <a:gd name="connsiteX4" fmla="*/ 58223 w 203037"/>
                  <a:gd name="connsiteY4" fmla="*/ 259096 h 364253"/>
                  <a:gd name="connsiteX5" fmla="*/ 76570 w 203037"/>
                  <a:gd name="connsiteY5" fmla="*/ 229429 h 364253"/>
                  <a:gd name="connsiteX6" fmla="*/ 172486 w 203037"/>
                  <a:gd name="connsiteY6" fmla="*/ 18806 h 364253"/>
                  <a:gd name="connsiteX7" fmla="*/ 192561 w 203037"/>
                  <a:gd name="connsiteY7" fmla="*/ -210 h 364253"/>
                  <a:gd name="connsiteX8" fmla="*/ 197524 w 203037"/>
                  <a:gd name="connsiteY8" fmla="*/ 26334 h 364253"/>
                  <a:gd name="connsiteX9" fmla="*/ 150793 w 203037"/>
                  <a:gd name="connsiteY9" fmla="*/ 165746 h 364253"/>
                  <a:gd name="connsiteX10" fmla="*/ 144436 w 203037"/>
                  <a:gd name="connsiteY10" fmla="*/ 203276 h 364253"/>
                  <a:gd name="connsiteX11" fmla="*/ 136628 w 203037"/>
                  <a:gd name="connsiteY11" fmla="*/ 242311 h 364253"/>
                  <a:gd name="connsiteX12" fmla="*/ 125643 w 203037"/>
                  <a:gd name="connsiteY12" fmla="*/ 300920 h 36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037" h="364253">
                    <a:moveTo>
                      <a:pt x="125643" y="300920"/>
                    </a:moveTo>
                    <a:cubicBezTo>
                      <a:pt x="76514" y="282239"/>
                      <a:pt x="58391" y="325011"/>
                      <a:pt x="30285" y="348543"/>
                    </a:cubicBezTo>
                    <a:cubicBezTo>
                      <a:pt x="23370" y="354120"/>
                      <a:pt x="19467" y="369176"/>
                      <a:pt x="6752" y="362261"/>
                    </a:cubicBezTo>
                    <a:cubicBezTo>
                      <a:pt x="-7747" y="354343"/>
                      <a:pt x="4020" y="343580"/>
                      <a:pt x="5693" y="333375"/>
                    </a:cubicBezTo>
                    <a:cubicBezTo>
                      <a:pt x="11269" y="299582"/>
                      <a:pt x="30731" y="277164"/>
                      <a:pt x="58223" y="259096"/>
                    </a:cubicBezTo>
                    <a:cubicBezTo>
                      <a:pt x="68183" y="252182"/>
                      <a:pt x="74830" y="241430"/>
                      <a:pt x="76570" y="229429"/>
                    </a:cubicBezTo>
                    <a:cubicBezTo>
                      <a:pt x="92296" y="151972"/>
                      <a:pt x="128822" y="83660"/>
                      <a:pt x="172486" y="18806"/>
                    </a:cubicBezTo>
                    <a:cubicBezTo>
                      <a:pt x="178447" y="11740"/>
                      <a:pt x="185183" y="5361"/>
                      <a:pt x="192561" y="-210"/>
                    </a:cubicBezTo>
                    <a:cubicBezTo>
                      <a:pt x="210238" y="5366"/>
                      <a:pt x="199754" y="17858"/>
                      <a:pt x="197524" y="26334"/>
                    </a:cubicBezTo>
                    <a:cubicBezTo>
                      <a:pt x="185200" y="73734"/>
                      <a:pt x="166184" y="119015"/>
                      <a:pt x="150793" y="165746"/>
                    </a:cubicBezTo>
                    <a:cubicBezTo>
                      <a:pt x="146722" y="178014"/>
                      <a:pt x="140978" y="189837"/>
                      <a:pt x="144436" y="203276"/>
                    </a:cubicBezTo>
                    <a:cubicBezTo>
                      <a:pt x="149733" y="217886"/>
                      <a:pt x="123301" y="226195"/>
                      <a:pt x="136628" y="242311"/>
                    </a:cubicBezTo>
                    <a:cubicBezTo>
                      <a:pt x="145663" y="264115"/>
                      <a:pt x="134231" y="282239"/>
                      <a:pt x="125643" y="300920"/>
                    </a:cubicBezTo>
                    <a:close/>
                  </a:path>
                </a:pathLst>
              </a:custGeom>
              <a:noFill/>
              <a:ln w="30560" cap="flat">
                <a:solidFill>
                  <a:srgbClr val="FFFFFF"/>
                </a:solidFill>
                <a:prstDash val="solid"/>
                <a:round/>
              </a:ln>
            </p:spPr>
            <p:txBody>
              <a:bodyPr rtlCol="0" anchor="ctr"/>
              <a:lstStyle/>
              <a:p>
                <a:endParaRPr lang="de-DE"/>
              </a:p>
            </p:txBody>
          </p:sp>
          <p:sp>
            <p:nvSpPr>
              <p:cNvPr id="78" name="Freihandform: Form 77">
                <a:extLst>
                  <a:ext uri="{FF2B5EF4-FFF2-40B4-BE49-F238E27FC236}">
                    <a16:creationId xmlns:a16="http://schemas.microsoft.com/office/drawing/2014/main" id="{0BAFB6A4-C82A-5C4F-B452-8C77B950AC0D}"/>
                  </a:ext>
                </a:extLst>
              </p:cNvPr>
              <p:cNvSpPr/>
              <p:nvPr/>
            </p:nvSpPr>
            <p:spPr>
              <a:xfrm rot="757641">
                <a:off x="457074" y="2150068"/>
                <a:ext cx="162506" cy="181780"/>
              </a:xfrm>
              <a:custGeom>
                <a:avLst/>
                <a:gdLst>
                  <a:gd name="connsiteX0" fmla="*/ 60936 w 162506"/>
                  <a:gd name="connsiteY0" fmla="*/ 172627 h 181780"/>
                  <a:gd name="connsiteX1" fmla="*/ -405 w 162506"/>
                  <a:gd name="connsiteY1" fmla="*/ 83403 h 181780"/>
                  <a:gd name="connsiteX2" fmla="*/ 77666 w 162506"/>
                  <a:gd name="connsiteY2" fmla="*/ -244 h 181780"/>
                  <a:gd name="connsiteX3" fmla="*/ 102425 w 162506"/>
                  <a:gd name="connsiteY3" fmla="*/ 20054 h 181780"/>
                  <a:gd name="connsiteX4" fmla="*/ 157855 w 162506"/>
                  <a:gd name="connsiteY4" fmla="*/ 101694 h 181780"/>
                  <a:gd name="connsiteX5" fmla="*/ 161313 w 162506"/>
                  <a:gd name="connsiteY5" fmla="*/ 116862 h 181780"/>
                  <a:gd name="connsiteX6" fmla="*/ 139453 w 162506"/>
                  <a:gd name="connsiteY6" fmla="*/ 173073 h 181780"/>
                  <a:gd name="connsiteX7" fmla="*/ 130531 w 162506"/>
                  <a:gd name="connsiteY7" fmla="*/ 181103 h 181780"/>
                  <a:gd name="connsiteX8" fmla="*/ 60936 w 162506"/>
                  <a:gd name="connsiteY8" fmla="*/ 172627 h 18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06" h="181780">
                    <a:moveTo>
                      <a:pt x="60936" y="172627"/>
                    </a:moveTo>
                    <a:cubicBezTo>
                      <a:pt x="50224" y="137255"/>
                      <a:pt x="28788" y="106072"/>
                      <a:pt x="-405" y="83403"/>
                    </a:cubicBezTo>
                    <a:cubicBezTo>
                      <a:pt x="13201" y="43810"/>
                      <a:pt x="42645" y="19106"/>
                      <a:pt x="77666" y="-244"/>
                    </a:cubicBezTo>
                    <a:cubicBezTo>
                      <a:pt x="89488" y="2098"/>
                      <a:pt x="96180" y="10909"/>
                      <a:pt x="102425" y="20054"/>
                    </a:cubicBezTo>
                    <a:cubicBezTo>
                      <a:pt x="121497" y="46877"/>
                      <a:pt x="138839" y="74816"/>
                      <a:pt x="157855" y="101694"/>
                    </a:cubicBezTo>
                    <a:cubicBezTo>
                      <a:pt x="161776" y="105687"/>
                      <a:pt x="163114" y="111564"/>
                      <a:pt x="161313" y="116862"/>
                    </a:cubicBezTo>
                    <a:cubicBezTo>
                      <a:pt x="154008" y="135599"/>
                      <a:pt x="146647" y="154280"/>
                      <a:pt x="139453" y="173073"/>
                    </a:cubicBezTo>
                    <a:cubicBezTo>
                      <a:pt x="137780" y="177423"/>
                      <a:pt x="135996" y="183167"/>
                      <a:pt x="130531" y="181103"/>
                    </a:cubicBezTo>
                    <a:cubicBezTo>
                      <a:pt x="108113" y="172627"/>
                      <a:pt x="83242" y="185453"/>
                      <a:pt x="60936" y="172627"/>
                    </a:cubicBezTo>
                    <a:close/>
                  </a:path>
                </a:pathLst>
              </a:custGeom>
              <a:noFill/>
              <a:ln w="30560" cap="flat">
                <a:solidFill>
                  <a:srgbClr val="FFFFFF"/>
                </a:solidFill>
                <a:prstDash val="solid"/>
                <a:round/>
              </a:ln>
            </p:spPr>
            <p:txBody>
              <a:bodyPr rtlCol="0" anchor="ctr"/>
              <a:lstStyle/>
              <a:p>
                <a:endParaRPr lang="de-DE"/>
              </a:p>
            </p:txBody>
          </p:sp>
          <p:sp>
            <p:nvSpPr>
              <p:cNvPr id="79" name="Freihandform: Form 78">
                <a:extLst>
                  <a:ext uri="{FF2B5EF4-FFF2-40B4-BE49-F238E27FC236}">
                    <a16:creationId xmlns:a16="http://schemas.microsoft.com/office/drawing/2014/main" id="{15AEEBFE-8BDD-7AF3-8D7D-E74823CDC359}"/>
                  </a:ext>
                </a:extLst>
              </p:cNvPr>
              <p:cNvSpPr/>
              <p:nvPr/>
            </p:nvSpPr>
            <p:spPr>
              <a:xfrm rot="757641">
                <a:off x="43224" y="2857746"/>
                <a:ext cx="223701" cy="116659"/>
              </a:xfrm>
              <a:custGeom>
                <a:avLst/>
                <a:gdLst>
                  <a:gd name="connsiteX0" fmla="*/ 17101 w 223701"/>
                  <a:gd name="connsiteY0" fmla="*/ -249 h 116659"/>
                  <a:gd name="connsiteX1" fmla="*/ 163651 w 223701"/>
                  <a:gd name="connsiteY1" fmla="*/ 22057 h 116659"/>
                  <a:gd name="connsiteX2" fmla="*/ 223264 w 223701"/>
                  <a:gd name="connsiteY2" fmla="*/ 38786 h 116659"/>
                  <a:gd name="connsiteX3" fmla="*/ 161922 w 223701"/>
                  <a:gd name="connsiteY3" fmla="*/ 116411 h 116659"/>
                  <a:gd name="connsiteX4" fmla="*/ 128965 w 223701"/>
                  <a:gd name="connsiteY4" fmla="*/ 105258 h 116659"/>
                  <a:gd name="connsiteX5" fmla="*/ 37 w 223701"/>
                  <a:gd name="connsiteY5" fmla="*/ 88975 h 116659"/>
                  <a:gd name="connsiteX6" fmla="*/ 17101 w 223701"/>
                  <a:gd name="connsiteY6" fmla="*/ -249 h 11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01" h="116659">
                    <a:moveTo>
                      <a:pt x="17101" y="-249"/>
                    </a:moveTo>
                    <a:cubicBezTo>
                      <a:pt x="65951" y="7168"/>
                      <a:pt x="114857" y="14417"/>
                      <a:pt x="163651" y="22057"/>
                    </a:cubicBezTo>
                    <a:cubicBezTo>
                      <a:pt x="184117" y="25291"/>
                      <a:pt x="206200" y="23284"/>
                      <a:pt x="223264" y="38786"/>
                    </a:cubicBezTo>
                    <a:cubicBezTo>
                      <a:pt x="212613" y="71080"/>
                      <a:pt x="190876" y="98583"/>
                      <a:pt x="161922" y="116411"/>
                    </a:cubicBezTo>
                    <a:cubicBezTo>
                      <a:pt x="153112" y="106262"/>
                      <a:pt x="141122" y="106652"/>
                      <a:pt x="128965" y="105258"/>
                    </a:cubicBezTo>
                    <a:cubicBezTo>
                      <a:pt x="85915" y="100128"/>
                      <a:pt x="43088" y="94551"/>
                      <a:pt x="37" y="88975"/>
                    </a:cubicBezTo>
                    <a:cubicBezTo>
                      <a:pt x="-2974" y="57356"/>
                      <a:pt x="9015" y="28860"/>
                      <a:pt x="17101" y="-249"/>
                    </a:cubicBezTo>
                    <a:close/>
                  </a:path>
                </a:pathLst>
              </a:custGeom>
              <a:noFill/>
              <a:ln w="30560" cap="flat">
                <a:solidFill>
                  <a:srgbClr val="FFFFFF"/>
                </a:solidFill>
                <a:prstDash val="solid"/>
                <a:round/>
              </a:ln>
            </p:spPr>
            <p:txBody>
              <a:bodyPr rtlCol="0" anchor="ctr"/>
              <a:lstStyle/>
              <a:p>
                <a:endParaRPr lang="de-DE"/>
              </a:p>
            </p:txBody>
          </p:sp>
          <p:sp>
            <p:nvSpPr>
              <p:cNvPr id="80" name="Freihandform: Form 79">
                <a:extLst>
                  <a:ext uri="{FF2B5EF4-FFF2-40B4-BE49-F238E27FC236}">
                    <a16:creationId xmlns:a16="http://schemas.microsoft.com/office/drawing/2014/main" id="{4F873AAB-04B2-4E67-6E92-0E78DFBB1E01}"/>
                  </a:ext>
                </a:extLst>
              </p:cNvPr>
              <p:cNvSpPr/>
              <p:nvPr/>
            </p:nvSpPr>
            <p:spPr>
              <a:xfrm rot="757641">
                <a:off x="1921336" y="2481711"/>
                <a:ext cx="246520" cy="174645"/>
              </a:xfrm>
              <a:custGeom>
                <a:avLst/>
                <a:gdLst>
                  <a:gd name="connsiteX0" fmla="*/ 94930 w 246520"/>
                  <a:gd name="connsiteY0" fmla="*/ 61161 h 174645"/>
                  <a:gd name="connsiteX1" fmla="*/ 136921 w 246520"/>
                  <a:gd name="connsiteY1" fmla="*/ 27702 h 174645"/>
                  <a:gd name="connsiteX2" fmla="*/ 173112 w 246520"/>
                  <a:gd name="connsiteY2" fmla="*/ -180 h 174645"/>
                  <a:gd name="connsiteX3" fmla="*/ 245607 w 246520"/>
                  <a:gd name="connsiteY3" fmla="*/ 22126 h 174645"/>
                  <a:gd name="connsiteX4" fmla="*/ 230160 w 246520"/>
                  <a:gd name="connsiteY4" fmla="*/ 41978 h 174645"/>
                  <a:gd name="connsiteX5" fmla="*/ 209805 w 246520"/>
                  <a:gd name="connsiteY5" fmla="*/ 70586 h 174645"/>
                  <a:gd name="connsiteX6" fmla="*/ 146066 w 246520"/>
                  <a:gd name="connsiteY6" fmla="*/ 146537 h 174645"/>
                  <a:gd name="connsiteX7" fmla="*/ 13513 w 246520"/>
                  <a:gd name="connsiteY7" fmla="*/ 172691 h 174645"/>
                  <a:gd name="connsiteX8" fmla="*/ 6097 w 246520"/>
                  <a:gd name="connsiteY8" fmla="*/ 155962 h 174645"/>
                  <a:gd name="connsiteX9" fmla="*/ 87402 w 246520"/>
                  <a:gd name="connsiteY9" fmla="*/ 62667 h 174645"/>
                  <a:gd name="connsiteX10" fmla="*/ 94930 w 246520"/>
                  <a:gd name="connsiteY10" fmla="*/ 61161 h 17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520" h="174645">
                    <a:moveTo>
                      <a:pt x="94930" y="61161"/>
                    </a:moveTo>
                    <a:cubicBezTo>
                      <a:pt x="115061" y="57592"/>
                      <a:pt x="122812" y="38409"/>
                      <a:pt x="136921" y="27702"/>
                    </a:cubicBezTo>
                    <a:cubicBezTo>
                      <a:pt x="149078" y="18557"/>
                      <a:pt x="155546" y="2051"/>
                      <a:pt x="173112" y="-180"/>
                    </a:cubicBezTo>
                    <a:cubicBezTo>
                      <a:pt x="198457" y="2669"/>
                      <a:pt x="223044" y="10231"/>
                      <a:pt x="245607" y="22126"/>
                    </a:cubicBezTo>
                    <a:cubicBezTo>
                      <a:pt x="248451" y="34952"/>
                      <a:pt x="239082" y="38298"/>
                      <a:pt x="230160" y="41978"/>
                    </a:cubicBezTo>
                    <a:cubicBezTo>
                      <a:pt x="217222" y="47108"/>
                      <a:pt x="215326" y="60325"/>
                      <a:pt x="209805" y="70586"/>
                    </a:cubicBezTo>
                    <a:cubicBezTo>
                      <a:pt x="193885" y="99935"/>
                      <a:pt x="172209" y="125765"/>
                      <a:pt x="146066" y="146537"/>
                    </a:cubicBezTo>
                    <a:cubicBezTo>
                      <a:pt x="105693" y="179439"/>
                      <a:pt x="59798" y="175423"/>
                      <a:pt x="13513" y="172691"/>
                    </a:cubicBezTo>
                    <a:cubicBezTo>
                      <a:pt x="3977" y="172133"/>
                      <a:pt x="-8068" y="165776"/>
                      <a:pt x="6097" y="155962"/>
                    </a:cubicBezTo>
                    <a:cubicBezTo>
                      <a:pt x="41284" y="131481"/>
                      <a:pt x="66490" y="99137"/>
                      <a:pt x="87402" y="62667"/>
                    </a:cubicBezTo>
                    <a:cubicBezTo>
                      <a:pt x="88461" y="60213"/>
                      <a:pt x="91919" y="60325"/>
                      <a:pt x="94930" y="61161"/>
                    </a:cubicBezTo>
                    <a:close/>
                  </a:path>
                </a:pathLst>
              </a:custGeom>
              <a:noFill/>
              <a:ln w="30560" cap="flat">
                <a:solidFill>
                  <a:srgbClr val="FFFFFF"/>
                </a:solidFill>
                <a:prstDash val="solid"/>
                <a:round/>
              </a:ln>
            </p:spPr>
            <p:txBody>
              <a:bodyPr rtlCol="0" anchor="ctr"/>
              <a:lstStyle/>
              <a:p>
                <a:endParaRPr lang="de-DE"/>
              </a:p>
            </p:txBody>
          </p:sp>
          <p:sp>
            <p:nvSpPr>
              <p:cNvPr id="81" name="Freihandform: Form 80">
                <a:extLst>
                  <a:ext uri="{FF2B5EF4-FFF2-40B4-BE49-F238E27FC236}">
                    <a16:creationId xmlns:a16="http://schemas.microsoft.com/office/drawing/2014/main" id="{7D5F7828-289A-E516-E82B-DAE5612FD907}"/>
                  </a:ext>
                </a:extLst>
              </p:cNvPr>
              <p:cNvSpPr/>
              <p:nvPr/>
            </p:nvSpPr>
            <p:spPr>
              <a:xfrm rot="757641">
                <a:off x="2030925" y="2526561"/>
                <a:ext cx="223918" cy="172418"/>
              </a:xfrm>
              <a:custGeom>
                <a:avLst/>
                <a:gdLst>
                  <a:gd name="connsiteX0" fmla="*/ 111993 w 223918"/>
                  <a:gd name="connsiteY0" fmla="*/ 16554 h 172418"/>
                  <a:gd name="connsiteX1" fmla="*/ 128722 w 223918"/>
                  <a:gd name="connsiteY1" fmla="*/ -176 h 172418"/>
                  <a:gd name="connsiteX2" fmla="*/ 223523 w 223918"/>
                  <a:gd name="connsiteY2" fmla="*/ 55589 h 172418"/>
                  <a:gd name="connsiteX3" fmla="*/ 123146 w 223918"/>
                  <a:gd name="connsiteY3" fmla="*/ 167119 h 172418"/>
                  <a:gd name="connsiteX4" fmla="*/ 88627 w 223918"/>
                  <a:gd name="connsiteY4" fmla="*/ 168457 h 172418"/>
                  <a:gd name="connsiteX5" fmla="*/ 14739 w 223918"/>
                  <a:gd name="connsiteY5" fmla="*/ 156747 h 172418"/>
                  <a:gd name="connsiteX6" fmla="*/ 5593 w 223918"/>
                  <a:gd name="connsiteY6" fmla="*/ 140631 h 172418"/>
                  <a:gd name="connsiteX7" fmla="*/ 111993 w 223918"/>
                  <a:gd name="connsiteY7" fmla="*/ 16554 h 17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918" h="172418">
                    <a:moveTo>
                      <a:pt x="111993" y="16554"/>
                    </a:moveTo>
                    <a:cubicBezTo>
                      <a:pt x="119303" y="13035"/>
                      <a:pt x="125204" y="7135"/>
                      <a:pt x="128722" y="-176"/>
                    </a:cubicBezTo>
                    <a:cubicBezTo>
                      <a:pt x="164077" y="11128"/>
                      <a:pt x="196465" y="30183"/>
                      <a:pt x="223523" y="55589"/>
                    </a:cubicBezTo>
                    <a:cubicBezTo>
                      <a:pt x="185100" y="88212"/>
                      <a:pt x="154430" y="128084"/>
                      <a:pt x="123146" y="167119"/>
                    </a:cubicBezTo>
                    <a:cubicBezTo>
                      <a:pt x="111993" y="177101"/>
                      <a:pt x="99948" y="169628"/>
                      <a:pt x="88627" y="168457"/>
                    </a:cubicBezTo>
                    <a:cubicBezTo>
                      <a:pt x="63868" y="165837"/>
                      <a:pt x="39443" y="160260"/>
                      <a:pt x="14739" y="156747"/>
                    </a:cubicBezTo>
                    <a:cubicBezTo>
                      <a:pt x="6040" y="155520"/>
                      <a:pt x="-8738" y="149051"/>
                      <a:pt x="5593" y="140631"/>
                    </a:cubicBezTo>
                    <a:cubicBezTo>
                      <a:pt x="55559" y="110964"/>
                      <a:pt x="82772" y="63229"/>
                      <a:pt x="111993" y="16554"/>
                    </a:cubicBezTo>
                    <a:close/>
                  </a:path>
                </a:pathLst>
              </a:custGeom>
              <a:noFill/>
              <a:ln w="30560" cap="flat">
                <a:solidFill>
                  <a:srgbClr val="FFFFFF"/>
                </a:solidFill>
                <a:prstDash val="solid"/>
                <a:round/>
              </a:ln>
            </p:spPr>
            <p:txBody>
              <a:bodyPr rtlCol="0" anchor="ctr"/>
              <a:lstStyle/>
              <a:p>
                <a:endParaRPr lang="de-DE"/>
              </a:p>
            </p:txBody>
          </p:sp>
          <p:sp>
            <p:nvSpPr>
              <p:cNvPr id="82" name="Freihandform: Form 81">
                <a:extLst>
                  <a:ext uri="{FF2B5EF4-FFF2-40B4-BE49-F238E27FC236}">
                    <a16:creationId xmlns:a16="http://schemas.microsoft.com/office/drawing/2014/main" id="{D4C1B59B-6068-73BA-4BD2-CDB067A22CC2}"/>
                  </a:ext>
                </a:extLst>
              </p:cNvPr>
              <p:cNvSpPr/>
              <p:nvPr/>
            </p:nvSpPr>
            <p:spPr>
              <a:xfrm rot="757641">
                <a:off x="546620" y="2893980"/>
                <a:ext cx="202333" cy="128259"/>
              </a:xfrm>
              <a:custGeom>
                <a:avLst/>
                <a:gdLst>
                  <a:gd name="connsiteX0" fmla="*/ 6836 w 202333"/>
                  <a:gd name="connsiteY0" fmla="*/ -229 h 128259"/>
                  <a:gd name="connsiteX1" fmla="*/ 172179 w 202333"/>
                  <a:gd name="connsiteY1" fmla="*/ 27653 h 128259"/>
                  <a:gd name="connsiteX2" fmla="*/ 201901 w 202333"/>
                  <a:gd name="connsiteY2" fmla="*/ 33230 h 128259"/>
                  <a:gd name="connsiteX3" fmla="*/ 140560 w 202333"/>
                  <a:gd name="connsiteY3" fmla="*/ 128030 h 128259"/>
                  <a:gd name="connsiteX4" fmla="*/ 63939 w 202333"/>
                  <a:gd name="connsiteY4" fmla="*/ 112695 h 128259"/>
                  <a:gd name="connsiteX5" fmla="*/ 40295 w 202333"/>
                  <a:gd name="connsiteY5" fmla="*/ 122454 h 128259"/>
                  <a:gd name="connsiteX6" fmla="*/ 15368 w 202333"/>
                  <a:gd name="connsiteY6" fmla="*/ 86485 h 128259"/>
                  <a:gd name="connsiteX7" fmla="*/ 6836 w 202333"/>
                  <a:gd name="connsiteY7" fmla="*/ -229 h 12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333" h="128259">
                    <a:moveTo>
                      <a:pt x="6836" y="-229"/>
                    </a:moveTo>
                    <a:cubicBezTo>
                      <a:pt x="60426" y="18062"/>
                      <a:pt x="117306" y="16891"/>
                      <a:pt x="172179" y="27653"/>
                    </a:cubicBezTo>
                    <a:cubicBezTo>
                      <a:pt x="182049" y="29605"/>
                      <a:pt x="191975" y="31445"/>
                      <a:pt x="201901" y="33230"/>
                    </a:cubicBezTo>
                    <a:cubicBezTo>
                      <a:pt x="185172" y="67246"/>
                      <a:pt x="166992" y="100148"/>
                      <a:pt x="140560" y="128030"/>
                    </a:cubicBezTo>
                    <a:cubicBezTo>
                      <a:pt x="116079" y="117714"/>
                      <a:pt x="89424" y="118271"/>
                      <a:pt x="63939" y="112695"/>
                    </a:cubicBezTo>
                    <a:cubicBezTo>
                      <a:pt x="54855" y="111139"/>
                      <a:pt x="45637" y="114942"/>
                      <a:pt x="40295" y="122454"/>
                    </a:cubicBezTo>
                    <a:cubicBezTo>
                      <a:pt x="21781" y="117714"/>
                      <a:pt x="19996" y="99534"/>
                      <a:pt x="15368" y="86485"/>
                    </a:cubicBezTo>
                    <a:cubicBezTo>
                      <a:pt x="5665" y="58603"/>
                      <a:pt x="-9615" y="30274"/>
                      <a:pt x="6836" y="-229"/>
                    </a:cubicBezTo>
                    <a:close/>
                  </a:path>
                </a:pathLst>
              </a:custGeom>
              <a:noFill/>
              <a:ln w="30560" cap="flat">
                <a:solidFill>
                  <a:srgbClr val="FFFFFF"/>
                </a:solidFill>
                <a:prstDash val="solid"/>
                <a:round/>
              </a:ln>
            </p:spPr>
            <p:txBody>
              <a:bodyPr rtlCol="0" anchor="ctr"/>
              <a:lstStyle/>
              <a:p>
                <a:endParaRPr lang="de-DE"/>
              </a:p>
            </p:txBody>
          </p:sp>
          <p:sp>
            <p:nvSpPr>
              <p:cNvPr id="83" name="Freihandform: Form 82">
                <a:extLst>
                  <a:ext uri="{FF2B5EF4-FFF2-40B4-BE49-F238E27FC236}">
                    <a16:creationId xmlns:a16="http://schemas.microsoft.com/office/drawing/2014/main" id="{F8A5AE2A-08EA-06AB-DA25-401E4508AFE1}"/>
                  </a:ext>
                </a:extLst>
              </p:cNvPr>
              <p:cNvSpPr/>
              <p:nvPr/>
            </p:nvSpPr>
            <p:spPr>
              <a:xfrm rot="757641">
                <a:off x="708449" y="2238694"/>
                <a:ext cx="200033" cy="162377"/>
              </a:xfrm>
              <a:custGeom>
                <a:avLst/>
                <a:gdLst>
                  <a:gd name="connsiteX0" fmla="*/ 144584 w 200033"/>
                  <a:gd name="connsiteY0" fmla="*/ 50176 h 162377"/>
                  <a:gd name="connsiteX1" fmla="*/ 166221 w 200033"/>
                  <a:gd name="connsiteY1" fmla="*/ 97075 h 162377"/>
                  <a:gd name="connsiteX2" fmla="*/ 190200 w 200033"/>
                  <a:gd name="connsiteY2" fmla="*/ 130924 h 162377"/>
                  <a:gd name="connsiteX3" fmla="*/ 172467 w 200033"/>
                  <a:gd name="connsiteY3" fmla="*/ 161650 h 162377"/>
                  <a:gd name="connsiteX4" fmla="*/ 81291 w 200033"/>
                  <a:gd name="connsiteY4" fmla="*/ 161650 h 162377"/>
                  <a:gd name="connsiteX5" fmla="*/ 55361 w 200033"/>
                  <a:gd name="connsiteY5" fmla="*/ 156074 h 162377"/>
                  <a:gd name="connsiteX6" fmla="*/ 66514 w 200033"/>
                  <a:gd name="connsiteY6" fmla="*/ 121500 h 162377"/>
                  <a:gd name="connsiteX7" fmla="*/ -404 w 200033"/>
                  <a:gd name="connsiteY7" fmla="*/ 16606 h 162377"/>
                  <a:gd name="connsiteX8" fmla="*/ 62443 w 200033"/>
                  <a:gd name="connsiteY8" fmla="*/ 8966 h 162377"/>
                  <a:gd name="connsiteX9" fmla="*/ 144584 w 200033"/>
                  <a:gd name="connsiteY9" fmla="*/ 50176 h 162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033" h="162377">
                    <a:moveTo>
                      <a:pt x="144584" y="50176"/>
                    </a:moveTo>
                    <a:cubicBezTo>
                      <a:pt x="145142" y="68913"/>
                      <a:pt x="154789" y="83189"/>
                      <a:pt x="166221" y="97075"/>
                    </a:cubicBezTo>
                    <a:cubicBezTo>
                      <a:pt x="175121" y="107687"/>
                      <a:pt x="183140" y="119007"/>
                      <a:pt x="190200" y="130924"/>
                    </a:cubicBezTo>
                    <a:cubicBezTo>
                      <a:pt x="205647" y="157747"/>
                      <a:pt x="203695" y="160647"/>
                      <a:pt x="172467" y="161650"/>
                    </a:cubicBezTo>
                    <a:lnTo>
                      <a:pt x="81291" y="161650"/>
                    </a:lnTo>
                    <a:cubicBezTo>
                      <a:pt x="72425" y="161650"/>
                      <a:pt x="62610" y="164606"/>
                      <a:pt x="55361" y="156074"/>
                    </a:cubicBezTo>
                    <a:cubicBezTo>
                      <a:pt x="75101" y="149605"/>
                      <a:pt x="78838" y="141129"/>
                      <a:pt x="66514" y="121500"/>
                    </a:cubicBezTo>
                    <a:cubicBezTo>
                      <a:pt x="44208" y="86702"/>
                      <a:pt x="21567" y="51905"/>
                      <a:pt x="-404" y="16606"/>
                    </a:cubicBezTo>
                    <a:cubicBezTo>
                      <a:pt x="18110" y="-5700"/>
                      <a:pt x="39244" y="-3246"/>
                      <a:pt x="62443" y="8966"/>
                    </a:cubicBezTo>
                    <a:cubicBezTo>
                      <a:pt x="89544" y="23298"/>
                      <a:pt x="117204" y="36514"/>
                      <a:pt x="144584" y="50176"/>
                    </a:cubicBezTo>
                    <a:close/>
                  </a:path>
                </a:pathLst>
              </a:custGeom>
              <a:noFill/>
              <a:ln w="30560" cap="flat">
                <a:solidFill>
                  <a:srgbClr val="FFFFFF"/>
                </a:solidFill>
                <a:prstDash val="solid"/>
                <a:round/>
              </a:ln>
            </p:spPr>
            <p:txBody>
              <a:bodyPr rtlCol="0" anchor="ctr"/>
              <a:lstStyle/>
              <a:p>
                <a:endParaRPr lang="de-DE"/>
              </a:p>
            </p:txBody>
          </p:sp>
          <p:sp>
            <p:nvSpPr>
              <p:cNvPr id="84" name="Freihandform: Form 83">
                <a:extLst>
                  <a:ext uri="{FF2B5EF4-FFF2-40B4-BE49-F238E27FC236}">
                    <a16:creationId xmlns:a16="http://schemas.microsoft.com/office/drawing/2014/main" id="{715F0C7D-45D1-E58E-E6FB-81BB363BBADD}"/>
                  </a:ext>
                </a:extLst>
              </p:cNvPr>
              <p:cNvSpPr/>
              <p:nvPr/>
            </p:nvSpPr>
            <p:spPr>
              <a:xfrm rot="757641">
                <a:off x="1781746" y="2125410"/>
                <a:ext cx="136940" cy="295497"/>
              </a:xfrm>
              <a:custGeom>
                <a:avLst/>
                <a:gdLst>
                  <a:gd name="connsiteX0" fmla="*/ 10108 w 136940"/>
                  <a:gd name="connsiteY0" fmla="*/ 295306 h 295497"/>
                  <a:gd name="connsiteX1" fmla="*/ 1297 w 136940"/>
                  <a:gd name="connsiteY1" fmla="*/ 275231 h 295497"/>
                  <a:gd name="connsiteX2" fmla="*/ 93086 w 136940"/>
                  <a:gd name="connsiteY2" fmla="*/ 21779 h 295497"/>
                  <a:gd name="connsiteX3" fmla="*/ 110708 w 136940"/>
                  <a:gd name="connsiteY3" fmla="*/ -192 h 295497"/>
                  <a:gd name="connsiteX4" fmla="*/ 130002 w 136940"/>
                  <a:gd name="connsiteY4" fmla="*/ 116579 h 295497"/>
                  <a:gd name="connsiteX5" fmla="*/ 10108 w 136940"/>
                  <a:gd name="connsiteY5" fmla="*/ 295306 h 295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940" h="295497">
                    <a:moveTo>
                      <a:pt x="10108" y="295306"/>
                    </a:moveTo>
                    <a:cubicBezTo>
                      <a:pt x="1743" y="291012"/>
                      <a:pt x="-3164" y="284989"/>
                      <a:pt x="1297" y="275231"/>
                    </a:cubicBezTo>
                    <a:cubicBezTo>
                      <a:pt x="38771" y="193256"/>
                      <a:pt x="59348" y="105148"/>
                      <a:pt x="93086" y="21779"/>
                    </a:cubicBezTo>
                    <a:cubicBezTo>
                      <a:pt x="96822" y="12578"/>
                      <a:pt x="97491" y="1313"/>
                      <a:pt x="110708" y="-192"/>
                    </a:cubicBezTo>
                    <a:cubicBezTo>
                      <a:pt x="142215" y="34605"/>
                      <a:pt x="139873" y="75481"/>
                      <a:pt x="130002" y="116579"/>
                    </a:cubicBezTo>
                    <a:cubicBezTo>
                      <a:pt x="111935" y="190524"/>
                      <a:pt x="67323" y="247292"/>
                      <a:pt x="10108" y="295306"/>
                    </a:cubicBezTo>
                    <a:close/>
                  </a:path>
                </a:pathLst>
              </a:custGeom>
              <a:noFill/>
              <a:ln w="30560" cap="flat">
                <a:solidFill>
                  <a:srgbClr val="FFFFFF"/>
                </a:solidFill>
                <a:prstDash val="solid"/>
                <a:round/>
              </a:ln>
            </p:spPr>
            <p:txBody>
              <a:bodyPr rtlCol="0" anchor="ctr"/>
              <a:lstStyle/>
              <a:p>
                <a:endParaRPr lang="de-DE"/>
              </a:p>
            </p:txBody>
          </p:sp>
          <p:sp>
            <p:nvSpPr>
              <p:cNvPr id="85" name="Freihandform: Form 84">
                <a:extLst>
                  <a:ext uri="{FF2B5EF4-FFF2-40B4-BE49-F238E27FC236}">
                    <a16:creationId xmlns:a16="http://schemas.microsoft.com/office/drawing/2014/main" id="{C714727D-FEB5-5EE9-367C-8ECF05FCB98B}"/>
                  </a:ext>
                </a:extLst>
              </p:cNvPr>
              <p:cNvSpPr/>
              <p:nvPr/>
            </p:nvSpPr>
            <p:spPr>
              <a:xfrm rot="757641">
                <a:off x="589566" y="2745962"/>
                <a:ext cx="257522" cy="103797"/>
              </a:xfrm>
              <a:custGeom>
                <a:avLst/>
                <a:gdLst>
                  <a:gd name="connsiteX0" fmla="*/ 234848 w 257522"/>
                  <a:gd name="connsiteY0" fmla="*/ 103569 h 103797"/>
                  <a:gd name="connsiteX1" fmla="*/ 108540 w 257522"/>
                  <a:gd name="connsiteY1" fmla="*/ 81653 h 103797"/>
                  <a:gd name="connsiteX2" fmla="*/ 41065 w 257522"/>
                  <a:gd name="connsiteY2" fmla="*/ 71225 h 103797"/>
                  <a:gd name="connsiteX3" fmla="*/ 11900 w 257522"/>
                  <a:gd name="connsiteY3" fmla="*/ 75686 h 103797"/>
                  <a:gd name="connsiteX4" fmla="*/ -424 w 257522"/>
                  <a:gd name="connsiteY4" fmla="*/ 60463 h 103797"/>
                  <a:gd name="connsiteX5" fmla="*/ 29800 w 257522"/>
                  <a:gd name="connsiteY5" fmla="*/ 38157 h 103797"/>
                  <a:gd name="connsiteX6" fmla="*/ 103131 w 257522"/>
                  <a:gd name="connsiteY6" fmla="*/ 5646 h 103797"/>
                  <a:gd name="connsiteX7" fmla="*/ 128839 w 257522"/>
                  <a:gd name="connsiteY7" fmla="*/ 3304 h 103797"/>
                  <a:gd name="connsiteX8" fmla="*/ 230442 w 257522"/>
                  <a:gd name="connsiteY8" fmla="*/ 20033 h 103797"/>
                  <a:gd name="connsiteX9" fmla="*/ 257098 w 257522"/>
                  <a:gd name="connsiteY9" fmla="*/ 31186 h 103797"/>
                  <a:gd name="connsiteX10" fmla="*/ 234848 w 257522"/>
                  <a:gd name="connsiteY10" fmla="*/ 103569 h 103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522" h="103797">
                    <a:moveTo>
                      <a:pt x="234848" y="103569"/>
                    </a:moveTo>
                    <a:cubicBezTo>
                      <a:pt x="194586" y="85891"/>
                      <a:pt x="150197" y="91914"/>
                      <a:pt x="108540" y="81653"/>
                    </a:cubicBezTo>
                    <a:cubicBezTo>
                      <a:pt x="86234" y="76077"/>
                      <a:pt x="63538" y="75017"/>
                      <a:pt x="41065" y="71225"/>
                    </a:cubicBezTo>
                    <a:cubicBezTo>
                      <a:pt x="31127" y="69106"/>
                      <a:pt x="20750" y="70690"/>
                      <a:pt x="11900" y="75686"/>
                    </a:cubicBezTo>
                    <a:cubicBezTo>
                      <a:pt x="5225" y="73394"/>
                      <a:pt x="429" y="67467"/>
                      <a:pt x="-424" y="60463"/>
                    </a:cubicBezTo>
                    <a:cubicBezTo>
                      <a:pt x="5152" y="47135"/>
                      <a:pt x="18257" y="43064"/>
                      <a:pt x="29800" y="38157"/>
                    </a:cubicBezTo>
                    <a:cubicBezTo>
                      <a:pt x="54281" y="27450"/>
                      <a:pt x="77925" y="14680"/>
                      <a:pt x="103131" y="5646"/>
                    </a:cubicBezTo>
                    <a:cubicBezTo>
                      <a:pt x="111217" y="2746"/>
                      <a:pt x="119526" y="-4559"/>
                      <a:pt x="128839" y="3304"/>
                    </a:cubicBezTo>
                    <a:cubicBezTo>
                      <a:pt x="161974" y="12656"/>
                      <a:pt x="196058" y="18265"/>
                      <a:pt x="230442" y="20033"/>
                    </a:cubicBezTo>
                    <a:cubicBezTo>
                      <a:pt x="240541" y="19582"/>
                      <a:pt x="250328" y="23674"/>
                      <a:pt x="257098" y="31186"/>
                    </a:cubicBezTo>
                    <a:cubicBezTo>
                      <a:pt x="255057" y="56648"/>
                      <a:pt x="247462" y="81358"/>
                      <a:pt x="234848" y="103569"/>
                    </a:cubicBezTo>
                    <a:close/>
                  </a:path>
                </a:pathLst>
              </a:custGeom>
              <a:noFill/>
              <a:ln w="30560" cap="flat">
                <a:solidFill>
                  <a:srgbClr val="FFFFFF"/>
                </a:solidFill>
                <a:prstDash val="solid"/>
                <a:round/>
              </a:ln>
            </p:spPr>
            <p:txBody>
              <a:bodyPr rtlCol="0" anchor="ctr"/>
              <a:lstStyle/>
              <a:p>
                <a:endParaRPr lang="de-DE"/>
              </a:p>
            </p:txBody>
          </p:sp>
          <p:sp>
            <p:nvSpPr>
              <p:cNvPr id="86" name="Freihandform: Form 85">
                <a:extLst>
                  <a:ext uri="{FF2B5EF4-FFF2-40B4-BE49-F238E27FC236}">
                    <a16:creationId xmlns:a16="http://schemas.microsoft.com/office/drawing/2014/main" id="{2A974107-D535-1EA5-F43B-B1AA0B1F32A3}"/>
                  </a:ext>
                </a:extLst>
              </p:cNvPr>
              <p:cNvSpPr/>
              <p:nvPr/>
            </p:nvSpPr>
            <p:spPr>
              <a:xfrm rot="757641">
                <a:off x="1804210" y="2651828"/>
                <a:ext cx="208560" cy="217420"/>
              </a:xfrm>
              <a:custGeom>
                <a:avLst/>
                <a:gdLst>
                  <a:gd name="connsiteX0" fmla="*/ 60936 w 208560"/>
                  <a:gd name="connsiteY0" fmla="*/ 217238 h 217420"/>
                  <a:gd name="connsiteX1" fmla="*/ -405 w 208560"/>
                  <a:gd name="connsiteY1" fmla="*/ 200509 h 217420"/>
                  <a:gd name="connsiteX2" fmla="*/ 72536 w 208560"/>
                  <a:gd name="connsiteY2" fmla="*/ 131862 h 217420"/>
                  <a:gd name="connsiteX3" fmla="*/ 79450 w 208560"/>
                  <a:gd name="connsiteY3" fmla="*/ 146640 h 217420"/>
                  <a:gd name="connsiteX4" fmla="*/ 76774 w 208560"/>
                  <a:gd name="connsiteY4" fmla="*/ 131360 h 217420"/>
                  <a:gd name="connsiteX5" fmla="*/ 63055 w 208560"/>
                  <a:gd name="connsiteY5" fmla="*/ 78272 h 217420"/>
                  <a:gd name="connsiteX6" fmla="*/ 129304 w 208560"/>
                  <a:gd name="connsiteY6" fmla="*/ 5109 h 217420"/>
                  <a:gd name="connsiteX7" fmla="*/ 150272 w 208560"/>
                  <a:gd name="connsiteY7" fmla="*/ 592 h 217420"/>
                  <a:gd name="connsiteX8" fmla="*/ 208156 w 208560"/>
                  <a:gd name="connsiteY8" fmla="*/ 66171 h 217420"/>
                  <a:gd name="connsiteX9" fmla="*/ 108671 w 208560"/>
                  <a:gd name="connsiteY9" fmla="*/ 167830 h 217420"/>
                  <a:gd name="connsiteX10" fmla="*/ 60936 w 208560"/>
                  <a:gd name="connsiteY10" fmla="*/ 217238 h 21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60" h="217420">
                    <a:moveTo>
                      <a:pt x="60936" y="217238"/>
                    </a:moveTo>
                    <a:cubicBezTo>
                      <a:pt x="40527" y="211662"/>
                      <a:pt x="18722" y="211048"/>
                      <a:pt x="-405" y="200509"/>
                    </a:cubicBezTo>
                    <a:cubicBezTo>
                      <a:pt x="8908" y="165209"/>
                      <a:pt x="46159" y="130189"/>
                      <a:pt x="72536" y="131862"/>
                    </a:cubicBezTo>
                    <a:cubicBezTo>
                      <a:pt x="77220" y="135654"/>
                      <a:pt x="76718" y="141900"/>
                      <a:pt x="79450" y="146640"/>
                    </a:cubicBezTo>
                    <a:cubicBezTo>
                      <a:pt x="78056" y="141621"/>
                      <a:pt x="78335" y="136323"/>
                      <a:pt x="76774" y="131360"/>
                    </a:cubicBezTo>
                    <a:cubicBezTo>
                      <a:pt x="71197" y="113961"/>
                      <a:pt x="61550" y="97567"/>
                      <a:pt x="63055" y="78272"/>
                    </a:cubicBezTo>
                    <a:cubicBezTo>
                      <a:pt x="77554" y="47044"/>
                      <a:pt x="104991" y="27470"/>
                      <a:pt x="129304" y="5109"/>
                    </a:cubicBezTo>
                    <a:cubicBezTo>
                      <a:pt x="135171" y="357"/>
                      <a:pt x="142967" y="-1321"/>
                      <a:pt x="150272" y="592"/>
                    </a:cubicBezTo>
                    <a:cubicBezTo>
                      <a:pt x="177596" y="15313"/>
                      <a:pt x="202189" y="32545"/>
                      <a:pt x="208156" y="66171"/>
                    </a:cubicBezTo>
                    <a:cubicBezTo>
                      <a:pt x="171657" y="96619"/>
                      <a:pt x="138321" y="130680"/>
                      <a:pt x="108671" y="167830"/>
                    </a:cubicBezTo>
                    <a:cubicBezTo>
                      <a:pt x="94395" y="185341"/>
                      <a:pt x="74431" y="198222"/>
                      <a:pt x="60936" y="217238"/>
                    </a:cubicBezTo>
                    <a:close/>
                  </a:path>
                </a:pathLst>
              </a:custGeom>
              <a:noFill/>
              <a:ln w="30560" cap="flat">
                <a:solidFill>
                  <a:srgbClr val="FFFFFF"/>
                </a:solidFill>
                <a:prstDash val="solid"/>
                <a:round/>
              </a:ln>
            </p:spPr>
            <p:txBody>
              <a:bodyPr rtlCol="0" anchor="ctr"/>
              <a:lstStyle/>
              <a:p>
                <a:endParaRPr lang="de-DE"/>
              </a:p>
            </p:txBody>
          </p:sp>
          <p:sp>
            <p:nvSpPr>
              <p:cNvPr id="87" name="Freihandform: Form 86">
                <a:extLst>
                  <a:ext uri="{FF2B5EF4-FFF2-40B4-BE49-F238E27FC236}">
                    <a16:creationId xmlns:a16="http://schemas.microsoft.com/office/drawing/2014/main" id="{DEC188D2-AAE2-BC94-8590-EC7961E62A26}"/>
                  </a:ext>
                </a:extLst>
              </p:cNvPr>
              <p:cNvSpPr/>
              <p:nvPr/>
            </p:nvSpPr>
            <p:spPr>
              <a:xfrm rot="757641">
                <a:off x="1568413" y="2263925"/>
                <a:ext cx="146427" cy="221258"/>
              </a:xfrm>
              <a:custGeom>
                <a:avLst/>
                <a:gdLst>
                  <a:gd name="connsiteX0" fmla="*/ 146033 w 146427"/>
                  <a:gd name="connsiteY0" fmla="*/ 52295 h 221258"/>
                  <a:gd name="connsiteX1" fmla="*/ 101422 w 146427"/>
                  <a:gd name="connsiteY1" fmla="*/ 180555 h 221258"/>
                  <a:gd name="connsiteX2" fmla="*/ 17774 w 146427"/>
                  <a:gd name="connsiteY2" fmla="*/ 219590 h 221258"/>
                  <a:gd name="connsiteX3" fmla="*/ 208 w 146427"/>
                  <a:gd name="connsiteY3" fmla="*/ 205314 h 221258"/>
                  <a:gd name="connsiteX4" fmla="*/ 29429 w 146427"/>
                  <a:gd name="connsiteY4" fmla="*/ 145757 h 221258"/>
                  <a:gd name="connsiteX5" fmla="*/ 35507 w 146427"/>
                  <a:gd name="connsiteY5" fmla="*/ 137894 h 221258"/>
                  <a:gd name="connsiteX6" fmla="*/ 27421 w 146427"/>
                  <a:gd name="connsiteY6" fmla="*/ 110012 h 221258"/>
                  <a:gd name="connsiteX7" fmla="*/ 66457 w 146427"/>
                  <a:gd name="connsiteY7" fmla="*/ 1048 h 221258"/>
                  <a:gd name="connsiteX8" fmla="*/ 146033 w 146427"/>
                  <a:gd name="connsiteY8" fmla="*/ 52295 h 221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27" h="221258">
                    <a:moveTo>
                      <a:pt x="146033" y="52295"/>
                    </a:moveTo>
                    <a:cubicBezTo>
                      <a:pt x="119484" y="90043"/>
                      <a:pt x="104026" y="134482"/>
                      <a:pt x="101422" y="180555"/>
                    </a:cubicBezTo>
                    <a:cubicBezTo>
                      <a:pt x="76216" y="199292"/>
                      <a:pt x="47497" y="210556"/>
                      <a:pt x="17774" y="219590"/>
                    </a:cubicBezTo>
                    <a:cubicBezTo>
                      <a:pt x="4168" y="224330"/>
                      <a:pt x="-2524" y="217081"/>
                      <a:pt x="208" y="205314"/>
                    </a:cubicBezTo>
                    <a:cubicBezTo>
                      <a:pt x="5227" y="183510"/>
                      <a:pt x="7346" y="159420"/>
                      <a:pt x="29429" y="145757"/>
                    </a:cubicBezTo>
                    <a:cubicBezTo>
                      <a:pt x="33277" y="144642"/>
                      <a:pt x="42032" y="147653"/>
                      <a:pt x="35507" y="137894"/>
                    </a:cubicBezTo>
                    <a:cubicBezTo>
                      <a:pt x="29931" y="129641"/>
                      <a:pt x="24354" y="121165"/>
                      <a:pt x="27421" y="110012"/>
                    </a:cubicBezTo>
                    <a:cubicBezTo>
                      <a:pt x="43315" y="74713"/>
                      <a:pt x="51066" y="36514"/>
                      <a:pt x="66457" y="1048"/>
                    </a:cubicBezTo>
                    <a:cubicBezTo>
                      <a:pt x="100919" y="-5923"/>
                      <a:pt x="136442" y="17052"/>
                      <a:pt x="146033" y="52295"/>
                    </a:cubicBezTo>
                    <a:close/>
                  </a:path>
                </a:pathLst>
              </a:custGeom>
              <a:noFill/>
              <a:ln w="30560" cap="flat">
                <a:solidFill>
                  <a:srgbClr val="FFFFFF"/>
                </a:solidFill>
                <a:prstDash val="solid"/>
                <a:round/>
              </a:ln>
            </p:spPr>
            <p:txBody>
              <a:bodyPr rtlCol="0" anchor="ctr"/>
              <a:lstStyle/>
              <a:p>
                <a:endParaRPr lang="de-DE"/>
              </a:p>
            </p:txBody>
          </p:sp>
          <p:sp>
            <p:nvSpPr>
              <p:cNvPr id="88" name="Freihandform: Form 87">
                <a:extLst>
                  <a:ext uri="{FF2B5EF4-FFF2-40B4-BE49-F238E27FC236}">
                    <a16:creationId xmlns:a16="http://schemas.microsoft.com/office/drawing/2014/main" id="{0C002849-6577-1FD6-ADB0-01F60C927F33}"/>
                  </a:ext>
                </a:extLst>
              </p:cNvPr>
              <p:cNvSpPr/>
              <p:nvPr/>
            </p:nvSpPr>
            <p:spPr>
              <a:xfrm rot="757641">
                <a:off x="1428649" y="2082376"/>
                <a:ext cx="153350" cy="295553"/>
              </a:xfrm>
              <a:custGeom>
                <a:avLst/>
                <a:gdLst>
                  <a:gd name="connsiteX0" fmla="*/ 7365 w 153350"/>
                  <a:gd name="connsiteY0" fmla="*/ 295347 h 295553"/>
                  <a:gd name="connsiteX1" fmla="*/ 7365 w 153350"/>
                  <a:gd name="connsiteY1" fmla="*/ 256312 h 295553"/>
                  <a:gd name="connsiteX2" fmla="*/ 59895 w 153350"/>
                  <a:gd name="connsiteY2" fmla="*/ 101453 h 295553"/>
                  <a:gd name="connsiteX3" fmla="*/ 57330 w 153350"/>
                  <a:gd name="connsiteY3" fmla="*/ 89296 h 295553"/>
                  <a:gd name="connsiteX4" fmla="*/ 120400 w 153350"/>
                  <a:gd name="connsiteY4" fmla="*/ 19423 h 295553"/>
                  <a:gd name="connsiteX5" fmla="*/ 146777 w 153350"/>
                  <a:gd name="connsiteY5" fmla="*/ -206 h 295553"/>
                  <a:gd name="connsiteX6" fmla="*/ 149733 w 153350"/>
                  <a:gd name="connsiteY6" fmla="*/ 30743 h 295553"/>
                  <a:gd name="connsiteX7" fmla="*/ 100102 w 153350"/>
                  <a:gd name="connsiteY7" fmla="*/ 176568 h 295553"/>
                  <a:gd name="connsiteX8" fmla="*/ 94191 w 153350"/>
                  <a:gd name="connsiteY8" fmla="*/ 208633 h 295553"/>
                  <a:gd name="connsiteX9" fmla="*/ 76513 w 153350"/>
                  <a:gd name="connsiteY9" fmla="*/ 238244 h 295553"/>
                  <a:gd name="connsiteX10" fmla="*/ 7365 w 153350"/>
                  <a:gd name="connsiteY10" fmla="*/ 295347 h 29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350" h="295553">
                    <a:moveTo>
                      <a:pt x="7365" y="295347"/>
                    </a:moveTo>
                    <a:cubicBezTo>
                      <a:pt x="-7803" y="282187"/>
                      <a:pt x="3238" y="269082"/>
                      <a:pt x="7365" y="256312"/>
                    </a:cubicBezTo>
                    <a:cubicBezTo>
                      <a:pt x="24691" y="204601"/>
                      <a:pt x="42201" y="152980"/>
                      <a:pt x="59895" y="101453"/>
                    </a:cubicBezTo>
                    <a:cubicBezTo>
                      <a:pt x="61568" y="96490"/>
                      <a:pt x="61847" y="92586"/>
                      <a:pt x="57330" y="89296"/>
                    </a:cubicBezTo>
                    <a:cubicBezTo>
                      <a:pt x="70212" y="58737"/>
                      <a:pt x="98819" y="42175"/>
                      <a:pt x="120400" y="19423"/>
                    </a:cubicBezTo>
                    <a:cubicBezTo>
                      <a:pt x="128581" y="12095"/>
                      <a:pt x="137409" y="5521"/>
                      <a:pt x="146777" y="-206"/>
                    </a:cubicBezTo>
                    <a:cubicBezTo>
                      <a:pt x="156034" y="9329"/>
                      <a:pt x="153023" y="20148"/>
                      <a:pt x="149733" y="30743"/>
                    </a:cubicBezTo>
                    <a:cubicBezTo>
                      <a:pt x="134565" y="79816"/>
                      <a:pt x="120623" y="129335"/>
                      <a:pt x="100102" y="176568"/>
                    </a:cubicBezTo>
                    <a:cubicBezTo>
                      <a:pt x="95390" y="186567"/>
                      <a:pt x="93354" y="197614"/>
                      <a:pt x="94191" y="208633"/>
                    </a:cubicBezTo>
                    <a:cubicBezTo>
                      <a:pt x="94191" y="222072"/>
                      <a:pt x="84767" y="229880"/>
                      <a:pt x="76513" y="238244"/>
                    </a:cubicBezTo>
                    <a:cubicBezTo>
                      <a:pt x="55958" y="260110"/>
                      <a:pt x="32721" y="279298"/>
                      <a:pt x="7365" y="295347"/>
                    </a:cubicBezTo>
                    <a:close/>
                  </a:path>
                </a:pathLst>
              </a:custGeom>
              <a:noFill/>
              <a:ln w="30560" cap="flat">
                <a:solidFill>
                  <a:srgbClr val="FFFFFF"/>
                </a:solidFill>
                <a:prstDash val="solid"/>
                <a:round/>
              </a:ln>
            </p:spPr>
            <p:txBody>
              <a:bodyPr rtlCol="0" anchor="ctr"/>
              <a:lstStyle/>
              <a:p>
                <a:endParaRPr lang="de-DE"/>
              </a:p>
            </p:txBody>
          </p:sp>
          <p:sp>
            <p:nvSpPr>
              <p:cNvPr id="89" name="Freihandform: Form 88">
                <a:extLst>
                  <a:ext uri="{FF2B5EF4-FFF2-40B4-BE49-F238E27FC236}">
                    <a16:creationId xmlns:a16="http://schemas.microsoft.com/office/drawing/2014/main" id="{5216245B-9A8E-ECC6-CBE8-0132EDE5CAB8}"/>
                  </a:ext>
                </a:extLst>
              </p:cNvPr>
              <p:cNvSpPr/>
              <p:nvPr/>
            </p:nvSpPr>
            <p:spPr>
              <a:xfrm rot="757641">
                <a:off x="652202" y="2022856"/>
                <a:ext cx="213059" cy="223003"/>
              </a:xfrm>
              <a:custGeom>
                <a:avLst/>
                <a:gdLst>
                  <a:gd name="connsiteX0" fmla="*/ 128663 w 213059"/>
                  <a:gd name="connsiteY0" fmla="*/ 66625 h 223003"/>
                  <a:gd name="connsiteX1" fmla="*/ 141266 w 213059"/>
                  <a:gd name="connsiteY1" fmla="*/ 99024 h 223003"/>
                  <a:gd name="connsiteX2" fmla="*/ 206065 w 213059"/>
                  <a:gd name="connsiteY2" fmla="*/ 193825 h 223003"/>
                  <a:gd name="connsiteX3" fmla="*/ 212310 w 213059"/>
                  <a:gd name="connsiteY3" fmla="*/ 222767 h 223003"/>
                  <a:gd name="connsiteX4" fmla="*/ 100781 w 213059"/>
                  <a:gd name="connsiteY4" fmla="*/ 172578 h 223003"/>
                  <a:gd name="connsiteX5" fmla="*/ 12170 w 213059"/>
                  <a:gd name="connsiteY5" fmla="*/ 29207 h 223003"/>
                  <a:gd name="connsiteX6" fmla="*/ 404 w 213059"/>
                  <a:gd name="connsiteY6" fmla="*/ -237 h 223003"/>
                  <a:gd name="connsiteX7" fmla="*/ 128663 w 213059"/>
                  <a:gd name="connsiteY7" fmla="*/ 66625 h 22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059" h="223003">
                    <a:moveTo>
                      <a:pt x="128663" y="66625"/>
                    </a:moveTo>
                    <a:cubicBezTo>
                      <a:pt x="127938" y="79340"/>
                      <a:pt x="134240" y="88931"/>
                      <a:pt x="141266" y="99024"/>
                    </a:cubicBezTo>
                    <a:cubicBezTo>
                      <a:pt x="163572" y="130308"/>
                      <a:pt x="184595" y="162094"/>
                      <a:pt x="206065" y="193825"/>
                    </a:cubicBezTo>
                    <a:cubicBezTo>
                      <a:pt x="211379" y="202479"/>
                      <a:pt x="213582" y="212690"/>
                      <a:pt x="212310" y="222767"/>
                    </a:cubicBezTo>
                    <a:lnTo>
                      <a:pt x="100781" y="172578"/>
                    </a:lnTo>
                    <a:cubicBezTo>
                      <a:pt x="78140" y="120494"/>
                      <a:pt x="39997" y="77778"/>
                      <a:pt x="12170" y="29207"/>
                    </a:cubicBezTo>
                    <a:cubicBezTo>
                      <a:pt x="6594" y="20006"/>
                      <a:pt x="-3276" y="12477"/>
                      <a:pt x="404" y="-237"/>
                    </a:cubicBezTo>
                    <a:cubicBezTo>
                      <a:pt x="45016" y="18277"/>
                      <a:pt x="89628" y="37627"/>
                      <a:pt x="128663" y="66625"/>
                    </a:cubicBezTo>
                    <a:close/>
                  </a:path>
                </a:pathLst>
              </a:custGeom>
              <a:noFill/>
              <a:ln w="30560" cap="flat">
                <a:solidFill>
                  <a:srgbClr val="FFFFFF"/>
                </a:solidFill>
                <a:prstDash val="solid"/>
                <a:round/>
              </a:ln>
            </p:spPr>
            <p:txBody>
              <a:bodyPr rtlCol="0" anchor="ctr"/>
              <a:lstStyle/>
              <a:p>
                <a:endParaRPr lang="de-DE"/>
              </a:p>
            </p:txBody>
          </p:sp>
          <p:sp>
            <p:nvSpPr>
              <p:cNvPr id="90" name="Freihandform: Form 89">
                <a:extLst>
                  <a:ext uri="{FF2B5EF4-FFF2-40B4-BE49-F238E27FC236}">
                    <a16:creationId xmlns:a16="http://schemas.microsoft.com/office/drawing/2014/main" id="{71D18607-9CC1-21E1-344D-C1AD2663841C}"/>
                  </a:ext>
                </a:extLst>
              </p:cNvPr>
              <p:cNvSpPr/>
              <p:nvPr/>
            </p:nvSpPr>
            <p:spPr>
              <a:xfrm rot="757641">
                <a:off x="1678104" y="2629751"/>
                <a:ext cx="183778" cy="174711"/>
              </a:xfrm>
              <a:custGeom>
                <a:avLst/>
                <a:gdLst>
                  <a:gd name="connsiteX0" fmla="*/ 81658 w 183778"/>
                  <a:gd name="connsiteY0" fmla="*/ 174523 h 174711"/>
                  <a:gd name="connsiteX1" fmla="*/ 3587 w 183778"/>
                  <a:gd name="connsiteY1" fmla="*/ 135487 h 174711"/>
                  <a:gd name="connsiteX2" fmla="*/ 8104 w 183778"/>
                  <a:gd name="connsiteY2" fmla="*/ 108330 h 174711"/>
                  <a:gd name="connsiteX3" fmla="*/ 114559 w 183778"/>
                  <a:gd name="connsiteY3" fmla="*/ -189 h 174711"/>
                  <a:gd name="connsiteX4" fmla="*/ 183373 w 183778"/>
                  <a:gd name="connsiteY4" fmla="*/ 68402 h 174711"/>
                  <a:gd name="connsiteX5" fmla="*/ 81658 w 183778"/>
                  <a:gd name="connsiteY5" fmla="*/ 174523 h 174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778" h="174711">
                    <a:moveTo>
                      <a:pt x="81658" y="174523"/>
                    </a:moveTo>
                    <a:cubicBezTo>
                      <a:pt x="53943" y="165216"/>
                      <a:pt x="27661" y="152077"/>
                      <a:pt x="3587" y="135487"/>
                    </a:cubicBezTo>
                    <a:cubicBezTo>
                      <a:pt x="-4220" y="124892"/>
                      <a:pt x="576" y="115691"/>
                      <a:pt x="8104" y="108330"/>
                    </a:cubicBezTo>
                    <a:cubicBezTo>
                      <a:pt x="44295" y="72864"/>
                      <a:pt x="75858" y="32824"/>
                      <a:pt x="114559" y="-189"/>
                    </a:cubicBezTo>
                    <a:cubicBezTo>
                      <a:pt x="150750" y="9347"/>
                      <a:pt x="172164" y="33717"/>
                      <a:pt x="183373" y="68402"/>
                    </a:cubicBezTo>
                    <a:cubicBezTo>
                      <a:pt x="141828" y="96452"/>
                      <a:pt x="114336" y="137885"/>
                      <a:pt x="81658" y="174523"/>
                    </a:cubicBezTo>
                    <a:close/>
                  </a:path>
                </a:pathLst>
              </a:custGeom>
              <a:noFill/>
              <a:ln w="30560" cap="flat">
                <a:solidFill>
                  <a:srgbClr val="FFFFFF"/>
                </a:solidFill>
                <a:prstDash val="solid"/>
                <a:round/>
              </a:ln>
            </p:spPr>
            <p:txBody>
              <a:bodyPr rtlCol="0" anchor="ctr"/>
              <a:lstStyle/>
              <a:p>
                <a:endParaRPr lang="de-DE"/>
              </a:p>
            </p:txBody>
          </p:sp>
          <p:sp>
            <p:nvSpPr>
              <p:cNvPr id="91" name="Freihandform: Form 90">
                <a:extLst>
                  <a:ext uri="{FF2B5EF4-FFF2-40B4-BE49-F238E27FC236}">
                    <a16:creationId xmlns:a16="http://schemas.microsoft.com/office/drawing/2014/main" id="{0758022B-5452-6C07-588C-0252A722D666}"/>
                  </a:ext>
                </a:extLst>
              </p:cNvPr>
              <p:cNvSpPr/>
              <p:nvPr/>
            </p:nvSpPr>
            <p:spPr>
              <a:xfrm rot="757641">
                <a:off x="542527" y="2148022"/>
                <a:ext cx="201701" cy="141580"/>
              </a:xfrm>
              <a:custGeom>
                <a:avLst/>
                <a:gdLst>
                  <a:gd name="connsiteX0" fmla="*/ 83244 w 201701"/>
                  <a:gd name="connsiteY0" fmla="*/ 141341 h 141580"/>
                  <a:gd name="connsiteX1" fmla="*/ -403 w 201701"/>
                  <a:gd name="connsiteY1" fmla="*/ 24234 h 141580"/>
                  <a:gd name="connsiteX2" fmla="*/ 120718 w 201701"/>
                  <a:gd name="connsiteY2" fmla="*/ 15814 h 141580"/>
                  <a:gd name="connsiteX3" fmla="*/ 201299 w 201701"/>
                  <a:gd name="connsiteY3" fmla="*/ 43696 h 141580"/>
                  <a:gd name="connsiteX4" fmla="*/ 83244 w 201701"/>
                  <a:gd name="connsiteY4" fmla="*/ 141341 h 141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01" h="141580">
                    <a:moveTo>
                      <a:pt x="83244" y="141341"/>
                    </a:moveTo>
                    <a:lnTo>
                      <a:pt x="-403" y="24234"/>
                    </a:lnTo>
                    <a:cubicBezTo>
                      <a:pt x="37071" y="-18426"/>
                      <a:pt x="79843" y="5498"/>
                      <a:pt x="120718" y="15814"/>
                    </a:cubicBezTo>
                    <a:cubicBezTo>
                      <a:pt x="146426" y="22283"/>
                      <a:pt x="170907" y="32990"/>
                      <a:pt x="201299" y="43696"/>
                    </a:cubicBezTo>
                    <a:cubicBezTo>
                      <a:pt x="149047" y="65277"/>
                      <a:pt x="114250" y="101079"/>
                      <a:pt x="83244" y="141341"/>
                    </a:cubicBezTo>
                    <a:close/>
                  </a:path>
                </a:pathLst>
              </a:custGeom>
              <a:noFill/>
              <a:ln w="30560" cap="flat">
                <a:solidFill>
                  <a:srgbClr val="FFFFFF"/>
                </a:solidFill>
                <a:prstDash val="solid"/>
                <a:round/>
              </a:ln>
            </p:spPr>
            <p:txBody>
              <a:bodyPr rtlCol="0" anchor="ctr"/>
              <a:lstStyle/>
              <a:p>
                <a:endParaRPr lang="de-DE"/>
              </a:p>
            </p:txBody>
          </p:sp>
          <p:sp>
            <p:nvSpPr>
              <p:cNvPr id="92" name="Freihandform: Form 91">
                <a:extLst>
                  <a:ext uri="{FF2B5EF4-FFF2-40B4-BE49-F238E27FC236}">
                    <a16:creationId xmlns:a16="http://schemas.microsoft.com/office/drawing/2014/main" id="{127AA38C-9D77-B01B-C96B-4F6E9B7C0704}"/>
                  </a:ext>
                </a:extLst>
              </p:cNvPr>
              <p:cNvSpPr/>
              <p:nvPr/>
            </p:nvSpPr>
            <p:spPr>
              <a:xfrm rot="757641">
                <a:off x="1383495" y="2298695"/>
                <a:ext cx="148100" cy="173746"/>
              </a:xfrm>
              <a:custGeom>
                <a:avLst/>
                <a:gdLst>
                  <a:gd name="connsiteX0" fmla="*/ 652 w 148100"/>
                  <a:gd name="connsiteY0" fmla="*/ 167143 h 173746"/>
                  <a:gd name="connsiteX1" fmla="*/ 6228 w 148100"/>
                  <a:gd name="connsiteY1" fmla="*/ 105802 h 173746"/>
                  <a:gd name="connsiteX2" fmla="*/ 15987 w 148100"/>
                  <a:gd name="connsiteY2" fmla="*/ 85113 h 173746"/>
                  <a:gd name="connsiteX3" fmla="*/ 87924 w 148100"/>
                  <a:gd name="connsiteY3" fmla="*/ 13344 h 173746"/>
                  <a:gd name="connsiteX4" fmla="*/ 147704 w 148100"/>
                  <a:gd name="connsiteY4" fmla="*/ 16411 h 173746"/>
                  <a:gd name="connsiteX5" fmla="*/ 95452 w 148100"/>
                  <a:gd name="connsiteY5" fmla="*/ 166976 h 173746"/>
                  <a:gd name="connsiteX6" fmla="*/ 652 w 148100"/>
                  <a:gd name="connsiteY6" fmla="*/ 167143 h 17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100" h="173746">
                    <a:moveTo>
                      <a:pt x="652" y="167143"/>
                    </a:moveTo>
                    <a:cubicBezTo>
                      <a:pt x="-5427" y="146009"/>
                      <a:pt x="17381" y="127495"/>
                      <a:pt x="6228" y="105802"/>
                    </a:cubicBezTo>
                    <a:cubicBezTo>
                      <a:pt x="2381" y="95597"/>
                      <a:pt x="10968" y="91080"/>
                      <a:pt x="15987" y="85113"/>
                    </a:cubicBezTo>
                    <a:cubicBezTo>
                      <a:pt x="37847" y="59071"/>
                      <a:pt x="64168" y="37490"/>
                      <a:pt x="87924" y="13344"/>
                    </a:cubicBezTo>
                    <a:cubicBezTo>
                      <a:pt x="106773" y="-5895"/>
                      <a:pt x="125844" y="-4445"/>
                      <a:pt x="147704" y="16411"/>
                    </a:cubicBezTo>
                    <a:cubicBezTo>
                      <a:pt x="130194" y="66599"/>
                      <a:pt x="113855" y="117290"/>
                      <a:pt x="95452" y="166976"/>
                    </a:cubicBezTo>
                    <a:cubicBezTo>
                      <a:pt x="63834" y="180416"/>
                      <a:pt x="32271" y="169430"/>
                      <a:pt x="652" y="167143"/>
                    </a:cubicBezTo>
                    <a:close/>
                  </a:path>
                </a:pathLst>
              </a:custGeom>
              <a:noFill/>
              <a:ln w="30560" cap="flat">
                <a:solidFill>
                  <a:srgbClr val="FFFFFF"/>
                </a:solidFill>
                <a:prstDash val="solid"/>
                <a:round/>
              </a:ln>
            </p:spPr>
            <p:txBody>
              <a:bodyPr rtlCol="0" anchor="ctr"/>
              <a:lstStyle/>
              <a:p>
                <a:endParaRPr lang="de-DE"/>
              </a:p>
            </p:txBody>
          </p:sp>
          <p:sp>
            <p:nvSpPr>
              <p:cNvPr id="93" name="Freihandform: Form 92">
                <a:extLst>
                  <a:ext uri="{FF2B5EF4-FFF2-40B4-BE49-F238E27FC236}">
                    <a16:creationId xmlns:a16="http://schemas.microsoft.com/office/drawing/2014/main" id="{C9D2FF1E-719E-74C2-FCB8-2C34D966648A}"/>
                  </a:ext>
                </a:extLst>
              </p:cNvPr>
              <p:cNvSpPr/>
              <p:nvPr/>
            </p:nvSpPr>
            <p:spPr>
              <a:xfrm rot="757641">
                <a:off x="1616902" y="2600306"/>
                <a:ext cx="187621" cy="151221"/>
              </a:xfrm>
              <a:custGeom>
                <a:avLst/>
                <a:gdLst>
                  <a:gd name="connsiteX0" fmla="*/ 183889 w 187621"/>
                  <a:gd name="connsiteY0" fmla="*/ 17139 h 151221"/>
                  <a:gd name="connsiteX1" fmla="*/ 88754 w 187621"/>
                  <a:gd name="connsiteY1" fmla="*/ 120638 h 151221"/>
                  <a:gd name="connsiteX2" fmla="*/ 72359 w 187621"/>
                  <a:gd name="connsiteY2" fmla="*/ 151030 h 151221"/>
                  <a:gd name="connsiteX3" fmla="*/ -135 w 187621"/>
                  <a:gd name="connsiteY3" fmla="*/ 100842 h 151221"/>
                  <a:gd name="connsiteX4" fmla="*/ 15535 w 187621"/>
                  <a:gd name="connsiteY4" fmla="*/ 71063 h 151221"/>
                  <a:gd name="connsiteX5" fmla="*/ 33324 w 187621"/>
                  <a:gd name="connsiteY5" fmla="*/ 45021 h 151221"/>
                  <a:gd name="connsiteX6" fmla="*/ 40016 w 187621"/>
                  <a:gd name="connsiteY6" fmla="*/ 34705 h 151221"/>
                  <a:gd name="connsiteX7" fmla="*/ 169000 w 187621"/>
                  <a:gd name="connsiteY7" fmla="*/ 409 h 151221"/>
                  <a:gd name="connsiteX8" fmla="*/ 183889 w 187621"/>
                  <a:gd name="connsiteY8" fmla="*/ 17139 h 151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21" h="151221">
                    <a:moveTo>
                      <a:pt x="183889" y="17139"/>
                    </a:moveTo>
                    <a:cubicBezTo>
                      <a:pt x="155393" y="54557"/>
                      <a:pt x="121934" y="87514"/>
                      <a:pt x="88754" y="120638"/>
                    </a:cubicBezTo>
                    <a:cubicBezTo>
                      <a:pt x="80222" y="129171"/>
                      <a:pt x="70296" y="136810"/>
                      <a:pt x="72359" y="151030"/>
                    </a:cubicBezTo>
                    <a:cubicBezTo>
                      <a:pt x="44867" y="139097"/>
                      <a:pt x="22673" y="119523"/>
                      <a:pt x="-135" y="100842"/>
                    </a:cubicBezTo>
                    <a:cubicBezTo>
                      <a:pt x="-2142" y="87068"/>
                      <a:pt x="7449" y="79596"/>
                      <a:pt x="15535" y="71063"/>
                    </a:cubicBezTo>
                    <a:cubicBezTo>
                      <a:pt x="23621" y="62531"/>
                      <a:pt x="33324" y="57513"/>
                      <a:pt x="33324" y="45021"/>
                    </a:cubicBezTo>
                    <a:cubicBezTo>
                      <a:pt x="32393" y="40365"/>
                      <a:pt x="35387" y="35753"/>
                      <a:pt x="40016" y="34705"/>
                    </a:cubicBezTo>
                    <a:cubicBezTo>
                      <a:pt x="81399" y="17892"/>
                      <a:pt x="124734" y="6370"/>
                      <a:pt x="169000" y="409"/>
                    </a:cubicBezTo>
                    <a:cubicBezTo>
                      <a:pt x="181101" y="-1041"/>
                      <a:pt x="193258" y="-1319"/>
                      <a:pt x="183889" y="17139"/>
                    </a:cubicBezTo>
                    <a:close/>
                  </a:path>
                </a:pathLst>
              </a:custGeom>
              <a:noFill/>
              <a:ln w="30560" cap="flat">
                <a:solidFill>
                  <a:srgbClr val="FFFFFF"/>
                </a:solidFill>
                <a:prstDash val="solid"/>
                <a:round/>
              </a:ln>
            </p:spPr>
            <p:txBody>
              <a:bodyPr rtlCol="0" anchor="ctr"/>
              <a:lstStyle/>
              <a:p>
                <a:endParaRPr lang="de-DE"/>
              </a:p>
            </p:txBody>
          </p:sp>
          <p:sp>
            <p:nvSpPr>
              <p:cNvPr id="94" name="Freihandform: Form 93">
                <a:extLst>
                  <a:ext uri="{FF2B5EF4-FFF2-40B4-BE49-F238E27FC236}">
                    <a16:creationId xmlns:a16="http://schemas.microsoft.com/office/drawing/2014/main" id="{BB2B30B8-7B38-97CC-7D47-6B88AEEAE4FE}"/>
                  </a:ext>
                </a:extLst>
              </p:cNvPr>
              <p:cNvSpPr/>
              <p:nvPr/>
            </p:nvSpPr>
            <p:spPr>
              <a:xfrm rot="757641">
                <a:off x="1615329" y="2044637"/>
                <a:ext cx="164377" cy="231814"/>
              </a:xfrm>
              <a:custGeom>
                <a:avLst/>
                <a:gdLst>
                  <a:gd name="connsiteX0" fmla="*/ 63616 w 164377"/>
                  <a:gd name="connsiteY0" fmla="*/ 27683 h 231814"/>
                  <a:gd name="connsiteX1" fmla="*/ 163993 w 164377"/>
                  <a:gd name="connsiteY1" fmla="*/ -200 h 231814"/>
                  <a:gd name="connsiteX2" fmla="*/ 137170 w 164377"/>
                  <a:gd name="connsiteY2" fmla="*/ 40007 h 231814"/>
                  <a:gd name="connsiteX3" fmla="*/ 130701 w 164377"/>
                  <a:gd name="connsiteY3" fmla="*/ 62313 h 231814"/>
                  <a:gd name="connsiteX4" fmla="*/ 75940 w 164377"/>
                  <a:gd name="connsiteY4" fmla="*/ 188676 h 231814"/>
                  <a:gd name="connsiteX5" fmla="*/ 22629 w 164377"/>
                  <a:gd name="connsiteY5" fmla="*/ 227711 h 231814"/>
                  <a:gd name="connsiteX6" fmla="*/ 2331 w 164377"/>
                  <a:gd name="connsiteY6" fmla="*/ 227321 h 231814"/>
                  <a:gd name="connsiteX7" fmla="*/ 3223 w 164377"/>
                  <a:gd name="connsiteY7" fmla="*/ 209141 h 231814"/>
                  <a:gd name="connsiteX8" fmla="*/ 37239 w 164377"/>
                  <a:gd name="connsiteY8" fmla="*/ 84061 h 231814"/>
                  <a:gd name="connsiteX9" fmla="*/ 63616 w 164377"/>
                  <a:gd name="connsiteY9" fmla="*/ 27683 h 231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377" h="231814">
                    <a:moveTo>
                      <a:pt x="63616" y="27683"/>
                    </a:moveTo>
                    <a:cubicBezTo>
                      <a:pt x="95658" y="13881"/>
                      <a:pt x="129424" y="4501"/>
                      <a:pt x="163993" y="-200"/>
                    </a:cubicBezTo>
                    <a:cubicBezTo>
                      <a:pt x="161099" y="16368"/>
                      <a:pt x="151357" y="30973"/>
                      <a:pt x="137170" y="40007"/>
                    </a:cubicBezTo>
                    <a:cubicBezTo>
                      <a:pt x="126463" y="44802"/>
                      <a:pt x="132318" y="54952"/>
                      <a:pt x="130701" y="62313"/>
                    </a:cubicBezTo>
                    <a:cubicBezTo>
                      <a:pt x="121338" y="107750"/>
                      <a:pt x="102691" y="150772"/>
                      <a:pt x="75940" y="188676"/>
                    </a:cubicBezTo>
                    <a:cubicBezTo>
                      <a:pt x="62501" y="207524"/>
                      <a:pt x="41198" y="215722"/>
                      <a:pt x="22629" y="227711"/>
                    </a:cubicBezTo>
                    <a:cubicBezTo>
                      <a:pt x="16495" y="231615"/>
                      <a:pt x="8409" y="234236"/>
                      <a:pt x="2331" y="227321"/>
                    </a:cubicBezTo>
                    <a:cubicBezTo>
                      <a:pt x="-2744" y="221744"/>
                      <a:pt x="323" y="214941"/>
                      <a:pt x="3223" y="209141"/>
                    </a:cubicBezTo>
                    <a:cubicBezTo>
                      <a:pt x="22908" y="169716"/>
                      <a:pt x="30436" y="127000"/>
                      <a:pt x="37239" y="84061"/>
                    </a:cubicBezTo>
                    <a:cubicBezTo>
                      <a:pt x="49006" y="66718"/>
                      <a:pt x="54080" y="46197"/>
                      <a:pt x="63616" y="27683"/>
                    </a:cubicBezTo>
                    <a:close/>
                  </a:path>
                </a:pathLst>
              </a:custGeom>
              <a:noFill/>
              <a:ln w="30560" cap="flat">
                <a:solidFill>
                  <a:srgbClr val="FFFFFF"/>
                </a:solidFill>
                <a:prstDash val="solid"/>
                <a:round/>
              </a:ln>
            </p:spPr>
            <p:txBody>
              <a:bodyPr rtlCol="0" anchor="ctr"/>
              <a:lstStyle/>
              <a:p>
                <a:endParaRPr lang="de-DE"/>
              </a:p>
            </p:txBody>
          </p:sp>
          <p:sp>
            <p:nvSpPr>
              <p:cNvPr id="95" name="Freihandform: Form 94">
                <a:extLst>
                  <a:ext uri="{FF2B5EF4-FFF2-40B4-BE49-F238E27FC236}">
                    <a16:creationId xmlns:a16="http://schemas.microsoft.com/office/drawing/2014/main" id="{635F325F-2F6C-BD50-0D15-EF789ECB80E2}"/>
                  </a:ext>
                </a:extLst>
              </p:cNvPr>
              <p:cNvSpPr/>
              <p:nvPr/>
            </p:nvSpPr>
            <p:spPr>
              <a:xfrm rot="757641">
                <a:off x="1526683" y="2051620"/>
                <a:ext cx="145567" cy="262150"/>
              </a:xfrm>
              <a:custGeom>
                <a:avLst/>
                <a:gdLst>
                  <a:gd name="connsiteX0" fmla="*/ 145046 w 145567"/>
                  <a:gd name="connsiteY0" fmla="*/ -203 h 262150"/>
                  <a:gd name="connsiteX1" fmla="*/ 122740 w 145567"/>
                  <a:gd name="connsiteY1" fmla="*/ 55562 h 262150"/>
                  <a:gd name="connsiteX2" fmla="*/ 112646 w 145567"/>
                  <a:gd name="connsiteY2" fmla="*/ 94597 h 262150"/>
                  <a:gd name="connsiteX3" fmla="*/ 58387 w 145567"/>
                  <a:gd name="connsiteY3" fmla="*/ 226202 h 262150"/>
                  <a:gd name="connsiteX4" fmla="*/ 5689 w 145567"/>
                  <a:gd name="connsiteY4" fmla="*/ 261947 h 262150"/>
                  <a:gd name="connsiteX5" fmla="*/ 5689 w 145567"/>
                  <a:gd name="connsiteY5" fmla="*/ 228488 h 262150"/>
                  <a:gd name="connsiteX6" fmla="*/ 60395 w 145567"/>
                  <a:gd name="connsiteY6" fmla="*/ 71956 h 262150"/>
                  <a:gd name="connsiteX7" fmla="*/ 61510 w 145567"/>
                  <a:gd name="connsiteY7" fmla="*/ 49650 h 262150"/>
                  <a:gd name="connsiteX8" fmla="*/ 145046 w 145567"/>
                  <a:gd name="connsiteY8" fmla="*/ -203 h 2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567" h="262150">
                    <a:moveTo>
                      <a:pt x="145046" y="-203"/>
                    </a:moveTo>
                    <a:cubicBezTo>
                      <a:pt x="146105" y="21768"/>
                      <a:pt x="141142" y="41342"/>
                      <a:pt x="122740" y="55562"/>
                    </a:cubicBezTo>
                    <a:cubicBezTo>
                      <a:pt x="112869" y="66714"/>
                      <a:pt x="114096" y="81883"/>
                      <a:pt x="112646" y="94597"/>
                    </a:cubicBezTo>
                    <a:cubicBezTo>
                      <a:pt x="107070" y="144004"/>
                      <a:pt x="85545" y="186330"/>
                      <a:pt x="58387" y="226202"/>
                    </a:cubicBezTo>
                    <a:cubicBezTo>
                      <a:pt x="46063" y="244270"/>
                      <a:pt x="29557" y="259382"/>
                      <a:pt x="5689" y="261947"/>
                    </a:cubicBezTo>
                    <a:cubicBezTo>
                      <a:pt x="-4850" y="250794"/>
                      <a:pt x="448" y="239641"/>
                      <a:pt x="5689" y="228488"/>
                    </a:cubicBezTo>
                    <a:cubicBezTo>
                      <a:pt x="29389" y="178300"/>
                      <a:pt x="41546" y="123929"/>
                      <a:pt x="60395" y="71956"/>
                    </a:cubicBezTo>
                    <a:cubicBezTo>
                      <a:pt x="62793" y="65320"/>
                      <a:pt x="61231" y="57290"/>
                      <a:pt x="61510" y="49650"/>
                    </a:cubicBezTo>
                    <a:cubicBezTo>
                      <a:pt x="86046" y="28014"/>
                      <a:pt x="115658" y="14184"/>
                      <a:pt x="145046" y="-203"/>
                    </a:cubicBezTo>
                    <a:close/>
                  </a:path>
                </a:pathLst>
              </a:custGeom>
              <a:noFill/>
              <a:ln w="30560" cap="flat">
                <a:solidFill>
                  <a:srgbClr val="FFFFFF"/>
                </a:solidFill>
                <a:prstDash val="solid"/>
                <a:round/>
              </a:ln>
            </p:spPr>
            <p:txBody>
              <a:bodyPr rtlCol="0" anchor="ctr"/>
              <a:lstStyle/>
              <a:p>
                <a:endParaRPr lang="de-DE"/>
              </a:p>
            </p:txBody>
          </p:sp>
          <p:sp>
            <p:nvSpPr>
              <p:cNvPr id="96" name="Freihandform: Form 95">
                <a:extLst>
                  <a:ext uri="{FF2B5EF4-FFF2-40B4-BE49-F238E27FC236}">
                    <a16:creationId xmlns:a16="http://schemas.microsoft.com/office/drawing/2014/main" id="{3D4BD236-5F94-8E34-4244-C7A95DE51190}"/>
                  </a:ext>
                </a:extLst>
              </p:cNvPr>
              <p:cNvSpPr/>
              <p:nvPr/>
            </p:nvSpPr>
            <p:spPr>
              <a:xfrm rot="757641">
                <a:off x="1855841" y="2727329"/>
                <a:ext cx="173729" cy="162828"/>
              </a:xfrm>
              <a:custGeom>
                <a:avLst/>
                <a:gdLst>
                  <a:gd name="connsiteX0" fmla="*/ -406 w 173729"/>
                  <a:gd name="connsiteY0" fmla="*/ 150385 h 162828"/>
                  <a:gd name="connsiteX1" fmla="*/ 69411 w 173729"/>
                  <a:gd name="connsiteY1" fmla="*/ 64507 h 162828"/>
                  <a:gd name="connsiteX2" fmla="*/ 117704 w 173729"/>
                  <a:gd name="connsiteY2" fmla="*/ 13036 h 162828"/>
                  <a:gd name="connsiteX3" fmla="*/ 144582 w 173729"/>
                  <a:gd name="connsiteY3" fmla="*/ -180 h 162828"/>
                  <a:gd name="connsiteX4" fmla="*/ 172465 w 173729"/>
                  <a:gd name="connsiteY4" fmla="*/ 61161 h 162828"/>
                  <a:gd name="connsiteX5" fmla="*/ 91996 w 173729"/>
                  <a:gd name="connsiteY5" fmla="*/ 139232 h 162828"/>
                  <a:gd name="connsiteX6" fmla="*/ 86420 w 173729"/>
                  <a:gd name="connsiteY6" fmla="*/ 150831 h 162828"/>
                  <a:gd name="connsiteX7" fmla="*/ 100751 w 173729"/>
                  <a:gd name="connsiteY7" fmla="*/ 155849 h 162828"/>
                  <a:gd name="connsiteX8" fmla="*/ 139452 w 173729"/>
                  <a:gd name="connsiteY8" fmla="*/ 155849 h 162828"/>
                  <a:gd name="connsiteX9" fmla="*/ 78111 w 173729"/>
                  <a:gd name="connsiteY9" fmla="*/ 159921 h 162828"/>
                  <a:gd name="connsiteX10" fmla="*/ -406 w 173729"/>
                  <a:gd name="connsiteY10" fmla="*/ 150385 h 16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29" h="162828">
                    <a:moveTo>
                      <a:pt x="-406" y="150385"/>
                    </a:moveTo>
                    <a:cubicBezTo>
                      <a:pt x="10189" y="111907"/>
                      <a:pt x="47997" y="95010"/>
                      <a:pt x="69411" y="64507"/>
                    </a:cubicBezTo>
                    <a:cubicBezTo>
                      <a:pt x="83765" y="45792"/>
                      <a:pt x="99942" y="28549"/>
                      <a:pt x="117704" y="13036"/>
                    </a:cubicBezTo>
                    <a:cubicBezTo>
                      <a:pt x="124908" y="5719"/>
                      <a:pt x="134388" y="1063"/>
                      <a:pt x="144582" y="-180"/>
                    </a:cubicBezTo>
                    <a:cubicBezTo>
                      <a:pt x="164546" y="15489"/>
                      <a:pt x="176759" y="34561"/>
                      <a:pt x="172465" y="61161"/>
                    </a:cubicBezTo>
                    <a:cubicBezTo>
                      <a:pt x="137556" y="78782"/>
                      <a:pt x="118707" y="113078"/>
                      <a:pt x="91996" y="139232"/>
                    </a:cubicBezTo>
                    <a:cubicBezTo>
                      <a:pt x="88762" y="142354"/>
                      <a:pt x="84523" y="145868"/>
                      <a:pt x="86420" y="150831"/>
                    </a:cubicBezTo>
                    <a:cubicBezTo>
                      <a:pt x="88929" y="157523"/>
                      <a:pt x="95565" y="155738"/>
                      <a:pt x="100751" y="155849"/>
                    </a:cubicBezTo>
                    <a:lnTo>
                      <a:pt x="139452" y="155849"/>
                    </a:lnTo>
                    <a:cubicBezTo>
                      <a:pt x="119656" y="167002"/>
                      <a:pt x="98465" y="161426"/>
                      <a:pt x="78111" y="159921"/>
                    </a:cubicBezTo>
                    <a:cubicBezTo>
                      <a:pt x="51511" y="158303"/>
                      <a:pt x="25524" y="153507"/>
                      <a:pt x="-406" y="150385"/>
                    </a:cubicBezTo>
                    <a:close/>
                  </a:path>
                </a:pathLst>
              </a:custGeom>
              <a:noFill/>
              <a:ln w="30560" cap="flat">
                <a:solidFill>
                  <a:srgbClr val="FFFFFF"/>
                </a:solidFill>
                <a:prstDash val="solid"/>
                <a:round/>
              </a:ln>
            </p:spPr>
            <p:txBody>
              <a:bodyPr rtlCol="0" anchor="ctr"/>
              <a:lstStyle/>
              <a:p>
                <a:endParaRPr lang="de-DE"/>
              </a:p>
            </p:txBody>
          </p:sp>
          <p:sp>
            <p:nvSpPr>
              <p:cNvPr id="97" name="Freihandform: Form 96">
                <a:extLst>
                  <a:ext uri="{FF2B5EF4-FFF2-40B4-BE49-F238E27FC236}">
                    <a16:creationId xmlns:a16="http://schemas.microsoft.com/office/drawing/2014/main" id="{9FAD634F-831C-7A8D-1DBB-C8772E5DC8FB}"/>
                  </a:ext>
                </a:extLst>
              </p:cNvPr>
              <p:cNvSpPr/>
              <p:nvPr/>
            </p:nvSpPr>
            <p:spPr>
              <a:xfrm rot="757641">
                <a:off x="934169" y="2496543"/>
                <a:ext cx="189825" cy="181848"/>
              </a:xfrm>
              <a:custGeom>
                <a:avLst/>
                <a:gdLst>
                  <a:gd name="connsiteX0" fmla="*/ 83180 w 189825"/>
                  <a:gd name="connsiteY0" fmla="*/ 181629 h 181848"/>
                  <a:gd name="connsiteX1" fmla="*/ 24459 w 189825"/>
                  <a:gd name="connsiteY1" fmla="*/ 159881 h 181848"/>
                  <a:gd name="connsiteX2" fmla="*/ -411 w 189825"/>
                  <a:gd name="connsiteY2" fmla="*/ 159323 h 181848"/>
                  <a:gd name="connsiteX3" fmla="*/ 98013 w 189825"/>
                  <a:gd name="connsiteY3" fmla="*/ 66865 h 181848"/>
                  <a:gd name="connsiteX4" fmla="*/ 159857 w 189825"/>
                  <a:gd name="connsiteY4" fmla="*/ 12048 h 181848"/>
                  <a:gd name="connsiteX5" fmla="*/ 179597 w 189825"/>
                  <a:gd name="connsiteY5" fmla="*/ 1620 h 181848"/>
                  <a:gd name="connsiteX6" fmla="*/ 187070 w 189825"/>
                  <a:gd name="connsiteY6" fmla="*/ 31733 h 181848"/>
                  <a:gd name="connsiteX7" fmla="*/ 83180 w 189825"/>
                  <a:gd name="connsiteY7" fmla="*/ 181629 h 18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25" h="181848">
                    <a:moveTo>
                      <a:pt x="83180" y="181629"/>
                    </a:moveTo>
                    <a:cubicBezTo>
                      <a:pt x="69908" y="157818"/>
                      <a:pt x="44145" y="167465"/>
                      <a:pt x="24459" y="159881"/>
                    </a:cubicBezTo>
                    <a:cubicBezTo>
                      <a:pt x="17210" y="157037"/>
                      <a:pt x="7730" y="159379"/>
                      <a:pt x="-411" y="159323"/>
                    </a:cubicBezTo>
                    <a:cubicBezTo>
                      <a:pt x="26969" y="122853"/>
                      <a:pt x="64610" y="96922"/>
                      <a:pt x="98013" y="66865"/>
                    </a:cubicBezTo>
                    <a:cubicBezTo>
                      <a:pt x="118423" y="48519"/>
                      <a:pt x="134985" y="25376"/>
                      <a:pt x="159857" y="12048"/>
                    </a:cubicBezTo>
                    <a:cubicBezTo>
                      <a:pt x="166716" y="8368"/>
                      <a:pt x="172515" y="-5071"/>
                      <a:pt x="179597" y="1620"/>
                    </a:cubicBezTo>
                    <a:cubicBezTo>
                      <a:pt x="186680" y="8312"/>
                      <a:pt x="192981" y="25320"/>
                      <a:pt x="187070" y="31733"/>
                    </a:cubicBezTo>
                    <a:cubicBezTo>
                      <a:pt x="145413" y="76847"/>
                      <a:pt x="140172" y="147222"/>
                      <a:pt x="83180" y="181629"/>
                    </a:cubicBezTo>
                    <a:close/>
                  </a:path>
                </a:pathLst>
              </a:custGeom>
              <a:noFill/>
              <a:ln w="30560" cap="flat">
                <a:solidFill>
                  <a:srgbClr val="FFFFFF"/>
                </a:solidFill>
                <a:prstDash val="solid"/>
                <a:round/>
              </a:ln>
            </p:spPr>
            <p:txBody>
              <a:bodyPr rtlCol="0" anchor="ctr"/>
              <a:lstStyle/>
              <a:p>
                <a:endParaRPr lang="de-DE"/>
              </a:p>
            </p:txBody>
          </p:sp>
          <p:sp>
            <p:nvSpPr>
              <p:cNvPr id="98" name="Freihandform: Form 97">
                <a:extLst>
                  <a:ext uri="{FF2B5EF4-FFF2-40B4-BE49-F238E27FC236}">
                    <a16:creationId xmlns:a16="http://schemas.microsoft.com/office/drawing/2014/main" id="{38B67AB4-3163-633D-78BA-63CFE3AC13BC}"/>
                  </a:ext>
                </a:extLst>
              </p:cNvPr>
              <p:cNvSpPr/>
              <p:nvPr/>
            </p:nvSpPr>
            <p:spPr>
              <a:xfrm rot="757641">
                <a:off x="642393" y="2235919"/>
                <a:ext cx="154741" cy="140413"/>
              </a:xfrm>
              <a:custGeom>
                <a:avLst/>
                <a:gdLst>
                  <a:gd name="connsiteX0" fmla="*/ 66513 w 154741"/>
                  <a:gd name="connsiteY0" fmla="*/ -236 h 140413"/>
                  <a:gd name="connsiteX1" fmla="*/ 129137 w 154741"/>
                  <a:gd name="connsiteY1" fmla="*/ 86367 h 140413"/>
                  <a:gd name="connsiteX2" fmla="*/ 140290 w 154741"/>
                  <a:gd name="connsiteY2" fmla="*/ 105215 h 140413"/>
                  <a:gd name="connsiteX3" fmla="*/ 152781 w 154741"/>
                  <a:gd name="connsiteY3" fmla="*/ 133823 h 140413"/>
                  <a:gd name="connsiteX4" fmla="*/ 121999 w 154741"/>
                  <a:gd name="connsiteY4" fmla="*/ 139399 h 140413"/>
                  <a:gd name="connsiteX5" fmla="*/ 55360 w 154741"/>
                  <a:gd name="connsiteY5" fmla="*/ 139399 h 140413"/>
                  <a:gd name="connsiteX6" fmla="*/ -405 w 154741"/>
                  <a:gd name="connsiteY6" fmla="*/ 50175 h 140413"/>
                  <a:gd name="connsiteX7" fmla="*/ 66513 w 154741"/>
                  <a:gd name="connsiteY7" fmla="*/ -236 h 14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741" h="140413">
                    <a:moveTo>
                      <a:pt x="66513" y="-236"/>
                    </a:moveTo>
                    <a:cubicBezTo>
                      <a:pt x="96960" y="21680"/>
                      <a:pt x="108838" y="57090"/>
                      <a:pt x="129137" y="86367"/>
                    </a:cubicBezTo>
                    <a:cubicBezTo>
                      <a:pt x="133498" y="92244"/>
                      <a:pt x="137234" y="98563"/>
                      <a:pt x="140290" y="105215"/>
                    </a:cubicBezTo>
                    <a:cubicBezTo>
                      <a:pt x="144472" y="114974"/>
                      <a:pt x="159082" y="122335"/>
                      <a:pt x="152781" y="133823"/>
                    </a:cubicBezTo>
                    <a:cubicBezTo>
                      <a:pt x="146480" y="145310"/>
                      <a:pt x="132427" y="137280"/>
                      <a:pt x="121999" y="139399"/>
                    </a:cubicBezTo>
                    <a:lnTo>
                      <a:pt x="55360" y="139399"/>
                    </a:lnTo>
                    <a:cubicBezTo>
                      <a:pt x="34058" y="111517"/>
                      <a:pt x="19057" y="79452"/>
                      <a:pt x="-405" y="50175"/>
                    </a:cubicBezTo>
                    <a:cubicBezTo>
                      <a:pt x="17272" y="26866"/>
                      <a:pt x="38630" y="8631"/>
                      <a:pt x="66513" y="-236"/>
                    </a:cubicBezTo>
                    <a:close/>
                  </a:path>
                </a:pathLst>
              </a:custGeom>
              <a:noFill/>
              <a:ln w="30560" cap="flat">
                <a:solidFill>
                  <a:srgbClr val="FFFFFF"/>
                </a:solidFill>
                <a:prstDash val="solid"/>
                <a:round/>
              </a:ln>
            </p:spPr>
            <p:txBody>
              <a:bodyPr rtlCol="0" anchor="ctr"/>
              <a:lstStyle/>
              <a:p>
                <a:endParaRPr lang="de-DE"/>
              </a:p>
            </p:txBody>
          </p:sp>
          <p:sp>
            <p:nvSpPr>
              <p:cNvPr id="99" name="Freihandform: Form 98">
                <a:extLst>
                  <a:ext uri="{FF2B5EF4-FFF2-40B4-BE49-F238E27FC236}">
                    <a16:creationId xmlns:a16="http://schemas.microsoft.com/office/drawing/2014/main" id="{9CFD8C0A-5DA0-42D4-AE34-3ACB9E5EBF6B}"/>
                  </a:ext>
                </a:extLst>
              </p:cNvPr>
              <p:cNvSpPr/>
              <p:nvPr/>
            </p:nvSpPr>
            <p:spPr>
              <a:xfrm rot="757641">
                <a:off x="1708118" y="2061998"/>
                <a:ext cx="147946" cy="180465"/>
              </a:xfrm>
              <a:custGeom>
                <a:avLst/>
                <a:gdLst>
                  <a:gd name="connsiteX0" fmla="*/ 47186 w 147946"/>
                  <a:gd name="connsiteY0" fmla="*/ 39766 h 180465"/>
                  <a:gd name="connsiteX1" fmla="*/ 75069 w 147946"/>
                  <a:gd name="connsiteY1" fmla="*/ 730 h 180465"/>
                  <a:gd name="connsiteX2" fmla="*/ 147563 w 147946"/>
                  <a:gd name="connsiteY2" fmla="*/ 6307 h 180465"/>
                  <a:gd name="connsiteX3" fmla="*/ 102951 w 147946"/>
                  <a:gd name="connsiteY3" fmla="*/ 134566 h 180465"/>
                  <a:gd name="connsiteX4" fmla="*/ 86222 w 147946"/>
                  <a:gd name="connsiteY4" fmla="*/ 149901 h 180465"/>
                  <a:gd name="connsiteX5" fmla="*/ 16906 w 147946"/>
                  <a:gd name="connsiteY5" fmla="*/ 178732 h 180465"/>
                  <a:gd name="connsiteX6" fmla="*/ 2128 w 147946"/>
                  <a:gd name="connsiteY6" fmla="*/ 166854 h 180465"/>
                  <a:gd name="connsiteX7" fmla="*/ 47186 w 147946"/>
                  <a:gd name="connsiteY7" fmla="*/ 39766 h 180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946" h="180465">
                    <a:moveTo>
                      <a:pt x="47186" y="39766"/>
                    </a:moveTo>
                    <a:cubicBezTo>
                      <a:pt x="55607" y="26159"/>
                      <a:pt x="61741" y="10991"/>
                      <a:pt x="75069" y="730"/>
                    </a:cubicBezTo>
                    <a:cubicBezTo>
                      <a:pt x="99215" y="3407"/>
                      <a:pt x="124198" y="-5962"/>
                      <a:pt x="147563" y="6307"/>
                    </a:cubicBezTo>
                    <a:cubicBezTo>
                      <a:pt x="127566" y="47104"/>
                      <a:pt x="112588" y="90166"/>
                      <a:pt x="102951" y="134566"/>
                    </a:cubicBezTo>
                    <a:cubicBezTo>
                      <a:pt x="103899" y="146555"/>
                      <a:pt x="93137" y="147169"/>
                      <a:pt x="86222" y="149901"/>
                    </a:cubicBezTo>
                    <a:cubicBezTo>
                      <a:pt x="63079" y="159437"/>
                      <a:pt x="40606" y="170702"/>
                      <a:pt x="16906" y="178732"/>
                    </a:cubicBezTo>
                    <a:cubicBezTo>
                      <a:pt x="7036" y="182078"/>
                      <a:pt x="-5902" y="180739"/>
                      <a:pt x="2128" y="166854"/>
                    </a:cubicBezTo>
                    <a:cubicBezTo>
                      <a:pt x="25159" y="127093"/>
                      <a:pt x="34193" y="82872"/>
                      <a:pt x="47186" y="39766"/>
                    </a:cubicBezTo>
                    <a:close/>
                  </a:path>
                </a:pathLst>
              </a:custGeom>
              <a:noFill/>
              <a:ln w="30560" cap="flat">
                <a:solidFill>
                  <a:srgbClr val="FFFFFF"/>
                </a:solidFill>
                <a:prstDash val="solid"/>
                <a:round/>
              </a:ln>
            </p:spPr>
            <p:txBody>
              <a:bodyPr rtlCol="0" anchor="ctr"/>
              <a:lstStyle/>
              <a:p>
                <a:endParaRPr lang="de-DE"/>
              </a:p>
            </p:txBody>
          </p:sp>
          <p:sp>
            <p:nvSpPr>
              <p:cNvPr id="100" name="Freihandform: Form 99">
                <a:extLst>
                  <a:ext uri="{FF2B5EF4-FFF2-40B4-BE49-F238E27FC236}">
                    <a16:creationId xmlns:a16="http://schemas.microsoft.com/office/drawing/2014/main" id="{4D1F1C12-42F8-0E55-4EB4-BFE2BC0F8887}"/>
                  </a:ext>
                </a:extLst>
              </p:cNvPr>
              <p:cNvSpPr/>
              <p:nvPr/>
            </p:nvSpPr>
            <p:spPr>
              <a:xfrm rot="757641">
                <a:off x="1475590" y="2332555"/>
                <a:ext cx="117766" cy="150849"/>
              </a:xfrm>
              <a:custGeom>
                <a:avLst/>
                <a:gdLst>
                  <a:gd name="connsiteX0" fmla="*/ 319 w 117766"/>
                  <a:gd name="connsiteY0" fmla="*/ 150647 h 150849"/>
                  <a:gd name="connsiteX1" fmla="*/ 16100 w 117766"/>
                  <a:gd name="connsiteY1" fmla="*/ 85736 h 150849"/>
                  <a:gd name="connsiteX2" fmla="*/ 50451 w 117766"/>
                  <a:gd name="connsiteY2" fmla="*/ 81 h 150849"/>
                  <a:gd name="connsiteX3" fmla="*/ 117369 w 117766"/>
                  <a:gd name="connsiteY3" fmla="*/ 55846 h 150849"/>
                  <a:gd name="connsiteX4" fmla="*/ 87758 w 117766"/>
                  <a:gd name="connsiteY4" fmla="*/ 118359 h 150849"/>
                  <a:gd name="connsiteX5" fmla="*/ 100696 w 117766"/>
                  <a:gd name="connsiteY5" fmla="*/ 128285 h 150849"/>
                  <a:gd name="connsiteX6" fmla="*/ 319 w 117766"/>
                  <a:gd name="connsiteY6" fmla="*/ 150647 h 15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766" h="150849">
                    <a:moveTo>
                      <a:pt x="319" y="150647"/>
                    </a:moveTo>
                    <a:cubicBezTo>
                      <a:pt x="-3473" y="126891"/>
                      <a:pt x="8684" y="106704"/>
                      <a:pt x="16100" y="85736"/>
                    </a:cubicBezTo>
                    <a:cubicBezTo>
                      <a:pt x="26361" y="56794"/>
                      <a:pt x="30990" y="25399"/>
                      <a:pt x="50451" y="81"/>
                    </a:cubicBezTo>
                    <a:cubicBezTo>
                      <a:pt x="82015" y="-3153"/>
                      <a:pt x="111793" y="21607"/>
                      <a:pt x="117369" y="55846"/>
                    </a:cubicBezTo>
                    <a:cubicBezTo>
                      <a:pt x="95063" y="70735"/>
                      <a:pt x="96792" y="97168"/>
                      <a:pt x="87758" y="118359"/>
                    </a:cubicBezTo>
                    <a:cubicBezTo>
                      <a:pt x="84691" y="125441"/>
                      <a:pt x="94115" y="127616"/>
                      <a:pt x="100696" y="128285"/>
                    </a:cubicBezTo>
                    <a:cubicBezTo>
                      <a:pt x="69155" y="142633"/>
                      <a:pt x="34966" y="150251"/>
                      <a:pt x="319" y="150647"/>
                    </a:cubicBezTo>
                    <a:close/>
                  </a:path>
                </a:pathLst>
              </a:custGeom>
              <a:noFill/>
              <a:ln w="30560" cap="flat">
                <a:solidFill>
                  <a:srgbClr val="FFFFFF"/>
                </a:solidFill>
                <a:prstDash val="solid"/>
                <a:round/>
              </a:ln>
            </p:spPr>
            <p:txBody>
              <a:bodyPr rtlCol="0" anchor="ctr"/>
              <a:lstStyle/>
              <a:p>
                <a:endParaRPr lang="de-DE"/>
              </a:p>
            </p:txBody>
          </p:sp>
          <p:sp>
            <p:nvSpPr>
              <p:cNvPr id="101" name="Freihandform: Form 100">
                <a:extLst>
                  <a:ext uri="{FF2B5EF4-FFF2-40B4-BE49-F238E27FC236}">
                    <a16:creationId xmlns:a16="http://schemas.microsoft.com/office/drawing/2014/main" id="{F1109C08-8E54-A558-5B36-F5EBA33BD584}"/>
                  </a:ext>
                </a:extLst>
              </p:cNvPr>
              <p:cNvSpPr/>
              <p:nvPr/>
            </p:nvSpPr>
            <p:spPr>
              <a:xfrm rot="757641">
                <a:off x="610587" y="1986223"/>
                <a:ext cx="156244" cy="192834"/>
              </a:xfrm>
              <a:custGeom>
                <a:avLst/>
                <a:gdLst>
                  <a:gd name="connsiteX0" fmla="*/ 51632 w 156244"/>
                  <a:gd name="connsiteY0" fmla="*/ 19779 h 192834"/>
                  <a:gd name="connsiteX1" fmla="*/ 143756 w 156244"/>
                  <a:gd name="connsiteY1" fmla="*/ 161143 h 192834"/>
                  <a:gd name="connsiteX2" fmla="*/ 152009 w 156244"/>
                  <a:gd name="connsiteY2" fmla="*/ 192594 h 192834"/>
                  <a:gd name="connsiteX3" fmla="*/ 62394 w 156244"/>
                  <a:gd name="connsiteY3" fmla="*/ 132926 h 192834"/>
                  <a:gd name="connsiteX4" fmla="*/ -397 w 156244"/>
                  <a:gd name="connsiteY4" fmla="*/ -241 h 192834"/>
                  <a:gd name="connsiteX5" fmla="*/ 51632 w 156244"/>
                  <a:gd name="connsiteY5" fmla="*/ 19779 h 19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244" h="192834">
                    <a:moveTo>
                      <a:pt x="51632" y="19779"/>
                    </a:moveTo>
                    <a:cubicBezTo>
                      <a:pt x="82526" y="66789"/>
                      <a:pt x="113865" y="113520"/>
                      <a:pt x="143756" y="161143"/>
                    </a:cubicBezTo>
                    <a:cubicBezTo>
                      <a:pt x="149332" y="169787"/>
                      <a:pt x="162270" y="178876"/>
                      <a:pt x="152009" y="192594"/>
                    </a:cubicBezTo>
                    <a:cubicBezTo>
                      <a:pt x="110464" y="190308"/>
                      <a:pt x="87656" y="159135"/>
                      <a:pt x="62394" y="132926"/>
                    </a:cubicBezTo>
                    <a:cubicBezTo>
                      <a:pt x="26761" y="96456"/>
                      <a:pt x="3953" y="52736"/>
                      <a:pt x="-397" y="-241"/>
                    </a:cubicBezTo>
                    <a:cubicBezTo>
                      <a:pt x="19958" y="1432"/>
                      <a:pt x="35237" y="12251"/>
                      <a:pt x="51632" y="19779"/>
                    </a:cubicBezTo>
                    <a:close/>
                  </a:path>
                </a:pathLst>
              </a:custGeom>
              <a:noFill/>
              <a:ln w="30560" cap="flat">
                <a:solidFill>
                  <a:srgbClr val="FFFFFF"/>
                </a:solidFill>
                <a:prstDash val="solid"/>
                <a:round/>
              </a:ln>
            </p:spPr>
            <p:txBody>
              <a:bodyPr rtlCol="0" anchor="ctr"/>
              <a:lstStyle/>
              <a:p>
                <a:endParaRPr lang="de-DE"/>
              </a:p>
            </p:txBody>
          </p:sp>
          <p:sp>
            <p:nvSpPr>
              <p:cNvPr id="102" name="Freihandform: Form 101">
                <a:extLst>
                  <a:ext uri="{FF2B5EF4-FFF2-40B4-BE49-F238E27FC236}">
                    <a16:creationId xmlns:a16="http://schemas.microsoft.com/office/drawing/2014/main" id="{1D4889FE-BF4E-978F-A066-FC0F03839B33}"/>
                  </a:ext>
                </a:extLst>
              </p:cNvPr>
              <p:cNvSpPr/>
              <p:nvPr/>
            </p:nvSpPr>
            <p:spPr>
              <a:xfrm rot="757641">
                <a:off x="392882" y="2092114"/>
                <a:ext cx="192723" cy="111894"/>
              </a:xfrm>
              <a:custGeom>
                <a:avLst/>
                <a:gdLst>
                  <a:gd name="connsiteX0" fmla="*/ 72092 w 192723"/>
                  <a:gd name="connsiteY0" fmla="*/ 111648 h 111894"/>
                  <a:gd name="connsiteX1" fmla="*/ -402 w 192723"/>
                  <a:gd name="connsiteY1" fmla="*/ 118 h 111894"/>
                  <a:gd name="connsiteX2" fmla="*/ 192321 w 192723"/>
                  <a:gd name="connsiteY2" fmla="*/ 15788 h 111894"/>
                  <a:gd name="connsiteX3" fmla="*/ 72092 w 192723"/>
                  <a:gd name="connsiteY3" fmla="*/ 111648 h 111894"/>
                </a:gdLst>
                <a:ahLst/>
                <a:cxnLst>
                  <a:cxn ang="0">
                    <a:pos x="connsiteX0" y="connsiteY0"/>
                  </a:cxn>
                  <a:cxn ang="0">
                    <a:pos x="connsiteX1" y="connsiteY1"/>
                  </a:cxn>
                  <a:cxn ang="0">
                    <a:pos x="connsiteX2" y="connsiteY2"/>
                  </a:cxn>
                  <a:cxn ang="0">
                    <a:pos x="connsiteX3" y="connsiteY3"/>
                  </a:cxn>
                </a:cxnLst>
                <a:rect l="l" t="t" r="r" b="b"/>
                <a:pathLst>
                  <a:path w="192723" h="111894">
                    <a:moveTo>
                      <a:pt x="72092" y="111648"/>
                    </a:moveTo>
                    <a:cubicBezTo>
                      <a:pt x="40323" y="80006"/>
                      <a:pt x="15619" y="41997"/>
                      <a:pt x="-402" y="118"/>
                    </a:cubicBezTo>
                    <a:cubicBezTo>
                      <a:pt x="61664" y="-1053"/>
                      <a:pt x="123563" y="-273"/>
                      <a:pt x="192321" y="15788"/>
                    </a:cubicBezTo>
                    <a:cubicBezTo>
                      <a:pt x="137448" y="36309"/>
                      <a:pt x="102930" y="71831"/>
                      <a:pt x="72092" y="111648"/>
                    </a:cubicBezTo>
                    <a:close/>
                  </a:path>
                </a:pathLst>
              </a:custGeom>
              <a:noFill/>
              <a:ln w="30560" cap="flat">
                <a:solidFill>
                  <a:srgbClr val="FFFFFF"/>
                </a:solidFill>
                <a:prstDash val="solid"/>
                <a:round/>
              </a:ln>
            </p:spPr>
            <p:txBody>
              <a:bodyPr rtlCol="0" anchor="ctr"/>
              <a:lstStyle/>
              <a:p>
                <a:endParaRPr lang="de-DE"/>
              </a:p>
            </p:txBody>
          </p:sp>
          <p:sp>
            <p:nvSpPr>
              <p:cNvPr id="103" name="Freihandform: Form 102">
                <a:extLst>
                  <a:ext uri="{FF2B5EF4-FFF2-40B4-BE49-F238E27FC236}">
                    <a16:creationId xmlns:a16="http://schemas.microsoft.com/office/drawing/2014/main" id="{05795AF3-EBEB-0EA6-8640-D85BFC8FA099}"/>
                  </a:ext>
                </a:extLst>
              </p:cNvPr>
              <p:cNvSpPr/>
              <p:nvPr/>
            </p:nvSpPr>
            <p:spPr>
              <a:xfrm rot="757641">
                <a:off x="993541" y="2862111"/>
                <a:ext cx="165061" cy="192867"/>
              </a:xfrm>
              <a:custGeom>
                <a:avLst/>
                <a:gdLst>
                  <a:gd name="connsiteX0" fmla="*/ 161293 w 165061"/>
                  <a:gd name="connsiteY0" fmla="*/ 191822 h 192867"/>
                  <a:gd name="connsiteX1" fmla="*/ 51882 w 165061"/>
                  <a:gd name="connsiteY1" fmla="*/ 136447 h 192867"/>
                  <a:gd name="connsiteX2" fmla="*/ -425 w 165061"/>
                  <a:gd name="connsiteY2" fmla="*/ 13765 h 192867"/>
                  <a:gd name="connsiteX3" fmla="*/ 21881 w 165061"/>
                  <a:gd name="connsiteY3" fmla="*/ 8188 h 192867"/>
                  <a:gd name="connsiteX4" fmla="*/ 64039 w 165061"/>
                  <a:gd name="connsiteY4" fmla="*/ 55310 h 192867"/>
                  <a:gd name="connsiteX5" fmla="*/ 110993 w 165061"/>
                  <a:gd name="connsiteY5" fmla="*/ 109178 h 192867"/>
                  <a:gd name="connsiteX6" fmla="*/ 117573 w 165061"/>
                  <a:gd name="connsiteY6" fmla="*/ 123845 h 192867"/>
                  <a:gd name="connsiteX7" fmla="*/ 155214 w 165061"/>
                  <a:gd name="connsiteY7" fmla="*/ 164442 h 192867"/>
                  <a:gd name="connsiteX8" fmla="*/ 161293 w 165061"/>
                  <a:gd name="connsiteY8" fmla="*/ 191822 h 192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061" h="192867">
                    <a:moveTo>
                      <a:pt x="161293" y="191822"/>
                    </a:moveTo>
                    <a:cubicBezTo>
                      <a:pt x="112777" y="197398"/>
                      <a:pt x="78705" y="174535"/>
                      <a:pt x="51882" y="136447"/>
                    </a:cubicBezTo>
                    <a:cubicBezTo>
                      <a:pt x="25617" y="99197"/>
                      <a:pt x="4594" y="59938"/>
                      <a:pt x="-425" y="13765"/>
                    </a:cubicBezTo>
                    <a:cubicBezTo>
                      <a:pt x="3032" y="-2630"/>
                      <a:pt x="9278" y="-4749"/>
                      <a:pt x="21881" y="8188"/>
                    </a:cubicBezTo>
                    <a:cubicBezTo>
                      <a:pt x="36491" y="23301"/>
                      <a:pt x="49763" y="39584"/>
                      <a:pt x="64039" y="55310"/>
                    </a:cubicBezTo>
                    <a:cubicBezTo>
                      <a:pt x="79932" y="73043"/>
                      <a:pt x="95657" y="90943"/>
                      <a:pt x="110993" y="109178"/>
                    </a:cubicBezTo>
                    <a:cubicBezTo>
                      <a:pt x="113948" y="113639"/>
                      <a:pt x="110547" y="121000"/>
                      <a:pt x="117573" y="123845"/>
                    </a:cubicBezTo>
                    <a:cubicBezTo>
                      <a:pt x="132964" y="134998"/>
                      <a:pt x="143281" y="150389"/>
                      <a:pt x="155214" y="164442"/>
                    </a:cubicBezTo>
                    <a:cubicBezTo>
                      <a:pt x="161627" y="171970"/>
                      <a:pt x="169100" y="180725"/>
                      <a:pt x="161293" y="191822"/>
                    </a:cubicBezTo>
                    <a:close/>
                  </a:path>
                </a:pathLst>
              </a:custGeom>
              <a:noFill/>
              <a:ln w="30560" cap="flat">
                <a:solidFill>
                  <a:srgbClr val="FFFFFF"/>
                </a:solidFill>
                <a:prstDash val="solid"/>
                <a:round/>
              </a:ln>
            </p:spPr>
            <p:txBody>
              <a:bodyPr rtlCol="0" anchor="ctr"/>
              <a:lstStyle/>
              <a:p>
                <a:endParaRPr lang="de-DE"/>
              </a:p>
            </p:txBody>
          </p:sp>
          <p:sp>
            <p:nvSpPr>
              <p:cNvPr id="104" name="Freihandform: Form 103">
                <a:extLst>
                  <a:ext uri="{FF2B5EF4-FFF2-40B4-BE49-F238E27FC236}">
                    <a16:creationId xmlns:a16="http://schemas.microsoft.com/office/drawing/2014/main" id="{F7F1DB5A-681F-A3C1-BD6F-A9E1938BF2BC}"/>
                  </a:ext>
                </a:extLst>
              </p:cNvPr>
              <p:cNvSpPr/>
              <p:nvPr/>
            </p:nvSpPr>
            <p:spPr>
              <a:xfrm rot="757641">
                <a:off x="1017936" y="2674911"/>
                <a:ext cx="133415" cy="185045"/>
              </a:xfrm>
              <a:custGeom>
                <a:avLst/>
                <a:gdLst>
                  <a:gd name="connsiteX0" fmla="*/ 6021 w 133415"/>
                  <a:gd name="connsiteY0" fmla="*/ 131296 h 185045"/>
                  <a:gd name="connsiteX1" fmla="*/ 9199 w 133415"/>
                  <a:gd name="connsiteY1" fmla="*/ 19097 h 185045"/>
                  <a:gd name="connsiteX2" fmla="*/ 11765 w 133415"/>
                  <a:gd name="connsiteY2" fmla="*/ 2981 h 185045"/>
                  <a:gd name="connsiteX3" fmla="*/ 19181 w 133415"/>
                  <a:gd name="connsiteY3" fmla="*/ -215 h 185045"/>
                  <a:gd name="connsiteX4" fmla="*/ 26598 w 133415"/>
                  <a:gd name="connsiteY4" fmla="*/ 2981 h 185045"/>
                  <a:gd name="connsiteX5" fmla="*/ 80021 w 133415"/>
                  <a:gd name="connsiteY5" fmla="*/ 69564 h 185045"/>
                  <a:gd name="connsiteX6" fmla="*/ 53421 w 133415"/>
                  <a:gd name="connsiteY6" fmla="*/ 80717 h 185045"/>
                  <a:gd name="connsiteX7" fmla="*/ 69203 w 133415"/>
                  <a:gd name="connsiteY7" fmla="*/ 80159 h 185045"/>
                  <a:gd name="connsiteX8" fmla="*/ 132998 w 133415"/>
                  <a:gd name="connsiteY8" fmla="*/ 154048 h 185045"/>
                  <a:gd name="connsiteX9" fmla="*/ 85820 w 133415"/>
                  <a:gd name="connsiteY9" fmla="*/ 184607 h 185045"/>
                  <a:gd name="connsiteX10" fmla="*/ 15835 w 133415"/>
                  <a:gd name="connsiteY10" fmla="*/ 104807 h 185045"/>
                  <a:gd name="connsiteX11" fmla="*/ 6021 w 133415"/>
                  <a:gd name="connsiteY11" fmla="*/ 131296 h 18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3415" h="185045">
                    <a:moveTo>
                      <a:pt x="6021" y="131296"/>
                    </a:moveTo>
                    <a:cubicBezTo>
                      <a:pt x="-7418" y="93487"/>
                      <a:pt x="3456" y="56348"/>
                      <a:pt x="9199" y="19097"/>
                    </a:cubicBezTo>
                    <a:cubicBezTo>
                      <a:pt x="9980" y="13520"/>
                      <a:pt x="10928" y="8390"/>
                      <a:pt x="11765" y="2981"/>
                    </a:cubicBezTo>
                    <a:cubicBezTo>
                      <a:pt x="13694" y="940"/>
                      <a:pt x="16376" y="-215"/>
                      <a:pt x="19181" y="-215"/>
                    </a:cubicBezTo>
                    <a:cubicBezTo>
                      <a:pt x="21986" y="-215"/>
                      <a:pt x="24669" y="940"/>
                      <a:pt x="26598" y="2981"/>
                    </a:cubicBezTo>
                    <a:cubicBezTo>
                      <a:pt x="46004" y="23781"/>
                      <a:pt x="71210" y="40064"/>
                      <a:pt x="80021" y="69564"/>
                    </a:cubicBezTo>
                    <a:cubicBezTo>
                      <a:pt x="73441" y="78319"/>
                      <a:pt x="63291" y="78431"/>
                      <a:pt x="53421" y="80717"/>
                    </a:cubicBezTo>
                    <a:cubicBezTo>
                      <a:pt x="58997" y="81498"/>
                      <a:pt x="64016" y="79769"/>
                      <a:pt x="69203" y="80159"/>
                    </a:cubicBezTo>
                    <a:cubicBezTo>
                      <a:pt x="102661" y="94323"/>
                      <a:pt x="120841" y="121593"/>
                      <a:pt x="132998" y="154048"/>
                    </a:cubicBezTo>
                    <a:cubicBezTo>
                      <a:pt x="123796" y="174346"/>
                      <a:pt x="109465" y="186670"/>
                      <a:pt x="85820" y="184607"/>
                    </a:cubicBezTo>
                    <a:cubicBezTo>
                      <a:pt x="62957" y="158341"/>
                      <a:pt x="45725" y="127113"/>
                      <a:pt x="15835" y="104807"/>
                    </a:cubicBezTo>
                    <a:cubicBezTo>
                      <a:pt x="9422" y="112391"/>
                      <a:pt x="15111" y="125050"/>
                      <a:pt x="6021" y="131296"/>
                    </a:cubicBezTo>
                    <a:close/>
                  </a:path>
                </a:pathLst>
              </a:custGeom>
              <a:noFill/>
              <a:ln w="30560" cap="flat">
                <a:solidFill>
                  <a:srgbClr val="FFFFFF"/>
                </a:solidFill>
                <a:prstDash val="solid"/>
                <a:round/>
              </a:ln>
            </p:spPr>
            <p:txBody>
              <a:bodyPr rtlCol="0" anchor="ctr"/>
              <a:lstStyle/>
              <a:p>
                <a:endParaRPr lang="de-DE"/>
              </a:p>
            </p:txBody>
          </p:sp>
          <p:sp>
            <p:nvSpPr>
              <p:cNvPr id="105" name="Freihandform: Form 104">
                <a:extLst>
                  <a:ext uri="{FF2B5EF4-FFF2-40B4-BE49-F238E27FC236}">
                    <a16:creationId xmlns:a16="http://schemas.microsoft.com/office/drawing/2014/main" id="{60708D2A-C47B-E9B5-1827-7DB1248AAF51}"/>
                  </a:ext>
                </a:extLst>
              </p:cNvPr>
              <p:cNvSpPr/>
              <p:nvPr/>
            </p:nvSpPr>
            <p:spPr>
              <a:xfrm rot="757641">
                <a:off x="369950" y="3057421"/>
                <a:ext cx="187161" cy="83647"/>
              </a:xfrm>
              <a:custGeom>
                <a:avLst/>
                <a:gdLst>
                  <a:gd name="connsiteX0" fmla="*/ 125882 w 187161"/>
                  <a:gd name="connsiteY0" fmla="*/ 83413 h 83647"/>
                  <a:gd name="connsiteX1" fmla="*/ 92423 w 187161"/>
                  <a:gd name="connsiteY1" fmla="*/ 66684 h 83647"/>
                  <a:gd name="connsiteX2" fmla="*/ 25059 w 187161"/>
                  <a:gd name="connsiteY2" fmla="*/ 55531 h 83647"/>
                  <a:gd name="connsiteX3" fmla="*/ 2753 w 187161"/>
                  <a:gd name="connsiteY3" fmla="*/ -234 h 83647"/>
                  <a:gd name="connsiteX4" fmla="*/ 177130 w 187161"/>
                  <a:gd name="connsiteY4" fmla="*/ 23801 h 83647"/>
                  <a:gd name="connsiteX5" fmla="*/ 186721 w 187161"/>
                  <a:gd name="connsiteY5" fmla="*/ 32946 h 83647"/>
                  <a:gd name="connsiteX6" fmla="*/ 125882 w 187161"/>
                  <a:gd name="connsiteY6" fmla="*/ 83413 h 8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161" h="83647">
                    <a:moveTo>
                      <a:pt x="125882" y="83413"/>
                    </a:moveTo>
                    <a:cubicBezTo>
                      <a:pt x="121198" y="65067"/>
                      <a:pt x="105918" y="68468"/>
                      <a:pt x="92423" y="66684"/>
                    </a:cubicBezTo>
                    <a:cubicBezTo>
                      <a:pt x="70117" y="63617"/>
                      <a:pt x="47477" y="59434"/>
                      <a:pt x="25059" y="55531"/>
                    </a:cubicBezTo>
                    <a:cubicBezTo>
                      <a:pt x="10505" y="39861"/>
                      <a:pt x="-7954" y="25697"/>
                      <a:pt x="2753" y="-234"/>
                    </a:cubicBezTo>
                    <a:cubicBezTo>
                      <a:pt x="61529" y="2666"/>
                      <a:pt x="118800" y="17165"/>
                      <a:pt x="177130" y="23801"/>
                    </a:cubicBezTo>
                    <a:cubicBezTo>
                      <a:pt x="180643" y="24191"/>
                      <a:pt x="183543" y="29767"/>
                      <a:pt x="186721" y="32946"/>
                    </a:cubicBezTo>
                    <a:lnTo>
                      <a:pt x="125882" y="83413"/>
                    </a:lnTo>
                    <a:close/>
                  </a:path>
                </a:pathLst>
              </a:custGeom>
              <a:noFill/>
              <a:ln w="30560" cap="flat">
                <a:solidFill>
                  <a:srgbClr val="FFFFFF"/>
                </a:solidFill>
                <a:prstDash val="solid"/>
                <a:round/>
              </a:ln>
            </p:spPr>
            <p:txBody>
              <a:bodyPr rtlCol="0" anchor="ctr"/>
              <a:lstStyle/>
              <a:p>
                <a:endParaRPr lang="de-DE"/>
              </a:p>
            </p:txBody>
          </p:sp>
          <p:sp>
            <p:nvSpPr>
              <p:cNvPr id="106" name="Freihandform: Form 105">
                <a:extLst>
                  <a:ext uri="{FF2B5EF4-FFF2-40B4-BE49-F238E27FC236}">
                    <a16:creationId xmlns:a16="http://schemas.microsoft.com/office/drawing/2014/main" id="{BFBC76A9-229C-5067-AFA7-82053E5F9346}"/>
                  </a:ext>
                </a:extLst>
              </p:cNvPr>
              <p:cNvSpPr/>
              <p:nvPr/>
            </p:nvSpPr>
            <p:spPr>
              <a:xfrm rot="757641">
                <a:off x="1002176" y="2760906"/>
                <a:ext cx="134664" cy="211962"/>
              </a:xfrm>
              <a:custGeom>
                <a:avLst/>
                <a:gdLst>
                  <a:gd name="connsiteX0" fmla="*/ -331 w 134664"/>
                  <a:gd name="connsiteY0" fmla="*/ 44398 h 211962"/>
                  <a:gd name="connsiteX1" fmla="*/ 3740 w 134664"/>
                  <a:gd name="connsiteY1" fmla="*/ -214 h 211962"/>
                  <a:gd name="connsiteX2" fmla="*/ 77796 w 134664"/>
                  <a:gd name="connsiteY2" fmla="*/ 94586 h 211962"/>
                  <a:gd name="connsiteX3" fmla="*/ 56828 w 134664"/>
                  <a:gd name="connsiteY3" fmla="*/ 104178 h 211962"/>
                  <a:gd name="connsiteX4" fmla="*/ 90287 w 134664"/>
                  <a:gd name="connsiteY4" fmla="*/ 121856 h 211962"/>
                  <a:gd name="connsiteX5" fmla="*/ 133839 w 134664"/>
                  <a:gd name="connsiteY5" fmla="*/ 175055 h 211962"/>
                  <a:gd name="connsiteX6" fmla="*/ 122686 w 134664"/>
                  <a:gd name="connsiteY6" fmla="*/ 211748 h 211962"/>
                  <a:gd name="connsiteX7" fmla="*/ 37143 w 134664"/>
                  <a:gd name="connsiteY7" fmla="*/ 118621 h 211962"/>
                  <a:gd name="connsiteX8" fmla="*/ 11157 w 134664"/>
                  <a:gd name="connsiteY8" fmla="*/ 111483 h 211962"/>
                  <a:gd name="connsiteX9" fmla="*/ -331 w 134664"/>
                  <a:gd name="connsiteY9" fmla="*/ 44398 h 211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664" h="211962">
                    <a:moveTo>
                      <a:pt x="-331" y="44398"/>
                    </a:moveTo>
                    <a:cubicBezTo>
                      <a:pt x="1007" y="30903"/>
                      <a:pt x="-2840" y="16962"/>
                      <a:pt x="3740" y="-214"/>
                    </a:cubicBezTo>
                    <a:cubicBezTo>
                      <a:pt x="31176" y="31182"/>
                      <a:pt x="65081" y="53934"/>
                      <a:pt x="77796" y="94586"/>
                    </a:cubicBezTo>
                    <a:cubicBezTo>
                      <a:pt x="72888" y="102672"/>
                      <a:pt x="62349" y="98323"/>
                      <a:pt x="56828" y="104178"/>
                    </a:cubicBezTo>
                    <a:cubicBezTo>
                      <a:pt x="70267" y="103910"/>
                      <a:pt x="82937" y="110602"/>
                      <a:pt x="90287" y="121856"/>
                    </a:cubicBezTo>
                    <a:cubicBezTo>
                      <a:pt x="102946" y="141094"/>
                      <a:pt x="124192" y="153307"/>
                      <a:pt x="133839" y="175055"/>
                    </a:cubicBezTo>
                    <a:cubicBezTo>
                      <a:pt x="135122" y="188885"/>
                      <a:pt x="133839" y="201766"/>
                      <a:pt x="122686" y="211748"/>
                    </a:cubicBezTo>
                    <a:cubicBezTo>
                      <a:pt x="89227" y="185204"/>
                      <a:pt x="64691" y="150407"/>
                      <a:pt x="37143" y="118621"/>
                    </a:cubicBezTo>
                    <a:cubicBezTo>
                      <a:pt x="24094" y="103453"/>
                      <a:pt x="21640" y="101892"/>
                      <a:pt x="11157" y="111483"/>
                    </a:cubicBezTo>
                    <a:cubicBezTo>
                      <a:pt x="450" y="90069"/>
                      <a:pt x="-833" y="67373"/>
                      <a:pt x="-331" y="44398"/>
                    </a:cubicBezTo>
                    <a:close/>
                  </a:path>
                </a:pathLst>
              </a:custGeom>
              <a:noFill/>
              <a:ln w="30560" cap="flat">
                <a:solidFill>
                  <a:srgbClr val="FFFFFF"/>
                </a:solidFill>
                <a:prstDash val="solid"/>
                <a:round/>
              </a:ln>
            </p:spPr>
            <p:txBody>
              <a:bodyPr rtlCol="0" anchor="ctr"/>
              <a:lstStyle/>
              <a:p>
                <a:endParaRPr lang="de-DE"/>
              </a:p>
            </p:txBody>
          </p:sp>
          <p:sp>
            <p:nvSpPr>
              <p:cNvPr id="107" name="Freihandform: Form 106">
                <a:extLst>
                  <a:ext uri="{FF2B5EF4-FFF2-40B4-BE49-F238E27FC236}">
                    <a16:creationId xmlns:a16="http://schemas.microsoft.com/office/drawing/2014/main" id="{AF2996EF-A0A3-9E24-A228-2C56EC6F5CF4}"/>
                  </a:ext>
                </a:extLst>
              </p:cNvPr>
              <p:cNvSpPr/>
              <p:nvPr/>
            </p:nvSpPr>
            <p:spPr>
              <a:xfrm rot="757641">
                <a:off x="1109533" y="2528673"/>
                <a:ext cx="167238" cy="232610"/>
              </a:xfrm>
              <a:custGeom>
                <a:avLst/>
                <a:gdLst>
                  <a:gd name="connsiteX0" fmla="*/ -411 w 167238"/>
                  <a:gd name="connsiteY0" fmla="*/ 64082 h 232610"/>
                  <a:gd name="connsiteX1" fmla="*/ 12693 w 167238"/>
                  <a:gd name="connsiteY1" fmla="*/ 11719 h 232610"/>
                  <a:gd name="connsiteX2" fmla="*/ 15426 w 167238"/>
                  <a:gd name="connsiteY2" fmla="*/ 8 h 232610"/>
                  <a:gd name="connsiteX3" fmla="*/ 25631 w 167238"/>
                  <a:gd name="connsiteY3" fmla="*/ 2239 h 232610"/>
                  <a:gd name="connsiteX4" fmla="*/ 37118 w 167238"/>
                  <a:gd name="connsiteY4" fmla="*/ 13392 h 232610"/>
                  <a:gd name="connsiteX5" fmla="*/ 101583 w 167238"/>
                  <a:gd name="connsiteY5" fmla="*/ 113769 h 232610"/>
                  <a:gd name="connsiteX6" fmla="*/ 166828 w 167238"/>
                  <a:gd name="connsiteY6" fmla="*/ 231600 h 232610"/>
                  <a:gd name="connsiteX7" fmla="*/ 132198 w 167238"/>
                  <a:gd name="connsiteY7" fmla="*/ 210297 h 232610"/>
                  <a:gd name="connsiteX8" fmla="*/ 79110 w 167238"/>
                  <a:gd name="connsiteY8" fmla="*/ 146503 h 232610"/>
                  <a:gd name="connsiteX9" fmla="*/ 58476 w 167238"/>
                  <a:gd name="connsiteY9" fmla="*/ 133621 h 232610"/>
                  <a:gd name="connsiteX10" fmla="*/ 29813 w 167238"/>
                  <a:gd name="connsiteY10" fmla="*/ 93303 h 232610"/>
                  <a:gd name="connsiteX11" fmla="*/ -411 w 167238"/>
                  <a:gd name="connsiteY11" fmla="*/ 64082 h 232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38" h="232610">
                    <a:moveTo>
                      <a:pt x="-411" y="64082"/>
                    </a:moveTo>
                    <a:cubicBezTo>
                      <a:pt x="13028" y="48914"/>
                      <a:pt x="22397" y="32854"/>
                      <a:pt x="12693" y="11719"/>
                    </a:cubicBezTo>
                    <a:cubicBezTo>
                      <a:pt x="10798" y="7592"/>
                      <a:pt x="10017" y="2016"/>
                      <a:pt x="15426" y="8"/>
                    </a:cubicBezTo>
                    <a:cubicBezTo>
                      <a:pt x="18989" y="-644"/>
                      <a:pt x="22664" y="165"/>
                      <a:pt x="25631" y="2239"/>
                    </a:cubicBezTo>
                    <a:cubicBezTo>
                      <a:pt x="30036" y="5195"/>
                      <a:pt x="36784" y="9154"/>
                      <a:pt x="37118" y="13392"/>
                    </a:cubicBezTo>
                    <a:cubicBezTo>
                      <a:pt x="40520" y="58673"/>
                      <a:pt x="79388" y="80812"/>
                      <a:pt x="101583" y="113769"/>
                    </a:cubicBezTo>
                    <a:cubicBezTo>
                      <a:pt x="126844" y="151131"/>
                      <a:pt x="152886" y="187992"/>
                      <a:pt x="166828" y="231600"/>
                    </a:cubicBezTo>
                    <a:cubicBezTo>
                      <a:pt x="148314" y="235838"/>
                      <a:pt x="139726" y="222399"/>
                      <a:pt x="132198" y="210297"/>
                    </a:cubicBezTo>
                    <a:cubicBezTo>
                      <a:pt x="117308" y="186486"/>
                      <a:pt x="95170" y="169088"/>
                      <a:pt x="79110" y="146503"/>
                    </a:cubicBezTo>
                    <a:cubicBezTo>
                      <a:pt x="74230" y="139627"/>
                      <a:pt x="66797" y="134987"/>
                      <a:pt x="58476" y="133621"/>
                    </a:cubicBezTo>
                    <a:cubicBezTo>
                      <a:pt x="41747" y="125033"/>
                      <a:pt x="48773" y="100162"/>
                      <a:pt x="29813" y="93303"/>
                    </a:cubicBezTo>
                    <a:cubicBezTo>
                      <a:pt x="15833" y="88663"/>
                      <a:pt x="4697" y="77901"/>
                      <a:pt x="-411" y="64082"/>
                    </a:cubicBezTo>
                    <a:close/>
                  </a:path>
                </a:pathLst>
              </a:custGeom>
              <a:noFill/>
              <a:ln w="30560" cap="flat">
                <a:solidFill>
                  <a:srgbClr val="FFFFFF"/>
                </a:solidFill>
                <a:prstDash val="solid"/>
                <a:round/>
              </a:ln>
            </p:spPr>
            <p:txBody>
              <a:bodyPr rtlCol="0" anchor="ctr"/>
              <a:lstStyle/>
              <a:p>
                <a:endParaRPr lang="de-DE"/>
              </a:p>
            </p:txBody>
          </p:sp>
          <p:sp>
            <p:nvSpPr>
              <p:cNvPr id="108" name="Freihandform: Form 107">
                <a:extLst>
                  <a:ext uri="{FF2B5EF4-FFF2-40B4-BE49-F238E27FC236}">
                    <a16:creationId xmlns:a16="http://schemas.microsoft.com/office/drawing/2014/main" id="{6411BEB6-FFBC-929E-A7FD-0D5A88511650}"/>
                  </a:ext>
                </a:extLst>
              </p:cNvPr>
              <p:cNvSpPr/>
              <p:nvPr/>
            </p:nvSpPr>
            <p:spPr>
              <a:xfrm rot="757641">
                <a:off x="1749603" y="2708556"/>
                <a:ext cx="123248" cy="122873"/>
              </a:xfrm>
              <a:custGeom>
                <a:avLst/>
                <a:gdLst>
                  <a:gd name="connsiteX0" fmla="*/ -407 w 123248"/>
                  <a:gd name="connsiteY0" fmla="*/ 106014 h 122873"/>
                  <a:gd name="connsiteX1" fmla="*/ 69801 w 123248"/>
                  <a:gd name="connsiteY1" fmla="*/ 16790 h 122873"/>
                  <a:gd name="connsiteX2" fmla="*/ 99858 w 123248"/>
                  <a:gd name="connsiteY2" fmla="*/ 60 h 122873"/>
                  <a:gd name="connsiteX3" fmla="*/ 122164 w 123248"/>
                  <a:gd name="connsiteY3" fmla="*/ 55825 h 122873"/>
                  <a:gd name="connsiteX4" fmla="*/ 90267 w 123248"/>
                  <a:gd name="connsiteY4" fmla="*/ 74172 h 122873"/>
                  <a:gd name="connsiteX5" fmla="*/ 49782 w 123248"/>
                  <a:gd name="connsiteY5" fmla="*/ 122687 h 122873"/>
                  <a:gd name="connsiteX6" fmla="*/ -407 w 123248"/>
                  <a:gd name="connsiteY6" fmla="*/ 106014 h 12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248" h="122873">
                    <a:moveTo>
                      <a:pt x="-407" y="106014"/>
                    </a:moveTo>
                    <a:cubicBezTo>
                      <a:pt x="11917" y="67592"/>
                      <a:pt x="45934" y="46066"/>
                      <a:pt x="69801" y="16790"/>
                    </a:cubicBezTo>
                    <a:cubicBezTo>
                      <a:pt x="77274" y="7533"/>
                      <a:pt x="85694" y="-1836"/>
                      <a:pt x="99858" y="60"/>
                    </a:cubicBezTo>
                    <a:cubicBezTo>
                      <a:pt x="118540" y="14113"/>
                      <a:pt x="125120" y="33017"/>
                      <a:pt x="122164" y="55825"/>
                    </a:cubicBezTo>
                    <a:cubicBezTo>
                      <a:pt x="106718" y="53595"/>
                      <a:pt x="98632" y="64748"/>
                      <a:pt x="90267" y="74172"/>
                    </a:cubicBezTo>
                    <a:cubicBezTo>
                      <a:pt x="76270" y="89953"/>
                      <a:pt x="63221" y="106516"/>
                      <a:pt x="49782" y="122687"/>
                    </a:cubicBezTo>
                    <a:cubicBezTo>
                      <a:pt x="32550" y="118282"/>
                      <a:pt x="14873" y="115550"/>
                      <a:pt x="-407" y="106014"/>
                    </a:cubicBezTo>
                    <a:close/>
                  </a:path>
                </a:pathLst>
              </a:custGeom>
              <a:noFill/>
              <a:ln w="30560" cap="flat">
                <a:solidFill>
                  <a:srgbClr val="FFFFFF"/>
                </a:solidFill>
                <a:prstDash val="solid"/>
                <a:round/>
              </a:ln>
            </p:spPr>
            <p:txBody>
              <a:bodyPr rtlCol="0" anchor="ctr"/>
              <a:lstStyle/>
              <a:p>
                <a:endParaRPr lang="de-DE"/>
              </a:p>
            </p:txBody>
          </p:sp>
          <p:sp>
            <p:nvSpPr>
              <p:cNvPr id="109" name="Freihandform: Form 108">
                <a:extLst>
                  <a:ext uri="{FF2B5EF4-FFF2-40B4-BE49-F238E27FC236}">
                    <a16:creationId xmlns:a16="http://schemas.microsoft.com/office/drawing/2014/main" id="{5D263638-8D2C-6A79-B2C8-E57A381D1CC1}"/>
                  </a:ext>
                </a:extLst>
              </p:cNvPr>
              <p:cNvSpPr/>
              <p:nvPr/>
            </p:nvSpPr>
            <p:spPr>
              <a:xfrm rot="757641">
                <a:off x="1141182" y="2735771"/>
                <a:ext cx="123421" cy="189172"/>
              </a:xfrm>
              <a:custGeom>
                <a:avLst/>
                <a:gdLst>
                  <a:gd name="connsiteX0" fmla="*/ 117243 w 123421"/>
                  <a:gd name="connsiteY0" fmla="*/ 114542 h 189172"/>
                  <a:gd name="connsiteX1" fmla="*/ 122820 w 123421"/>
                  <a:gd name="connsiteY1" fmla="*/ 187037 h 189172"/>
                  <a:gd name="connsiteX2" fmla="*/ 92428 w 123421"/>
                  <a:gd name="connsiteY2" fmla="*/ 167407 h 189172"/>
                  <a:gd name="connsiteX3" fmla="*/ 78320 w 123421"/>
                  <a:gd name="connsiteY3" fmla="*/ 145101 h 189172"/>
                  <a:gd name="connsiteX4" fmla="*/ 5825 w 123421"/>
                  <a:gd name="connsiteY4" fmla="*/ 42494 h 189172"/>
                  <a:gd name="connsiteX5" fmla="*/ 4320 w 123421"/>
                  <a:gd name="connsiteY5" fmla="*/ 2622 h 189172"/>
                  <a:gd name="connsiteX6" fmla="*/ 28522 w 123421"/>
                  <a:gd name="connsiteY6" fmla="*/ 9035 h 189172"/>
                  <a:gd name="connsiteX7" fmla="*/ 117243 w 123421"/>
                  <a:gd name="connsiteY7" fmla="*/ 114542 h 189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421" h="189172">
                    <a:moveTo>
                      <a:pt x="117243" y="114542"/>
                    </a:moveTo>
                    <a:cubicBezTo>
                      <a:pt x="125608" y="138187"/>
                      <a:pt x="122207" y="162779"/>
                      <a:pt x="122820" y="187037"/>
                    </a:cubicBezTo>
                    <a:cubicBezTo>
                      <a:pt x="103804" y="194119"/>
                      <a:pt x="98395" y="180345"/>
                      <a:pt x="92428" y="167407"/>
                    </a:cubicBezTo>
                    <a:cubicBezTo>
                      <a:pt x="92874" y="156756"/>
                      <a:pt x="86071" y="150678"/>
                      <a:pt x="78320" y="145101"/>
                    </a:cubicBezTo>
                    <a:cubicBezTo>
                      <a:pt x="42017" y="119450"/>
                      <a:pt x="22555" y="81920"/>
                      <a:pt x="5825" y="42494"/>
                    </a:cubicBezTo>
                    <a:cubicBezTo>
                      <a:pt x="249" y="29891"/>
                      <a:pt x="-4157" y="16285"/>
                      <a:pt x="4320" y="2622"/>
                    </a:cubicBezTo>
                    <a:cubicBezTo>
                      <a:pt x="14636" y="-3902"/>
                      <a:pt x="22722" y="1953"/>
                      <a:pt x="28522" y="9035"/>
                    </a:cubicBezTo>
                    <a:cubicBezTo>
                      <a:pt x="57352" y="44558"/>
                      <a:pt x="92261" y="75507"/>
                      <a:pt x="117243" y="114542"/>
                    </a:cubicBezTo>
                    <a:close/>
                  </a:path>
                </a:pathLst>
              </a:custGeom>
              <a:noFill/>
              <a:ln w="30560" cap="flat">
                <a:solidFill>
                  <a:srgbClr val="FFFFFF"/>
                </a:solidFill>
                <a:prstDash val="solid"/>
                <a:round/>
              </a:ln>
            </p:spPr>
            <p:txBody>
              <a:bodyPr rtlCol="0" anchor="ctr"/>
              <a:lstStyle/>
              <a:p>
                <a:endParaRPr lang="de-DE"/>
              </a:p>
            </p:txBody>
          </p:sp>
          <p:sp>
            <p:nvSpPr>
              <p:cNvPr id="110" name="Freihandform: Form 109">
                <a:extLst>
                  <a:ext uri="{FF2B5EF4-FFF2-40B4-BE49-F238E27FC236}">
                    <a16:creationId xmlns:a16="http://schemas.microsoft.com/office/drawing/2014/main" id="{E6D222BD-0AC8-7C87-7A81-C208E66DB9F7}"/>
                  </a:ext>
                </a:extLst>
              </p:cNvPr>
              <p:cNvSpPr/>
              <p:nvPr/>
            </p:nvSpPr>
            <p:spPr>
              <a:xfrm rot="757641">
                <a:off x="1143070" y="2661798"/>
                <a:ext cx="132192" cy="188296"/>
              </a:xfrm>
              <a:custGeom>
                <a:avLst/>
                <a:gdLst>
                  <a:gd name="connsiteX0" fmla="*/ 131778 w 132192"/>
                  <a:gd name="connsiteY0" fmla="*/ 188086 h 188296"/>
                  <a:gd name="connsiteX1" fmla="*/ 47684 w 132192"/>
                  <a:gd name="connsiteY1" fmla="*/ 97580 h 188296"/>
                  <a:gd name="connsiteX2" fmla="*/ 20248 w 132192"/>
                  <a:gd name="connsiteY2" fmla="*/ 76612 h 188296"/>
                  <a:gd name="connsiteX3" fmla="*/ 3518 w 132192"/>
                  <a:gd name="connsiteY3" fmla="*/ 4118 h 188296"/>
                  <a:gd name="connsiteX4" fmla="*/ 21084 w 132192"/>
                  <a:gd name="connsiteY4" fmla="*/ 8077 h 188296"/>
                  <a:gd name="connsiteX5" fmla="*/ 76849 w 132192"/>
                  <a:gd name="connsiteY5" fmla="*/ 75943 h 188296"/>
                  <a:gd name="connsiteX6" fmla="*/ 109249 w 132192"/>
                  <a:gd name="connsiteY6" fmla="*/ 104439 h 188296"/>
                  <a:gd name="connsiteX7" fmla="*/ 131778 w 132192"/>
                  <a:gd name="connsiteY7" fmla="*/ 188086 h 18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192" h="188296">
                    <a:moveTo>
                      <a:pt x="131778" y="188086"/>
                    </a:moveTo>
                    <a:cubicBezTo>
                      <a:pt x="98319" y="163048"/>
                      <a:pt x="76013" y="127582"/>
                      <a:pt x="47684" y="97580"/>
                    </a:cubicBezTo>
                    <a:cubicBezTo>
                      <a:pt x="39543" y="88992"/>
                      <a:pt x="34022" y="77672"/>
                      <a:pt x="20248" y="76612"/>
                    </a:cubicBezTo>
                    <a:cubicBezTo>
                      <a:pt x="3072" y="55143"/>
                      <a:pt x="-6185" y="32000"/>
                      <a:pt x="3518" y="4118"/>
                    </a:cubicBezTo>
                    <a:cubicBezTo>
                      <a:pt x="11771" y="-5474"/>
                      <a:pt x="16902" y="3170"/>
                      <a:pt x="21084" y="8077"/>
                    </a:cubicBezTo>
                    <a:cubicBezTo>
                      <a:pt x="40212" y="30383"/>
                      <a:pt x="59729" y="52354"/>
                      <a:pt x="76849" y="75943"/>
                    </a:cubicBezTo>
                    <a:cubicBezTo>
                      <a:pt x="85883" y="88212"/>
                      <a:pt x="94750" y="99030"/>
                      <a:pt x="109249" y="104439"/>
                    </a:cubicBezTo>
                    <a:cubicBezTo>
                      <a:pt x="119788" y="131373"/>
                      <a:pt x="130606" y="158363"/>
                      <a:pt x="131778" y="188086"/>
                    </a:cubicBezTo>
                    <a:close/>
                  </a:path>
                </a:pathLst>
              </a:custGeom>
              <a:noFill/>
              <a:ln w="30560" cap="flat">
                <a:solidFill>
                  <a:srgbClr val="FFFFFF"/>
                </a:solidFill>
                <a:prstDash val="solid"/>
                <a:round/>
              </a:ln>
            </p:spPr>
            <p:txBody>
              <a:bodyPr rtlCol="0" anchor="ctr"/>
              <a:lstStyle/>
              <a:p>
                <a:endParaRPr lang="de-DE"/>
              </a:p>
            </p:txBody>
          </p:sp>
          <p:sp>
            <p:nvSpPr>
              <p:cNvPr id="111" name="Freihandform: Form 110">
                <a:extLst>
                  <a:ext uri="{FF2B5EF4-FFF2-40B4-BE49-F238E27FC236}">
                    <a16:creationId xmlns:a16="http://schemas.microsoft.com/office/drawing/2014/main" id="{19260404-5FAF-8EF4-173A-2732EF418484}"/>
                  </a:ext>
                </a:extLst>
              </p:cNvPr>
              <p:cNvSpPr/>
              <p:nvPr/>
            </p:nvSpPr>
            <p:spPr>
              <a:xfrm rot="757641">
                <a:off x="1435980" y="2560652"/>
                <a:ext cx="155805" cy="62106"/>
              </a:xfrm>
              <a:custGeom>
                <a:avLst/>
                <a:gdLst>
                  <a:gd name="connsiteX0" fmla="*/ 155401 w 155805"/>
                  <a:gd name="connsiteY0" fmla="*/ 6141 h 62106"/>
                  <a:gd name="connsiteX1" fmla="*/ 116366 w 155805"/>
                  <a:gd name="connsiteY1" fmla="*/ 61906 h 62106"/>
                  <a:gd name="connsiteX2" fmla="*/ 4836 w 155805"/>
                  <a:gd name="connsiteY2" fmla="*/ 56329 h 62106"/>
                  <a:gd name="connsiteX3" fmla="*/ 7959 w 155805"/>
                  <a:gd name="connsiteY3" fmla="*/ 26718 h 62106"/>
                  <a:gd name="connsiteX4" fmla="*/ 32663 w 155805"/>
                  <a:gd name="connsiteY4" fmla="*/ 620 h 62106"/>
                  <a:gd name="connsiteX5" fmla="*/ 155401 w 155805"/>
                  <a:gd name="connsiteY5" fmla="*/ 6141 h 6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805" h="62106">
                    <a:moveTo>
                      <a:pt x="155401" y="6141"/>
                    </a:moveTo>
                    <a:cubicBezTo>
                      <a:pt x="150159" y="30176"/>
                      <a:pt x="121942" y="38262"/>
                      <a:pt x="116366" y="61906"/>
                    </a:cubicBezTo>
                    <a:lnTo>
                      <a:pt x="4836" y="56329"/>
                    </a:lnTo>
                    <a:cubicBezTo>
                      <a:pt x="-4031" y="45176"/>
                      <a:pt x="-740" y="35362"/>
                      <a:pt x="7959" y="26718"/>
                    </a:cubicBezTo>
                    <a:cubicBezTo>
                      <a:pt x="16658" y="18075"/>
                      <a:pt x="22792" y="7703"/>
                      <a:pt x="32663" y="620"/>
                    </a:cubicBezTo>
                    <a:cubicBezTo>
                      <a:pt x="73817" y="-3395"/>
                      <a:pt x="114247" y="8762"/>
                      <a:pt x="155401" y="6141"/>
                    </a:cubicBezTo>
                    <a:close/>
                  </a:path>
                </a:pathLst>
              </a:custGeom>
              <a:noFill/>
              <a:ln w="30560" cap="flat">
                <a:solidFill>
                  <a:srgbClr val="FFFFFF"/>
                </a:solidFill>
                <a:prstDash val="solid"/>
                <a:round/>
              </a:ln>
            </p:spPr>
            <p:txBody>
              <a:bodyPr rtlCol="0" anchor="ctr"/>
              <a:lstStyle/>
              <a:p>
                <a:endParaRPr lang="de-DE"/>
              </a:p>
            </p:txBody>
          </p:sp>
          <p:sp>
            <p:nvSpPr>
              <p:cNvPr id="112" name="Freihandform: Form 111">
                <a:extLst>
                  <a:ext uri="{FF2B5EF4-FFF2-40B4-BE49-F238E27FC236}">
                    <a16:creationId xmlns:a16="http://schemas.microsoft.com/office/drawing/2014/main" id="{D11A9502-69F1-2080-DB0A-7AEF846F8BAB}"/>
                  </a:ext>
                </a:extLst>
              </p:cNvPr>
              <p:cNvSpPr/>
              <p:nvPr/>
            </p:nvSpPr>
            <p:spPr>
              <a:xfrm rot="757641">
                <a:off x="1049182" y="2615874"/>
                <a:ext cx="110581" cy="131564"/>
              </a:xfrm>
              <a:custGeom>
                <a:avLst/>
                <a:gdLst>
                  <a:gd name="connsiteX0" fmla="*/ 66504 w 110581"/>
                  <a:gd name="connsiteY0" fmla="*/ 131250 h 131564"/>
                  <a:gd name="connsiteX1" fmla="*/ -414 w 110581"/>
                  <a:gd name="connsiteY1" fmla="*/ 64333 h 131564"/>
                  <a:gd name="connsiteX2" fmla="*/ 21892 w 110581"/>
                  <a:gd name="connsiteY2" fmla="*/ 2991 h 131564"/>
                  <a:gd name="connsiteX3" fmla="*/ 29900 w 110581"/>
                  <a:gd name="connsiteY3" fmla="*/ -215 h 131564"/>
                  <a:gd name="connsiteX4" fmla="*/ 39235 w 110581"/>
                  <a:gd name="connsiteY4" fmla="*/ 4497 h 131564"/>
                  <a:gd name="connsiteX5" fmla="*/ 110168 w 110581"/>
                  <a:gd name="connsiteY5" fmla="*/ 98517 h 131564"/>
                  <a:gd name="connsiteX6" fmla="*/ 66504 w 110581"/>
                  <a:gd name="connsiteY6" fmla="*/ 131250 h 13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581" h="131564">
                    <a:moveTo>
                      <a:pt x="66504" y="131250"/>
                    </a:moveTo>
                    <a:cubicBezTo>
                      <a:pt x="44198" y="108945"/>
                      <a:pt x="30759" y="77995"/>
                      <a:pt x="-414" y="64333"/>
                    </a:cubicBezTo>
                    <a:cubicBezTo>
                      <a:pt x="4415" y="43030"/>
                      <a:pt x="11910" y="22420"/>
                      <a:pt x="21892" y="2991"/>
                    </a:cubicBezTo>
                    <a:cubicBezTo>
                      <a:pt x="24050" y="933"/>
                      <a:pt x="26916" y="-215"/>
                      <a:pt x="29900" y="-215"/>
                    </a:cubicBezTo>
                    <a:cubicBezTo>
                      <a:pt x="33580" y="-215"/>
                      <a:pt x="37049" y="1536"/>
                      <a:pt x="39235" y="4497"/>
                    </a:cubicBezTo>
                    <a:cubicBezTo>
                      <a:pt x="63716" y="35224"/>
                      <a:pt x="95000" y="60708"/>
                      <a:pt x="110168" y="98517"/>
                    </a:cubicBezTo>
                    <a:cubicBezTo>
                      <a:pt x="105539" y="122272"/>
                      <a:pt x="90260" y="132477"/>
                      <a:pt x="66504" y="131250"/>
                    </a:cubicBezTo>
                    <a:close/>
                  </a:path>
                </a:pathLst>
              </a:custGeom>
              <a:noFill/>
              <a:ln w="30560" cap="flat">
                <a:solidFill>
                  <a:srgbClr val="FFFFFF"/>
                </a:solidFill>
                <a:prstDash val="solid"/>
                <a:round/>
              </a:ln>
            </p:spPr>
            <p:txBody>
              <a:bodyPr rtlCol="0" anchor="ctr"/>
              <a:lstStyle/>
              <a:p>
                <a:endParaRPr lang="de-DE"/>
              </a:p>
            </p:txBody>
          </p:sp>
          <p:sp>
            <p:nvSpPr>
              <p:cNvPr id="113" name="Freihandform: Form 112">
                <a:extLst>
                  <a:ext uri="{FF2B5EF4-FFF2-40B4-BE49-F238E27FC236}">
                    <a16:creationId xmlns:a16="http://schemas.microsoft.com/office/drawing/2014/main" id="{EBA90CE2-E780-37DB-70CB-184D7C633130}"/>
                  </a:ext>
                </a:extLst>
              </p:cNvPr>
              <p:cNvSpPr/>
              <p:nvPr/>
            </p:nvSpPr>
            <p:spPr>
              <a:xfrm rot="757641">
                <a:off x="1135690" y="2815543"/>
                <a:ext cx="112803" cy="173773"/>
              </a:xfrm>
              <a:custGeom>
                <a:avLst/>
                <a:gdLst>
                  <a:gd name="connsiteX0" fmla="*/ 84410 w 112803"/>
                  <a:gd name="connsiteY0" fmla="*/ 84341 h 173773"/>
                  <a:gd name="connsiteX1" fmla="*/ 112292 w 112803"/>
                  <a:gd name="connsiteY1" fmla="*/ 106647 h 173773"/>
                  <a:gd name="connsiteX2" fmla="*/ 101139 w 112803"/>
                  <a:gd name="connsiteY2" fmla="*/ 173565 h 173773"/>
                  <a:gd name="connsiteX3" fmla="*/ 97292 w 112803"/>
                  <a:gd name="connsiteY3" fmla="*/ 171892 h 173773"/>
                  <a:gd name="connsiteX4" fmla="*/ 6841 w 112803"/>
                  <a:gd name="connsiteY4" fmla="*/ 61980 h 173773"/>
                  <a:gd name="connsiteX5" fmla="*/ 1265 w 112803"/>
                  <a:gd name="connsiteY5" fmla="*/ 10565 h 173773"/>
                  <a:gd name="connsiteX6" fmla="*/ 13366 w 112803"/>
                  <a:gd name="connsiteY6" fmla="*/ 2980 h 173773"/>
                  <a:gd name="connsiteX7" fmla="*/ 84410 w 112803"/>
                  <a:gd name="connsiteY7" fmla="*/ 84341 h 17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803" h="173773">
                    <a:moveTo>
                      <a:pt x="84410" y="84341"/>
                    </a:moveTo>
                    <a:cubicBezTo>
                      <a:pt x="91325" y="94714"/>
                      <a:pt x="98128" y="105253"/>
                      <a:pt x="112292" y="106647"/>
                    </a:cubicBezTo>
                    <a:cubicBezTo>
                      <a:pt x="112292" y="129567"/>
                      <a:pt x="114133" y="152765"/>
                      <a:pt x="101139" y="173565"/>
                    </a:cubicBezTo>
                    <a:lnTo>
                      <a:pt x="97292" y="171892"/>
                    </a:lnTo>
                    <a:cubicBezTo>
                      <a:pt x="58256" y="142560"/>
                      <a:pt x="26303" y="107595"/>
                      <a:pt x="6841" y="61980"/>
                    </a:cubicBezTo>
                    <a:cubicBezTo>
                      <a:pt x="-274" y="45830"/>
                      <a:pt x="-2221" y="27863"/>
                      <a:pt x="1265" y="10565"/>
                    </a:cubicBezTo>
                    <a:cubicBezTo>
                      <a:pt x="2380" y="4988"/>
                      <a:pt x="8402" y="-5496"/>
                      <a:pt x="13366" y="2980"/>
                    </a:cubicBezTo>
                    <a:cubicBezTo>
                      <a:pt x="31880" y="34655"/>
                      <a:pt x="63498" y="54619"/>
                      <a:pt x="84410" y="84341"/>
                    </a:cubicBezTo>
                    <a:close/>
                  </a:path>
                </a:pathLst>
              </a:custGeom>
              <a:noFill/>
              <a:ln w="30560" cap="flat">
                <a:solidFill>
                  <a:srgbClr val="FFFFFF"/>
                </a:solidFill>
                <a:prstDash val="solid"/>
                <a:round/>
              </a:ln>
            </p:spPr>
            <p:txBody>
              <a:bodyPr rtlCol="0" anchor="ctr"/>
              <a:lstStyle/>
              <a:p>
                <a:endParaRPr lang="de-DE"/>
              </a:p>
            </p:txBody>
          </p:sp>
          <p:sp>
            <p:nvSpPr>
              <p:cNvPr id="114" name="Freihandform: Form 113">
                <a:extLst>
                  <a:ext uri="{FF2B5EF4-FFF2-40B4-BE49-F238E27FC236}">
                    <a16:creationId xmlns:a16="http://schemas.microsoft.com/office/drawing/2014/main" id="{6F0EC90C-B0BD-0820-E7C6-B34D83462864}"/>
                  </a:ext>
                </a:extLst>
              </p:cNvPr>
              <p:cNvSpPr/>
              <p:nvPr/>
            </p:nvSpPr>
            <p:spPr>
              <a:xfrm rot="757641">
                <a:off x="597061" y="2270141"/>
                <a:ext cx="97419" cy="89239"/>
              </a:xfrm>
              <a:custGeom>
                <a:avLst/>
                <a:gdLst>
                  <a:gd name="connsiteX0" fmla="*/ 41248 w 97419"/>
                  <a:gd name="connsiteY0" fmla="*/ -239 h 89239"/>
                  <a:gd name="connsiteX1" fmla="*/ 97013 w 97419"/>
                  <a:gd name="connsiteY1" fmla="*/ 88985 h 89239"/>
                  <a:gd name="connsiteX2" fmla="*/ 14369 w 97419"/>
                  <a:gd name="connsiteY2" fmla="*/ 88985 h 89239"/>
                  <a:gd name="connsiteX3" fmla="*/ 1543 w 97419"/>
                  <a:gd name="connsiteY3" fmla="*/ 70973 h 89239"/>
                  <a:gd name="connsiteX4" fmla="*/ 41248 w 97419"/>
                  <a:gd name="connsiteY4" fmla="*/ -239 h 89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19" h="89239">
                    <a:moveTo>
                      <a:pt x="41248" y="-239"/>
                    </a:moveTo>
                    <a:cubicBezTo>
                      <a:pt x="70246" y="22959"/>
                      <a:pt x="84298" y="55526"/>
                      <a:pt x="97013" y="88985"/>
                    </a:cubicBezTo>
                    <a:cubicBezTo>
                      <a:pt x="69465" y="88985"/>
                      <a:pt x="41917" y="88595"/>
                      <a:pt x="14369" y="88985"/>
                    </a:cubicBezTo>
                    <a:cubicBezTo>
                      <a:pt x="-18" y="89320"/>
                      <a:pt x="-2974" y="84412"/>
                      <a:pt x="1543" y="70973"/>
                    </a:cubicBezTo>
                    <a:cubicBezTo>
                      <a:pt x="9969" y="44858"/>
                      <a:pt x="23459" y="20656"/>
                      <a:pt x="41248" y="-239"/>
                    </a:cubicBezTo>
                    <a:close/>
                  </a:path>
                </a:pathLst>
              </a:custGeom>
              <a:noFill/>
              <a:ln w="30560" cap="flat">
                <a:solidFill>
                  <a:srgbClr val="FFFFFF"/>
                </a:solidFill>
                <a:prstDash val="solid"/>
                <a:round/>
              </a:ln>
            </p:spPr>
            <p:txBody>
              <a:bodyPr rtlCol="0" anchor="ctr"/>
              <a:lstStyle/>
              <a:p>
                <a:endParaRPr lang="de-DE"/>
              </a:p>
            </p:txBody>
          </p:sp>
          <p:sp>
            <p:nvSpPr>
              <p:cNvPr id="115" name="Freihandform: Form 114">
                <a:extLst>
                  <a:ext uri="{FF2B5EF4-FFF2-40B4-BE49-F238E27FC236}">
                    <a16:creationId xmlns:a16="http://schemas.microsoft.com/office/drawing/2014/main" id="{FDC1048E-F9EB-ACB0-F52F-4F516BB0B401}"/>
                  </a:ext>
                </a:extLst>
              </p:cNvPr>
              <p:cNvSpPr/>
              <p:nvPr/>
            </p:nvSpPr>
            <p:spPr>
              <a:xfrm rot="757641">
                <a:off x="1116479" y="2901643"/>
                <a:ext cx="104458" cy="145645"/>
              </a:xfrm>
              <a:custGeom>
                <a:avLst/>
                <a:gdLst>
                  <a:gd name="connsiteX0" fmla="*/ 104034 w 104458"/>
                  <a:gd name="connsiteY0" fmla="*/ 84096 h 145645"/>
                  <a:gd name="connsiteX1" fmla="*/ 76152 w 104458"/>
                  <a:gd name="connsiteY1" fmla="*/ 145438 h 145645"/>
                  <a:gd name="connsiteX2" fmla="*/ 20387 w 104458"/>
                  <a:gd name="connsiteY2" fmla="*/ 78520 h 145645"/>
                  <a:gd name="connsiteX3" fmla="*/ 534 w 104458"/>
                  <a:gd name="connsiteY3" fmla="*/ 70713 h 145645"/>
                  <a:gd name="connsiteX4" fmla="*/ 3323 w 104458"/>
                  <a:gd name="connsiteY4" fmla="*/ 16175 h 145645"/>
                  <a:gd name="connsiteX5" fmla="*/ 15926 w 104458"/>
                  <a:gd name="connsiteY5" fmla="*/ 3 h 145645"/>
                  <a:gd name="connsiteX6" fmla="*/ 30703 w 104458"/>
                  <a:gd name="connsiteY6" fmla="*/ 10319 h 145645"/>
                  <a:gd name="connsiteX7" fmla="*/ 103811 w 104458"/>
                  <a:gd name="connsiteY7" fmla="*/ 84319 h 145645"/>
                  <a:gd name="connsiteX8" fmla="*/ 104034 w 104458"/>
                  <a:gd name="connsiteY8" fmla="*/ 84096 h 14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458" h="145645">
                    <a:moveTo>
                      <a:pt x="104034" y="84096"/>
                    </a:moveTo>
                    <a:cubicBezTo>
                      <a:pt x="102422" y="107228"/>
                      <a:pt x="92519" y="129015"/>
                      <a:pt x="76152" y="145438"/>
                    </a:cubicBezTo>
                    <a:cubicBezTo>
                      <a:pt x="57191" y="123466"/>
                      <a:pt x="41801" y="98707"/>
                      <a:pt x="20387" y="78520"/>
                    </a:cubicBezTo>
                    <a:cubicBezTo>
                      <a:pt x="13639" y="71995"/>
                      <a:pt x="7059" y="73389"/>
                      <a:pt x="534" y="70713"/>
                    </a:cubicBezTo>
                    <a:cubicBezTo>
                      <a:pt x="-2588" y="52366"/>
                      <a:pt x="2877" y="34410"/>
                      <a:pt x="3323" y="16175"/>
                    </a:cubicBezTo>
                    <a:cubicBezTo>
                      <a:pt x="3022" y="8462"/>
                      <a:pt x="8375" y="1592"/>
                      <a:pt x="15926" y="3"/>
                    </a:cubicBezTo>
                    <a:cubicBezTo>
                      <a:pt x="23510" y="-1447"/>
                      <a:pt x="27079" y="4854"/>
                      <a:pt x="30703" y="10319"/>
                    </a:cubicBezTo>
                    <a:cubicBezTo>
                      <a:pt x="49329" y="40711"/>
                      <a:pt x="76709" y="62348"/>
                      <a:pt x="103811" y="84319"/>
                    </a:cubicBezTo>
                    <a:lnTo>
                      <a:pt x="104034" y="84096"/>
                    </a:lnTo>
                    <a:close/>
                  </a:path>
                </a:pathLst>
              </a:custGeom>
              <a:noFill/>
              <a:ln w="30560" cap="flat">
                <a:solidFill>
                  <a:srgbClr val="FFFFFF"/>
                </a:solidFill>
                <a:prstDash val="solid"/>
                <a:round/>
              </a:ln>
            </p:spPr>
            <p:txBody>
              <a:bodyPr rtlCol="0" anchor="ctr"/>
              <a:lstStyle/>
              <a:p>
                <a:endParaRPr lang="de-DE"/>
              </a:p>
            </p:txBody>
          </p:sp>
          <p:sp>
            <p:nvSpPr>
              <p:cNvPr id="116" name="Freihandform: Form 115">
                <a:extLst>
                  <a:ext uri="{FF2B5EF4-FFF2-40B4-BE49-F238E27FC236}">
                    <a16:creationId xmlns:a16="http://schemas.microsoft.com/office/drawing/2014/main" id="{DB4C5855-A4C2-61B0-FCEE-8AAB51547C9B}"/>
                  </a:ext>
                </a:extLst>
              </p:cNvPr>
              <p:cNvSpPr/>
              <p:nvPr/>
            </p:nvSpPr>
            <p:spPr>
              <a:xfrm rot="757641">
                <a:off x="1327179" y="2527440"/>
                <a:ext cx="146215" cy="64129"/>
              </a:xfrm>
              <a:custGeom>
                <a:avLst/>
                <a:gdLst>
                  <a:gd name="connsiteX0" fmla="*/ 145811 w 146215"/>
                  <a:gd name="connsiteY0" fmla="*/ 8159 h 64129"/>
                  <a:gd name="connsiteX1" fmla="*/ 129694 w 146215"/>
                  <a:gd name="connsiteY1" fmla="*/ 35484 h 64129"/>
                  <a:gd name="connsiteX2" fmla="*/ 117928 w 146215"/>
                  <a:gd name="connsiteY2" fmla="*/ 63924 h 64129"/>
                  <a:gd name="connsiteX3" fmla="*/ 58093 w 146215"/>
                  <a:gd name="connsiteY3" fmla="*/ 36990 h 64129"/>
                  <a:gd name="connsiteX4" fmla="*/ -405 w 146215"/>
                  <a:gd name="connsiteY4" fmla="*/ -205 h 64129"/>
                  <a:gd name="connsiteX5" fmla="*/ 145811 w 146215"/>
                  <a:gd name="connsiteY5" fmla="*/ 8159 h 64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215" h="64129">
                    <a:moveTo>
                      <a:pt x="145811" y="8159"/>
                    </a:moveTo>
                    <a:cubicBezTo>
                      <a:pt x="144193" y="19312"/>
                      <a:pt x="140234" y="30075"/>
                      <a:pt x="129694" y="35484"/>
                    </a:cubicBezTo>
                    <a:cubicBezTo>
                      <a:pt x="117091" y="41618"/>
                      <a:pt x="117928" y="52771"/>
                      <a:pt x="117928" y="63924"/>
                    </a:cubicBezTo>
                    <a:cubicBezTo>
                      <a:pt x="94563" y="62586"/>
                      <a:pt x="76997" y="48366"/>
                      <a:pt x="58093" y="36990"/>
                    </a:cubicBezTo>
                    <a:cubicBezTo>
                      <a:pt x="37922" y="25681"/>
                      <a:pt x="18393" y="13267"/>
                      <a:pt x="-405" y="-205"/>
                    </a:cubicBezTo>
                    <a:cubicBezTo>
                      <a:pt x="48724" y="464"/>
                      <a:pt x="97462" y="-596"/>
                      <a:pt x="145811" y="8159"/>
                    </a:cubicBezTo>
                    <a:close/>
                  </a:path>
                </a:pathLst>
              </a:custGeom>
              <a:noFill/>
              <a:ln w="30560" cap="flat">
                <a:solidFill>
                  <a:srgbClr val="FFFFFF"/>
                </a:solidFill>
                <a:prstDash val="solid"/>
                <a:round/>
              </a:ln>
            </p:spPr>
            <p:txBody>
              <a:bodyPr rtlCol="0" anchor="ctr"/>
              <a:lstStyle/>
              <a:p>
                <a:endParaRPr lang="de-DE"/>
              </a:p>
            </p:txBody>
          </p:sp>
          <p:sp>
            <p:nvSpPr>
              <p:cNvPr id="117" name="Freihandform: Form 116">
                <a:extLst>
                  <a:ext uri="{FF2B5EF4-FFF2-40B4-BE49-F238E27FC236}">
                    <a16:creationId xmlns:a16="http://schemas.microsoft.com/office/drawing/2014/main" id="{5E716E52-9700-3F89-30E5-5A8115DB6849}"/>
                  </a:ext>
                </a:extLst>
              </p:cNvPr>
              <p:cNvSpPr/>
              <p:nvPr/>
            </p:nvSpPr>
            <p:spPr>
              <a:xfrm rot="757641">
                <a:off x="1079203" y="2578694"/>
                <a:ext cx="96437" cy="140420"/>
              </a:xfrm>
              <a:custGeom>
                <a:avLst/>
                <a:gdLst>
                  <a:gd name="connsiteX0" fmla="*/ 83235 w 96437"/>
                  <a:gd name="connsiteY0" fmla="*/ 139197 h 140420"/>
                  <a:gd name="connsiteX1" fmla="*/ -412 w 96437"/>
                  <a:gd name="connsiteY1" fmla="*/ 44397 h 140420"/>
                  <a:gd name="connsiteX2" fmla="*/ 27470 w 96437"/>
                  <a:gd name="connsiteY2" fmla="*/ -215 h 140420"/>
                  <a:gd name="connsiteX3" fmla="*/ 60929 w 96437"/>
                  <a:gd name="connsiteY3" fmla="*/ 22091 h 140420"/>
                  <a:gd name="connsiteX4" fmla="*/ 93942 w 96437"/>
                  <a:gd name="connsiteY4" fmla="*/ 123695 h 140420"/>
                  <a:gd name="connsiteX5" fmla="*/ 83235 w 96437"/>
                  <a:gd name="connsiteY5" fmla="*/ 139197 h 14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437" h="140420">
                    <a:moveTo>
                      <a:pt x="83235" y="139197"/>
                    </a:moveTo>
                    <a:cubicBezTo>
                      <a:pt x="56858" y="106296"/>
                      <a:pt x="36783" y="67818"/>
                      <a:pt x="-412" y="44397"/>
                    </a:cubicBezTo>
                    <a:lnTo>
                      <a:pt x="27470" y="-215"/>
                    </a:lnTo>
                    <a:cubicBezTo>
                      <a:pt x="40185" y="4748"/>
                      <a:pt x="44980" y="21757"/>
                      <a:pt x="60929" y="22091"/>
                    </a:cubicBezTo>
                    <a:cubicBezTo>
                      <a:pt x="78439" y="53821"/>
                      <a:pt x="86636" y="88674"/>
                      <a:pt x="93942" y="123695"/>
                    </a:cubicBezTo>
                    <a:cubicBezTo>
                      <a:pt x="95392" y="130163"/>
                      <a:pt x="101303" y="144049"/>
                      <a:pt x="83235" y="139197"/>
                    </a:cubicBezTo>
                    <a:close/>
                  </a:path>
                </a:pathLst>
              </a:custGeom>
              <a:noFill/>
              <a:ln w="30560" cap="flat">
                <a:solidFill>
                  <a:srgbClr val="FFFFFF"/>
                </a:solidFill>
                <a:prstDash val="solid"/>
                <a:round/>
              </a:ln>
            </p:spPr>
            <p:txBody>
              <a:bodyPr rtlCol="0" anchor="ctr"/>
              <a:lstStyle/>
              <a:p>
                <a:endParaRPr lang="de-DE"/>
              </a:p>
            </p:txBody>
          </p:sp>
          <p:sp>
            <p:nvSpPr>
              <p:cNvPr id="118" name="Freihandform: Form 117">
                <a:extLst>
                  <a:ext uri="{FF2B5EF4-FFF2-40B4-BE49-F238E27FC236}">
                    <a16:creationId xmlns:a16="http://schemas.microsoft.com/office/drawing/2014/main" id="{994A499A-F738-5372-A956-85B2BB66890C}"/>
                  </a:ext>
                </a:extLst>
              </p:cNvPr>
              <p:cNvSpPr/>
              <p:nvPr/>
            </p:nvSpPr>
            <p:spPr>
              <a:xfrm rot="757641">
                <a:off x="1093933" y="2961762"/>
                <a:ext cx="89223" cy="107755"/>
              </a:xfrm>
              <a:custGeom>
                <a:avLst/>
                <a:gdLst>
                  <a:gd name="connsiteX0" fmla="*/ 16470 w 89223"/>
                  <a:gd name="connsiteY0" fmla="*/ 7225 h 107755"/>
                  <a:gd name="connsiteX1" fmla="*/ 31694 w 89223"/>
                  <a:gd name="connsiteY1" fmla="*/ 3043 h 107755"/>
                  <a:gd name="connsiteX2" fmla="*/ 88797 w 89223"/>
                  <a:gd name="connsiteY2" fmla="*/ 79664 h 107755"/>
                  <a:gd name="connsiteX3" fmla="*/ 49762 w 89223"/>
                  <a:gd name="connsiteY3" fmla="*/ 107546 h 107755"/>
                  <a:gd name="connsiteX4" fmla="*/ -427 w 89223"/>
                  <a:gd name="connsiteY4" fmla="*/ 41075 h 107755"/>
                  <a:gd name="connsiteX5" fmla="*/ 16470 w 89223"/>
                  <a:gd name="connsiteY5" fmla="*/ 7225 h 10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223" h="107755">
                    <a:moveTo>
                      <a:pt x="16470" y="7225"/>
                    </a:moveTo>
                    <a:cubicBezTo>
                      <a:pt x="21378" y="5385"/>
                      <a:pt x="23608" y="-5545"/>
                      <a:pt x="31694" y="3043"/>
                    </a:cubicBezTo>
                    <a:cubicBezTo>
                      <a:pt x="53665" y="26408"/>
                      <a:pt x="80712" y="45982"/>
                      <a:pt x="88797" y="79664"/>
                    </a:cubicBezTo>
                    <a:cubicBezTo>
                      <a:pt x="79652" y="94386"/>
                      <a:pt x="67607" y="105037"/>
                      <a:pt x="49762" y="107546"/>
                    </a:cubicBezTo>
                    <a:cubicBezTo>
                      <a:pt x="42345" y="78381"/>
                      <a:pt x="18199" y="61819"/>
                      <a:pt x="-427" y="41075"/>
                    </a:cubicBezTo>
                    <a:cubicBezTo>
                      <a:pt x="8329" y="31037"/>
                      <a:pt x="4983" y="15255"/>
                      <a:pt x="16470" y="7225"/>
                    </a:cubicBezTo>
                    <a:close/>
                  </a:path>
                </a:pathLst>
              </a:custGeom>
              <a:noFill/>
              <a:ln w="30560" cap="flat">
                <a:solidFill>
                  <a:srgbClr val="FFFFFF"/>
                </a:solidFill>
                <a:prstDash val="solid"/>
                <a:round/>
              </a:ln>
            </p:spPr>
            <p:txBody>
              <a:bodyPr rtlCol="0" anchor="ctr"/>
              <a:lstStyle/>
              <a:p>
                <a:endParaRPr lang="de-DE"/>
              </a:p>
            </p:txBody>
          </p:sp>
          <p:sp>
            <p:nvSpPr>
              <p:cNvPr id="119" name="Freihandform: Form 118">
                <a:extLst>
                  <a:ext uri="{FF2B5EF4-FFF2-40B4-BE49-F238E27FC236}">
                    <a16:creationId xmlns:a16="http://schemas.microsoft.com/office/drawing/2014/main" id="{F7F139D1-B245-95CA-D8CA-2C6BB599C97B}"/>
                  </a:ext>
                </a:extLst>
              </p:cNvPr>
              <p:cNvSpPr/>
              <p:nvPr/>
            </p:nvSpPr>
            <p:spPr>
              <a:xfrm rot="757641">
                <a:off x="1560413" y="2636916"/>
                <a:ext cx="27882" cy="5904"/>
              </a:xfrm>
              <a:custGeom>
                <a:avLst/>
                <a:gdLst>
                  <a:gd name="connsiteX0" fmla="*/ -405 w 27882"/>
                  <a:gd name="connsiteY0" fmla="*/ 29 h 5904"/>
                  <a:gd name="connsiteX1" fmla="*/ 27477 w 27882"/>
                  <a:gd name="connsiteY1" fmla="*/ 5606 h 5904"/>
                  <a:gd name="connsiteX2" fmla="*/ -405 w 27882"/>
                  <a:gd name="connsiteY2" fmla="*/ 29 h 5904"/>
                </a:gdLst>
                <a:ahLst/>
                <a:cxnLst>
                  <a:cxn ang="0">
                    <a:pos x="connsiteX0" y="connsiteY0"/>
                  </a:cxn>
                  <a:cxn ang="0">
                    <a:pos x="connsiteX1" y="connsiteY1"/>
                  </a:cxn>
                  <a:cxn ang="0">
                    <a:pos x="connsiteX2" y="connsiteY2"/>
                  </a:cxn>
                </a:cxnLst>
                <a:rect l="l" t="t" r="r" b="b"/>
                <a:pathLst>
                  <a:path w="27882" h="5904">
                    <a:moveTo>
                      <a:pt x="-405" y="29"/>
                    </a:moveTo>
                    <a:cubicBezTo>
                      <a:pt x="8963" y="1312"/>
                      <a:pt x="19670" y="-3707"/>
                      <a:pt x="27477" y="5606"/>
                    </a:cubicBezTo>
                    <a:cubicBezTo>
                      <a:pt x="17997" y="4156"/>
                      <a:pt x="7346" y="9175"/>
                      <a:pt x="-405" y="29"/>
                    </a:cubicBezTo>
                    <a:close/>
                  </a:path>
                </a:pathLst>
              </a:custGeom>
              <a:noFill/>
              <a:ln w="30560" cap="flat">
                <a:solidFill>
                  <a:srgbClr val="FFFFFF"/>
                </a:solidFill>
                <a:prstDash val="solid"/>
                <a:round/>
              </a:ln>
            </p:spPr>
            <p:txBody>
              <a:bodyPr rtlCol="0" anchor="ctr"/>
              <a:lstStyle/>
              <a:p>
                <a:endParaRPr lang="de-DE"/>
              </a:p>
            </p:txBody>
          </p:sp>
          <p:sp>
            <p:nvSpPr>
              <p:cNvPr id="120" name="Freihandform: Form 119">
                <a:extLst>
                  <a:ext uri="{FF2B5EF4-FFF2-40B4-BE49-F238E27FC236}">
                    <a16:creationId xmlns:a16="http://schemas.microsoft.com/office/drawing/2014/main" id="{46BB8A3D-26F3-E7CC-0525-BE65CA07BFB8}"/>
                  </a:ext>
                </a:extLst>
              </p:cNvPr>
              <p:cNvSpPr/>
              <p:nvPr/>
            </p:nvSpPr>
            <p:spPr>
              <a:xfrm rot="757641">
                <a:off x="138124" y="2656732"/>
                <a:ext cx="616424" cy="433516"/>
              </a:xfrm>
              <a:custGeom>
                <a:avLst/>
                <a:gdLst>
                  <a:gd name="connsiteX0" fmla="*/ 557217 w 616424"/>
                  <a:gd name="connsiteY0" fmla="*/ 34782 h 433516"/>
                  <a:gd name="connsiteX1" fmla="*/ 428958 w 616424"/>
                  <a:gd name="connsiteY1" fmla="*/ 96124 h 433516"/>
                  <a:gd name="connsiteX2" fmla="*/ 426895 w 616424"/>
                  <a:gd name="connsiteY2" fmla="*/ 99469 h 433516"/>
                  <a:gd name="connsiteX3" fmla="*/ 381112 w 616424"/>
                  <a:gd name="connsiteY3" fmla="*/ 128356 h 433516"/>
                  <a:gd name="connsiteX4" fmla="*/ 273541 w 616424"/>
                  <a:gd name="connsiteY4" fmla="*/ 207988 h 433516"/>
                  <a:gd name="connsiteX5" fmla="*/ 267965 w 616424"/>
                  <a:gd name="connsiteY5" fmla="*/ 213174 h 433516"/>
                  <a:gd name="connsiteX6" fmla="*/ 121470 w 616424"/>
                  <a:gd name="connsiteY6" fmla="*/ 361230 h 433516"/>
                  <a:gd name="connsiteX7" fmla="*/ 77751 w 616424"/>
                  <a:gd name="connsiteY7" fmla="*/ 413760 h 433516"/>
                  <a:gd name="connsiteX8" fmla="*/ 55445 w 616424"/>
                  <a:gd name="connsiteY8" fmla="*/ 433278 h 433516"/>
                  <a:gd name="connsiteX9" fmla="*/ 83327 w 616424"/>
                  <a:gd name="connsiteY9" fmla="*/ 380134 h 433516"/>
                  <a:gd name="connsiteX10" fmla="*/ 144557 w 616424"/>
                  <a:gd name="connsiteY10" fmla="*/ 302454 h 433516"/>
                  <a:gd name="connsiteX11" fmla="*/ 220119 w 616424"/>
                  <a:gd name="connsiteY11" fmla="*/ 230350 h 433516"/>
                  <a:gd name="connsiteX12" fmla="*/ -431 w 616424"/>
                  <a:gd name="connsiteY12" fmla="*/ 179771 h 433516"/>
                  <a:gd name="connsiteX13" fmla="*/ 14402 w 616424"/>
                  <a:gd name="connsiteY13" fmla="*/ 174752 h 433516"/>
                  <a:gd name="connsiteX14" fmla="*/ 220732 w 616424"/>
                  <a:gd name="connsiteY14" fmla="*/ 213787 h 433516"/>
                  <a:gd name="connsiteX15" fmla="*/ 261887 w 616424"/>
                  <a:gd name="connsiteY15" fmla="*/ 193601 h 433516"/>
                  <a:gd name="connsiteX16" fmla="*/ 340905 w 616424"/>
                  <a:gd name="connsiteY16" fmla="*/ 130698 h 433516"/>
                  <a:gd name="connsiteX17" fmla="*/ 155431 w 616424"/>
                  <a:gd name="connsiteY17" fmla="*/ 101644 h 433516"/>
                  <a:gd name="connsiteX18" fmla="*/ 129501 w 616424"/>
                  <a:gd name="connsiteY18" fmla="*/ 79338 h 433516"/>
                  <a:gd name="connsiteX19" fmla="*/ 143888 w 616424"/>
                  <a:gd name="connsiteY19" fmla="*/ 79338 h 433516"/>
                  <a:gd name="connsiteX20" fmla="*/ 365386 w 616424"/>
                  <a:gd name="connsiteY20" fmla="*/ 113969 h 433516"/>
                  <a:gd name="connsiteX21" fmla="*/ 434869 w 616424"/>
                  <a:gd name="connsiteY21" fmla="*/ 74933 h 433516"/>
                  <a:gd name="connsiteX22" fmla="*/ 462082 w 616424"/>
                  <a:gd name="connsiteY22" fmla="*/ 62274 h 433516"/>
                  <a:gd name="connsiteX23" fmla="*/ 612647 w 616424"/>
                  <a:gd name="connsiteY23" fmla="*/ -238 h 433516"/>
                  <a:gd name="connsiteX24" fmla="*/ 615993 w 616424"/>
                  <a:gd name="connsiteY24" fmla="*/ 7290 h 433516"/>
                  <a:gd name="connsiteX25" fmla="*/ 557217 w 616424"/>
                  <a:gd name="connsiteY25" fmla="*/ 34782 h 43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6424" h="433516">
                    <a:moveTo>
                      <a:pt x="557217" y="34782"/>
                    </a:moveTo>
                    <a:cubicBezTo>
                      <a:pt x="512605" y="50731"/>
                      <a:pt x="466655" y="65118"/>
                      <a:pt x="428958" y="96124"/>
                    </a:cubicBezTo>
                    <a:lnTo>
                      <a:pt x="426895" y="99469"/>
                    </a:lnTo>
                    <a:cubicBezTo>
                      <a:pt x="412340" y="110232"/>
                      <a:pt x="395387" y="117203"/>
                      <a:pt x="381112" y="128356"/>
                    </a:cubicBezTo>
                    <a:cubicBezTo>
                      <a:pt x="343861" y="153060"/>
                      <a:pt x="306777" y="177875"/>
                      <a:pt x="273541" y="207988"/>
                    </a:cubicBezTo>
                    <a:cubicBezTo>
                      <a:pt x="271813" y="209850"/>
                      <a:pt x="269950" y="211585"/>
                      <a:pt x="267965" y="213174"/>
                    </a:cubicBezTo>
                    <a:cubicBezTo>
                      <a:pt x="214587" y="257814"/>
                      <a:pt x="165542" y="307383"/>
                      <a:pt x="121470" y="361230"/>
                    </a:cubicBezTo>
                    <a:cubicBezTo>
                      <a:pt x="106637" y="378517"/>
                      <a:pt x="96432" y="399708"/>
                      <a:pt x="77751" y="413760"/>
                    </a:cubicBezTo>
                    <a:lnTo>
                      <a:pt x="55445" y="433278"/>
                    </a:lnTo>
                    <a:cubicBezTo>
                      <a:pt x="61579" y="408630"/>
                      <a:pt x="73847" y="395079"/>
                      <a:pt x="83327" y="380134"/>
                    </a:cubicBezTo>
                    <a:lnTo>
                      <a:pt x="144557" y="302454"/>
                    </a:lnTo>
                    <a:lnTo>
                      <a:pt x="220119" y="230350"/>
                    </a:lnTo>
                    <a:cubicBezTo>
                      <a:pt x="139259" y="239886"/>
                      <a:pt x="66486" y="224383"/>
                      <a:pt x="-431" y="179771"/>
                    </a:cubicBezTo>
                    <a:cubicBezTo>
                      <a:pt x="1018" y="167726"/>
                      <a:pt x="6372" y="169343"/>
                      <a:pt x="14402" y="174752"/>
                    </a:cubicBezTo>
                    <a:cubicBezTo>
                      <a:pt x="77584" y="217524"/>
                      <a:pt x="146732" y="227171"/>
                      <a:pt x="220732" y="213787"/>
                    </a:cubicBezTo>
                    <a:cubicBezTo>
                      <a:pt x="236078" y="211077"/>
                      <a:pt x="250349" y="204079"/>
                      <a:pt x="261887" y="193601"/>
                    </a:cubicBezTo>
                    <a:cubicBezTo>
                      <a:pt x="286088" y="172968"/>
                      <a:pt x="311629" y="153840"/>
                      <a:pt x="340905" y="130698"/>
                    </a:cubicBezTo>
                    <a:cubicBezTo>
                      <a:pt x="271590" y="143078"/>
                      <a:pt x="212646" y="128411"/>
                      <a:pt x="155431" y="101644"/>
                    </a:cubicBezTo>
                    <a:cubicBezTo>
                      <a:pt x="149465" y="91272"/>
                      <a:pt x="132289" y="93447"/>
                      <a:pt x="129501" y="79338"/>
                    </a:cubicBezTo>
                    <a:cubicBezTo>
                      <a:pt x="134743" y="71699"/>
                      <a:pt x="140096" y="76773"/>
                      <a:pt x="143888" y="79338"/>
                    </a:cubicBezTo>
                    <a:cubicBezTo>
                      <a:pt x="212200" y="126683"/>
                      <a:pt x="287817" y="132482"/>
                      <a:pt x="365386" y="113969"/>
                    </a:cubicBezTo>
                    <a:cubicBezTo>
                      <a:pt x="390257" y="108057"/>
                      <a:pt x="412117" y="88930"/>
                      <a:pt x="434869" y="74933"/>
                    </a:cubicBezTo>
                    <a:cubicBezTo>
                      <a:pt x="443624" y="69691"/>
                      <a:pt x="451599" y="63334"/>
                      <a:pt x="462082" y="62274"/>
                    </a:cubicBezTo>
                    <a:cubicBezTo>
                      <a:pt x="511267" y="38630"/>
                      <a:pt x="559894" y="13536"/>
                      <a:pt x="612647" y="-238"/>
                    </a:cubicBezTo>
                    <a:lnTo>
                      <a:pt x="615993" y="7290"/>
                    </a:lnTo>
                    <a:lnTo>
                      <a:pt x="557217" y="34782"/>
                    </a:lnTo>
                    <a:close/>
                  </a:path>
                </a:pathLst>
              </a:custGeom>
              <a:noFill/>
              <a:ln w="30560" cap="flat">
                <a:solidFill>
                  <a:srgbClr val="FFFFFF"/>
                </a:solidFill>
                <a:prstDash val="solid"/>
                <a:round/>
              </a:ln>
            </p:spPr>
            <p:txBody>
              <a:bodyPr rtlCol="0" anchor="ctr"/>
              <a:lstStyle/>
              <a:p>
                <a:endParaRPr lang="de-DE"/>
              </a:p>
            </p:txBody>
          </p:sp>
          <p:sp>
            <p:nvSpPr>
              <p:cNvPr id="121" name="Freihandform: Form 120">
                <a:extLst>
                  <a:ext uri="{FF2B5EF4-FFF2-40B4-BE49-F238E27FC236}">
                    <a16:creationId xmlns:a16="http://schemas.microsoft.com/office/drawing/2014/main" id="{C172B85C-B5E0-BE8A-76B7-8C02D7D33B28}"/>
                  </a:ext>
                </a:extLst>
              </p:cNvPr>
              <p:cNvSpPr/>
              <p:nvPr/>
            </p:nvSpPr>
            <p:spPr>
              <a:xfrm rot="757641">
                <a:off x="1653590" y="2486979"/>
                <a:ext cx="562815" cy="335314"/>
              </a:xfrm>
              <a:custGeom>
                <a:avLst/>
                <a:gdLst>
                  <a:gd name="connsiteX0" fmla="*/ 246507 w 562815"/>
                  <a:gd name="connsiteY0" fmla="*/ 301672 h 335314"/>
                  <a:gd name="connsiteX1" fmla="*/ 224201 w 562815"/>
                  <a:gd name="connsiteY1" fmla="*/ 245907 h 335314"/>
                  <a:gd name="connsiteX2" fmla="*/ 157283 w 562815"/>
                  <a:gd name="connsiteY2" fmla="*/ 178989 h 335314"/>
                  <a:gd name="connsiteX3" fmla="*/ 143007 w 562815"/>
                  <a:gd name="connsiteY3" fmla="*/ 167279 h 335314"/>
                  <a:gd name="connsiteX4" fmla="*/ 6718 w 562815"/>
                  <a:gd name="connsiteY4" fmla="*/ 206872 h 335314"/>
                  <a:gd name="connsiteX5" fmla="*/ 10566 w 562815"/>
                  <a:gd name="connsiteY5" fmla="*/ 190142 h 335314"/>
                  <a:gd name="connsiteX6" fmla="*/ 95997 w 562815"/>
                  <a:gd name="connsiteY6" fmla="*/ 162260 h 335314"/>
                  <a:gd name="connsiteX7" fmla="*/ 289502 w 562815"/>
                  <a:gd name="connsiteY7" fmla="*/ 89041 h 335314"/>
                  <a:gd name="connsiteX8" fmla="*/ 340917 w 562815"/>
                  <a:gd name="connsiteY8" fmla="*/ -183 h 335314"/>
                  <a:gd name="connsiteX9" fmla="*/ 341195 w 562815"/>
                  <a:gd name="connsiteY9" fmla="*/ 33778 h 335314"/>
                  <a:gd name="connsiteX10" fmla="*/ 249128 w 562815"/>
                  <a:gd name="connsiteY10" fmla="*/ 136218 h 335314"/>
                  <a:gd name="connsiteX11" fmla="*/ 461034 w 562815"/>
                  <a:gd name="connsiteY11" fmla="*/ 18554 h 335314"/>
                  <a:gd name="connsiteX12" fmla="*/ 475199 w 562815"/>
                  <a:gd name="connsiteY12" fmla="*/ 11527 h 335314"/>
                  <a:gd name="connsiteX13" fmla="*/ 364784 w 562815"/>
                  <a:gd name="connsiteY13" fmla="*/ 142185 h 335314"/>
                  <a:gd name="connsiteX14" fmla="*/ 486296 w 562815"/>
                  <a:gd name="connsiteY14" fmla="*/ 162260 h 335314"/>
                  <a:gd name="connsiteX15" fmla="*/ 562415 w 562815"/>
                  <a:gd name="connsiteY15" fmla="*/ 187131 h 335314"/>
                  <a:gd name="connsiteX16" fmla="*/ 560686 w 562815"/>
                  <a:gd name="connsiteY16" fmla="*/ 193823 h 335314"/>
                  <a:gd name="connsiteX17" fmla="*/ 491872 w 562815"/>
                  <a:gd name="connsiteY17" fmla="*/ 178989 h 335314"/>
                  <a:gd name="connsiteX18" fmla="*/ 404154 w 562815"/>
                  <a:gd name="connsiteY18" fmla="*/ 168394 h 335314"/>
                  <a:gd name="connsiteX19" fmla="*/ 354412 w 562815"/>
                  <a:gd name="connsiteY19" fmla="*/ 164435 h 335314"/>
                  <a:gd name="connsiteX20" fmla="*/ 176857 w 562815"/>
                  <a:gd name="connsiteY20" fmla="*/ 167279 h 335314"/>
                  <a:gd name="connsiteX21" fmla="*/ 240930 w 562815"/>
                  <a:gd name="connsiteY21" fmla="*/ 245907 h 335314"/>
                  <a:gd name="connsiteX22" fmla="*/ 262400 w 562815"/>
                  <a:gd name="connsiteY22" fmla="*/ 335131 h 335314"/>
                  <a:gd name="connsiteX23" fmla="*/ 246507 w 562815"/>
                  <a:gd name="connsiteY23" fmla="*/ 301672 h 335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2815" h="335314">
                    <a:moveTo>
                      <a:pt x="246507" y="301672"/>
                    </a:moveTo>
                    <a:cubicBezTo>
                      <a:pt x="243049" y="281485"/>
                      <a:pt x="233402" y="263808"/>
                      <a:pt x="224201" y="245907"/>
                    </a:cubicBezTo>
                    <a:cubicBezTo>
                      <a:pt x="206858" y="218638"/>
                      <a:pt x="187117" y="193823"/>
                      <a:pt x="157283" y="178989"/>
                    </a:cubicBezTo>
                    <a:cubicBezTo>
                      <a:pt x="158510" y="167836"/>
                      <a:pt x="154272" y="165494"/>
                      <a:pt x="143007" y="167279"/>
                    </a:cubicBezTo>
                    <a:cubicBezTo>
                      <a:pt x="95903" y="173825"/>
                      <a:pt x="49997" y="187159"/>
                      <a:pt x="6718" y="206872"/>
                    </a:cubicBezTo>
                    <a:cubicBezTo>
                      <a:pt x="-3208" y="195719"/>
                      <a:pt x="-3487" y="194994"/>
                      <a:pt x="10566" y="190142"/>
                    </a:cubicBezTo>
                    <a:cubicBezTo>
                      <a:pt x="38838" y="180328"/>
                      <a:pt x="67502" y="171517"/>
                      <a:pt x="95997" y="162260"/>
                    </a:cubicBezTo>
                    <a:cubicBezTo>
                      <a:pt x="166261" y="153170"/>
                      <a:pt x="237473" y="147482"/>
                      <a:pt x="289502" y="89041"/>
                    </a:cubicBezTo>
                    <a:cubicBezTo>
                      <a:pt x="312309" y="63389"/>
                      <a:pt x="325414" y="32551"/>
                      <a:pt x="340917" y="-183"/>
                    </a:cubicBezTo>
                    <a:cubicBezTo>
                      <a:pt x="350898" y="13702"/>
                      <a:pt x="337905" y="23517"/>
                      <a:pt x="341195" y="33778"/>
                    </a:cubicBezTo>
                    <a:cubicBezTo>
                      <a:pt x="317328" y="72813"/>
                      <a:pt x="292736" y="111849"/>
                      <a:pt x="249128" y="136218"/>
                    </a:cubicBezTo>
                    <a:cubicBezTo>
                      <a:pt x="355081" y="154676"/>
                      <a:pt x="414080" y="117704"/>
                      <a:pt x="461034" y="18554"/>
                    </a:cubicBezTo>
                    <a:cubicBezTo>
                      <a:pt x="462149" y="16268"/>
                      <a:pt x="459361" y="-10109"/>
                      <a:pt x="475199" y="11527"/>
                    </a:cubicBezTo>
                    <a:cubicBezTo>
                      <a:pt x="455737" y="67738"/>
                      <a:pt x="419824" y="110566"/>
                      <a:pt x="364784" y="142185"/>
                    </a:cubicBezTo>
                    <a:lnTo>
                      <a:pt x="486296" y="162260"/>
                    </a:lnTo>
                    <a:cubicBezTo>
                      <a:pt x="511613" y="170792"/>
                      <a:pt x="538882" y="173970"/>
                      <a:pt x="562415" y="187131"/>
                    </a:cubicBezTo>
                    <a:lnTo>
                      <a:pt x="560686" y="193823"/>
                    </a:lnTo>
                    <a:lnTo>
                      <a:pt x="491872" y="178989"/>
                    </a:lnTo>
                    <a:cubicBezTo>
                      <a:pt x="461648" y="184064"/>
                      <a:pt x="433598" y="170513"/>
                      <a:pt x="404154" y="168394"/>
                    </a:cubicBezTo>
                    <a:cubicBezTo>
                      <a:pt x="387425" y="167167"/>
                      <a:pt x="371086" y="164546"/>
                      <a:pt x="354412" y="164435"/>
                    </a:cubicBezTo>
                    <a:cubicBezTo>
                      <a:pt x="293628" y="149100"/>
                      <a:pt x="233012" y="169231"/>
                      <a:pt x="176857" y="167279"/>
                    </a:cubicBezTo>
                    <a:cubicBezTo>
                      <a:pt x="201895" y="185960"/>
                      <a:pt x="229220" y="209270"/>
                      <a:pt x="240930" y="245907"/>
                    </a:cubicBezTo>
                    <a:cubicBezTo>
                      <a:pt x="247511" y="274347"/>
                      <a:pt x="262567" y="301059"/>
                      <a:pt x="262400" y="335131"/>
                    </a:cubicBezTo>
                    <a:cubicBezTo>
                      <a:pt x="245001" y="325428"/>
                      <a:pt x="246507" y="312825"/>
                      <a:pt x="246507" y="301672"/>
                    </a:cubicBezTo>
                    <a:close/>
                  </a:path>
                </a:pathLst>
              </a:custGeom>
              <a:noFill/>
              <a:ln w="30560" cap="flat">
                <a:solidFill>
                  <a:srgbClr val="FFFFFF"/>
                </a:solidFill>
                <a:prstDash val="solid"/>
                <a:round/>
              </a:ln>
            </p:spPr>
            <p:txBody>
              <a:bodyPr rtlCol="0" anchor="ctr"/>
              <a:lstStyle/>
              <a:p>
                <a:endParaRPr lang="de-DE"/>
              </a:p>
            </p:txBody>
          </p:sp>
          <p:sp>
            <p:nvSpPr>
              <p:cNvPr id="122" name="Freihandform: Form 121">
                <a:extLst>
                  <a:ext uri="{FF2B5EF4-FFF2-40B4-BE49-F238E27FC236}">
                    <a16:creationId xmlns:a16="http://schemas.microsoft.com/office/drawing/2014/main" id="{9DA51471-F6FF-27CE-2736-B5AB7C974B98}"/>
                  </a:ext>
                </a:extLst>
              </p:cNvPr>
              <p:cNvSpPr/>
              <p:nvPr/>
            </p:nvSpPr>
            <p:spPr>
              <a:xfrm rot="757641">
                <a:off x="1983551" y="2672548"/>
                <a:ext cx="149114" cy="112152"/>
              </a:xfrm>
              <a:custGeom>
                <a:avLst/>
                <a:gdLst>
                  <a:gd name="connsiteX0" fmla="*/ 9301 w 149114"/>
                  <a:gd name="connsiteY0" fmla="*/ -177 h 112152"/>
                  <a:gd name="connsiteX1" fmla="*/ 148713 w 149114"/>
                  <a:gd name="connsiteY1" fmla="*/ 22129 h 112152"/>
                  <a:gd name="connsiteX2" fmla="*/ 83022 w 149114"/>
                  <a:gd name="connsiteY2" fmla="*/ 97077 h 112152"/>
                  <a:gd name="connsiteX3" fmla="*/ 70643 w 149114"/>
                  <a:gd name="connsiteY3" fmla="*/ 111408 h 112152"/>
                  <a:gd name="connsiteX4" fmla="*/ 58765 w 149114"/>
                  <a:gd name="connsiteY4" fmla="*/ 103099 h 112152"/>
                  <a:gd name="connsiteX5" fmla="*/ 45 w 149114"/>
                  <a:gd name="connsiteY5" fmla="*/ 17221 h 112152"/>
                  <a:gd name="connsiteX6" fmla="*/ 9301 w 149114"/>
                  <a:gd name="connsiteY6" fmla="*/ -177 h 11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114" h="112152">
                    <a:moveTo>
                      <a:pt x="9301" y="-177"/>
                    </a:moveTo>
                    <a:cubicBezTo>
                      <a:pt x="56629" y="219"/>
                      <a:pt x="103627" y="7736"/>
                      <a:pt x="148713" y="22129"/>
                    </a:cubicBezTo>
                    <a:cubicBezTo>
                      <a:pt x="134605" y="53915"/>
                      <a:pt x="104102" y="71313"/>
                      <a:pt x="83022" y="97077"/>
                    </a:cubicBezTo>
                    <a:cubicBezTo>
                      <a:pt x="79063" y="101984"/>
                      <a:pt x="74769" y="106668"/>
                      <a:pt x="70643" y="111408"/>
                    </a:cubicBezTo>
                    <a:cubicBezTo>
                      <a:pt x="63059" y="113862"/>
                      <a:pt x="60716" y="107839"/>
                      <a:pt x="58765" y="103099"/>
                    </a:cubicBezTo>
                    <a:cubicBezTo>
                      <a:pt x="45493" y="70142"/>
                      <a:pt x="22740" y="43766"/>
                      <a:pt x="45" y="17221"/>
                    </a:cubicBezTo>
                    <a:cubicBezTo>
                      <a:pt x="-1852" y="8690"/>
                      <a:pt x="2498" y="3615"/>
                      <a:pt x="9301" y="-177"/>
                    </a:cubicBezTo>
                    <a:close/>
                  </a:path>
                </a:pathLst>
              </a:custGeom>
              <a:noFill/>
              <a:ln w="30560" cap="flat">
                <a:solidFill>
                  <a:srgbClr val="FFFFFF"/>
                </a:solidFill>
                <a:prstDash val="solid"/>
                <a:round/>
              </a:ln>
            </p:spPr>
            <p:txBody>
              <a:bodyPr rtlCol="0" anchor="ctr"/>
              <a:lstStyle/>
              <a:p>
                <a:endParaRPr lang="de-DE"/>
              </a:p>
            </p:txBody>
          </p:sp>
          <p:sp>
            <p:nvSpPr>
              <p:cNvPr id="123" name="Freihandform: Form 122">
                <a:extLst>
                  <a:ext uri="{FF2B5EF4-FFF2-40B4-BE49-F238E27FC236}">
                    <a16:creationId xmlns:a16="http://schemas.microsoft.com/office/drawing/2014/main" id="{2ED92E33-1105-41CC-96FC-2DC529E26F93}"/>
                  </a:ext>
                </a:extLst>
              </p:cNvPr>
              <p:cNvSpPr/>
              <p:nvPr/>
            </p:nvSpPr>
            <p:spPr>
              <a:xfrm rot="757641">
                <a:off x="1948760" y="2660191"/>
                <a:ext cx="111626" cy="166764"/>
              </a:xfrm>
              <a:custGeom>
                <a:avLst/>
                <a:gdLst>
                  <a:gd name="connsiteX0" fmla="*/ 33951 w 111626"/>
                  <a:gd name="connsiteY0" fmla="*/ 17566 h 166764"/>
                  <a:gd name="connsiteX1" fmla="*/ 100869 w 111626"/>
                  <a:gd name="connsiteY1" fmla="*/ 112366 h 166764"/>
                  <a:gd name="connsiteX2" fmla="*/ 108844 w 111626"/>
                  <a:gd name="connsiteY2" fmla="*/ 150119 h 166764"/>
                  <a:gd name="connsiteX3" fmla="*/ 105665 w 111626"/>
                  <a:gd name="connsiteY3" fmla="*/ 166180 h 166764"/>
                  <a:gd name="connsiteX4" fmla="*/ 95460 w 111626"/>
                  <a:gd name="connsiteY4" fmla="*/ 151346 h 166764"/>
                  <a:gd name="connsiteX5" fmla="*/ 95070 w 111626"/>
                  <a:gd name="connsiteY5" fmla="*/ 140193 h 166764"/>
                  <a:gd name="connsiteX6" fmla="*/ 67187 w 111626"/>
                  <a:gd name="connsiteY6" fmla="*/ 78852 h 166764"/>
                  <a:gd name="connsiteX7" fmla="*/ 11422 w 111626"/>
                  <a:gd name="connsiteY7" fmla="*/ 17510 h 166764"/>
                  <a:gd name="connsiteX8" fmla="*/ 270 w 111626"/>
                  <a:gd name="connsiteY8" fmla="*/ 5856 h 166764"/>
                  <a:gd name="connsiteX9" fmla="*/ 16218 w 111626"/>
                  <a:gd name="connsiteY9" fmla="*/ 1283 h 166764"/>
                  <a:gd name="connsiteX10" fmla="*/ 33951 w 111626"/>
                  <a:gd name="connsiteY10" fmla="*/ 17566 h 166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626" h="166764">
                    <a:moveTo>
                      <a:pt x="33951" y="17566"/>
                    </a:moveTo>
                    <a:cubicBezTo>
                      <a:pt x="64957" y="43051"/>
                      <a:pt x="83415" y="77346"/>
                      <a:pt x="100869" y="112366"/>
                    </a:cubicBezTo>
                    <a:cubicBezTo>
                      <a:pt x="103490" y="124969"/>
                      <a:pt x="105944" y="137572"/>
                      <a:pt x="108844" y="150119"/>
                    </a:cubicBezTo>
                    <a:cubicBezTo>
                      <a:pt x="110238" y="156197"/>
                      <a:pt x="114810" y="164172"/>
                      <a:pt x="105665" y="166180"/>
                    </a:cubicBezTo>
                    <a:cubicBezTo>
                      <a:pt x="93731" y="168800"/>
                      <a:pt x="96241" y="158149"/>
                      <a:pt x="95460" y="151346"/>
                    </a:cubicBezTo>
                    <a:cubicBezTo>
                      <a:pt x="95014" y="147721"/>
                      <a:pt x="95460" y="143985"/>
                      <a:pt x="95070" y="140193"/>
                    </a:cubicBezTo>
                    <a:cubicBezTo>
                      <a:pt x="92616" y="116660"/>
                      <a:pt x="75887" y="99596"/>
                      <a:pt x="67187" y="78852"/>
                    </a:cubicBezTo>
                    <a:cubicBezTo>
                      <a:pt x="56369" y="51415"/>
                      <a:pt x="34398" y="34240"/>
                      <a:pt x="11422" y="17510"/>
                    </a:cubicBezTo>
                    <a:cubicBezTo>
                      <a:pt x="8355" y="12993"/>
                      <a:pt x="-3300" y="16060"/>
                      <a:pt x="270" y="5856"/>
                    </a:cubicBezTo>
                    <a:cubicBezTo>
                      <a:pt x="3225" y="-2119"/>
                      <a:pt x="9917" y="-502"/>
                      <a:pt x="16218" y="1283"/>
                    </a:cubicBezTo>
                    <a:cubicBezTo>
                      <a:pt x="25085" y="3681"/>
                      <a:pt x="29434" y="10540"/>
                      <a:pt x="33951" y="17566"/>
                    </a:cubicBezTo>
                    <a:close/>
                  </a:path>
                </a:pathLst>
              </a:custGeom>
              <a:noFill/>
              <a:ln w="30560" cap="flat">
                <a:solidFill>
                  <a:srgbClr val="FFFFFF"/>
                </a:solidFill>
                <a:prstDash val="solid"/>
                <a:round/>
              </a:ln>
            </p:spPr>
            <p:txBody>
              <a:bodyPr rtlCol="0" anchor="ctr"/>
              <a:lstStyle/>
              <a:p>
                <a:endParaRPr lang="de-DE"/>
              </a:p>
            </p:txBody>
          </p:sp>
          <p:sp>
            <p:nvSpPr>
              <p:cNvPr id="124" name="Freihandform: Form 123">
                <a:extLst>
                  <a:ext uri="{FF2B5EF4-FFF2-40B4-BE49-F238E27FC236}">
                    <a16:creationId xmlns:a16="http://schemas.microsoft.com/office/drawing/2014/main" id="{00C144B3-7465-E8C8-8CCC-3BCED6779AF5}"/>
                  </a:ext>
                </a:extLst>
              </p:cNvPr>
              <p:cNvSpPr/>
              <p:nvPr/>
            </p:nvSpPr>
            <p:spPr>
              <a:xfrm rot="757641">
                <a:off x="403684" y="2787222"/>
                <a:ext cx="173896" cy="165065"/>
              </a:xfrm>
              <a:custGeom>
                <a:avLst/>
                <a:gdLst>
                  <a:gd name="connsiteX0" fmla="*/ 3569 w 173896"/>
                  <a:gd name="connsiteY0" fmla="*/ 86758 h 165065"/>
                  <a:gd name="connsiteX1" fmla="*/ 115099 w 173896"/>
                  <a:gd name="connsiteY1" fmla="*/ 3111 h 165065"/>
                  <a:gd name="connsiteX2" fmla="*/ 159209 w 173896"/>
                  <a:gd name="connsiteY2" fmla="*/ 20956 h 165065"/>
                  <a:gd name="connsiteX3" fmla="*/ 172983 w 173896"/>
                  <a:gd name="connsiteY3" fmla="*/ 154792 h 165065"/>
                  <a:gd name="connsiteX4" fmla="*/ 170864 w 173896"/>
                  <a:gd name="connsiteY4" fmla="*/ 164829 h 165065"/>
                  <a:gd name="connsiteX5" fmla="*/ 3904 w 173896"/>
                  <a:gd name="connsiteY5" fmla="*/ 142523 h 165065"/>
                  <a:gd name="connsiteX6" fmla="*/ 3569 w 173896"/>
                  <a:gd name="connsiteY6" fmla="*/ 86758 h 16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96" h="165065">
                    <a:moveTo>
                      <a:pt x="3569" y="86758"/>
                    </a:moveTo>
                    <a:cubicBezTo>
                      <a:pt x="35299" y="51627"/>
                      <a:pt x="75171" y="27313"/>
                      <a:pt x="115099" y="3111"/>
                    </a:cubicBezTo>
                    <a:cubicBezTo>
                      <a:pt x="135174" y="-4138"/>
                      <a:pt x="150677" y="-235"/>
                      <a:pt x="159209" y="20956"/>
                    </a:cubicBezTo>
                    <a:cubicBezTo>
                      <a:pt x="160101" y="65846"/>
                      <a:pt x="156365" y="111239"/>
                      <a:pt x="172983" y="154792"/>
                    </a:cubicBezTo>
                    <a:cubicBezTo>
                      <a:pt x="174082" y="158271"/>
                      <a:pt x="173278" y="162091"/>
                      <a:pt x="170864" y="164829"/>
                    </a:cubicBezTo>
                    <a:cubicBezTo>
                      <a:pt x="115099" y="160089"/>
                      <a:pt x="58721" y="156353"/>
                      <a:pt x="3904" y="142523"/>
                    </a:cubicBezTo>
                    <a:cubicBezTo>
                      <a:pt x="-8811" y="123786"/>
                      <a:pt x="11265" y="105161"/>
                      <a:pt x="3569" y="86758"/>
                    </a:cubicBezTo>
                    <a:close/>
                  </a:path>
                </a:pathLst>
              </a:custGeom>
              <a:noFill/>
              <a:ln w="30560" cap="flat">
                <a:solidFill>
                  <a:srgbClr val="FFFFFF"/>
                </a:solidFill>
                <a:prstDash val="solid"/>
                <a:round/>
              </a:ln>
            </p:spPr>
            <p:txBody>
              <a:bodyPr rtlCol="0" anchor="ctr"/>
              <a:lstStyle/>
              <a:p>
                <a:endParaRPr lang="de-DE"/>
              </a:p>
            </p:txBody>
          </p:sp>
          <p:sp>
            <p:nvSpPr>
              <p:cNvPr id="125" name="Freihandform: Form 124">
                <a:extLst>
                  <a:ext uri="{FF2B5EF4-FFF2-40B4-BE49-F238E27FC236}">
                    <a16:creationId xmlns:a16="http://schemas.microsoft.com/office/drawing/2014/main" id="{2EE3186A-AEE0-EA33-0B89-46FBC7870A20}"/>
                  </a:ext>
                </a:extLst>
              </p:cNvPr>
              <p:cNvSpPr/>
              <p:nvPr/>
            </p:nvSpPr>
            <p:spPr>
              <a:xfrm rot="757641">
                <a:off x="358796" y="2854759"/>
                <a:ext cx="62446" cy="239788"/>
              </a:xfrm>
              <a:custGeom>
                <a:avLst/>
                <a:gdLst>
                  <a:gd name="connsiteX0" fmla="*/ 23086 w 62446"/>
                  <a:gd name="connsiteY0" fmla="*/ -239 h 239788"/>
                  <a:gd name="connsiteX1" fmla="*/ 32176 w 62446"/>
                  <a:gd name="connsiteY1" fmla="*/ 15264 h 239788"/>
                  <a:gd name="connsiteX2" fmla="*/ 23254 w 62446"/>
                  <a:gd name="connsiteY2" fmla="*/ 55526 h 239788"/>
                  <a:gd name="connsiteX3" fmla="*/ 39704 w 62446"/>
                  <a:gd name="connsiteY3" fmla="*/ 183785 h 239788"/>
                  <a:gd name="connsiteX4" fmla="*/ 62010 w 62446"/>
                  <a:gd name="connsiteY4" fmla="*/ 239550 h 239788"/>
                  <a:gd name="connsiteX5" fmla="*/ 50857 w 62446"/>
                  <a:gd name="connsiteY5" fmla="*/ 239550 h 239788"/>
                  <a:gd name="connsiteX6" fmla="*/ 11153 w 62446"/>
                  <a:gd name="connsiteY6" fmla="*/ 168561 h 239788"/>
                  <a:gd name="connsiteX7" fmla="*/ 4517 w 62446"/>
                  <a:gd name="connsiteY7" fmla="*/ 42366 h 239788"/>
                  <a:gd name="connsiteX8" fmla="*/ 22975 w 62446"/>
                  <a:gd name="connsiteY8" fmla="*/ -239 h 239788"/>
                  <a:gd name="connsiteX9" fmla="*/ 23086 w 62446"/>
                  <a:gd name="connsiteY9" fmla="*/ -239 h 23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446" h="239788">
                    <a:moveTo>
                      <a:pt x="23086" y="-239"/>
                    </a:moveTo>
                    <a:cubicBezTo>
                      <a:pt x="33180" y="765"/>
                      <a:pt x="34574" y="6230"/>
                      <a:pt x="32176" y="15264"/>
                    </a:cubicBezTo>
                    <a:cubicBezTo>
                      <a:pt x="28607" y="28536"/>
                      <a:pt x="26153" y="42087"/>
                      <a:pt x="23254" y="55526"/>
                    </a:cubicBezTo>
                    <a:cubicBezTo>
                      <a:pt x="24592" y="98744"/>
                      <a:pt x="15893" y="143356"/>
                      <a:pt x="39704" y="183785"/>
                    </a:cubicBezTo>
                    <a:cubicBezTo>
                      <a:pt x="38199" y="206091"/>
                      <a:pt x="57828" y="219530"/>
                      <a:pt x="62010" y="239550"/>
                    </a:cubicBezTo>
                    <a:lnTo>
                      <a:pt x="50857" y="239550"/>
                    </a:lnTo>
                    <a:cubicBezTo>
                      <a:pt x="27157" y="221705"/>
                      <a:pt x="21636" y="193767"/>
                      <a:pt x="11153" y="168561"/>
                    </a:cubicBezTo>
                    <a:cubicBezTo>
                      <a:pt x="1338" y="126905"/>
                      <a:pt x="-5577" y="85249"/>
                      <a:pt x="4517" y="42366"/>
                    </a:cubicBezTo>
                    <a:cubicBezTo>
                      <a:pt x="8197" y="26807"/>
                      <a:pt x="12324" y="12029"/>
                      <a:pt x="22975" y="-239"/>
                    </a:cubicBezTo>
                    <a:lnTo>
                      <a:pt x="23086" y="-239"/>
                    </a:lnTo>
                    <a:close/>
                  </a:path>
                </a:pathLst>
              </a:custGeom>
              <a:noFill/>
              <a:ln w="30560" cap="flat">
                <a:solidFill>
                  <a:srgbClr val="FFFFFF"/>
                </a:solidFill>
                <a:prstDash val="solid"/>
                <a:round/>
              </a:ln>
            </p:spPr>
            <p:txBody>
              <a:bodyPr rtlCol="0" anchor="ctr"/>
              <a:lstStyle/>
              <a:p>
                <a:endParaRPr lang="de-DE"/>
              </a:p>
            </p:txBody>
          </p:sp>
          <p:sp>
            <p:nvSpPr>
              <p:cNvPr id="126" name="Freihandform: Form 125">
                <a:extLst>
                  <a:ext uri="{FF2B5EF4-FFF2-40B4-BE49-F238E27FC236}">
                    <a16:creationId xmlns:a16="http://schemas.microsoft.com/office/drawing/2014/main" id="{3E7EF2E8-4CE6-5D8E-7E3D-2CC9E6D875A1}"/>
                  </a:ext>
                </a:extLst>
              </p:cNvPr>
              <p:cNvSpPr/>
              <p:nvPr/>
            </p:nvSpPr>
            <p:spPr>
              <a:xfrm rot="757641">
                <a:off x="552790" y="2782440"/>
                <a:ext cx="49695" cy="238885"/>
              </a:xfrm>
              <a:custGeom>
                <a:avLst/>
                <a:gdLst>
                  <a:gd name="connsiteX0" fmla="*/ 16838 w 49695"/>
                  <a:gd name="connsiteY0" fmla="*/ 189413 h 238885"/>
                  <a:gd name="connsiteX1" fmla="*/ 109 w 49695"/>
                  <a:gd name="connsiteY1" fmla="*/ 44424 h 238885"/>
                  <a:gd name="connsiteX2" fmla="*/ 11262 w 49695"/>
                  <a:gd name="connsiteY2" fmla="*/ -188 h 238885"/>
                  <a:gd name="connsiteX3" fmla="*/ 12199 w 49695"/>
                  <a:gd name="connsiteY3" fmla="*/ -233 h 238885"/>
                  <a:gd name="connsiteX4" fmla="*/ 22459 w 49695"/>
                  <a:gd name="connsiteY4" fmla="*/ 10028 h 238885"/>
                  <a:gd name="connsiteX5" fmla="*/ 22415 w 49695"/>
                  <a:gd name="connsiteY5" fmla="*/ 10965 h 238885"/>
                  <a:gd name="connsiteX6" fmla="*/ 11262 w 49695"/>
                  <a:gd name="connsiteY6" fmla="*/ 94612 h 238885"/>
                  <a:gd name="connsiteX7" fmla="*/ 44721 w 49695"/>
                  <a:gd name="connsiteY7" fmla="*/ 217295 h 238885"/>
                  <a:gd name="connsiteX8" fmla="*/ 44721 w 49695"/>
                  <a:gd name="connsiteY8" fmla="*/ 238653 h 238885"/>
                  <a:gd name="connsiteX9" fmla="*/ 16838 w 49695"/>
                  <a:gd name="connsiteY9" fmla="*/ 189413 h 238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695" h="238885">
                    <a:moveTo>
                      <a:pt x="16838" y="189413"/>
                    </a:moveTo>
                    <a:cubicBezTo>
                      <a:pt x="-1676" y="142626"/>
                      <a:pt x="-1174" y="93609"/>
                      <a:pt x="109" y="44424"/>
                    </a:cubicBezTo>
                    <a:cubicBezTo>
                      <a:pt x="109" y="28587"/>
                      <a:pt x="-2066" y="12247"/>
                      <a:pt x="11262" y="-188"/>
                    </a:cubicBezTo>
                    <a:cubicBezTo>
                      <a:pt x="11574" y="-216"/>
                      <a:pt x="11886" y="-233"/>
                      <a:pt x="12199" y="-233"/>
                    </a:cubicBezTo>
                    <a:cubicBezTo>
                      <a:pt x="17825" y="-233"/>
                      <a:pt x="22459" y="4401"/>
                      <a:pt x="22459" y="10028"/>
                    </a:cubicBezTo>
                    <a:cubicBezTo>
                      <a:pt x="22459" y="10340"/>
                      <a:pt x="22443" y="10653"/>
                      <a:pt x="22415" y="10965"/>
                    </a:cubicBezTo>
                    <a:cubicBezTo>
                      <a:pt x="13297" y="37855"/>
                      <a:pt x="9511" y="66273"/>
                      <a:pt x="11262" y="94612"/>
                    </a:cubicBezTo>
                    <a:cubicBezTo>
                      <a:pt x="11262" y="138443"/>
                      <a:pt x="19404" y="180211"/>
                      <a:pt x="44721" y="217295"/>
                    </a:cubicBezTo>
                    <a:cubicBezTo>
                      <a:pt x="46617" y="223764"/>
                      <a:pt x="53922" y="229842"/>
                      <a:pt x="44721" y="238653"/>
                    </a:cubicBezTo>
                    <a:cubicBezTo>
                      <a:pt x="31114" y="224210"/>
                      <a:pt x="26374" y="205194"/>
                      <a:pt x="16838" y="189413"/>
                    </a:cubicBezTo>
                    <a:close/>
                  </a:path>
                </a:pathLst>
              </a:custGeom>
              <a:noFill/>
              <a:ln w="30560" cap="flat">
                <a:solidFill>
                  <a:srgbClr val="FFFFFF"/>
                </a:solidFill>
                <a:prstDash val="solid"/>
                <a:round/>
              </a:ln>
            </p:spPr>
            <p:txBody>
              <a:bodyPr rtlCol="0" anchor="ctr"/>
              <a:lstStyle/>
              <a:p>
                <a:endParaRPr lang="de-DE"/>
              </a:p>
            </p:txBody>
          </p:sp>
          <p:sp>
            <p:nvSpPr>
              <p:cNvPr id="127" name="Freihandform: Form 126">
                <a:extLst>
                  <a:ext uri="{FF2B5EF4-FFF2-40B4-BE49-F238E27FC236}">
                    <a16:creationId xmlns:a16="http://schemas.microsoft.com/office/drawing/2014/main" id="{8AF2A747-8F8E-0B5A-7054-E78D41EFFAFB}"/>
                  </a:ext>
                </a:extLst>
              </p:cNvPr>
              <p:cNvSpPr/>
              <p:nvPr/>
            </p:nvSpPr>
            <p:spPr>
              <a:xfrm rot="757641">
                <a:off x="178674" y="2984204"/>
                <a:ext cx="217482" cy="89223"/>
              </a:xfrm>
              <a:custGeom>
                <a:avLst/>
                <a:gdLst>
                  <a:gd name="connsiteX0" fmla="*/ 183584 w 217482"/>
                  <a:gd name="connsiteY0" fmla="*/ 22064 h 89223"/>
                  <a:gd name="connsiteX1" fmla="*/ 217043 w 217482"/>
                  <a:gd name="connsiteY1" fmla="*/ 88982 h 89223"/>
                  <a:gd name="connsiteX2" fmla="*/ -440 w 217482"/>
                  <a:gd name="connsiteY2" fmla="*/ 55523 h 89223"/>
                  <a:gd name="connsiteX3" fmla="*/ 38930 w 217482"/>
                  <a:gd name="connsiteY3" fmla="*/ -242 h 89223"/>
                  <a:gd name="connsiteX4" fmla="*/ 183584 w 217482"/>
                  <a:gd name="connsiteY4" fmla="*/ 22064 h 89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82" h="89223">
                    <a:moveTo>
                      <a:pt x="183584" y="22064"/>
                    </a:moveTo>
                    <a:lnTo>
                      <a:pt x="217043" y="88982"/>
                    </a:lnTo>
                    <a:cubicBezTo>
                      <a:pt x="144549" y="78554"/>
                      <a:pt x="71274" y="70802"/>
                      <a:pt x="-440" y="55523"/>
                    </a:cubicBezTo>
                    <a:cubicBezTo>
                      <a:pt x="7981" y="33663"/>
                      <a:pt x="24877" y="17826"/>
                      <a:pt x="38930" y="-242"/>
                    </a:cubicBezTo>
                    <a:cubicBezTo>
                      <a:pt x="87836" y="985"/>
                      <a:pt x="136797" y="4163"/>
                      <a:pt x="183584" y="22064"/>
                    </a:cubicBezTo>
                    <a:close/>
                  </a:path>
                </a:pathLst>
              </a:custGeom>
              <a:noFill/>
              <a:ln w="30560" cap="flat">
                <a:solidFill>
                  <a:srgbClr val="FFFFFF"/>
                </a:solidFill>
                <a:prstDash val="solid"/>
                <a:round/>
              </a:ln>
            </p:spPr>
            <p:txBody>
              <a:bodyPr rtlCol="0" anchor="ctr"/>
              <a:lstStyle/>
              <a:p>
                <a:endParaRPr lang="de-DE"/>
              </a:p>
            </p:txBody>
          </p:sp>
          <p:sp>
            <p:nvSpPr>
              <p:cNvPr id="128" name="Freihandform: Form 127">
                <a:extLst>
                  <a:ext uri="{FF2B5EF4-FFF2-40B4-BE49-F238E27FC236}">
                    <a16:creationId xmlns:a16="http://schemas.microsoft.com/office/drawing/2014/main" id="{4FC6CAE6-8B5F-1511-7B04-F641895FF883}"/>
                  </a:ext>
                </a:extLst>
              </p:cNvPr>
              <p:cNvSpPr/>
              <p:nvPr/>
            </p:nvSpPr>
            <p:spPr>
              <a:xfrm rot="757641">
                <a:off x="1415644" y="2050645"/>
                <a:ext cx="432169" cy="388736"/>
              </a:xfrm>
              <a:custGeom>
                <a:avLst/>
                <a:gdLst>
                  <a:gd name="connsiteX0" fmla="*/ 215357 w 432169"/>
                  <a:gd name="connsiteY0" fmla="*/ 355077 h 388736"/>
                  <a:gd name="connsiteX1" fmla="*/ 148439 w 432169"/>
                  <a:gd name="connsiteY1" fmla="*/ 299312 h 388736"/>
                  <a:gd name="connsiteX2" fmla="*/ 83585 w 432169"/>
                  <a:gd name="connsiteY2" fmla="*/ 310465 h 388736"/>
                  <a:gd name="connsiteX3" fmla="*/ 9083 w 432169"/>
                  <a:gd name="connsiteY3" fmla="*/ 388536 h 388736"/>
                  <a:gd name="connsiteX4" fmla="*/ 2559 w 432169"/>
                  <a:gd name="connsiteY4" fmla="*/ 376156 h 388736"/>
                  <a:gd name="connsiteX5" fmla="*/ 20180 w 432169"/>
                  <a:gd name="connsiteY5" fmla="*/ 355077 h 388736"/>
                  <a:gd name="connsiteX6" fmla="*/ 103827 w 432169"/>
                  <a:gd name="connsiteY6" fmla="*/ 271429 h 388736"/>
                  <a:gd name="connsiteX7" fmla="*/ 209781 w 432169"/>
                  <a:gd name="connsiteY7" fmla="*/ 77368 h 388736"/>
                  <a:gd name="connsiteX8" fmla="*/ 220934 w 432169"/>
                  <a:gd name="connsiteY8" fmla="*/ 65155 h 388736"/>
                  <a:gd name="connsiteX9" fmla="*/ 180839 w 432169"/>
                  <a:gd name="connsiteY9" fmla="*/ 209754 h 388736"/>
                  <a:gd name="connsiteX10" fmla="*/ 275249 w 432169"/>
                  <a:gd name="connsiteY10" fmla="*/ 124656 h 388736"/>
                  <a:gd name="connsiteX11" fmla="*/ 306310 w 432169"/>
                  <a:gd name="connsiteY11" fmla="*/ -201 h 388736"/>
                  <a:gd name="connsiteX12" fmla="*/ 315846 w 432169"/>
                  <a:gd name="connsiteY12" fmla="*/ 20599 h 388736"/>
                  <a:gd name="connsiteX13" fmla="*/ 269951 w 432169"/>
                  <a:gd name="connsiteY13" fmla="*/ 159175 h 388736"/>
                  <a:gd name="connsiteX14" fmla="*/ 371499 w 432169"/>
                  <a:gd name="connsiteY14" fmla="*/ 115288 h 388736"/>
                  <a:gd name="connsiteX15" fmla="*/ 431781 w 432169"/>
                  <a:gd name="connsiteY15" fmla="*/ 105529 h 388736"/>
                  <a:gd name="connsiteX16" fmla="*/ 365978 w 432169"/>
                  <a:gd name="connsiteY16" fmla="*/ 132129 h 388736"/>
                  <a:gd name="connsiteX17" fmla="*/ 255173 w 432169"/>
                  <a:gd name="connsiteY17" fmla="*/ 190180 h 388736"/>
                  <a:gd name="connsiteX18" fmla="*/ 326943 w 432169"/>
                  <a:gd name="connsiteY18" fmla="*/ 237915 h 388736"/>
                  <a:gd name="connsiteX19" fmla="*/ 347408 w 432169"/>
                  <a:gd name="connsiteY19" fmla="*/ 280352 h 388736"/>
                  <a:gd name="connsiteX20" fmla="*/ 326719 w 432169"/>
                  <a:gd name="connsiteY20" fmla="*/ 260221 h 388736"/>
                  <a:gd name="connsiteX21" fmla="*/ 248649 w 432169"/>
                  <a:gd name="connsiteY21" fmla="*/ 210032 h 388736"/>
                  <a:gd name="connsiteX22" fmla="*/ 138569 w 432169"/>
                  <a:gd name="connsiteY22" fmla="*/ 270147 h 388736"/>
                  <a:gd name="connsiteX23" fmla="*/ 209558 w 432169"/>
                  <a:gd name="connsiteY23" fmla="*/ 321562 h 388736"/>
                  <a:gd name="connsiteX24" fmla="*/ 227402 w 432169"/>
                  <a:gd name="connsiteY24" fmla="*/ 352121 h 388736"/>
                  <a:gd name="connsiteX25" fmla="*/ 224949 w 432169"/>
                  <a:gd name="connsiteY25" fmla="*/ 364891 h 388736"/>
                  <a:gd name="connsiteX26" fmla="*/ 215357 w 432169"/>
                  <a:gd name="connsiteY26" fmla="*/ 355077 h 38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2169" h="388736">
                    <a:moveTo>
                      <a:pt x="215357" y="355077"/>
                    </a:moveTo>
                    <a:cubicBezTo>
                      <a:pt x="201416" y="326469"/>
                      <a:pt x="179947" y="306952"/>
                      <a:pt x="148439" y="299312"/>
                    </a:cubicBezTo>
                    <a:cubicBezTo>
                      <a:pt x="124126" y="286653"/>
                      <a:pt x="103827" y="285594"/>
                      <a:pt x="83585" y="310465"/>
                    </a:cubicBezTo>
                    <a:cubicBezTo>
                      <a:pt x="60944" y="338347"/>
                      <a:pt x="34066" y="362884"/>
                      <a:pt x="9083" y="388536"/>
                    </a:cubicBezTo>
                    <a:cubicBezTo>
                      <a:pt x="1053" y="387476"/>
                      <a:pt x="-3854" y="384465"/>
                      <a:pt x="2559" y="376156"/>
                    </a:cubicBezTo>
                    <a:cubicBezTo>
                      <a:pt x="8135" y="368906"/>
                      <a:pt x="14269" y="362103"/>
                      <a:pt x="20180" y="355077"/>
                    </a:cubicBezTo>
                    <a:cubicBezTo>
                      <a:pt x="43044" y="322175"/>
                      <a:pt x="82135" y="305502"/>
                      <a:pt x="103827" y="271429"/>
                    </a:cubicBezTo>
                    <a:cubicBezTo>
                      <a:pt x="175430" y="226539"/>
                      <a:pt x="199241" y="155606"/>
                      <a:pt x="209781" y="77368"/>
                    </a:cubicBezTo>
                    <a:cubicBezTo>
                      <a:pt x="211063" y="67944"/>
                      <a:pt x="211063" y="67944"/>
                      <a:pt x="220934" y="65155"/>
                    </a:cubicBezTo>
                    <a:cubicBezTo>
                      <a:pt x="220934" y="115344"/>
                      <a:pt x="205766" y="161127"/>
                      <a:pt x="180839" y="209754"/>
                    </a:cubicBezTo>
                    <a:cubicBezTo>
                      <a:pt x="228127" y="193860"/>
                      <a:pt x="255898" y="164807"/>
                      <a:pt x="275249" y="124656"/>
                    </a:cubicBezTo>
                    <a:cubicBezTo>
                      <a:pt x="294521" y="85777"/>
                      <a:pt x="305122" y="43173"/>
                      <a:pt x="306310" y="-201"/>
                    </a:cubicBezTo>
                    <a:cubicBezTo>
                      <a:pt x="319247" y="5375"/>
                      <a:pt x="314172" y="14186"/>
                      <a:pt x="315846" y="20599"/>
                    </a:cubicBezTo>
                    <a:cubicBezTo>
                      <a:pt x="314396" y="69282"/>
                      <a:pt x="296272" y="112723"/>
                      <a:pt x="269951" y="159175"/>
                    </a:cubicBezTo>
                    <a:lnTo>
                      <a:pt x="371499" y="115288"/>
                    </a:lnTo>
                    <a:cubicBezTo>
                      <a:pt x="388897" y="112054"/>
                      <a:pt x="405515" y="103856"/>
                      <a:pt x="431781" y="105529"/>
                    </a:cubicBezTo>
                    <a:cubicBezTo>
                      <a:pt x="407244" y="122258"/>
                      <a:pt x="385050" y="123485"/>
                      <a:pt x="365978" y="132129"/>
                    </a:cubicBezTo>
                    <a:cubicBezTo>
                      <a:pt x="331850" y="159175"/>
                      <a:pt x="288521" y="167651"/>
                      <a:pt x="255173" y="190180"/>
                    </a:cubicBezTo>
                    <a:cubicBezTo>
                      <a:pt x="281383" y="197597"/>
                      <a:pt x="311886" y="205906"/>
                      <a:pt x="326943" y="237915"/>
                    </a:cubicBezTo>
                    <a:cubicBezTo>
                      <a:pt x="334582" y="251020"/>
                      <a:pt x="345847" y="262507"/>
                      <a:pt x="347408" y="280352"/>
                    </a:cubicBezTo>
                    <a:cubicBezTo>
                      <a:pt x="332631" y="279850"/>
                      <a:pt x="332129" y="267582"/>
                      <a:pt x="326719" y="260221"/>
                    </a:cubicBezTo>
                    <a:cubicBezTo>
                      <a:pt x="307425" y="233231"/>
                      <a:pt x="284450" y="211817"/>
                      <a:pt x="248649" y="210032"/>
                    </a:cubicBezTo>
                    <a:cubicBezTo>
                      <a:pt x="200691" y="207969"/>
                      <a:pt x="175485" y="245889"/>
                      <a:pt x="138569" y="270147"/>
                    </a:cubicBezTo>
                    <a:cubicBezTo>
                      <a:pt x="165001" y="287211"/>
                      <a:pt x="196509" y="292453"/>
                      <a:pt x="209558" y="321562"/>
                    </a:cubicBezTo>
                    <a:cubicBezTo>
                      <a:pt x="215525" y="331711"/>
                      <a:pt x="221714" y="341749"/>
                      <a:pt x="227402" y="352121"/>
                    </a:cubicBezTo>
                    <a:cubicBezTo>
                      <a:pt x="229856" y="356638"/>
                      <a:pt x="233537" y="362828"/>
                      <a:pt x="224949" y="364891"/>
                    </a:cubicBezTo>
                    <a:cubicBezTo>
                      <a:pt x="217699" y="366732"/>
                      <a:pt x="216194" y="360653"/>
                      <a:pt x="215357" y="355077"/>
                    </a:cubicBezTo>
                    <a:close/>
                  </a:path>
                </a:pathLst>
              </a:custGeom>
              <a:noFill/>
              <a:ln w="30560" cap="flat">
                <a:solidFill>
                  <a:srgbClr val="FFFFFF"/>
                </a:solidFill>
                <a:prstDash val="solid"/>
                <a:round/>
              </a:ln>
            </p:spPr>
            <p:txBody>
              <a:bodyPr rtlCol="0" anchor="ctr"/>
              <a:lstStyle/>
              <a:p>
                <a:endParaRPr lang="de-DE"/>
              </a:p>
            </p:txBody>
          </p:sp>
          <p:sp>
            <p:nvSpPr>
              <p:cNvPr id="129" name="Freihandform: Form 128">
                <a:extLst>
                  <a:ext uri="{FF2B5EF4-FFF2-40B4-BE49-F238E27FC236}">
                    <a16:creationId xmlns:a16="http://schemas.microsoft.com/office/drawing/2014/main" id="{D6C6CEF4-9AC0-5B43-FCAB-0B63451E7F45}"/>
                  </a:ext>
                </a:extLst>
              </p:cNvPr>
              <p:cNvSpPr/>
              <p:nvPr/>
            </p:nvSpPr>
            <p:spPr>
              <a:xfrm rot="757641">
                <a:off x="1661314" y="2202925"/>
                <a:ext cx="120451" cy="105785"/>
              </a:xfrm>
              <a:custGeom>
                <a:avLst/>
                <a:gdLst>
                  <a:gd name="connsiteX0" fmla="*/ 81029 w 120451"/>
                  <a:gd name="connsiteY0" fmla="*/ 105588 h 105785"/>
                  <a:gd name="connsiteX1" fmla="*/ -388 w 120451"/>
                  <a:gd name="connsiteY1" fmla="*/ 61702 h 105785"/>
                  <a:gd name="connsiteX2" fmla="*/ 120064 w 120451"/>
                  <a:gd name="connsiteY2" fmla="*/ -197 h 105785"/>
                  <a:gd name="connsiteX3" fmla="*/ 81029 w 120451"/>
                  <a:gd name="connsiteY3" fmla="*/ 105588 h 105785"/>
                </a:gdLst>
                <a:ahLst/>
                <a:cxnLst>
                  <a:cxn ang="0">
                    <a:pos x="connsiteX0" y="connsiteY0"/>
                  </a:cxn>
                  <a:cxn ang="0">
                    <a:pos x="connsiteX1" y="connsiteY1"/>
                  </a:cxn>
                  <a:cxn ang="0">
                    <a:pos x="connsiteX2" y="connsiteY2"/>
                  </a:cxn>
                  <a:cxn ang="0">
                    <a:pos x="connsiteX3" y="connsiteY3"/>
                  </a:cxn>
                </a:cxnLst>
                <a:rect l="l" t="t" r="r" b="b"/>
                <a:pathLst>
                  <a:path w="120451" h="105785">
                    <a:moveTo>
                      <a:pt x="81029" y="105588"/>
                    </a:moveTo>
                    <a:cubicBezTo>
                      <a:pt x="57440" y="85346"/>
                      <a:pt x="33796" y="65215"/>
                      <a:pt x="-388" y="61702"/>
                    </a:cubicBezTo>
                    <a:cubicBezTo>
                      <a:pt x="36695" y="31421"/>
                      <a:pt x="78352" y="15584"/>
                      <a:pt x="120064" y="-197"/>
                    </a:cubicBezTo>
                    <a:cubicBezTo>
                      <a:pt x="111420" y="36663"/>
                      <a:pt x="102442" y="73468"/>
                      <a:pt x="81029" y="105588"/>
                    </a:cubicBezTo>
                    <a:close/>
                  </a:path>
                </a:pathLst>
              </a:custGeom>
              <a:noFill/>
              <a:ln w="30560" cap="flat">
                <a:solidFill>
                  <a:srgbClr val="FFFFFF"/>
                </a:solidFill>
                <a:prstDash val="solid"/>
                <a:round/>
              </a:ln>
            </p:spPr>
            <p:txBody>
              <a:bodyPr rtlCol="0" anchor="ctr"/>
              <a:lstStyle/>
              <a:p>
                <a:endParaRPr lang="de-DE"/>
              </a:p>
            </p:txBody>
          </p:sp>
          <p:sp>
            <p:nvSpPr>
              <p:cNvPr id="130" name="Freihandform: Form 129">
                <a:extLst>
                  <a:ext uri="{FF2B5EF4-FFF2-40B4-BE49-F238E27FC236}">
                    <a16:creationId xmlns:a16="http://schemas.microsoft.com/office/drawing/2014/main" id="{F0BAFB9F-2567-C159-47D6-B4AE460097E0}"/>
                  </a:ext>
                </a:extLst>
              </p:cNvPr>
              <p:cNvSpPr/>
              <p:nvPr/>
            </p:nvSpPr>
            <p:spPr>
              <a:xfrm rot="757641">
                <a:off x="1814042" y="2632828"/>
                <a:ext cx="186254" cy="94777"/>
              </a:xfrm>
              <a:custGeom>
                <a:avLst/>
                <a:gdLst>
                  <a:gd name="connsiteX0" fmla="*/ 180165 w 186254"/>
                  <a:gd name="connsiteY0" fmla="*/ 22099 h 94777"/>
                  <a:gd name="connsiteX1" fmla="*/ 161930 w 186254"/>
                  <a:gd name="connsiteY1" fmla="*/ 10500 h 94777"/>
                  <a:gd name="connsiteX2" fmla="*/ 150777 w 186254"/>
                  <a:gd name="connsiteY2" fmla="*/ 12006 h 94777"/>
                  <a:gd name="connsiteX3" fmla="*/ 157636 w 186254"/>
                  <a:gd name="connsiteY3" fmla="*/ 22211 h 94777"/>
                  <a:gd name="connsiteX4" fmla="*/ 82520 w 186254"/>
                  <a:gd name="connsiteY4" fmla="*/ 84221 h 94777"/>
                  <a:gd name="connsiteX5" fmla="*/ 74212 w 186254"/>
                  <a:gd name="connsiteY5" fmla="*/ 94593 h 94777"/>
                  <a:gd name="connsiteX6" fmla="*/ -402 w 186254"/>
                  <a:gd name="connsiteY6" fmla="*/ 14292 h 94777"/>
                  <a:gd name="connsiteX7" fmla="*/ 185853 w 186254"/>
                  <a:gd name="connsiteY7" fmla="*/ 5314 h 94777"/>
                  <a:gd name="connsiteX8" fmla="*/ 180165 w 186254"/>
                  <a:gd name="connsiteY8" fmla="*/ 22099 h 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54" h="94777">
                    <a:moveTo>
                      <a:pt x="180165" y="22099"/>
                    </a:moveTo>
                    <a:cubicBezTo>
                      <a:pt x="174086" y="18251"/>
                      <a:pt x="168120" y="14181"/>
                      <a:pt x="161930" y="10500"/>
                    </a:cubicBezTo>
                    <a:cubicBezTo>
                      <a:pt x="157970" y="8102"/>
                      <a:pt x="152561" y="6095"/>
                      <a:pt x="150777" y="12006"/>
                    </a:cubicBezTo>
                    <a:cubicBezTo>
                      <a:pt x="150107" y="14626"/>
                      <a:pt x="155182" y="18753"/>
                      <a:pt x="157636" y="22211"/>
                    </a:cubicBezTo>
                    <a:cubicBezTo>
                      <a:pt x="121333" y="29237"/>
                      <a:pt x="107893" y="63979"/>
                      <a:pt x="82520" y="84221"/>
                    </a:cubicBezTo>
                    <a:cubicBezTo>
                      <a:pt x="79398" y="87383"/>
                      <a:pt x="76615" y="90857"/>
                      <a:pt x="74212" y="94593"/>
                    </a:cubicBezTo>
                    <a:cubicBezTo>
                      <a:pt x="49396" y="68105"/>
                      <a:pt x="32778" y="34312"/>
                      <a:pt x="-402" y="14292"/>
                    </a:cubicBezTo>
                    <a:cubicBezTo>
                      <a:pt x="62501" y="6987"/>
                      <a:pt x="123508" y="-8404"/>
                      <a:pt x="185853" y="5314"/>
                    </a:cubicBezTo>
                    <a:lnTo>
                      <a:pt x="180165" y="22099"/>
                    </a:lnTo>
                    <a:close/>
                  </a:path>
                </a:pathLst>
              </a:custGeom>
              <a:noFill/>
              <a:ln w="30560" cap="flat">
                <a:solidFill>
                  <a:srgbClr val="FFFFFF"/>
                </a:solidFill>
                <a:prstDash val="solid"/>
                <a:round/>
              </a:ln>
            </p:spPr>
            <p:txBody>
              <a:bodyPr rtlCol="0" anchor="ctr"/>
              <a:lstStyle/>
              <a:p>
                <a:endParaRPr lang="de-DE"/>
              </a:p>
            </p:txBody>
          </p:sp>
          <p:sp>
            <p:nvSpPr>
              <p:cNvPr id="131" name="Freihandform: Form 130">
                <a:extLst>
                  <a:ext uri="{FF2B5EF4-FFF2-40B4-BE49-F238E27FC236}">
                    <a16:creationId xmlns:a16="http://schemas.microsoft.com/office/drawing/2014/main" id="{8D6B4A8A-825B-0AAA-38BD-A146D8DBD7B3}"/>
                  </a:ext>
                </a:extLst>
              </p:cNvPr>
              <p:cNvSpPr/>
              <p:nvPr/>
            </p:nvSpPr>
            <p:spPr>
              <a:xfrm rot="757641">
                <a:off x="1530033" y="2243806"/>
                <a:ext cx="120848" cy="121070"/>
              </a:xfrm>
              <a:custGeom>
                <a:avLst/>
                <a:gdLst>
                  <a:gd name="connsiteX0" fmla="*/ 81421 w 120848"/>
                  <a:gd name="connsiteY0" fmla="*/ 120868 h 121070"/>
                  <a:gd name="connsiteX1" fmla="*/ 7142 w 120848"/>
                  <a:gd name="connsiteY1" fmla="*/ 80885 h 121070"/>
                  <a:gd name="connsiteX2" fmla="*/ 6083 w 120848"/>
                  <a:gd name="connsiteY2" fmla="*/ 65494 h 121070"/>
                  <a:gd name="connsiteX3" fmla="*/ 92574 w 120848"/>
                  <a:gd name="connsiteY3" fmla="*/ 1866 h 121070"/>
                  <a:gd name="connsiteX4" fmla="*/ 120457 w 120848"/>
                  <a:gd name="connsiteY4" fmla="*/ 9338 h 121070"/>
                  <a:gd name="connsiteX5" fmla="*/ 81421 w 120848"/>
                  <a:gd name="connsiteY5" fmla="*/ 120868 h 12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848" h="121070">
                    <a:moveTo>
                      <a:pt x="81421" y="120868"/>
                    </a:moveTo>
                    <a:cubicBezTo>
                      <a:pt x="58167" y="104752"/>
                      <a:pt x="37813" y="84231"/>
                      <a:pt x="7142" y="80885"/>
                    </a:cubicBezTo>
                    <a:cubicBezTo>
                      <a:pt x="-5795" y="79435"/>
                      <a:pt x="730" y="70289"/>
                      <a:pt x="6083" y="65494"/>
                    </a:cubicBezTo>
                    <a:cubicBezTo>
                      <a:pt x="33134" y="41967"/>
                      <a:pt x="62060" y="20681"/>
                      <a:pt x="92574" y="1866"/>
                    </a:cubicBezTo>
                    <a:cubicBezTo>
                      <a:pt x="103337" y="-4882"/>
                      <a:pt x="111032" y="6829"/>
                      <a:pt x="120457" y="9338"/>
                    </a:cubicBezTo>
                    <a:cubicBezTo>
                      <a:pt x="113598" y="48708"/>
                      <a:pt x="104229" y="87409"/>
                      <a:pt x="81421" y="120868"/>
                    </a:cubicBezTo>
                    <a:close/>
                  </a:path>
                </a:pathLst>
              </a:custGeom>
              <a:noFill/>
              <a:ln w="30560" cap="flat">
                <a:solidFill>
                  <a:srgbClr val="FFFFFF"/>
                </a:solidFill>
                <a:prstDash val="solid"/>
                <a:round/>
              </a:ln>
            </p:spPr>
            <p:txBody>
              <a:bodyPr rtlCol="0" anchor="ctr"/>
              <a:lstStyle/>
              <a:p>
                <a:endParaRPr lang="de-DE"/>
              </a:p>
            </p:txBody>
          </p:sp>
          <p:sp>
            <p:nvSpPr>
              <p:cNvPr id="132" name="Freihandform: Form 131">
                <a:extLst>
                  <a:ext uri="{FF2B5EF4-FFF2-40B4-BE49-F238E27FC236}">
                    <a16:creationId xmlns:a16="http://schemas.microsoft.com/office/drawing/2014/main" id="{8418FA6A-2DD9-CF31-2600-5E7E9853A009}"/>
                  </a:ext>
                </a:extLst>
              </p:cNvPr>
              <p:cNvSpPr/>
              <p:nvPr/>
            </p:nvSpPr>
            <p:spPr>
              <a:xfrm rot="757641">
                <a:off x="1045037" y="2609710"/>
                <a:ext cx="212463" cy="390632"/>
              </a:xfrm>
              <a:custGeom>
                <a:avLst/>
                <a:gdLst>
                  <a:gd name="connsiteX0" fmla="*/ 111725 w 212463"/>
                  <a:gd name="connsiteY0" fmla="*/ 356962 h 390632"/>
                  <a:gd name="connsiteX1" fmla="*/ 94995 w 212463"/>
                  <a:gd name="connsiteY1" fmla="*/ 390421 h 390632"/>
                  <a:gd name="connsiteX2" fmla="*/ 94995 w 212463"/>
                  <a:gd name="connsiteY2" fmla="*/ 379268 h 390632"/>
                  <a:gd name="connsiteX3" fmla="*/ 100572 w 212463"/>
                  <a:gd name="connsiteY3" fmla="*/ 340233 h 390632"/>
                  <a:gd name="connsiteX4" fmla="*/ 98062 w 212463"/>
                  <a:gd name="connsiteY4" fmla="*/ 262552 h 390632"/>
                  <a:gd name="connsiteX5" fmla="*/ 11348 w 212463"/>
                  <a:gd name="connsiteY5" fmla="*/ 273092 h 390632"/>
                  <a:gd name="connsiteX6" fmla="*/ 50384 w 212463"/>
                  <a:gd name="connsiteY6" fmla="*/ 261939 h 390632"/>
                  <a:gd name="connsiteX7" fmla="*/ 94995 w 212463"/>
                  <a:gd name="connsiteY7" fmla="*/ 234057 h 390632"/>
                  <a:gd name="connsiteX8" fmla="*/ 89754 w 212463"/>
                  <a:gd name="connsiteY8" fmla="*/ 140818 h 390632"/>
                  <a:gd name="connsiteX9" fmla="*/ 33598 w 212463"/>
                  <a:gd name="connsiteY9" fmla="*/ 167139 h 390632"/>
                  <a:gd name="connsiteX10" fmla="*/ -418 w 212463"/>
                  <a:gd name="connsiteY10" fmla="*/ 151246 h 390632"/>
                  <a:gd name="connsiteX11" fmla="*/ 44751 w 212463"/>
                  <a:gd name="connsiteY11" fmla="*/ 150354 h 390632"/>
                  <a:gd name="connsiteX12" fmla="*/ 83787 w 212463"/>
                  <a:gd name="connsiteY12" fmla="*/ 116895 h 390632"/>
                  <a:gd name="connsiteX13" fmla="*/ 87188 w 212463"/>
                  <a:gd name="connsiteY13" fmla="*/ 92135 h 390632"/>
                  <a:gd name="connsiteX14" fmla="*/ 61481 w 212463"/>
                  <a:gd name="connsiteY14" fmla="*/ -212 h 390632"/>
                  <a:gd name="connsiteX15" fmla="*/ 89363 w 212463"/>
                  <a:gd name="connsiteY15" fmla="*/ 44400 h 390632"/>
                  <a:gd name="connsiteX16" fmla="*/ 106093 w 212463"/>
                  <a:gd name="connsiteY16" fmla="*/ 116895 h 390632"/>
                  <a:gd name="connsiteX17" fmla="*/ 180762 w 212463"/>
                  <a:gd name="connsiteY17" fmla="*/ 251455 h 390632"/>
                  <a:gd name="connsiteX18" fmla="*/ 195316 w 212463"/>
                  <a:gd name="connsiteY18" fmla="*/ 278557 h 390632"/>
                  <a:gd name="connsiteX19" fmla="*/ 118807 w 212463"/>
                  <a:gd name="connsiteY19" fmla="*/ 195244 h 390632"/>
                  <a:gd name="connsiteX20" fmla="*/ 165482 w 212463"/>
                  <a:gd name="connsiteY20" fmla="*/ 318764 h 390632"/>
                  <a:gd name="connsiteX21" fmla="*/ 212046 w 212463"/>
                  <a:gd name="connsiteY21" fmla="*/ 367781 h 390632"/>
                  <a:gd name="connsiteX22" fmla="*/ 121986 w 212463"/>
                  <a:gd name="connsiteY22" fmla="*/ 279226 h 390632"/>
                  <a:gd name="connsiteX23" fmla="*/ 111725 w 212463"/>
                  <a:gd name="connsiteY23" fmla="*/ 356962 h 39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2463" h="390632">
                    <a:moveTo>
                      <a:pt x="111725" y="356962"/>
                    </a:moveTo>
                    <a:cubicBezTo>
                      <a:pt x="109327" y="369844"/>
                      <a:pt x="111725" y="385179"/>
                      <a:pt x="94995" y="390421"/>
                    </a:cubicBezTo>
                    <a:cubicBezTo>
                      <a:pt x="88750" y="386629"/>
                      <a:pt x="94605" y="382837"/>
                      <a:pt x="94995" y="379268"/>
                    </a:cubicBezTo>
                    <a:lnTo>
                      <a:pt x="100572" y="340233"/>
                    </a:lnTo>
                    <a:cubicBezTo>
                      <a:pt x="97337" y="315641"/>
                      <a:pt x="98955" y="290769"/>
                      <a:pt x="98062" y="262552"/>
                    </a:cubicBezTo>
                    <a:cubicBezTo>
                      <a:pt x="70180" y="282572"/>
                      <a:pt x="40681" y="278334"/>
                      <a:pt x="11348" y="273092"/>
                    </a:cubicBezTo>
                    <a:cubicBezTo>
                      <a:pt x="19545" y="252571"/>
                      <a:pt x="37502" y="266289"/>
                      <a:pt x="50384" y="261939"/>
                    </a:cubicBezTo>
                    <a:cubicBezTo>
                      <a:pt x="70180" y="260545"/>
                      <a:pt x="84177" y="249838"/>
                      <a:pt x="94995" y="234057"/>
                    </a:cubicBezTo>
                    <a:cubicBezTo>
                      <a:pt x="105479" y="203609"/>
                      <a:pt x="93880" y="174611"/>
                      <a:pt x="89754" y="140818"/>
                    </a:cubicBezTo>
                    <a:cubicBezTo>
                      <a:pt x="74530" y="162510"/>
                      <a:pt x="53785" y="164072"/>
                      <a:pt x="33598" y="167139"/>
                    </a:cubicBezTo>
                    <a:cubicBezTo>
                      <a:pt x="21944" y="167139"/>
                      <a:pt x="9731" y="168366"/>
                      <a:pt x="-418" y="151246"/>
                    </a:cubicBezTo>
                    <a:cubicBezTo>
                      <a:pt x="17538" y="158216"/>
                      <a:pt x="30754" y="151246"/>
                      <a:pt x="44751" y="150354"/>
                    </a:cubicBezTo>
                    <a:cubicBezTo>
                      <a:pt x="59417" y="141152"/>
                      <a:pt x="80608" y="139591"/>
                      <a:pt x="83787" y="116895"/>
                    </a:cubicBezTo>
                    <a:cubicBezTo>
                      <a:pt x="100516" y="111318"/>
                      <a:pt x="88917" y="99273"/>
                      <a:pt x="87188" y="92135"/>
                    </a:cubicBezTo>
                    <a:cubicBezTo>
                      <a:pt x="79883" y="61074"/>
                      <a:pt x="70459" y="30794"/>
                      <a:pt x="61481" y="-212"/>
                    </a:cubicBezTo>
                    <a:cubicBezTo>
                      <a:pt x="84623" y="6034"/>
                      <a:pt x="75087" y="32578"/>
                      <a:pt x="89363" y="44400"/>
                    </a:cubicBezTo>
                    <a:cubicBezTo>
                      <a:pt x="90646" y="69550"/>
                      <a:pt x="100516" y="92804"/>
                      <a:pt x="106093" y="116895"/>
                    </a:cubicBezTo>
                    <a:cubicBezTo>
                      <a:pt x="109829" y="173496"/>
                      <a:pt x="138771" y="216379"/>
                      <a:pt x="180762" y="251455"/>
                    </a:cubicBezTo>
                    <a:cubicBezTo>
                      <a:pt x="199387" y="267069"/>
                      <a:pt x="200949" y="267069"/>
                      <a:pt x="195316" y="278557"/>
                    </a:cubicBezTo>
                    <a:cubicBezTo>
                      <a:pt x="166319" y="256251"/>
                      <a:pt x="139552" y="231993"/>
                      <a:pt x="118807" y="195244"/>
                    </a:cubicBezTo>
                    <a:cubicBezTo>
                      <a:pt x="111502" y="249225"/>
                      <a:pt x="137823" y="284022"/>
                      <a:pt x="165482" y="318764"/>
                    </a:cubicBezTo>
                    <a:cubicBezTo>
                      <a:pt x="179646" y="336497"/>
                      <a:pt x="202566" y="345754"/>
                      <a:pt x="212046" y="367781"/>
                    </a:cubicBezTo>
                    <a:cubicBezTo>
                      <a:pt x="171728" y="353115"/>
                      <a:pt x="150035" y="318150"/>
                      <a:pt x="121986" y="279226"/>
                    </a:cubicBezTo>
                    <a:cubicBezTo>
                      <a:pt x="117971" y="310399"/>
                      <a:pt x="114904" y="333597"/>
                      <a:pt x="111725" y="356962"/>
                    </a:cubicBezTo>
                    <a:close/>
                  </a:path>
                </a:pathLst>
              </a:custGeom>
              <a:noFill/>
              <a:ln w="30560" cap="flat">
                <a:solidFill>
                  <a:srgbClr val="FFFFFF"/>
                </a:solidFill>
                <a:prstDash val="solid"/>
                <a:round/>
              </a:ln>
            </p:spPr>
            <p:txBody>
              <a:bodyPr rtlCol="0" anchor="ctr"/>
              <a:lstStyle/>
              <a:p>
                <a:endParaRPr lang="de-DE"/>
              </a:p>
            </p:txBody>
          </p:sp>
          <p:sp>
            <p:nvSpPr>
              <p:cNvPr id="133" name="Freihandform: Form 132">
                <a:extLst>
                  <a:ext uri="{FF2B5EF4-FFF2-40B4-BE49-F238E27FC236}">
                    <a16:creationId xmlns:a16="http://schemas.microsoft.com/office/drawing/2014/main" id="{5BBCF21D-86FE-159C-AECE-BD980B8DCD99}"/>
                  </a:ext>
                </a:extLst>
              </p:cNvPr>
              <p:cNvSpPr/>
              <p:nvPr/>
            </p:nvSpPr>
            <p:spPr>
              <a:xfrm rot="757641">
                <a:off x="1081956" y="2740120"/>
                <a:ext cx="73113" cy="96517"/>
              </a:xfrm>
              <a:custGeom>
                <a:avLst/>
                <a:gdLst>
                  <a:gd name="connsiteX0" fmla="*/ -418 w 73113"/>
                  <a:gd name="connsiteY0" fmla="*/ 29387 h 96517"/>
                  <a:gd name="connsiteX1" fmla="*/ 47930 w 73113"/>
                  <a:gd name="connsiteY1" fmla="*/ 5185 h 96517"/>
                  <a:gd name="connsiteX2" fmla="*/ 62373 w 73113"/>
                  <a:gd name="connsiteY2" fmla="*/ 5742 h 96517"/>
                  <a:gd name="connsiteX3" fmla="*/ 67504 w 73113"/>
                  <a:gd name="connsiteY3" fmla="*/ 91453 h 96517"/>
                  <a:gd name="connsiteX4" fmla="*/ 60979 w 73113"/>
                  <a:gd name="connsiteY4" fmla="*/ 96305 h 96517"/>
                  <a:gd name="connsiteX5" fmla="*/ -418 w 73113"/>
                  <a:gd name="connsiteY5" fmla="*/ 29387 h 96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13" h="96517">
                    <a:moveTo>
                      <a:pt x="-418" y="29387"/>
                    </a:moveTo>
                    <a:cubicBezTo>
                      <a:pt x="16311" y="22584"/>
                      <a:pt x="33376" y="16393"/>
                      <a:pt x="47930" y="5185"/>
                    </a:cubicBezTo>
                    <a:cubicBezTo>
                      <a:pt x="52670" y="1504"/>
                      <a:pt x="60421" y="-5132"/>
                      <a:pt x="62373" y="5742"/>
                    </a:cubicBezTo>
                    <a:cubicBezTo>
                      <a:pt x="67559" y="34015"/>
                      <a:pt x="79549" y="62176"/>
                      <a:pt x="67504" y="91453"/>
                    </a:cubicBezTo>
                    <a:cubicBezTo>
                      <a:pt x="66611" y="93572"/>
                      <a:pt x="63210" y="94687"/>
                      <a:pt x="60979" y="96305"/>
                    </a:cubicBezTo>
                    <a:cubicBezTo>
                      <a:pt x="43079" y="71378"/>
                      <a:pt x="31368" y="41097"/>
                      <a:pt x="-418" y="29387"/>
                    </a:cubicBezTo>
                    <a:close/>
                  </a:path>
                </a:pathLst>
              </a:custGeom>
              <a:noFill/>
              <a:ln w="30560" cap="flat">
                <a:solidFill>
                  <a:srgbClr val="FFFFFF"/>
                </a:solidFill>
                <a:prstDash val="solid"/>
                <a:round/>
              </a:ln>
            </p:spPr>
            <p:txBody>
              <a:bodyPr rtlCol="0" anchor="ctr"/>
              <a:lstStyle/>
              <a:p>
                <a:endParaRPr lang="de-DE"/>
              </a:p>
            </p:txBody>
          </p:sp>
          <p:sp>
            <p:nvSpPr>
              <p:cNvPr id="134" name="Freihandform: Form 133">
                <a:extLst>
                  <a:ext uri="{FF2B5EF4-FFF2-40B4-BE49-F238E27FC236}">
                    <a16:creationId xmlns:a16="http://schemas.microsoft.com/office/drawing/2014/main" id="{282DC814-F508-33AC-4492-31129E5CA165}"/>
                  </a:ext>
                </a:extLst>
              </p:cNvPr>
              <p:cNvSpPr/>
              <p:nvPr/>
            </p:nvSpPr>
            <p:spPr>
              <a:xfrm rot="757641">
                <a:off x="1036396" y="2844447"/>
                <a:ext cx="95634" cy="93015"/>
              </a:xfrm>
              <a:custGeom>
                <a:avLst/>
                <a:gdLst>
                  <a:gd name="connsiteX0" fmla="*/ -423 w 95634"/>
                  <a:gd name="connsiteY0" fmla="*/ 25662 h 93015"/>
                  <a:gd name="connsiteX1" fmla="*/ 94378 w 95634"/>
                  <a:gd name="connsiteY1" fmla="*/ -213 h 93015"/>
                  <a:gd name="connsiteX2" fmla="*/ 88801 w 95634"/>
                  <a:gd name="connsiteY2" fmla="*/ 92803 h 93015"/>
                  <a:gd name="connsiteX3" fmla="*/ 50435 w 95634"/>
                  <a:gd name="connsiteY3" fmla="*/ 50923 h 93015"/>
                  <a:gd name="connsiteX4" fmla="*/ -423 w 95634"/>
                  <a:gd name="connsiteY4" fmla="*/ 25662 h 9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34" h="93015">
                    <a:moveTo>
                      <a:pt x="-423" y="25662"/>
                    </a:moveTo>
                    <a:cubicBezTo>
                      <a:pt x="55342" y="26443"/>
                      <a:pt x="55342" y="26443"/>
                      <a:pt x="94378" y="-213"/>
                    </a:cubicBezTo>
                    <a:cubicBezTo>
                      <a:pt x="92147" y="32689"/>
                      <a:pt x="100512" y="62913"/>
                      <a:pt x="88801" y="92803"/>
                    </a:cubicBezTo>
                    <a:cubicBezTo>
                      <a:pt x="75418" y="79308"/>
                      <a:pt x="58242" y="68489"/>
                      <a:pt x="50435" y="50923"/>
                    </a:cubicBezTo>
                    <a:cubicBezTo>
                      <a:pt x="39895" y="27335"/>
                      <a:pt x="15470" y="36090"/>
                      <a:pt x="-423" y="25662"/>
                    </a:cubicBezTo>
                    <a:close/>
                  </a:path>
                </a:pathLst>
              </a:custGeom>
              <a:noFill/>
              <a:ln w="30560" cap="flat">
                <a:solidFill>
                  <a:srgbClr val="FFFFFF"/>
                </a:solidFill>
                <a:prstDash val="solid"/>
                <a:round/>
              </a:ln>
            </p:spPr>
            <p:txBody>
              <a:bodyPr rtlCol="0" anchor="ctr"/>
              <a:lstStyle/>
              <a:p>
                <a:endParaRPr lang="de-DE"/>
              </a:p>
            </p:txBody>
          </p:sp>
          <p:sp>
            <p:nvSpPr>
              <p:cNvPr id="135" name="Freihandform: Form 134">
                <a:extLst>
                  <a:ext uri="{FF2B5EF4-FFF2-40B4-BE49-F238E27FC236}">
                    <a16:creationId xmlns:a16="http://schemas.microsoft.com/office/drawing/2014/main" id="{26BA59A1-7803-D0B5-4166-C839EAD3E051}"/>
                  </a:ext>
                </a:extLst>
              </p:cNvPr>
              <p:cNvSpPr/>
              <p:nvPr/>
            </p:nvSpPr>
            <p:spPr>
              <a:xfrm rot="757641">
                <a:off x="241347" y="2837488"/>
                <a:ext cx="150565" cy="172871"/>
              </a:xfrm>
              <a:custGeom>
                <a:avLst/>
                <a:gdLst>
                  <a:gd name="connsiteX0" fmla="*/ 144553 w 150565"/>
                  <a:gd name="connsiteY0" fmla="*/ 172629 h 172871"/>
                  <a:gd name="connsiteX1" fmla="*/ -435 w 150565"/>
                  <a:gd name="connsiteY1" fmla="*/ 150323 h 172871"/>
                  <a:gd name="connsiteX2" fmla="*/ 150130 w 150565"/>
                  <a:gd name="connsiteY2" fmla="*/ -242 h 172871"/>
                  <a:gd name="connsiteX3" fmla="*/ 144553 w 150565"/>
                  <a:gd name="connsiteY3" fmla="*/ 172629 h 172871"/>
                </a:gdLst>
                <a:ahLst/>
                <a:cxnLst>
                  <a:cxn ang="0">
                    <a:pos x="connsiteX0" y="connsiteY0"/>
                  </a:cxn>
                  <a:cxn ang="0">
                    <a:pos x="connsiteX1" y="connsiteY1"/>
                  </a:cxn>
                  <a:cxn ang="0">
                    <a:pos x="connsiteX2" y="connsiteY2"/>
                  </a:cxn>
                  <a:cxn ang="0">
                    <a:pos x="connsiteX3" y="connsiteY3"/>
                  </a:cxn>
                </a:cxnLst>
                <a:rect l="l" t="t" r="r" b="b"/>
                <a:pathLst>
                  <a:path w="150565" h="172871">
                    <a:moveTo>
                      <a:pt x="144553" y="172629"/>
                    </a:moveTo>
                    <a:cubicBezTo>
                      <a:pt x="95871" y="167052"/>
                      <a:pt x="46742" y="165212"/>
                      <a:pt x="-435" y="150323"/>
                    </a:cubicBezTo>
                    <a:cubicBezTo>
                      <a:pt x="43786" y="94167"/>
                      <a:pt x="92357" y="42306"/>
                      <a:pt x="150130" y="-242"/>
                    </a:cubicBezTo>
                    <a:cubicBezTo>
                      <a:pt x="129887" y="56526"/>
                      <a:pt x="133122" y="114298"/>
                      <a:pt x="144553" y="172629"/>
                    </a:cubicBezTo>
                    <a:close/>
                  </a:path>
                </a:pathLst>
              </a:custGeom>
              <a:noFill/>
              <a:ln w="30560" cap="flat">
                <a:solidFill>
                  <a:srgbClr val="FFFFFF"/>
                </a:solidFill>
                <a:prstDash val="solid"/>
                <a:round/>
              </a:ln>
            </p:spPr>
            <p:txBody>
              <a:bodyPr rtlCol="0" anchor="ctr"/>
              <a:lstStyle/>
              <a:p>
                <a:endParaRPr lang="de-DE"/>
              </a:p>
            </p:txBody>
          </p:sp>
          <p:sp>
            <p:nvSpPr>
              <p:cNvPr id="136" name="Freihandform: Form 135">
                <a:extLst>
                  <a:ext uri="{FF2B5EF4-FFF2-40B4-BE49-F238E27FC236}">
                    <a16:creationId xmlns:a16="http://schemas.microsoft.com/office/drawing/2014/main" id="{F2A79541-0A7A-78CE-DE2F-1C4B4D5F4A04}"/>
                  </a:ext>
                </a:extLst>
              </p:cNvPr>
              <p:cNvSpPr/>
              <p:nvPr/>
            </p:nvSpPr>
            <p:spPr>
              <a:xfrm rot="757641">
                <a:off x="536445" y="2776471"/>
                <a:ext cx="50188" cy="44611"/>
              </a:xfrm>
              <a:custGeom>
                <a:avLst/>
                <a:gdLst>
                  <a:gd name="connsiteX0" fmla="*/ 49762 w 50188"/>
                  <a:gd name="connsiteY0" fmla="*/ -235 h 44611"/>
                  <a:gd name="connsiteX1" fmla="*/ 38609 w 50188"/>
                  <a:gd name="connsiteY1" fmla="*/ 44377 h 44611"/>
                  <a:gd name="connsiteX2" fmla="*/ -427 w 50188"/>
                  <a:gd name="connsiteY2" fmla="*/ 27648 h 44611"/>
                  <a:gd name="connsiteX3" fmla="*/ 49762 w 50188"/>
                  <a:gd name="connsiteY3" fmla="*/ -235 h 44611"/>
                </a:gdLst>
                <a:ahLst/>
                <a:cxnLst>
                  <a:cxn ang="0">
                    <a:pos x="connsiteX0" y="connsiteY0"/>
                  </a:cxn>
                  <a:cxn ang="0">
                    <a:pos x="connsiteX1" y="connsiteY1"/>
                  </a:cxn>
                  <a:cxn ang="0">
                    <a:pos x="connsiteX2" y="connsiteY2"/>
                  </a:cxn>
                  <a:cxn ang="0">
                    <a:pos x="connsiteX3" y="connsiteY3"/>
                  </a:cxn>
                </a:cxnLst>
                <a:rect l="l" t="t" r="r" b="b"/>
                <a:pathLst>
                  <a:path w="50188" h="44611">
                    <a:moveTo>
                      <a:pt x="49762" y="-235"/>
                    </a:moveTo>
                    <a:cubicBezTo>
                      <a:pt x="46806" y="14822"/>
                      <a:pt x="46973" y="30715"/>
                      <a:pt x="38609" y="44377"/>
                    </a:cubicBezTo>
                    <a:cubicBezTo>
                      <a:pt x="29575" y="29544"/>
                      <a:pt x="14016" y="29878"/>
                      <a:pt x="-427" y="27648"/>
                    </a:cubicBezTo>
                    <a:cubicBezTo>
                      <a:pt x="13526" y="14063"/>
                      <a:pt x="30852" y="4438"/>
                      <a:pt x="49762" y="-235"/>
                    </a:cubicBezTo>
                    <a:close/>
                  </a:path>
                </a:pathLst>
              </a:custGeom>
              <a:noFill/>
              <a:ln w="30560" cap="flat">
                <a:solidFill>
                  <a:srgbClr val="FFFFFF"/>
                </a:solidFill>
                <a:prstDash val="solid"/>
                <a:round/>
              </a:ln>
            </p:spPr>
            <p:txBody>
              <a:bodyPr rtlCol="0" anchor="ctr"/>
              <a:lstStyle/>
              <a:p>
                <a:endParaRPr lang="de-DE"/>
              </a:p>
            </p:txBody>
          </p:sp>
        </p:grpSp>
        <p:grpSp>
          <p:nvGrpSpPr>
            <p:cNvPr id="137" name="Grafik 2">
              <a:extLst>
                <a:ext uri="{FF2B5EF4-FFF2-40B4-BE49-F238E27FC236}">
                  <a16:creationId xmlns:a16="http://schemas.microsoft.com/office/drawing/2014/main" id="{9E03E1DB-0089-52B5-0958-69387AF53ED9}"/>
                </a:ext>
              </a:extLst>
            </p:cNvPr>
            <p:cNvGrpSpPr/>
            <p:nvPr/>
          </p:nvGrpSpPr>
          <p:grpSpPr>
            <a:xfrm>
              <a:off x="696714" y="3650960"/>
              <a:ext cx="929888" cy="1879029"/>
              <a:chOff x="696714" y="3650960"/>
              <a:chExt cx="929888" cy="1879029"/>
            </a:xfrm>
          </p:grpSpPr>
          <p:sp>
            <p:nvSpPr>
              <p:cNvPr id="138" name="Freihandform: Form 137">
                <a:extLst>
                  <a:ext uri="{FF2B5EF4-FFF2-40B4-BE49-F238E27FC236}">
                    <a16:creationId xmlns:a16="http://schemas.microsoft.com/office/drawing/2014/main" id="{BF563BC2-2466-B7A4-C6BC-2EE296FB9CA3}"/>
                  </a:ext>
                </a:extLst>
              </p:cNvPr>
              <p:cNvSpPr/>
              <p:nvPr/>
            </p:nvSpPr>
            <p:spPr>
              <a:xfrm>
                <a:off x="696714" y="3662259"/>
                <a:ext cx="191486" cy="105711"/>
              </a:xfrm>
              <a:custGeom>
                <a:avLst/>
                <a:gdLst>
                  <a:gd name="connsiteX0" fmla="*/ 85110 w 191486"/>
                  <a:gd name="connsiteY0" fmla="*/ 106274 h 105711"/>
                  <a:gd name="connsiteX1" fmla="*/ 191453 w 191486"/>
                  <a:gd name="connsiteY1" fmla="*/ 105450 h 105711"/>
                  <a:gd name="connsiteX2" fmla="*/ 191612 w 191486"/>
                  <a:gd name="connsiteY2" fmla="*/ 71112 h 105711"/>
                  <a:gd name="connsiteX3" fmla="*/ 190724 w 191486"/>
                  <a:gd name="connsiteY3" fmla="*/ 71038 h 105711"/>
                  <a:gd name="connsiteX4" fmla="*/ 85110 w 191486"/>
                  <a:gd name="connsiteY4" fmla="*/ 71038 h 105711"/>
                  <a:gd name="connsiteX5" fmla="*/ 46329 w 191486"/>
                  <a:gd name="connsiteY5" fmla="*/ 59072 h 105711"/>
                  <a:gd name="connsiteX6" fmla="*/ 44682 w 191486"/>
                  <a:gd name="connsiteY6" fmla="*/ 53753 h 105711"/>
                  <a:gd name="connsiteX7" fmla="*/ 46329 w 191486"/>
                  <a:gd name="connsiteY7" fmla="*/ 47768 h 105711"/>
                  <a:gd name="connsiteX8" fmla="*/ 85110 w 191486"/>
                  <a:gd name="connsiteY8" fmla="*/ 35802 h 105711"/>
                  <a:gd name="connsiteX9" fmla="*/ 169292 w 191486"/>
                  <a:gd name="connsiteY9" fmla="*/ 36394 h 105711"/>
                  <a:gd name="connsiteX10" fmla="*/ 168998 w 191486"/>
                  <a:gd name="connsiteY10" fmla="*/ 562 h 105711"/>
                  <a:gd name="connsiteX11" fmla="*/ 85110 w 191486"/>
                  <a:gd name="connsiteY11" fmla="*/ 562 h 105711"/>
                  <a:gd name="connsiteX12" fmla="*/ 85110 w 191486"/>
                  <a:gd name="connsiteY12" fmla="*/ 562 h 105711"/>
                  <a:gd name="connsiteX13" fmla="*/ 8374 w 191486"/>
                  <a:gd name="connsiteY13" fmla="*/ 29817 h 105711"/>
                  <a:gd name="connsiteX14" fmla="*/ 126 w 191486"/>
                  <a:gd name="connsiteY14" fmla="*/ 53753 h 105711"/>
                  <a:gd name="connsiteX15" fmla="*/ 8374 w 191486"/>
                  <a:gd name="connsiteY15" fmla="*/ 77023 h 105711"/>
                  <a:gd name="connsiteX16" fmla="*/ 85110 w 191486"/>
                  <a:gd name="connsiteY16" fmla="*/ 106274 h 10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1486" h="105711">
                    <a:moveTo>
                      <a:pt x="85110" y="106274"/>
                    </a:moveTo>
                    <a:lnTo>
                      <a:pt x="191453" y="105450"/>
                    </a:lnTo>
                    <a:cubicBezTo>
                      <a:pt x="191453" y="94569"/>
                      <a:pt x="191612" y="80171"/>
                      <a:pt x="191612" y="71112"/>
                    </a:cubicBezTo>
                    <a:cubicBezTo>
                      <a:pt x="191612" y="70875"/>
                      <a:pt x="191025" y="71038"/>
                      <a:pt x="190724" y="71038"/>
                    </a:cubicBezTo>
                    <a:lnTo>
                      <a:pt x="85110" y="71038"/>
                    </a:lnTo>
                    <a:cubicBezTo>
                      <a:pt x="63659" y="71038"/>
                      <a:pt x="51277" y="65719"/>
                      <a:pt x="46329" y="59072"/>
                    </a:cubicBezTo>
                    <a:cubicBezTo>
                      <a:pt x="45502" y="57074"/>
                      <a:pt x="44682" y="55081"/>
                      <a:pt x="44682" y="53753"/>
                    </a:cubicBezTo>
                    <a:cubicBezTo>
                      <a:pt x="44682" y="51760"/>
                      <a:pt x="45502" y="49761"/>
                      <a:pt x="46329" y="47768"/>
                    </a:cubicBezTo>
                    <a:cubicBezTo>
                      <a:pt x="51277" y="41121"/>
                      <a:pt x="63659" y="35802"/>
                      <a:pt x="85110" y="35802"/>
                    </a:cubicBezTo>
                    <a:lnTo>
                      <a:pt x="169292" y="36394"/>
                    </a:lnTo>
                    <a:cubicBezTo>
                      <a:pt x="169292" y="45700"/>
                      <a:pt x="168998" y="6350"/>
                      <a:pt x="168998" y="562"/>
                    </a:cubicBezTo>
                    <a:lnTo>
                      <a:pt x="85110" y="562"/>
                    </a:lnTo>
                    <a:moveTo>
                      <a:pt x="85110" y="562"/>
                    </a:moveTo>
                    <a:cubicBezTo>
                      <a:pt x="46329" y="562"/>
                      <a:pt x="20750" y="13198"/>
                      <a:pt x="8374" y="29817"/>
                    </a:cubicBezTo>
                    <a:cubicBezTo>
                      <a:pt x="3420" y="37130"/>
                      <a:pt x="126" y="45108"/>
                      <a:pt x="126" y="53753"/>
                    </a:cubicBezTo>
                    <a:cubicBezTo>
                      <a:pt x="126" y="61732"/>
                      <a:pt x="3420" y="69711"/>
                      <a:pt x="8374" y="77023"/>
                    </a:cubicBezTo>
                    <a:cubicBezTo>
                      <a:pt x="20750" y="93642"/>
                      <a:pt x="46329" y="106274"/>
                      <a:pt x="85110" y="106274"/>
                    </a:cubicBezTo>
                  </a:path>
                </a:pathLst>
              </a:custGeom>
              <a:solidFill>
                <a:srgbClr val="FFFFFF"/>
              </a:solidFill>
              <a:ln w="39311" cap="flat">
                <a:solidFill>
                  <a:srgbClr val="FFFFFF"/>
                </a:solidFill>
                <a:prstDash val="solid"/>
                <a:miter/>
              </a:ln>
            </p:spPr>
            <p:txBody>
              <a:bodyPr rtlCol="0" anchor="ctr"/>
              <a:lstStyle/>
              <a:p>
                <a:endParaRPr lang="de-DE"/>
              </a:p>
            </p:txBody>
          </p:sp>
          <p:sp>
            <p:nvSpPr>
              <p:cNvPr id="139" name="Freihandform: Form 138">
                <a:extLst>
                  <a:ext uri="{FF2B5EF4-FFF2-40B4-BE49-F238E27FC236}">
                    <a16:creationId xmlns:a16="http://schemas.microsoft.com/office/drawing/2014/main" id="{246D6273-4505-6E01-138B-4A6E84FF8748}"/>
                  </a:ext>
                </a:extLst>
              </p:cNvPr>
              <p:cNvSpPr/>
              <p:nvPr/>
            </p:nvSpPr>
            <p:spPr>
              <a:xfrm>
                <a:off x="928564" y="3779275"/>
                <a:ext cx="634504" cy="1750713"/>
              </a:xfrm>
              <a:custGeom>
                <a:avLst/>
                <a:gdLst>
                  <a:gd name="connsiteX0" fmla="*/ 634643 w 634504"/>
                  <a:gd name="connsiteY0" fmla="*/ 833603 h 1750713"/>
                  <a:gd name="connsiteX1" fmla="*/ 376390 w 634504"/>
                  <a:gd name="connsiteY1" fmla="*/ 1733806 h 1750713"/>
                  <a:gd name="connsiteX2" fmla="*/ 257573 w 634504"/>
                  <a:gd name="connsiteY2" fmla="*/ 1733806 h 1750713"/>
                  <a:gd name="connsiteX3" fmla="*/ 141 w 634504"/>
                  <a:gd name="connsiteY3" fmla="*/ 833603 h 1750713"/>
                  <a:gd name="connsiteX4" fmla="*/ 141 w 634504"/>
                  <a:gd name="connsiteY4" fmla="*/ 550 h 1750713"/>
                  <a:gd name="connsiteX5" fmla="*/ 634643 w 634504"/>
                  <a:gd name="connsiteY5" fmla="*/ 550 h 1750713"/>
                  <a:gd name="connsiteX6" fmla="*/ 634643 w 634504"/>
                  <a:gd name="connsiteY6" fmla="*/ 833603 h 175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504" h="1750713">
                    <a:moveTo>
                      <a:pt x="634643" y="833603"/>
                    </a:moveTo>
                    <a:cubicBezTo>
                      <a:pt x="634643" y="999814"/>
                      <a:pt x="473750" y="1660009"/>
                      <a:pt x="376390" y="1733806"/>
                    </a:cubicBezTo>
                    <a:cubicBezTo>
                      <a:pt x="346685" y="1756415"/>
                      <a:pt x="288926" y="1757742"/>
                      <a:pt x="257573" y="1733806"/>
                    </a:cubicBezTo>
                    <a:cubicBezTo>
                      <a:pt x="159387" y="1660675"/>
                      <a:pt x="-686" y="999814"/>
                      <a:pt x="141" y="833603"/>
                    </a:cubicBezTo>
                    <a:lnTo>
                      <a:pt x="141" y="550"/>
                    </a:lnTo>
                    <a:lnTo>
                      <a:pt x="634643" y="550"/>
                    </a:lnTo>
                    <a:lnTo>
                      <a:pt x="634643" y="833603"/>
                    </a:lnTo>
                    <a:close/>
                  </a:path>
                </a:pathLst>
              </a:custGeom>
              <a:noFill/>
              <a:ln w="37928" cap="flat">
                <a:solidFill>
                  <a:srgbClr val="FFFFFF"/>
                </a:solidFill>
                <a:prstDash val="solid"/>
                <a:round/>
              </a:ln>
            </p:spPr>
            <p:txBody>
              <a:bodyPr rtlCol="0" anchor="ctr"/>
              <a:lstStyle/>
              <a:p>
                <a:endParaRPr lang="de-DE"/>
              </a:p>
            </p:txBody>
          </p:sp>
          <p:sp>
            <p:nvSpPr>
              <p:cNvPr id="140" name="Freihandform: Form 139">
                <a:extLst>
                  <a:ext uri="{FF2B5EF4-FFF2-40B4-BE49-F238E27FC236}">
                    <a16:creationId xmlns:a16="http://schemas.microsoft.com/office/drawing/2014/main" id="{5002E0E0-3000-9CF8-0334-DC8EF9CFB292}"/>
                  </a:ext>
                </a:extLst>
              </p:cNvPr>
              <p:cNvSpPr/>
              <p:nvPr/>
            </p:nvSpPr>
            <p:spPr>
              <a:xfrm>
                <a:off x="888133" y="3715450"/>
                <a:ext cx="715364" cy="63824"/>
              </a:xfrm>
              <a:custGeom>
                <a:avLst/>
                <a:gdLst>
                  <a:gd name="connsiteX0" fmla="*/ 138 w 715364"/>
                  <a:gd name="connsiteY0" fmla="*/ 561 h 63824"/>
                  <a:gd name="connsiteX1" fmla="*/ 715503 w 715364"/>
                  <a:gd name="connsiteY1" fmla="*/ 561 h 63824"/>
                  <a:gd name="connsiteX2" fmla="*/ 715503 w 715364"/>
                  <a:gd name="connsiteY2" fmla="*/ 64386 h 63824"/>
                  <a:gd name="connsiteX3" fmla="*/ 138 w 715364"/>
                  <a:gd name="connsiteY3" fmla="*/ 64386 h 63824"/>
                </a:gdLst>
                <a:ahLst/>
                <a:cxnLst>
                  <a:cxn ang="0">
                    <a:pos x="connsiteX0" y="connsiteY0"/>
                  </a:cxn>
                  <a:cxn ang="0">
                    <a:pos x="connsiteX1" y="connsiteY1"/>
                  </a:cxn>
                  <a:cxn ang="0">
                    <a:pos x="connsiteX2" y="connsiteY2"/>
                  </a:cxn>
                  <a:cxn ang="0">
                    <a:pos x="connsiteX3" y="connsiteY3"/>
                  </a:cxn>
                </a:cxnLst>
                <a:rect l="l" t="t" r="r" b="b"/>
                <a:pathLst>
                  <a:path w="715364" h="63824">
                    <a:moveTo>
                      <a:pt x="138" y="561"/>
                    </a:moveTo>
                    <a:lnTo>
                      <a:pt x="715503" y="561"/>
                    </a:lnTo>
                    <a:lnTo>
                      <a:pt x="715503" y="64386"/>
                    </a:lnTo>
                    <a:lnTo>
                      <a:pt x="138" y="64386"/>
                    </a:lnTo>
                    <a:close/>
                  </a:path>
                </a:pathLst>
              </a:custGeom>
              <a:noFill/>
              <a:ln w="39311" cap="rnd">
                <a:solidFill>
                  <a:srgbClr val="FFFFFF"/>
                </a:solidFill>
                <a:prstDash val="solid"/>
                <a:round/>
              </a:ln>
            </p:spPr>
            <p:txBody>
              <a:bodyPr rtlCol="0" anchor="ctr"/>
              <a:lstStyle/>
              <a:p>
                <a:endParaRPr lang="de-DE"/>
              </a:p>
            </p:txBody>
          </p:sp>
          <p:sp>
            <p:nvSpPr>
              <p:cNvPr id="141" name="Freihandform: Form 140">
                <a:extLst>
                  <a:ext uri="{FF2B5EF4-FFF2-40B4-BE49-F238E27FC236}">
                    <a16:creationId xmlns:a16="http://schemas.microsoft.com/office/drawing/2014/main" id="{70D7E7B7-FF3D-9413-D5B3-3FA57EE1CD38}"/>
                  </a:ext>
                </a:extLst>
              </p:cNvPr>
              <p:cNvSpPr/>
              <p:nvPr/>
            </p:nvSpPr>
            <p:spPr>
              <a:xfrm>
                <a:off x="865855" y="3650960"/>
                <a:ext cx="760746" cy="64490"/>
              </a:xfrm>
              <a:custGeom>
                <a:avLst/>
                <a:gdLst>
                  <a:gd name="connsiteX0" fmla="*/ 138 w 760746"/>
                  <a:gd name="connsiteY0" fmla="*/ 562 h 64490"/>
                  <a:gd name="connsiteX1" fmla="*/ 760885 w 760746"/>
                  <a:gd name="connsiteY1" fmla="*/ 562 h 64490"/>
                  <a:gd name="connsiteX2" fmla="*/ 760885 w 760746"/>
                  <a:gd name="connsiteY2" fmla="*/ 65053 h 64490"/>
                  <a:gd name="connsiteX3" fmla="*/ 138 w 760746"/>
                  <a:gd name="connsiteY3" fmla="*/ 65053 h 64490"/>
                </a:gdLst>
                <a:ahLst/>
                <a:cxnLst>
                  <a:cxn ang="0">
                    <a:pos x="connsiteX0" y="connsiteY0"/>
                  </a:cxn>
                  <a:cxn ang="0">
                    <a:pos x="connsiteX1" y="connsiteY1"/>
                  </a:cxn>
                  <a:cxn ang="0">
                    <a:pos x="connsiteX2" y="connsiteY2"/>
                  </a:cxn>
                  <a:cxn ang="0">
                    <a:pos x="connsiteX3" y="connsiteY3"/>
                  </a:cxn>
                </a:cxnLst>
                <a:rect l="l" t="t" r="r" b="b"/>
                <a:pathLst>
                  <a:path w="760746" h="64490">
                    <a:moveTo>
                      <a:pt x="138" y="562"/>
                    </a:moveTo>
                    <a:lnTo>
                      <a:pt x="760885" y="562"/>
                    </a:lnTo>
                    <a:lnTo>
                      <a:pt x="760885" y="65053"/>
                    </a:lnTo>
                    <a:lnTo>
                      <a:pt x="138" y="65053"/>
                    </a:lnTo>
                    <a:close/>
                  </a:path>
                </a:pathLst>
              </a:custGeom>
              <a:noFill/>
              <a:ln w="39311" cap="rnd">
                <a:solidFill>
                  <a:srgbClr val="FFFFFF"/>
                </a:solidFill>
                <a:prstDash val="solid"/>
                <a:round/>
              </a:ln>
            </p:spPr>
            <p:txBody>
              <a:bodyPr rtlCol="0" anchor="ctr"/>
              <a:lstStyle/>
              <a:p>
                <a:endParaRPr lang="de-DE"/>
              </a:p>
            </p:txBody>
          </p:sp>
          <p:sp>
            <p:nvSpPr>
              <p:cNvPr id="142" name="Freihandform: Form 141">
                <a:extLst>
                  <a:ext uri="{FF2B5EF4-FFF2-40B4-BE49-F238E27FC236}">
                    <a16:creationId xmlns:a16="http://schemas.microsoft.com/office/drawing/2014/main" id="{74D778FA-7AE3-429C-260D-2B21EAC047F1}"/>
                  </a:ext>
                </a:extLst>
              </p:cNvPr>
              <p:cNvSpPr/>
              <p:nvPr/>
            </p:nvSpPr>
            <p:spPr>
              <a:xfrm>
                <a:off x="975597" y="3936180"/>
                <a:ext cx="344069" cy="864967"/>
              </a:xfrm>
              <a:custGeom>
                <a:avLst/>
                <a:gdLst>
                  <a:gd name="connsiteX0" fmla="*/ 135 w 344069"/>
                  <a:gd name="connsiteY0" fmla="*/ 554 h 864967"/>
                  <a:gd name="connsiteX1" fmla="*/ 344205 w 344069"/>
                  <a:gd name="connsiteY1" fmla="*/ 554 h 864967"/>
                  <a:gd name="connsiteX2" fmla="*/ 135 w 344069"/>
                  <a:gd name="connsiteY2" fmla="*/ 554 h 864967"/>
                  <a:gd name="connsiteX3" fmla="*/ 135 w 344069"/>
                  <a:gd name="connsiteY3" fmla="*/ 432702 h 864967"/>
                  <a:gd name="connsiteX4" fmla="*/ 344205 w 344069"/>
                  <a:gd name="connsiteY4" fmla="*/ 432702 h 864967"/>
                  <a:gd name="connsiteX5" fmla="*/ 135 w 344069"/>
                  <a:gd name="connsiteY5" fmla="*/ 432702 h 864967"/>
                  <a:gd name="connsiteX6" fmla="*/ 135 w 344069"/>
                  <a:gd name="connsiteY6" fmla="*/ 865521 h 864967"/>
                  <a:gd name="connsiteX7" fmla="*/ 344205 w 344069"/>
                  <a:gd name="connsiteY7" fmla="*/ 865521 h 864967"/>
                  <a:gd name="connsiteX8" fmla="*/ 135 w 344069"/>
                  <a:gd name="connsiteY8" fmla="*/ 865521 h 86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069" h="864967">
                    <a:moveTo>
                      <a:pt x="135" y="554"/>
                    </a:moveTo>
                    <a:lnTo>
                      <a:pt x="344205" y="554"/>
                    </a:lnTo>
                    <a:lnTo>
                      <a:pt x="135" y="554"/>
                    </a:lnTo>
                    <a:close/>
                    <a:moveTo>
                      <a:pt x="135" y="432702"/>
                    </a:moveTo>
                    <a:lnTo>
                      <a:pt x="344205" y="432702"/>
                    </a:lnTo>
                    <a:lnTo>
                      <a:pt x="135" y="432702"/>
                    </a:lnTo>
                    <a:close/>
                    <a:moveTo>
                      <a:pt x="135" y="865521"/>
                    </a:moveTo>
                    <a:lnTo>
                      <a:pt x="344205" y="865521"/>
                    </a:lnTo>
                    <a:lnTo>
                      <a:pt x="135" y="865521"/>
                    </a:lnTo>
                    <a:close/>
                  </a:path>
                </a:pathLst>
              </a:custGeom>
              <a:noFill/>
              <a:ln w="37928" cap="flat">
                <a:solidFill>
                  <a:srgbClr val="FFFFFF">
                    <a:alpha val="80000"/>
                  </a:srgbClr>
                </a:solidFill>
                <a:prstDash val="solid"/>
                <a:round/>
              </a:ln>
            </p:spPr>
            <p:txBody>
              <a:bodyPr rtlCol="0" anchor="ctr"/>
              <a:lstStyle/>
              <a:p>
                <a:endParaRPr lang="de-DE"/>
              </a:p>
            </p:txBody>
          </p:sp>
        </p:grpSp>
      </p:grpSp>
      <p:grpSp>
        <p:nvGrpSpPr>
          <p:cNvPr id="143" name="Grafik 2">
            <a:extLst>
              <a:ext uri="{FF2B5EF4-FFF2-40B4-BE49-F238E27FC236}">
                <a16:creationId xmlns:a16="http://schemas.microsoft.com/office/drawing/2014/main" id="{67838C2D-B17A-109D-8671-4FCAAD24B2DC}"/>
              </a:ext>
            </a:extLst>
          </p:cNvPr>
          <p:cNvGrpSpPr/>
          <p:nvPr/>
        </p:nvGrpSpPr>
        <p:grpSpPr>
          <a:xfrm>
            <a:off x="-89300" y="2308645"/>
            <a:ext cx="2314603" cy="548123"/>
            <a:chOff x="2523270" y="2308645"/>
            <a:chExt cx="5617333" cy="548123"/>
          </a:xfrm>
          <a:solidFill>
            <a:srgbClr val="FFFFFF"/>
          </a:solidFill>
        </p:grpSpPr>
        <p:sp>
          <p:nvSpPr>
            <p:cNvPr id="144" name="Freihandform: Form 143">
              <a:extLst>
                <a:ext uri="{FF2B5EF4-FFF2-40B4-BE49-F238E27FC236}">
                  <a16:creationId xmlns:a16="http://schemas.microsoft.com/office/drawing/2014/main" id="{9E80CD12-6F90-C578-22BE-9A9DB9ADC12E}"/>
                </a:ext>
              </a:extLst>
            </p:cNvPr>
            <p:cNvSpPr/>
            <p:nvPr/>
          </p:nvSpPr>
          <p:spPr>
            <a:xfrm>
              <a:off x="7715804" y="2308645"/>
              <a:ext cx="424799" cy="548123"/>
            </a:xfrm>
            <a:custGeom>
              <a:avLst/>
              <a:gdLst>
                <a:gd name="connsiteX0" fmla="*/ 42622 w 424799"/>
                <a:gd name="connsiteY0" fmla="*/ 4605 h 548123"/>
                <a:gd name="connsiteX1" fmla="*/ 14470 w 424799"/>
                <a:gd name="connsiteY1" fmla="*/ 3242 h 548123"/>
                <a:gd name="connsiteX2" fmla="*/ 0 w 424799"/>
                <a:gd name="connsiteY2" fmla="*/ 27410 h 548123"/>
                <a:gd name="connsiteX3" fmla="*/ 0 w 424799"/>
                <a:gd name="connsiteY3" fmla="*/ 520718 h 548123"/>
                <a:gd name="connsiteX4" fmla="*/ 14470 w 424799"/>
                <a:gd name="connsiteY4" fmla="*/ 544881 h 548123"/>
                <a:gd name="connsiteX5" fmla="*/ 42622 w 424799"/>
                <a:gd name="connsiteY5" fmla="*/ 543518 h 548123"/>
                <a:gd name="connsiteX6" fmla="*/ 412591 w 424799"/>
                <a:gd name="connsiteY6" fmla="*/ 296864 h 548123"/>
                <a:gd name="connsiteX7" fmla="*/ 424799 w 424799"/>
                <a:gd name="connsiteY7" fmla="*/ 274064 h 548123"/>
                <a:gd name="connsiteX8" fmla="*/ 412591 w 424799"/>
                <a:gd name="connsiteY8" fmla="*/ 251259 h 548123"/>
                <a:gd name="connsiteX9" fmla="*/ 42622 w 424799"/>
                <a:gd name="connsiteY9" fmla="*/ 4605 h 548123"/>
                <a:gd name="connsiteX10" fmla="*/ 54829 w 424799"/>
                <a:gd name="connsiteY10" fmla="*/ 78614 h 548123"/>
                <a:gd name="connsiteX11" fmla="*/ 347974 w 424799"/>
                <a:gd name="connsiteY11" fmla="*/ 274064 h 548123"/>
                <a:gd name="connsiteX12" fmla="*/ 54829 w 424799"/>
                <a:gd name="connsiteY12" fmla="*/ 469509 h 548123"/>
                <a:gd name="connsiteX13" fmla="*/ 54829 w 424799"/>
                <a:gd name="connsiteY13" fmla="*/ 78614 h 54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799" h="548123">
                  <a:moveTo>
                    <a:pt x="42622" y="4605"/>
                  </a:moveTo>
                  <a:cubicBezTo>
                    <a:pt x="34203" y="-1005"/>
                    <a:pt x="23416" y="-1526"/>
                    <a:pt x="14470" y="3242"/>
                  </a:cubicBezTo>
                  <a:cubicBezTo>
                    <a:pt x="5577" y="8014"/>
                    <a:pt x="0" y="17302"/>
                    <a:pt x="0" y="27410"/>
                  </a:cubicBezTo>
                  <a:lnTo>
                    <a:pt x="0" y="520718"/>
                  </a:lnTo>
                  <a:cubicBezTo>
                    <a:pt x="0" y="530821"/>
                    <a:pt x="5577" y="540109"/>
                    <a:pt x="14470" y="544881"/>
                  </a:cubicBezTo>
                  <a:cubicBezTo>
                    <a:pt x="23416" y="549649"/>
                    <a:pt x="34203" y="549128"/>
                    <a:pt x="42622" y="543518"/>
                  </a:cubicBezTo>
                  <a:lnTo>
                    <a:pt x="412591" y="296864"/>
                  </a:lnTo>
                  <a:cubicBezTo>
                    <a:pt x="420221" y="291781"/>
                    <a:pt x="424799" y="283225"/>
                    <a:pt x="424799" y="274064"/>
                  </a:cubicBezTo>
                  <a:cubicBezTo>
                    <a:pt x="424799" y="264898"/>
                    <a:pt x="420221" y="256342"/>
                    <a:pt x="412591" y="251259"/>
                  </a:cubicBezTo>
                  <a:lnTo>
                    <a:pt x="42622" y="4605"/>
                  </a:lnTo>
                  <a:close/>
                  <a:moveTo>
                    <a:pt x="54829" y="78614"/>
                  </a:moveTo>
                  <a:lnTo>
                    <a:pt x="347974" y="274064"/>
                  </a:lnTo>
                  <a:cubicBezTo>
                    <a:pt x="347974" y="274064"/>
                    <a:pt x="54829" y="469509"/>
                    <a:pt x="54829" y="469509"/>
                  </a:cubicBezTo>
                  <a:lnTo>
                    <a:pt x="54829" y="78614"/>
                  </a:lnTo>
                  <a:close/>
                </a:path>
              </a:pathLst>
            </a:custGeom>
            <a:solidFill>
              <a:srgbClr val="FFFFFF"/>
            </a:solidFill>
            <a:ln w="5262" cap="rnd">
              <a:noFill/>
              <a:prstDash val="solid"/>
              <a:round/>
            </a:ln>
          </p:spPr>
          <p:txBody>
            <a:bodyPr rtlCol="0" anchor="ctr"/>
            <a:lstStyle/>
            <a:p>
              <a:endParaRPr lang="de-DE"/>
            </a:p>
          </p:txBody>
        </p:sp>
        <p:sp>
          <p:nvSpPr>
            <p:cNvPr id="145" name="Freihandform: Form 144">
              <a:extLst>
                <a:ext uri="{FF2B5EF4-FFF2-40B4-BE49-F238E27FC236}">
                  <a16:creationId xmlns:a16="http://schemas.microsoft.com/office/drawing/2014/main" id="{4EAAF46E-EF8B-77F5-0780-E1A2694B5546}"/>
                </a:ext>
              </a:extLst>
            </p:cNvPr>
            <p:cNvSpPr/>
            <p:nvPr/>
          </p:nvSpPr>
          <p:spPr>
            <a:xfrm>
              <a:off x="2523270" y="2555300"/>
              <a:ext cx="5247363" cy="54813"/>
            </a:xfrm>
            <a:custGeom>
              <a:avLst/>
              <a:gdLst>
                <a:gd name="connsiteX0" fmla="*/ 27404 w 5247363"/>
                <a:gd name="connsiteY0" fmla="*/ 54814 h 54813"/>
                <a:gd name="connsiteX1" fmla="*/ 5219949 w 5247363"/>
                <a:gd name="connsiteY1" fmla="*/ 54814 h 54813"/>
                <a:gd name="connsiteX2" fmla="*/ 5247364 w 5247363"/>
                <a:gd name="connsiteY2" fmla="*/ 27409 h 54813"/>
                <a:gd name="connsiteX3" fmla="*/ 5219949 w 5247363"/>
                <a:gd name="connsiteY3" fmla="*/ 0 h 54813"/>
                <a:gd name="connsiteX4" fmla="*/ 27404 w 5247363"/>
                <a:gd name="connsiteY4" fmla="*/ 0 h 54813"/>
                <a:gd name="connsiteX5" fmla="*/ 0 w 5247363"/>
                <a:gd name="connsiteY5" fmla="*/ 27409 h 54813"/>
                <a:gd name="connsiteX6" fmla="*/ 27404 w 5247363"/>
                <a:gd name="connsiteY6" fmla="*/ 54814 h 5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7363" h="54813">
                  <a:moveTo>
                    <a:pt x="27404" y="54814"/>
                  </a:moveTo>
                  <a:lnTo>
                    <a:pt x="5219949" y="54814"/>
                  </a:lnTo>
                  <a:cubicBezTo>
                    <a:pt x="5235051" y="54814"/>
                    <a:pt x="5247364" y="42532"/>
                    <a:pt x="5247364" y="27409"/>
                  </a:cubicBezTo>
                  <a:cubicBezTo>
                    <a:pt x="5247364" y="12281"/>
                    <a:pt x="5235051" y="0"/>
                    <a:pt x="5219949" y="0"/>
                  </a:cubicBezTo>
                  <a:lnTo>
                    <a:pt x="27404" y="0"/>
                  </a:lnTo>
                  <a:cubicBezTo>
                    <a:pt x="12282" y="0"/>
                    <a:pt x="0" y="12281"/>
                    <a:pt x="0" y="27409"/>
                  </a:cubicBezTo>
                  <a:cubicBezTo>
                    <a:pt x="0" y="42532"/>
                    <a:pt x="12282" y="54814"/>
                    <a:pt x="27404" y="54814"/>
                  </a:cubicBezTo>
                  <a:close/>
                </a:path>
              </a:pathLst>
            </a:custGeom>
            <a:solidFill>
              <a:srgbClr val="FFFFFF"/>
            </a:solidFill>
            <a:ln w="5262" cap="rnd">
              <a:noFill/>
              <a:prstDash val="solid"/>
              <a:round/>
            </a:ln>
          </p:spPr>
          <p:txBody>
            <a:bodyPr rtlCol="0" anchor="ctr"/>
            <a:lstStyle/>
            <a:p>
              <a:endParaRPr lang="de-DE"/>
            </a:p>
          </p:txBody>
        </p:sp>
      </p:grpSp>
      <p:grpSp>
        <p:nvGrpSpPr>
          <p:cNvPr id="146" name="Grafik 2">
            <a:extLst>
              <a:ext uri="{FF2B5EF4-FFF2-40B4-BE49-F238E27FC236}">
                <a16:creationId xmlns:a16="http://schemas.microsoft.com/office/drawing/2014/main" id="{FC062EC2-2C4A-CD0E-D046-A651B18C9F5B}"/>
              </a:ext>
            </a:extLst>
          </p:cNvPr>
          <p:cNvGrpSpPr/>
          <p:nvPr/>
        </p:nvGrpSpPr>
        <p:grpSpPr>
          <a:xfrm>
            <a:off x="-89299" y="4361225"/>
            <a:ext cx="2295900" cy="548120"/>
            <a:chOff x="2523270" y="4361225"/>
            <a:chExt cx="5617333" cy="548120"/>
          </a:xfrm>
          <a:solidFill>
            <a:srgbClr val="FFFFFF"/>
          </a:solidFill>
        </p:grpSpPr>
        <p:sp>
          <p:nvSpPr>
            <p:cNvPr id="147" name="Freihandform: Form 146">
              <a:extLst>
                <a:ext uri="{FF2B5EF4-FFF2-40B4-BE49-F238E27FC236}">
                  <a16:creationId xmlns:a16="http://schemas.microsoft.com/office/drawing/2014/main" id="{ED466F9F-0F90-4D2C-2E6B-2CC09F6EB6F4}"/>
                </a:ext>
              </a:extLst>
            </p:cNvPr>
            <p:cNvSpPr/>
            <p:nvPr/>
          </p:nvSpPr>
          <p:spPr>
            <a:xfrm>
              <a:off x="7715804" y="4361225"/>
              <a:ext cx="424799" cy="548120"/>
            </a:xfrm>
            <a:custGeom>
              <a:avLst/>
              <a:gdLst>
                <a:gd name="connsiteX0" fmla="*/ 42622 w 424799"/>
                <a:gd name="connsiteY0" fmla="*/ 4602 h 548120"/>
                <a:gd name="connsiteX1" fmla="*/ 14470 w 424799"/>
                <a:gd name="connsiteY1" fmla="*/ 3245 h 548120"/>
                <a:gd name="connsiteX2" fmla="*/ 0 w 424799"/>
                <a:gd name="connsiteY2" fmla="*/ 27407 h 548120"/>
                <a:gd name="connsiteX3" fmla="*/ 0 w 424799"/>
                <a:gd name="connsiteY3" fmla="*/ 520716 h 548120"/>
                <a:gd name="connsiteX4" fmla="*/ 14470 w 424799"/>
                <a:gd name="connsiteY4" fmla="*/ 544878 h 548120"/>
                <a:gd name="connsiteX5" fmla="*/ 42622 w 424799"/>
                <a:gd name="connsiteY5" fmla="*/ 543516 h 548120"/>
                <a:gd name="connsiteX6" fmla="*/ 412591 w 424799"/>
                <a:gd name="connsiteY6" fmla="*/ 296862 h 548120"/>
                <a:gd name="connsiteX7" fmla="*/ 424799 w 424799"/>
                <a:gd name="connsiteY7" fmla="*/ 274062 h 548120"/>
                <a:gd name="connsiteX8" fmla="*/ 412591 w 424799"/>
                <a:gd name="connsiteY8" fmla="*/ 251256 h 548120"/>
                <a:gd name="connsiteX9" fmla="*/ 42622 w 424799"/>
                <a:gd name="connsiteY9" fmla="*/ 4602 h 548120"/>
                <a:gd name="connsiteX10" fmla="*/ 54829 w 424799"/>
                <a:gd name="connsiteY10" fmla="*/ 78617 h 548120"/>
                <a:gd name="connsiteX11" fmla="*/ 347974 w 424799"/>
                <a:gd name="connsiteY11" fmla="*/ 274062 h 548120"/>
                <a:gd name="connsiteX12" fmla="*/ 54829 w 424799"/>
                <a:gd name="connsiteY12" fmla="*/ 469506 h 548120"/>
                <a:gd name="connsiteX13" fmla="*/ 54829 w 424799"/>
                <a:gd name="connsiteY13" fmla="*/ 78617 h 54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799" h="548120">
                  <a:moveTo>
                    <a:pt x="42622" y="4602"/>
                  </a:moveTo>
                  <a:cubicBezTo>
                    <a:pt x="34203" y="-1002"/>
                    <a:pt x="23416" y="-1528"/>
                    <a:pt x="14470" y="3245"/>
                  </a:cubicBezTo>
                  <a:cubicBezTo>
                    <a:pt x="5577" y="8012"/>
                    <a:pt x="0" y="17299"/>
                    <a:pt x="0" y="27407"/>
                  </a:cubicBezTo>
                  <a:lnTo>
                    <a:pt x="0" y="520716"/>
                  </a:lnTo>
                  <a:cubicBezTo>
                    <a:pt x="0" y="530819"/>
                    <a:pt x="5577" y="540106"/>
                    <a:pt x="14470" y="544878"/>
                  </a:cubicBezTo>
                  <a:cubicBezTo>
                    <a:pt x="23416" y="549646"/>
                    <a:pt x="34203" y="549125"/>
                    <a:pt x="42622" y="543516"/>
                  </a:cubicBezTo>
                  <a:lnTo>
                    <a:pt x="412591" y="296862"/>
                  </a:lnTo>
                  <a:cubicBezTo>
                    <a:pt x="420221" y="291779"/>
                    <a:pt x="424799" y="283223"/>
                    <a:pt x="424799" y="274062"/>
                  </a:cubicBezTo>
                  <a:cubicBezTo>
                    <a:pt x="424799" y="264895"/>
                    <a:pt x="420221" y="256339"/>
                    <a:pt x="412591" y="251256"/>
                  </a:cubicBezTo>
                  <a:lnTo>
                    <a:pt x="42622" y="4602"/>
                  </a:lnTo>
                  <a:close/>
                  <a:moveTo>
                    <a:pt x="54829" y="78617"/>
                  </a:moveTo>
                  <a:lnTo>
                    <a:pt x="347974" y="274062"/>
                  </a:lnTo>
                  <a:cubicBezTo>
                    <a:pt x="347974" y="274062"/>
                    <a:pt x="54829" y="469506"/>
                    <a:pt x="54829" y="469506"/>
                  </a:cubicBezTo>
                  <a:lnTo>
                    <a:pt x="54829" y="78617"/>
                  </a:lnTo>
                  <a:close/>
                </a:path>
              </a:pathLst>
            </a:custGeom>
            <a:solidFill>
              <a:srgbClr val="FFFFFF"/>
            </a:solidFill>
            <a:ln w="5262" cap="rnd">
              <a:noFill/>
              <a:prstDash val="solid"/>
              <a:round/>
            </a:ln>
          </p:spPr>
          <p:txBody>
            <a:bodyPr rtlCol="0" anchor="ctr"/>
            <a:lstStyle/>
            <a:p>
              <a:endParaRPr lang="de-DE"/>
            </a:p>
          </p:txBody>
        </p:sp>
        <p:sp>
          <p:nvSpPr>
            <p:cNvPr id="148" name="Freihandform: Form 147">
              <a:extLst>
                <a:ext uri="{FF2B5EF4-FFF2-40B4-BE49-F238E27FC236}">
                  <a16:creationId xmlns:a16="http://schemas.microsoft.com/office/drawing/2014/main" id="{BF24E1D2-42BA-275F-3FF4-0B85BC8851D2}"/>
                </a:ext>
              </a:extLst>
            </p:cNvPr>
            <p:cNvSpPr/>
            <p:nvPr/>
          </p:nvSpPr>
          <p:spPr>
            <a:xfrm>
              <a:off x="2523270" y="4607877"/>
              <a:ext cx="5247363" cy="54813"/>
            </a:xfrm>
            <a:custGeom>
              <a:avLst/>
              <a:gdLst>
                <a:gd name="connsiteX0" fmla="*/ 27404 w 5247363"/>
                <a:gd name="connsiteY0" fmla="*/ 54814 h 54813"/>
                <a:gd name="connsiteX1" fmla="*/ 5219949 w 5247363"/>
                <a:gd name="connsiteY1" fmla="*/ 54814 h 54813"/>
                <a:gd name="connsiteX2" fmla="*/ 5247364 w 5247363"/>
                <a:gd name="connsiteY2" fmla="*/ 27409 h 54813"/>
                <a:gd name="connsiteX3" fmla="*/ 5219949 w 5247363"/>
                <a:gd name="connsiteY3" fmla="*/ 0 h 54813"/>
                <a:gd name="connsiteX4" fmla="*/ 27404 w 5247363"/>
                <a:gd name="connsiteY4" fmla="*/ 0 h 54813"/>
                <a:gd name="connsiteX5" fmla="*/ 0 w 5247363"/>
                <a:gd name="connsiteY5" fmla="*/ 27409 h 54813"/>
                <a:gd name="connsiteX6" fmla="*/ 27404 w 5247363"/>
                <a:gd name="connsiteY6" fmla="*/ 54814 h 5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7363" h="54813">
                  <a:moveTo>
                    <a:pt x="27404" y="54814"/>
                  </a:moveTo>
                  <a:lnTo>
                    <a:pt x="5219949" y="54814"/>
                  </a:lnTo>
                  <a:cubicBezTo>
                    <a:pt x="5235051" y="54814"/>
                    <a:pt x="5247364" y="42532"/>
                    <a:pt x="5247364" y="27409"/>
                  </a:cubicBezTo>
                  <a:cubicBezTo>
                    <a:pt x="5247364" y="12281"/>
                    <a:pt x="5235051" y="0"/>
                    <a:pt x="5219949" y="0"/>
                  </a:cubicBezTo>
                  <a:lnTo>
                    <a:pt x="27404" y="0"/>
                  </a:lnTo>
                  <a:cubicBezTo>
                    <a:pt x="12282" y="0"/>
                    <a:pt x="0" y="12281"/>
                    <a:pt x="0" y="27409"/>
                  </a:cubicBezTo>
                  <a:cubicBezTo>
                    <a:pt x="0" y="42532"/>
                    <a:pt x="12282" y="54814"/>
                    <a:pt x="27404" y="54814"/>
                  </a:cubicBezTo>
                  <a:close/>
                </a:path>
              </a:pathLst>
            </a:custGeom>
            <a:solidFill>
              <a:srgbClr val="FFFFFF"/>
            </a:solidFill>
            <a:ln w="5262" cap="rnd">
              <a:noFill/>
              <a:prstDash val="solid"/>
              <a:round/>
            </a:ln>
          </p:spPr>
          <p:txBody>
            <a:bodyPr rtlCol="0" anchor="ctr"/>
            <a:lstStyle/>
            <a:p>
              <a:endParaRPr lang="de-DE"/>
            </a:p>
          </p:txBody>
        </p:sp>
      </p:grpSp>
      <p:sp>
        <p:nvSpPr>
          <p:cNvPr id="154" name="Textfeld 205">
            <a:extLst>
              <a:ext uri="{FF2B5EF4-FFF2-40B4-BE49-F238E27FC236}">
                <a16:creationId xmlns:a16="http://schemas.microsoft.com/office/drawing/2014/main" id="{9D5F4653-B186-4261-AF22-DB6A0F35A2FC}"/>
              </a:ext>
            </a:extLst>
          </p:cNvPr>
          <p:cNvSpPr txBox="1"/>
          <p:nvPr/>
        </p:nvSpPr>
        <p:spPr>
          <a:xfrm>
            <a:off x="1750314" y="-1516419"/>
            <a:ext cx="8547989" cy="1427442"/>
          </a:xfrm>
          <a:prstGeom prst="rect">
            <a:avLst/>
          </a:prstGeom>
          <a:noFill/>
        </p:spPr>
        <p:txBody>
          <a:bodyPr wrap="square" rtlCol="0">
            <a:spAutoFit/>
          </a:bodyPr>
          <a:lstStyle/>
          <a:p>
            <a:pPr algn="ctr">
              <a:lnSpc>
                <a:spcPct val="80000"/>
              </a:lnSpc>
            </a:pPr>
            <a:r>
              <a:rPr lang="en-US" sz="1800" b="0" i="0" dirty="0">
                <a:solidFill>
                  <a:srgbClr val="000000"/>
                </a:solidFill>
                <a:effectLst/>
                <a:latin typeface="Calibri" panose="020F0502020204030204" pitchFamily="34" charset="0"/>
              </a:rPr>
              <a:t>Output Columns</a:t>
            </a:r>
          </a:p>
          <a:p>
            <a:pPr algn="ctr">
              <a:lnSpc>
                <a:spcPct val="80000"/>
              </a:lnSpc>
            </a:pPr>
            <a:endParaRPr lang="en-US" dirty="0">
              <a:solidFill>
                <a:srgbClr val="000000"/>
              </a:solidFill>
              <a:latin typeface="Calibri" panose="020F0502020204030204" pitchFamily="34" charset="0"/>
            </a:endParaRPr>
          </a:p>
          <a:p>
            <a:pPr algn="ctr">
              <a:lnSpc>
                <a:spcPct val="80000"/>
              </a:lnSpc>
            </a:pPr>
            <a:r>
              <a:rPr lang="en-US" sz="1800" b="0" i="0" dirty="0">
                <a:solidFill>
                  <a:srgbClr val="000000"/>
                </a:solidFill>
                <a:effectLst/>
                <a:latin typeface="Calibri" panose="020F0502020204030204" pitchFamily="34" charset="0"/>
              </a:rPr>
              <a:t>Output columns allow to specify the exact output for your process. Per table only one output column is allowed, which can either be a Sample Name, a Raw Data File or a Derived Data File. </a:t>
            </a:r>
            <a:r>
              <a:rPr lang="en-US" dirty="0">
                <a:solidFill>
                  <a:srgbClr val="000000"/>
                </a:solidFill>
                <a:latin typeface="Calibri" panose="020F0502020204030204" pitchFamily="34" charset="0"/>
              </a:rPr>
              <a:t>Data files can be sources for computational workflows. </a:t>
            </a:r>
            <a:r>
              <a:rPr lang="en-US" sz="1800" b="0" i="0" dirty="0">
                <a:solidFill>
                  <a:srgbClr val="000000"/>
                </a:solidFill>
                <a:effectLst/>
                <a:latin typeface="Calibri" panose="020F0502020204030204" pitchFamily="34" charset="0"/>
              </a:rPr>
              <a:t>The value of this column must be a unique identifier. </a:t>
            </a:r>
          </a:p>
        </p:txBody>
      </p:sp>
      <p:pic>
        <p:nvPicPr>
          <p:cNvPr id="4" name="Graphic 3" descr="Bar chart with solid fill">
            <a:extLst>
              <a:ext uri="{FF2B5EF4-FFF2-40B4-BE49-F238E27FC236}">
                <a16:creationId xmlns:a16="http://schemas.microsoft.com/office/drawing/2014/main" id="{7D61C119-6E93-4BDF-BA1C-7D0A950832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7761" y="5096632"/>
            <a:ext cx="811059" cy="811059"/>
          </a:xfrm>
          <a:prstGeom prst="rect">
            <a:avLst/>
          </a:prstGeom>
        </p:spPr>
      </p:pic>
      <p:pic>
        <p:nvPicPr>
          <p:cNvPr id="6" name="Graphic 5" descr="Laptop with solid fill">
            <a:extLst>
              <a:ext uri="{FF2B5EF4-FFF2-40B4-BE49-F238E27FC236}">
                <a16:creationId xmlns:a16="http://schemas.microsoft.com/office/drawing/2014/main" id="{083540BB-ADE6-4EB8-A0C6-E8017BF534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54019" y="4477114"/>
            <a:ext cx="2295900" cy="2295900"/>
          </a:xfrm>
          <a:prstGeom prst="rect">
            <a:avLst/>
          </a:prstGeom>
        </p:spPr>
      </p:pic>
      <p:sp>
        <p:nvSpPr>
          <p:cNvPr id="169" name="Textfeld 149">
            <a:extLst>
              <a:ext uri="{FF2B5EF4-FFF2-40B4-BE49-F238E27FC236}">
                <a16:creationId xmlns:a16="http://schemas.microsoft.com/office/drawing/2014/main" id="{97C639E9-E387-40AD-A5C3-9D980446BC23}"/>
              </a:ext>
            </a:extLst>
          </p:cNvPr>
          <p:cNvSpPr txBox="1"/>
          <p:nvPr/>
        </p:nvSpPr>
        <p:spPr>
          <a:xfrm>
            <a:off x="6906811" y="2164453"/>
            <a:ext cx="2445926" cy="769441"/>
          </a:xfrm>
          <a:prstGeom prst="rect">
            <a:avLst/>
          </a:prstGeom>
          <a:noFill/>
        </p:spPr>
        <p:txBody>
          <a:bodyPr wrap="none" rtlCol="0">
            <a:spAutoFit/>
          </a:bodyPr>
          <a:lstStyle/>
          <a:p>
            <a:r>
              <a:rPr lang="de-DE" sz="4400" dirty="0">
                <a:solidFill>
                  <a:schemeClr val="bg1"/>
                </a:solidFill>
                <a:latin typeface="Avenir Next LT Pro" panose="020B0504020202020204" pitchFamily="34" charset="0"/>
                <a:cs typeface="Arial" panose="020B0604020202020204" pitchFamily="34" charset="0"/>
              </a:rPr>
              <a:t>Ath1.wiff</a:t>
            </a:r>
          </a:p>
        </p:txBody>
      </p:sp>
      <p:sp>
        <p:nvSpPr>
          <p:cNvPr id="171" name="Textfeld 152">
            <a:extLst>
              <a:ext uri="{FF2B5EF4-FFF2-40B4-BE49-F238E27FC236}">
                <a16:creationId xmlns:a16="http://schemas.microsoft.com/office/drawing/2014/main" id="{8F8CB88D-8747-4E6B-8EFF-F6884E3C0612}"/>
              </a:ext>
            </a:extLst>
          </p:cNvPr>
          <p:cNvSpPr txBox="1"/>
          <p:nvPr/>
        </p:nvSpPr>
        <p:spPr>
          <a:xfrm>
            <a:off x="6625717" y="973180"/>
            <a:ext cx="2890430" cy="489301"/>
          </a:xfrm>
          <a:prstGeom prst="rect">
            <a:avLst/>
          </a:prstGeom>
          <a:noFill/>
        </p:spPr>
        <p:txBody>
          <a:bodyPr wrap="square" rtlCol="0">
            <a:spAutoFit/>
          </a:bodyPr>
          <a:lstStyle/>
          <a:p>
            <a:pPr algn="ctr">
              <a:lnSpc>
                <a:spcPct val="80000"/>
              </a:lnSpc>
            </a:pPr>
            <a:r>
              <a:rPr lang="de-DE" sz="3200" b="1" dirty="0">
                <a:solidFill>
                  <a:schemeClr val="bg1"/>
                </a:solidFill>
                <a:latin typeface="Avenir Next LT Pro Demi" panose="020B0604020202020204" pitchFamily="34" charset="0"/>
                <a:cs typeface="Arial" panose="020B0604020202020204" pitchFamily="34" charset="0"/>
              </a:rPr>
              <a:t>Raw Data File</a:t>
            </a:r>
          </a:p>
        </p:txBody>
      </p:sp>
      <p:sp>
        <p:nvSpPr>
          <p:cNvPr id="172" name="Freihandform: Form 51">
            <a:extLst>
              <a:ext uri="{FF2B5EF4-FFF2-40B4-BE49-F238E27FC236}">
                <a16:creationId xmlns:a16="http://schemas.microsoft.com/office/drawing/2014/main" id="{D064513F-0F2E-4A32-9DA3-FF6AACB3DC54}"/>
              </a:ext>
            </a:extLst>
          </p:cNvPr>
          <p:cNvSpPr/>
          <p:nvPr/>
        </p:nvSpPr>
        <p:spPr>
          <a:xfrm>
            <a:off x="6528642" y="667605"/>
            <a:ext cx="3094449" cy="5522754"/>
          </a:xfrm>
          <a:custGeom>
            <a:avLst/>
            <a:gdLst>
              <a:gd name="connsiteX0" fmla="*/ 12206 w 4044722"/>
              <a:gd name="connsiteY0" fmla="*/ -1413 h 5522754"/>
              <a:gd name="connsiteX1" fmla="*/ 3715 w 4044722"/>
              <a:gd name="connsiteY1" fmla="*/ 2111 h 5522754"/>
              <a:gd name="connsiteX2" fmla="*/ 213 w 4044722"/>
              <a:gd name="connsiteY2" fmla="*/ 10567 h 5522754"/>
              <a:gd name="connsiteX3" fmla="*/ 213 w 4044722"/>
              <a:gd name="connsiteY3" fmla="*/ 5247188 h 5522754"/>
              <a:gd name="connsiteX4" fmla="*/ 80515 w 4044722"/>
              <a:gd name="connsiteY4" fmla="*/ 5441014 h 5522754"/>
              <a:gd name="connsiteX5" fmla="*/ 274341 w 4044722"/>
              <a:gd name="connsiteY5" fmla="*/ 5521342 h 5522754"/>
              <a:gd name="connsiteX6" fmla="*/ 4044936 w 4044722"/>
              <a:gd name="connsiteY6" fmla="*/ 5521342 h 5522754"/>
              <a:gd name="connsiteX7" fmla="*/ 4044936 w 4044722"/>
              <a:gd name="connsiteY7" fmla="*/ 220762 h 5522754"/>
              <a:gd name="connsiteX8" fmla="*/ 3834945 w 4044722"/>
              <a:gd name="connsiteY8" fmla="*/ 10132 h 5522754"/>
              <a:gd name="connsiteX9" fmla="*/ 12206 w 4044722"/>
              <a:gd name="connsiteY9" fmla="*/ -1413 h 552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4722" h="5522754">
                <a:moveTo>
                  <a:pt x="12206" y="-1413"/>
                </a:moveTo>
                <a:cubicBezTo>
                  <a:pt x="9003" y="-1413"/>
                  <a:pt x="5949" y="-166"/>
                  <a:pt x="3715" y="2111"/>
                </a:cubicBezTo>
                <a:cubicBezTo>
                  <a:pt x="1480" y="4333"/>
                  <a:pt x="213" y="7368"/>
                  <a:pt x="213" y="10567"/>
                </a:cubicBezTo>
                <a:cubicBezTo>
                  <a:pt x="213" y="255234"/>
                  <a:pt x="213" y="4167429"/>
                  <a:pt x="213" y="5247188"/>
                </a:cubicBezTo>
                <a:cubicBezTo>
                  <a:pt x="213" y="5319874"/>
                  <a:pt x="29116" y="5389631"/>
                  <a:pt x="80515" y="5441014"/>
                </a:cubicBezTo>
                <a:cubicBezTo>
                  <a:pt x="131914" y="5492452"/>
                  <a:pt x="201638" y="5521342"/>
                  <a:pt x="274341" y="5521342"/>
                </a:cubicBezTo>
                <a:cubicBezTo>
                  <a:pt x="1183953" y="5521342"/>
                  <a:pt x="4044936" y="5521342"/>
                  <a:pt x="4044936" y="5521342"/>
                </a:cubicBezTo>
                <a:lnTo>
                  <a:pt x="4044936" y="220762"/>
                </a:lnTo>
                <a:cubicBezTo>
                  <a:pt x="4044936" y="104661"/>
                  <a:pt x="3951002" y="10512"/>
                  <a:pt x="3834945" y="10132"/>
                </a:cubicBezTo>
                <a:lnTo>
                  <a:pt x="12206" y="-1413"/>
                </a:lnTo>
                <a:close/>
              </a:path>
            </a:pathLst>
          </a:custGeom>
          <a:noFill/>
          <a:ln w="54115" cap="rnd">
            <a:solidFill>
              <a:srgbClr val="FFFFFF"/>
            </a:solidFill>
            <a:prstDash val="solid"/>
            <a:round/>
          </a:ln>
        </p:spPr>
        <p:txBody>
          <a:bodyPr rtlCol="0" anchor="ctr"/>
          <a:lstStyle/>
          <a:p>
            <a:endParaRPr lang="de-DE"/>
          </a:p>
        </p:txBody>
      </p:sp>
      <p:sp>
        <p:nvSpPr>
          <p:cNvPr id="173" name="Freihandform: Form 52">
            <a:extLst>
              <a:ext uri="{FF2B5EF4-FFF2-40B4-BE49-F238E27FC236}">
                <a16:creationId xmlns:a16="http://schemas.microsoft.com/office/drawing/2014/main" id="{1C01B231-07F8-4D4D-B23A-536DD0EFD128}"/>
              </a:ext>
            </a:extLst>
          </p:cNvPr>
          <p:cNvSpPr/>
          <p:nvPr/>
        </p:nvSpPr>
        <p:spPr>
          <a:xfrm flipV="1">
            <a:off x="6528608" y="1701707"/>
            <a:ext cx="3094449" cy="60123"/>
          </a:xfrm>
          <a:custGeom>
            <a:avLst/>
            <a:gdLst>
              <a:gd name="connsiteX0" fmla="*/ 201 w 4044723"/>
              <a:gd name="connsiteY0" fmla="*/ -1417 h 5261"/>
              <a:gd name="connsiteX1" fmla="*/ 4044925 w 4044723"/>
              <a:gd name="connsiteY1" fmla="*/ -1417 h 5261"/>
            </a:gdLst>
            <a:ahLst/>
            <a:cxnLst>
              <a:cxn ang="0">
                <a:pos x="connsiteX0" y="connsiteY0"/>
              </a:cxn>
              <a:cxn ang="0">
                <a:pos x="connsiteX1" y="connsiteY1"/>
              </a:cxn>
            </a:cxnLst>
            <a:rect l="l" t="t" r="r" b="b"/>
            <a:pathLst>
              <a:path w="4044723" h="5261">
                <a:moveTo>
                  <a:pt x="201" y="-1417"/>
                </a:moveTo>
                <a:lnTo>
                  <a:pt x="4044925" y="-1417"/>
                </a:lnTo>
              </a:path>
            </a:pathLst>
          </a:custGeom>
          <a:noFill/>
          <a:ln w="54830" cap="rnd">
            <a:solidFill>
              <a:srgbClr val="FFFFFF"/>
            </a:solidFill>
            <a:prstDash val="solid"/>
            <a:round/>
          </a:ln>
        </p:spPr>
        <p:txBody>
          <a:bodyPr rtlCol="0" anchor="ctr"/>
          <a:lstStyle/>
          <a:p>
            <a:endParaRPr lang="de-DE"/>
          </a:p>
        </p:txBody>
      </p:sp>
      <p:sp>
        <p:nvSpPr>
          <p:cNvPr id="174" name="Textfeld 149">
            <a:extLst>
              <a:ext uri="{FF2B5EF4-FFF2-40B4-BE49-F238E27FC236}">
                <a16:creationId xmlns:a16="http://schemas.microsoft.com/office/drawing/2014/main" id="{62F4670F-D6D8-45D8-B394-DE1E336A5C1C}"/>
              </a:ext>
            </a:extLst>
          </p:cNvPr>
          <p:cNvSpPr txBox="1"/>
          <p:nvPr/>
        </p:nvSpPr>
        <p:spPr>
          <a:xfrm>
            <a:off x="10761877" y="2164453"/>
            <a:ext cx="2585644" cy="769441"/>
          </a:xfrm>
          <a:prstGeom prst="rect">
            <a:avLst/>
          </a:prstGeom>
          <a:noFill/>
        </p:spPr>
        <p:txBody>
          <a:bodyPr wrap="none" rtlCol="0">
            <a:spAutoFit/>
          </a:bodyPr>
          <a:lstStyle/>
          <a:p>
            <a:r>
              <a:rPr lang="de-DE" sz="4400" dirty="0">
                <a:solidFill>
                  <a:schemeClr val="bg1"/>
                </a:solidFill>
                <a:latin typeface="Avenir Next LT Pro" panose="020B0504020202020204" pitchFamily="34" charset="0"/>
                <a:cs typeface="Arial" panose="020B0604020202020204" pitchFamily="34" charset="0"/>
              </a:rPr>
              <a:t>Proc1.csv</a:t>
            </a:r>
          </a:p>
        </p:txBody>
      </p:sp>
      <p:sp>
        <p:nvSpPr>
          <p:cNvPr id="176" name="Textfeld 152">
            <a:extLst>
              <a:ext uri="{FF2B5EF4-FFF2-40B4-BE49-F238E27FC236}">
                <a16:creationId xmlns:a16="http://schemas.microsoft.com/office/drawing/2014/main" id="{E3698600-BE82-4AB4-82EE-AE3CD5B7F78A}"/>
              </a:ext>
            </a:extLst>
          </p:cNvPr>
          <p:cNvSpPr txBox="1"/>
          <p:nvPr/>
        </p:nvSpPr>
        <p:spPr>
          <a:xfrm>
            <a:off x="10611407" y="776203"/>
            <a:ext cx="2890430" cy="883255"/>
          </a:xfrm>
          <a:prstGeom prst="rect">
            <a:avLst/>
          </a:prstGeom>
          <a:noFill/>
        </p:spPr>
        <p:txBody>
          <a:bodyPr wrap="square" rtlCol="0">
            <a:spAutoFit/>
          </a:bodyPr>
          <a:lstStyle/>
          <a:p>
            <a:pPr algn="ctr">
              <a:lnSpc>
                <a:spcPct val="80000"/>
              </a:lnSpc>
            </a:pPr>
            <a:r>
              <a:rPr lang="de-DE" sz="3200" b="1" dirty="0" err="1">
                <a:solidFill>
                  <a:schemeClr val="bg1"/>
                </a:solidFill>
                <a:latin typeface="Avenir Next LT Pro Demi" panose="020B0604020202020204" pitchFamily="34" charset="0"/>
                <a:cs typeface="Arial" panose="020B0604020202020204" pitchFamily="34" charset="0"/>
              </a:rPr>
              <a:t>Derived</a:t>
            </a:r>
            <a:r>
              <a:rPr lang="de-DE" sz="3200" b="1" dirty="0">
                <a:solidFill>
                  <a:schemeClr val="bg1"/>
                </a:solidFill>
                <a:latin typeface="Avenir Next LT Pro Demi" panose="020B0604020202020204" pitchFamily="34" charset="0"/>
                <a:cs typeface="Arial" panose="020B0604020202020204" pitchFamily="34" charset="0"/>
              </a:rPr>
              <a:t> Data File</a:t>
            </a:r>
          </a:p>
        </p:txBody>
      </p:sp>
      <p:sp>
        <p:nvSpPr>
          <p:cNvPr id="177" name="Freihandform: Form 51">
            <a:extLst>
              <a:ext uri="{FF2B5EF4-FFF2-40B4-BE49-F238E27FC236}">
                <a16:creationId xmlns:a16="http://schemas.microsoft.com/office/drawing/2014/main" id="{0413B698-05A7-4137-B4C4-645EA7FC3819}"/>
              </a:ext>
            </a:extLst>
          </p:cNvPr>
          <p:cNvSpPr/>
          <p:nvPr/>
        </p:nvSpPr>
        <p:spPr>
          <a:xfrm>
            <a:off x="10514332" y="667605"/>
            <a:ext cx="3094449" cy="5522754"/>
          </a:xfrm>
          <a:custGeom>
            <a:avLst/>
            <a:gdLst>
              <a:gd name="connsiteX0" fmla="*/ 12206 w 4044722"/>
              <a:gd name="connsiteY0" fmla="*/ -1413 h 5522754"/>
              <a:gd name="connsiteX1" fmla="*/ 3715 w 4044722"/>
              <a:gd name="connsiteY1" fmla="*/ 2111 h 5522754"/>
              <a:gd name="connsiteX2" fmla="*/ 213 w 4044722"/>
              <a:gd name="connsiteY2" fmla="*/ 10567 h 5522754"/>
              <a:gd name="connsiteX3" fmla="*/ 213 w 4044722"/>
              <a:gd name="connsiteY3" fmla="*/ 5247188 h 5522754"/>
              <a:gd name="connsiteX4" fmla="*/ 80515 w 4044722"/>
              <a:gd name="connsiteY4" fmla="*/ 5441014 h 5522754"/>
              <a:gd name="connsiteX5" fmla="*/ 274341 w 4044722"/>
              <a:gd name="connsiteY5" fmla="*/ 5521342 h 5522754"/>
              <a:gd name="connsiteX6" fmla="*/ 4044936 w 4044722"/>
              <a:gd name="connsiteY6" fmla="*/ 5521342 h 5522754"/>
              <a:gd name="connsiteX7" fmla="*/ 4044936 w 4044722"/>
              <a:gd name="connsiteY7" fmla="*/ 220762 h 5522754"/>
              <a:gd name="connsiteX8" fmla="*/ 3834945 w 4044722"/>
              <a:gd name="connsiteY8" fmla="*/ 10132 h 5522754"/>
              <a:gd name="connsiteX9" fmla="*/ 12206 w 4044722"/>
              <a:gd name="connsiteY9" fmla="*/ -1413 h 552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4722" h="5522754">
                <a:moveTo>
                  <a:pt x="12206" y="-1413"/>
                </a:moveTo>
                <a:cubicBezTo>
                  <a:pt x="9003" y="-1413"/>
                  <a:pt x="5949" y="-166"/>
                  <a:pt x="3715" y="2111"/>
                </a:cubicBezTo>
                <a:cubicBezTo>
                  <a:pt x="1480" y="4333"/>
                  <a:pt x="213" y="7368"/>
                  <a:pt x="213" y="10567"/>
                </a:cubicBezTo>
                <a:cubicBezTo>
                  <a:pt x="213" y="255234"/>
                  <a:pt x="213" y="4167429"/>
                  <a:pt x="213" y="5247188"/>
                </a:cubicBezTo>
                <a:cubicBezTo>
                  <a:pt x="213" y="5319874"/>
                  <a:pt x="29116" y="5389631"/>
                  <a:pt x="80515" y="5441014"/>
                </a:cubicBezTo>
                <a:cubicBezTo>
                  <a:pt x="131914" y="5492452"/>
                  <a:pt x="201638" y="5521342"/>
                  <a:pt x="274341" y="5521342"/>
                </a:cubicBezTo>
                <a:cubicBezTo>
                  <a:pt x="1183953" y="5521342"/>
                  <a:pt x="4044936" y="5521342"/>
                  <a:pt x="4044936" y="5521342"/>
                </a:cubicBezTo>
                <a:lnTo>
                  <a:pt x="4044936" y="220762"/>
                </a:lnTo>
                <a:cubicBezTo>
                  <a:pt x="4044936" y="104661"/>
                  <a:pt x="3951002" y="10512"/>
                  <a:pt x="3834945" y="10132"/>
                </a:cubicBezTo>
                <a:lnTo>
                  <a:pt x="12206" y="-1413"/>
                </a:lnTo>
                <a:close/>
              </a:path>
            </a:pathLst>
          </a:custGeom>
          <a:noFill/>
          <a:ln w="54115" cap="rnd">
            <a:solidFill>
              <a:srgbClr val="FFFFFF"/>
            </a:solidFill>
            <a:prstDash val="solid"/>
            <a:round/>
          </a:ln>
        </p:spPr>
        <p:txBody>
          <a:bodyPr rtlCol="0" anchor="ctr"/>
          <a:lstStyle/>
          <a:p>
            <a:endParaRPr lang="de-DE"/>
          </a:p>
        </p:txBody>
      </p:sp>
      <p:sp>
        <p:nvSpPr>
          <p:cNvPr id="178" name="Freihandform: Form 52">
            <a:extLst>
              <a:ext uri="{FF2B5EF4-FFF2-40B4-BE49-F238E27FC236}">
                <a16:creationId xmlns:a16="http://schemas.microsoft.com/office/drawing/2014/main" id="{FB051E3C-4ECC-4301-925C-E36F18D3FB8D}"/>
              </a:ext>
            </a:extLst>
          </p:cNvPr>
          <p:cNvSpPr/>
          <p:nvPr/>
        </p:nvSpPr>
        <p:spPr>
          <a:xfrm flipV="1">
            <a:off x="10514298" y="1701707"/>
            <a:ext cx="3094449" cy="60123"/>
          </a:xfrm>
          <a:custGeom>
            <a:avLst/>
            <a:gdLst>
              <a:gd name="connsiteX0" fmla="*/ 201 w 4044723"/>
              <a:gd name="connsiteY0" fmla="*/ -1417 h 5261"/>
              <a:gd name="connsiteX1" fmla="*/ 4044925 w 4044723"/>
              <a:gd name="connsiteY1" fmla="*/ -1417 h 5261"/>
            </a:gdLst>
            <a:ahLst/>
            <a:cxnLst>
              <a:cxn ang="0">
                <a:pos x="connsiteX0" y="connsiteY0"/>
              </a:cxn>
              <a:cxn ang="0">
                <a:pos x="connsiteX1" y="connsiteY1"/>
              </a:cxn>
            </a:cxnLst>
            <a:rect l="l" t="t" r="r" b="b"/>
            <a:pathLst>
              <a:path w="4044723" h="5261">
                <a:moveTo>
                  <a:pt x="201" y="-1417"/>
                </a:moveTo>
                <a:lnTo>
                  <a:pt x="4044925" y="-1417"/>
                </a:lnTo>
              </a:path>
            </a:pathLst>
          </a:custGeom>
          <a:noFill/>
          <a:ln w="54830" cap="rnd">
            <a:solidFill>
              <a:srgbClr val="FFFFFF"/>
            </a:solidFill>
            <a:prstDash val="solid"/>
            <a:round/>
          </a:ln>
        </p:spPr>
        <p:txBody>
          <a:bodyPr rtlCol="0" anchor="ctr"/>
          <a:lstStyle/>
          <a:p>
            <a:endParaRPr lang="de-DE"/>
          </a:p>
        </p:txBody>
      </p:sp>
      <p:sp>
        <p:nvSpPr>
          <p:cNvPr id="179" name="Textfeld 150">
            <a:extLst>
              <a:ext uri="{FF2B5EF4-FFF2-40B4-BE49-F238E27FC236}">
                <a16:creationId xmlns:a16="http://schemas.microsoft.com/office/drawing/2014/main" id="{874E269B-DE42-45F2-8CC5-2C3F429C6A06}"/>
              </a:ext>
            </a:extLst>
          </p:cNvPr>
          <p:cNvSpPr txBox="1"/>
          <p:nvPr/>
        </p:nvSpPr>
        <p:spPr>
          <a:xfrm>
            <a:off x="5626462" y="3465996"/>
            <a:ext cx="867545" cy="538930"/>
          </a:xfrm>
          <a:prstGeom prst="rect">
            <a:avLst/>
          </a:prstGeom>
          <a:noFill/>
        </p:spPr>
        <p:txBody>
          <a:bodyPr wrap="none" rtlCol="0">
            <a:spAutoFit/>
          </a:bodyPr>
          <a:lstStyle/>
          <a:p>
            <a:pPr algn="ctr">
              <a:lnSpc>
                <a:spcPct val="80000"/>
              </a:lnSpc>
            </a:pPr>
            <a:r>
              <a:rPr lang="de-DE" sz="3600" b="1" dirty="0">
                <a:solidFill>
                  <a:schemeClr val="bg1"/>
                </a:solidFill>
                <a:latin typeface="Avenir Next LT Pro Demi" panose="020B0604020202020204" pitchFamily="34" charset="0"/>
                <a:cs typeface="Arial" panose="020B0604020202020204" pitchFamily="34" charset="0"/>
              </a:rPr>
              <a:t>OR</a:t>
            </a:r>
          </a:p>
        </p:txBody>
      </p:sp>
      <p:sp>
        <p:nvSpPr>
          <p:cNvPr id="180" name="Textfeld 150">
            <a:extLst>
              <a:ext uri="{FF2B5EF4-FFF2-40B4-BE49-F238E27FC236}">
                <a16:creationId xmlns:a16="http://schemas.microsoft.com/office/drawing/2014/main" id="{CD83E16C-FC61-4151-8CC1-09207BEA13B8}"/>
              </a:ext>
            </a:extLst>
          </p:cNvPr>
          <p:cNvSpPr txBox="1"/>
          <p:nvPr/>
        </p:nvSpPr>
        <p:spPr>
          <a:xfrm>
            <a:off x="9603211" y="3440762"/>
            <a:ext cx="867545" cy="538930"/>
          </a:xfrm>
          <a:prstGeom prst="rect">
            <a:avLst/>
          </a:prstGeom>
          <a:noFill/>
        </p:spPr>
        <p:txBody>
          <a:bodyPr wrap="none" rtlCol="0">
            <a:spAutoFit/>
          </a:bodyPr>
          <a:lstStyle/>
          <a:p>
            <a:pPr algn="ctr">
              <a:lnSpc>
                <a:spcPct val="80000"/>
              </a:lnSpc>
            </a:pPr>
            <a:r>
              <a:rPr lang="de-DE" sz="3600" b="1" dirty="0">
                <a:solidFill>
                  <a:schemeClr val="bg1"/>
                </a:solidFill>
                <a:latin typeface="Avenir Next LT Pro Demi" panose="020B0604020202020204" pitchFamily="34" charset="0"/>
                <a:cs typeface="Arial" panose="020B0604020202020204" pitchFamily="34" charset="0"/>
              </a:rPr>
              <a:t>OR</a:t>
            </a:r>
          </a:p>
        </p:txBody>
      </p:sp>
      <p:sp>
        <p:nvSpPr>
          <p:cNvPr id="181" name="Textfeld 149">
            <a:extLst>
              <a:ext uri="{FF2B5EF4-FFF2-40B4-BE49-F238E27FC236}">
                <a16:creationId xmlns:a16="http://schemas.microsoft.com/office/drawing/2014/main" id="{C38E05B6-BB9E-4764-870B-4DA148CD5F1F}"/>
              </a:ext>
            </a:extLst>
          </p:cNvPr>
          <p:cNvSpPr txBox="1"/>
          <p:nvPr/>
        </p:nvSpPr>
        <p:spPr>
          <a:xfrm>
            <a:off x="6847969" y="4092393"/>
            <a:ext cx="2445926" cy="769441"/>
          </a:xfrm>
          <a:prstGeom prst="rect">
            <a:avLst/>
          </a:prstGeom>
          <a:noFill/>
        </p:spPr>
        <p:txBody>
          <a:bodyPr wrap="none" rtlCol="0">
            <a:spAutoFit/>
          </a:bodyPr>
          <a:lstStyle/>
          <a:p>
            <a:r>
              <a:rPr lang="de-DE" sz="4400" dirty="0">
                <a:solidFill>
                  <a:schemeClr val="bg1"/>
                </a:solidFill>
                <a:latin typeface="Avenir Next LT Pro" panose="020B0504020202020204" pitchFamily="34" charset="0"/>
                <a:cs typeface="Arial" panose="020B0604020202020204" pitchFamily="34" charset="0"/>
              </a:rPr>
              <a:t>Ath2.wiff</a:t>
            </a:r>
          </a:p>
        </p:txBody>
      </p:sp>
      <p:sp>
        <p:nvSpPr>
          <p:cNvPr id="182" name="Textfeld 149">
            <a:extLst>
              <a:ext uri="{FF2B5EF4-FFF2-40B4-BE49-F238E27FC236}">
                <a16:creationId xmlns:a16="http://schemas.microsoft.com/office/drawing/2014/main" id="{1F3120B6-40AB-4367-AA1C-45419B5475BA}"/>
              </a:ext>
            </a:extLst>
          </p:cNvPr>
          <p:cNvSpPr txBox="1"/>
          <p:nvPr/>
        </p:nvSpPr>
        <p:spPr>
          <a:xfrm>
            <a:off x="10761877" y="4056697"/>
            <a:ext cx="2585644" cy="769441"/>
          </a:xfrm>
          <a:prstGeom prst="rect">
            <a:avLst/>
          </a:prstGeom>
          <a:noFill/>
        </p:spPr>
        <p:txBody>
          <a:bodyPr wrap="none" rtlCol="0">
            <a:spAutoFit/>
          </a:bodyPr>
          <a:lstStyle/>
          <a:p>
            <a:r>
              <a:rPr lang="de-DE" sz="4400" dirty="0">
                <a:solidFill>
                  <a:schemeClr val="bg1"/>
                </a:solidFill>
                <a:latin typeface="Avenir Next LT Pro" panose="020B0504020202020204" pitchFamily="34" charset="0"/>
                <a:cs typeface="Arial" panose="020B0604020202020204" pitchFamily="34" charset="0"/>
              </a:rPr>
              <a:t>Proc2.csv</a:t>
            </a:r>
          </a:p>
        </p:txBody>
      </p:sp>
      <p:sp>
        <p:nvSpPr>
          <p:cNvPr id="183" name="Textfeld 150">
            <a:extLst>
              <a:ext uri="{FF2B5EF4-FFF2-40B4-BE49-F238E27FC236}">
                <a16:creationId xmlns:a16="http://schemas.microsoft.com/office/drawing/2014/main" id="{7E50E5DC-E0ED-4E09-9CD6-9185CE49511F}"/>
              </a:ext>
            </a:extLst>
          </p:cNvPr>
          <p:cNvSpPr txBox="1"/>
          <p:nvPr/>
        </p:nvSpPr>
        <p:spPr>
          <a:xfrm>
            <a:off x="13630031" y="2135932"/>
            <a:ext cx="3357137" cy="2754921"/>
          </a:xfrm>
          <a:prstGeom prst="rect">
            <a:avLst/>
          </a:prstGeom>
          <a:noFill/>
        </p:spPr>
        <p:txBody>
          <a:bodyPr wrap="none" rtlCol="0">
            <a:spAutoFit/>
          </a:bodyPr>
          <a:lstStyle/>
          <a:p>
            <a:pPr algn="ctr">
              <a:lnSpc>
                <a:spcPct val="80000"/>
              </a:lnSpc>
            </a:pPr>
            <a:r>
              <a:rPr lang="en-US" sz="3600" b="1" dirty="0">
                <a:solidFill>
                  <a:schemeClr val="bg1"/>
                </a:solidFill>
                <a:latin typeface="Avenir Next LT Pro Demi" panose="020B0604020202020204" pitchFamily="34" charset="0"/>
                <a:cs typeface="Arial" panose="020B0604020202020204" pitchFamily="34" charset="0"/>
              </a:rPr>
              <a:t>Annotated</a:t>
            </a:r>
          </a:p>
          <a:p>
            <a:pPr algn="ctr">
              <a:lnSpc>
                <a:spcPct val="80000"/>
              </a:lnSpc>
            </a:pPr>
            <a:r>
              <a:rPr lang="en-US" sz="3600" b="1" dirty="0">
                <a:solidFill>
                  <a:schemeClr val="bg1"/>
                </a:solidFill>
                <a:latin typeface="Avenir Next LT Pro Demi" panose="020B0604020202020204" pitchFamily="34" charset="0"/>
                <a:cs typeface="Arial" panose="020B0604020202020204" pitchFamily="34" charset="0"/>
              </a:rPr>
              <a:t>workflow</a:t>
            </a:r>
          </a:p>
          <a:p>
            <a:pPr algn="ctr">
              <a:lnSpc>
                <a:spcPct val="80000"/>
              </a:lnSpc>
            </a:pPr>
            <a:r>
              <a:rPr lang="en-US" sz="3600" b="1" dirty="0">
                <a:solidFill>
                  <a:schemeClr val="bg1"/>
                </a:solidFill>
                <a:latin typeface="Avenir Next LT Pro Demi" panose="020B0604020202020204" pitchFamily="34" charset="0"/>
                <a:cs typeface="Arial" panose="020B0604020202020204" pitchFamily="34" charset="0"/>
              </a:rPr>
              <a:t>OR</a:t>
            </a:r>
          </a:p>
          <a:p>
            <a:pPr algn="ctr">
              <a:lnSpc>
                <a:spcPct val="80000"/>
              </a:lnSpc>
            </a:pPr>
            <a:r>
              <a:rPr lang="en-US" sz="3600" b="1" dirty="0">
                <a:solidFill>
                  <a:schemeClr val="bg1"/>
                </a:solidFill>
                <a:latin typeface="Avenir Next LT Pro Demi" panose="020B0604020202020204" pitchFamily="34" charset="0"/>
                <a:cs typeface="Arial" panose="020B0604020202020204" pitchFamily="34" charset="0"/>
              </a:rPr>
              <a:t>annotated </a:t>
            </a:r>
          </a:p>
          <a:p>
            <a:pPr algn="ctr">
              <a:lnSpc>
                <a:spcPct val="80000"/>
              </a:lnSpc>
            </a:pPr>
            <a:r>
              <a:rPr lang="en-US" sz="3600" b="1" dirty="0">
                <a:solidFill>
                  <a:schemeClr val="bg1"/>
                </a:solidFill>
                <a:latin typeface="Avenir Next LT Pro Demi" panose="020B0604020202020204" pitchFamily="34" charset="0"/>
                <a:cs typeface="Arial" panose="020B0604020202020204" pitchFamily="34" charset="0"/>
              </a:rPr>
              <a:t>Computational</a:t>
            </a:r>
          </a:p>
          <a:p>
            <a:pPr algn="ctr">
              <a:lnSpc>
                <a:spcPct val="80000"/>
              </a:lnSpc>
            </a:pPr>
            <a:r>
              <a:rPr lang="en-US" sz="3600" b="1" dirty="0">
                <a:solidFill>
                  <a:schemeClr val="bg1"/>
                </a:solidFill>
                <a:latin typeface="Avenir Next LT Pro Demi" panose="020B0604020202020204" pitchFamily="34" charset="0"/>
                <a:cs typeface="Arial" panose="020B0604020202020204" pitchFamily="34" charset="0"/>
              </a:rPr>
              <a:t>analysis</a:t>
            </a:r>
          </a:p>
        </p:txBody>
      </p:sp>
      <p:grpSp>
        <p:nvGrpSpPr>
          <p:cNvPr id="184" name="Grafik 2">
            <a:extLst>
              <a:ext uri="{FF2B5EF4-FFF2-40B4-BE49-F238E27FC236}">
                <a16:creationId xmlns:a16="http://schemas.microsoft.com/office/drawing/2014/main" id="{B34061DB-7451-42E6-A707-37429413C288}"/>
              </a:ext>
            </a:extLst>
          </p:cNvPr>
          <p:cNvGrpSpPr/>
          <p:nvPr/>
        </p:nvGrpSpPr>
        <p:grpSpPr>
          <a:xfrm>
            <a:off x="14151298" y="1313155"/>
            <a:ext cx="2314603" cy="548123"/>
            <a:chOff x="2523270" y="2308645"/>
            <a:chExt cx="5617333" cy="548123"/>
          </a:xfrm>
          <a:solidFill>
            <a:srgbClr val="FFFFFF"/>
          </a:solidFill>
        </p:grpSpPr>
        <p:sp>
          <p:nvSpPr>
            <p:cNvPr id="185" name="Freihandform: Form 143">
              <a:extLst>
                <a:ext uri="{FF2B5EF4-FFF2-40B4-BE49-F238E27FC236}">
                  <a16:creationId xmlns:a16="http://schemas.microsoft.com/office/drawing/2014/main" id="{DF62C900-0BCB-402A-9808-049AB99C5A17}"/>
                </a:ext>
              </a:extLst>
            </p:cNvPr>
            <p:cNvSpPr/>
            <p:nvPr/>
          </p:nvSpPr>
          <p:spPr>
            <a:xfrm>
              <a:off x="7715804" y="2308645"/>
              <a:ext cx="424799" cy="548123"/>
            </a:xfrm>
            <a:custGeom>
              <a:avLst/>
              <a:gdLst>
                <a:gd name="connsiteX0" fmla="*/ 42622 w 424799"/>
                <a:gd name="connsiteY0" fmla="*/ 4605 h 548123"/>
                <a:gd name="connsiteX1" fmla="*/ 14470 w 424799"/>
                <a:gd name="connsiteY1" fmla="*/ 3242 h 548123"/>
                <a:gd name="connsiteX2" fmla="*/ 0 w 424799"/>
                <a:gd name="connsiteY2" fmla="*/ 27410 h 548123"/>
                <a:gd name="connsiteX3" fmla="*/ 0 w 424799"/>
                <a:gd name="connsiteY3" fmla="*/ 520718 h 548123"/>
                <a:gd name="connsiteX4" fmla="*/ 14470 w 424799"/>
                <a:gd name="connsiteY4" fmla="*/ 544881 h 548123"/>
                <a:gd name="connsiteX5" fmla="*/ 42622 w 424799"/>
                <a:gd name="connsiteY5" fmla="*/ 543518 h 548123"/>
                <a:gd name="connsiteX6" fmla="*/ 412591 w 424799"/>
                <a:gd name="connsiteY6" fmla="*/ 296864 h 548123"/>
                <a:gd name="connsiteX7" fmla="*/ 424799 w 424799"/>
                <a:gd name="connsiteY7" fmla="*/ 274064 h 548123"/>
                <a:gd name="connsiteX8" fmla="*/ 412591 w 424799"/>
                <a:gd name="connsiteY8" fmla="*/ 251259 h 548123"/>
                <a:gd name="connsiteX9" fmla="*/ 42622 w 424799"/>
                <a:gd name="connsiteY9" fmla="*/ 4605 h 548123"/>
                <a:gd name="connsiteX10" fmla="*/ 54829 w 424799"/>
                <a:gd name="connsiteY10" fmla="*/ 78614 h 548123"/>
                <a:gd name="connsiteX11" fmla="*/ 347974 w 424799"/>
                <a:gd name="connsiteY11" fmla="*/ 274064 h 548123"/>
                <a:gd name="connsiteX12" fmla="*/ 54829 w 424799"/>
                <a:gd name="connsiteY12" fmla="*/ 469509 h 548123"/>
                <a:gd name="connsiteX13" fmla="*/ 54829 w 424799"/>
                <a:gd name="connsiteY13" fmla="*/ 78614 h 54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799" h="548123">
                  <a:moveTo>
                    <a:pt x="42622" y="4605"/>
                  </a:moveTo>
                  <a:cubicBezTo>
                    <a:pt x="34203" y="-1005"/>
                    <a:pt x="23416" y="-1526"/>
                    <a:pt x="14470" y="3242"/>
                  </a:cubicBezTo>
                  <a:cubicBezTo>
                    <a:pt x="5577" y="8014"/>
                    <a:pt x="0" y="17302"/>
                    <a:pt x="0" y="27410"/>
                  </a:cubicBezTo>
                  <a:lnTo>
                    <a:pt x="0" y="520718"/>
                  </a:lnTo>
                  <a:cubicBezTo>
                    <a:pt x="0" y="530821"/>
                    <a:pt x="5577" y="540109"/>
                    <a:pt x="14470" y="544881"/>
                  </a:cubicBezTo>
                  <a:cubicBezTo>
                    <a:pt x="23416" y="549649"/>
                    <a:pt x="34203" y="549128"/>
                    <a:pt x="42622" y="543518"/>
                  </a:cubicBezTo>
                  <a:lnTo>
                    <a:pt x="412591" y="296864"/>
                  </a:lnTo>
                  <a:cubicBezTo>
                    <a:pt x="420221" y="291781"/>
                    <a:pt x="424799" y="283225"/>
                    <a:pt x="424799" y="274064"/>
                  </a:cubicBezTo>
                  <a:cubicBezTo>
                    <a:pt x="424799" y="264898"/>
                    <a:pt x="420221" y="256342"/>
                    <a:pt x="412591" y="251259"/>
                  </a:cubicBezTo>
                  <a:lnTo>
                    <a:pt x="42622" y="4605"/>
                  </a:lnTo>
                  <a:close/>
                  <a:moveTo>
                    <a:pt x="54829" y="78614"/>
                  </a:moveTo>
                  <a:lnTo>
                    <a:pt x="347974" y="274064"/>
                  </a:lnTo>
                  <a:cubicBezTo>
                    <a:pt x="347974" y="274064"/>
                    <a:pt x="54829" y="469509"/>
                    <a:pt x="54829" y="469509"/>
                  </a:cubicBezTo>
                  <a:lnTo>
                    <a:pt x="54829" y="78614"/>
                  </a:lnTo>
                  <a:close/>
                </a:path>
              </a:pathLst>
            </a:custGeom>
            <a:solidFill>
              <a:srgbClr val="FFFFFF"/>
            </a:solidFill>
            <a:ln w="5262" cap="rnd">
              <a:noFill/>
              <a:prstDash val="solid"/>
              <a:round/>
            </a:ln>
          </p:spPr>
          <p:txBody>
            <a:bodyPr rtlCol="0" anchor="ctr"/>
            <a:lstStyle/>
            <a:p>
              <a:endParaRPr lang="de-DE"/>
            </a:p>
          </p:txBody>
        </p:sp>
        <p:sp>
          <p:nvSpPr>
            <p:cNvPr id="186" name="Freihandform: Form 144">
              <a:extLst>
                <a:ext uri="{FF2B5EF4-FFF2-40B4-BE49-F238E27FC236}">
                  <a16:creationId xmlns:a16="http://schemas.microsoft.com/office/drawing/2014/main" id="{4A31C592-0F37-41F5-9D53-AFEA39CE33E5}"/>
                </a:ext>
              </a:extLst>
            </p:cNvPr>
            <p:cNvSpPr/>
            <p:nvPr/>
          </p:nvSpPr>
          <p:spPr>
            <a:xfrm>
              <a:off x="2523270" y="2555300"/>
              <a:ext cx="5247363" cy="54813"/>
            </a:xfrm>
            <a:custGeom>
              <a:avLst/>
              <a:gdLst>
                <a:gd name="connsiteX0" fmla="*/ 27404 w 5247363"/>
                <a:gd name="connsiteY0" fmla="*/ 54814 h 54813"/>
                <a:gd name="connsiteX1" fmla="*/ 5219949 w 5247363"/>
                <a:gd name="connsiteY1" fmla="*/ 54814 h 54813"/>
                <a:gd name="connsiteX2" fmla="*/ 5247364 w 5247363"/>
                <a:gd name="connsiteY2" fmla="*/ 27409 h 54813"/>
                <a:gd name="connsiteX3" fmla="*/ 5219949 w 5247363"/>
                <a:gd name="connsiteY3" fmla="*/ 0 h 54813"/>
                <a:gd name="connsiteX4" fmla="*/ 27404 w 5247363"/>
                <a:gd name="connsiteY4" fmla="*/ 0 h 54813"/>
                <a:gd name="connsiteX5" fmla="*/ 0 w 5247363"/>
                <a:gd name="connsiteY5" fmla="*/ 27409 h 54813"/>
                <a:gd name="connsiteX6" fmla="*/ 27404 w 5247363"/>
                <a:gd name="connsiteY6" fmla="*/ 54814 h 5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7363" h="54813">
                  <a:moveTo>
                    <a:pt x="27404" y="54814"/>
                  </a:moveTo>
                  <a:lnTo>
                    <a:pt x="5219949" y="54814"/>
                  </a:lnTo>
                  <a:cubicBezTo>
                    <a:pt x="5235051" y="54814"/>
                    <a:pt x="5247364" y="42532"/>
                    <a:pt x="5247364" y="27409"/>
                  </a:cubicBezTo>
                  <a:cubicBezTo>
                    <a:pt x="5247364" y="12281"/>
                    <a:pt x="5235051" y="0"/>
                    <a:pt x="5219949" y="0"/>
                  </a:cubicBezTo>
                  <a:lnTo>
                    <a:pt x="27404" y="0"/>
                  </a:lnTo>
                  <a:cubicBezTo>
                    <a:pt x="12282" y="0"/>
                    <a:pt x="0" y="12281"/>
                    <a:pt x="0" y="27409"/>
                  </a:cubicBezTo>
                  <a:cubicBezTo>
                    <a:pt x="0" y="42532"/>
                    <a:pt x="12282" y="54814"/>
                    <a:pt x="27404" y="54814"/>
                  </a:cubicBezTo>
                  <a:close/>
                </a:path>
              </a:pathLst>
            </a:custGeom>
            <a:solidFill>
              <a:srgbClr val="FFFFFF"/>
            </a:solidFill>
            <a:ln w="5262" cap="rnd">
              <a:noFill/>
              <a:prstDash val="solid"/>
              <a:round/>
            </a:ln>
          </p:spPr>
          <p:txBody>
            <a:bodyPr rtlCol="0" anchor="ctr"/>
            <a:lstStyle/>
            <a:p>
              <a:endParaRPr lang="de-DE"/>
            </a:p>
          </p:txBody>
        </p:sp>
      </p:grpSp>
      <p:grpSp>
        <p:nvGrpSpPr>
          <p:cNvPr id="187" name="Grafik 2">
            <a:extLst>
              <a:ext uri="{FF2B5EF4-FFF2-40B4-BE49-F238E27FC236}">
                <a16:creationId xmlns:a16="http://schemas.microsoft.com/office/drawing/2014/main" id="{A57A200A-7CB5-42D1-87A7-21F5F7B05F9E}"/>
              </a:ext>
            </a:extLst>
          </p:cNvPr>
          <p:cNvGrpSpPr/>
          <p:nvPr/>
        </p:nvGrpSpPr>
        <p:grpSpPr>
          <a:xfrm>
            <a:off x="14160649" y="5165506"/>
            <a:ext cx="2295900" cy="548120"/>
            <a:chOff x="2523270" y="4361225"/>
            <a:chExt cx="5617333" cy="548120"/>
          </a:xfrm>
          <a:solidFill>
            <a:srgbClr val="FFFFFF"/>
          </a:solidFill>
        </p:grpSpPr>
        <p:sp>
          <p:nvSpPr>
            <p:cNvPr id="188" name="Freihandform: Form 146">
              <a:extLst>
                <a:ext uri="{FF2B5EF4-FFF2-40B4-BE49-F238E27FC236}">
                  <a16:creationId xmlns:a16="http://schemas.microsoft.com/office/drawing/2014/main" id="{091DBD5D-5BE4-4F90-A39B-40BC1A903284}"/>
                </a:ext>
              </a:extLst>
            </p:cNvPr>
            <p:cNvSpPr/>
            <p:nvPr/>
          </p:nvSpPr>
          <p:spPr>
            <a:xfrm>
              <a:off x="7715804" y="4361225"/>
              <a:ext cx="424799" cy="548120"/>
            </a:xfrm>
            <a:custGeom>
              <a:avLst/>
              <a:gdLst>
                <a:gd name="connsiteX0" fmla="*/ 42622 w 424799"/>
                <a:gd name="connsiteY0" fmla="*/ 4602 h 548120"/>
                <a:gd name="connsiteX1" fmla="*/ 14470 w 424799"/>
                <a:gd name="connsiteY1" fmla="*/ 3245 h 548120"/>
                <a:gd name="connsiteX2" fmla="*/ 0 w 424799"/>
                <a:gd name="connsiteY2" fmla="*/ 27407 h 548120"/>
                <a:gd name="connsiteX3" fmla="*/ 0 w 424799"/>
                <a:gd name="connsiteY3" fmla="*/ 520716 h 548120"/>
                <a:gd name="connsiteX4" fmla="*/ 14470 w 424799"/>
                <a:gd name="connsiteY4" fmla="*/ 544878 h 548120"/>
                <a:gd name="connsiteX5" fmla="*/ 42622 w 424799"/>
                <a:gd name="connsiteY5" fmla="*/ 543516 h 548120"/>
                <a:gd name="connsiteX6" fmla="*/ 412591 w 424799"/>
                <a:gd name="connsiteY6" fmla="*/ 296862 h 548120"/>
                <a:gd name="connsiteX7" fmla="*/ 424799 w 424799"/>
                <a:gd name="connsiteY7" fmla="*/ 274062 h 548120"/>
                <a:gd name="connsiteX8" fmla="*/ 412591 w 424799"/>
                <a:gd name="connsiteY8" fmla="*/ 251256 h 548120"/>
                <a:gd name="connsiteX9" fmla="*/ 42622 w 424799"/>
                <a:gd name="connsiteY9" fmla="*/ 4602 h 548120"/>
                <a:gd name="connsiteX10" fmla="*/ 54829 w 424799"/>
                <a:gd name="connsiteY10" fmla="*/ 78617 h 548120"/>
                <a:gd name="connsiteX11" fmla="*/ 347974 w 424799"/>
                <a:gd name="connsiteY11" fmla="*/ 274062 h 548120"/>
                <a:gd name="connsiteX12" fmla="*/ 54829 w 424799"/>
                <a:gd name="connsiteY12" fmla="*/ 469506 h 548120"/>
                <a:gd name="connsiteX13" fmla="*/ 54829 w 424799"/>
                <a:gd name="connsiteY13" fmla="*/ 78617 h 54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799" h="548120">
                  <a:moveTo>
                    <a:pt x="42622" y="4602"/>
                  </a:moveTo>
                  <a:cubicBezTo>
                    <a:pt x="34203" y="-1002"/>
                    <a:pt x="23416" y="-1528"/>
                    <a:pt x="14470" y="3245"/>
                  </a:cubicBezTo>
                  <a:cubicBezTo>
                    <a:pt x="5577" y="8012"/>
                    <a:pt x="0" y="17299"/>
                    <a:pt x="0" y="27407"/>
                  </a:cubicBezTo>
                  <a:lnTo>
                    <a:pt x="0" y="520716"/>
                  </a:lnTo>
                  <a:cubicBezTo>
                    <a:pt x="0" y="530819"/>
                    <a:pt x="5577" y="540106"/>
                    <a:pt x="14470" y="544878"/>
                  </a:cubicBezTo>
                  <a:cubicBezTo>
                    <a:pt x="23416" y="549646"/>
                    <a:pt x="34203" y="549125"/>
                    <a:pt x="42622" y="543516"/>
                  </a:cubicBezTo>
                  <a:lnTo>
                    <a:pt x="412591" y="296862"/>
                  </a:lnTo>
                  <a:cubicBezTo>
                    <a:pt x="420221" y="291779"/>
                    <a:pt x="424799" y="283223"/>
                    <a:pt x="424799" y="274062"/>
                  </a:cubicBezTo>
                  <a:cubicBezTo>
                    <a:pt x="424799" y="264895"/>
                    <a:pt x="420221" y="256339"/>
                    <a:pt x="412591" y="251256"/>
                  </a:cubicBezTo>
                  <a:lnTo>
                    <a:pt x="42622" y="4602"/>
                  </a:lnTo>
                  <a:close/>
                  <a:moveTo>
                    <a:pt x="54829" y="78617"/>
                  </a:moveTo>
                  <a:lnTo>
                    <a:pt x="347974" y="274062"/>
                  </a:lnTo>
                  <a:cubicBezTo>
                    <a:pt x="347974" y="274062"/>
                    <a:pt x="54829" y="469506"/>
                    <a:pt x="54829" y="469506"/>
                  </a:cubicBezTo>
                  <a:lnTo>
                    <a:pt x="54829" y="78617"/>
                  </a:lnTo>
                  <a:close/>
                </a:path>
              </a:pathLst>
            </a:custGeom>
            <a:solidFill>
              <a:srgbClr val="FFFFFF"/>
            </a:solidFill>
            <a:ln w="5262" cap="rnd">
              <a:noFill/>
              <a:prstDash val="solid"/>
              <a:round/>
            </a:ln>
          </p:spPr>
          <p:txBody>
            <a:bodyPr rtlCol="0" anchor="ctr"/>
            <a:lstStyle/>
            <a:p>
              <a:endParaRPr lang="de-DE"/>
            </a:p>
          </p:txBody>
        </p:sp>
        <p:sp>
          <p:nvSpPr>
            <p:cNvPr id="189" name="Freihandform: Form 147">
              <a:extLst>
                <a:ext uri="{FF2B5EF4-FFF2-40B4-BE49-F238E27FC236}">
                  <a16:creationId xmlns:a16="http://schemas.microsoft.com/office/drawing/2014/main" id="{45B6C0E6-30FC-4734-BCE5-9F21CB77392A}"/>
                </a:ext>
              </a:extLst>
            </p:cNvPr>
            <p:cNvSpPr/>
            <p:nvPr/>
          </p:nvSpPr>
          <p:spPr>
            <a:xfrm>
              <a:off x="2523270" y="4607877"/>
              <a:ext cx="5247363" cy="54813"/>
            </a:xfrm>
            <a:custGeom>
              <a:avLst/>
              <a:gdLst>
                <a:gd name="connsiteX0" fmla="*/ 27404 w 5247363"/>
                <a:gd name="connsiteY0" fmla="*/ 54814 h 54813"/>
                <a:gd name="connsiteX1" fmla="*/ 5219949 w 5247363"/>
                <a:gd name="connsiteY1" fmla="*/ 54814 h 54813"/>
                <a:gd name="connsiteX2" fmla="*/ 5247364 w 5247363"/>
                <a:gd name="connsiteY2" fmla="*/ 27409 h 54813"/>
                <a:gd name="connsiteX3" fmla="*/ 5219949 w 5247363"/>
                <a:gd name="connsiteY3" fmla="*/ 0 h 54813"/>
                <a:gd name="connsiteX4" fmla="*/ 27404 w 5247363"/>
                <a:gd name="connsiteY4" fmla="*/ 0 h 54813"/>
                <a:gd name="connsiteX5" fmla="*/ 0 w 5247363"/>
                <a:gd name="connsiteY5" fmla="*/ 27409 h 54813"/>
                <a:gd name="connsiteX6" fmla="*/ 27404 w 5247363"/>
                <a:gd name="connsiteY6" fmla="*/ 54814 h 5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7363" h="54813">
                  <a:moveTo>
                    <a:pt x="27404" y="54814"/>
                  </a:moveTo>
                  <a:lnTo>
                    <a:pt x="5219949" y="54814"/>
                  </a:lnTo>
                  <a:cubicBezTo>
                    <a:pt x="5235051" y="54814"/>
                    <a:pt x="5247364" y="42532"/>
                    <a:pt x="5247364" y="27409"/>
                  </a:cubicBezTo>
                  <a:cubicBezTo>
                    <a:pt x="5247364" y="12281"/>
                    <a:pt x="5235051" y="0"/>
                    <a:pt x="5219949" y="0"/>
                  </a:cubicBezTo>
                  <a:lnTo>
                    <a:pt x="27404" y="0"/>
                  </a:lnTo>
                  <a:cubicBezTo>
                    <a:pt x="12282" y="0"/>
                    <a:pt x="0" y="12281"/>
                    <a:pt x="0" y="27409"/>
                  </a:cubicBezTo>
                  <a:cubicBezTo>
                    <a:pt x="0" y="42532"/>
                    <a:pt x="12282" y="54814"/>
                    <a:pt x="27404" y="54814"/>
                  </a:cubicBezTo>
                  <a:close/>
                </a:path>
              </a:pathLst>
            </a:custGeom>
            <a:solidFill>
              <a:srgbClr val="FFFFFF"/>
            </a:solidFill>
            <a:ln w="5262" cap="rnd">
              <a:noFill/>
              <a:prstDash val="solid"/>
              <a:round/>
            </a:ln>
          </p:spPr>
          <p:txBody>
            <a:bodyPr rtlCol="0" anchor="ctr"/>
            <a:lstStyle/>
            <a:p>
              <a:endParaRPr lang="de-DE"/>
            </a:p>
          </p:txBody>
        </p:sp>
      </p:grpSp>
    </p:spTree>
    <p:extLst>
      <p:ext uri="{BB962C8B-B14F-4D97-AF65-F5344CB8AC3E}">
        <p14:creationId xmlns:p14="http://schemas.microsoft.com/office/powerpoint/2010/main" val="118866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8C5159-9CE6-4322-9DA1-1A762D70BE3A}"/>
              </a:ext>
            </a:extLst>
          </p:cNvPr>
          <p:cNvSpPr/>
          <p:nvPr/>
        </p:nvSpPr>
        <p:spPr>
          <a:xfrm>
            <a:off x="-11995" y="0"/>
            <a:ext cx="12203995" cy="6858000"/>
          </a:xfrm>
          <a:prstGeom prst="rect">
            <a:avLst/>
          </a:prstGeom>
          <a:solidFill>
            <a:srgbClr val="0BB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feld 205">
            <a:extLst>
              <a:ext uri="{FF2B5EF4-FFF2-40B4-BE49-F238E27FC236}">
                <a16:creationId xmlns:a16="http://schemas.microsoft.com/office/drawing/2014/main" id="{B5055940-825F-4405-A0C5-2FCF2D0E31C0}"/>
              </a:ext>
            </a:extLst>
          </p:cNvPr>
          <p:cNvSpPr txBox="1"/>
          <p:nvPr/>
        </p:nvSpPr>
        <p:spPr>
          <a:xfrm>
            <a:off x="610859" y="345664"/>
            <a:ext cx="10958285" cy="2364878"/>
          </a:xfrm>
          <a:prstGeom prst="rect">
            <a:avLst/>
          </a:prstGeom>
          <a:noFill/>
        </p:spPr>
        <p:txBody>
          <a:bodyPr wrap="square" rtlCol="0">
            <a:spAutoFit/>
          </a:bodyPr>
          <a:lstStyle/>
          <a:p>
            <a:pPr algn="ctr">
              <a:lnSpc>
                <a:spcPct val="80000"/>
              </a:lnSpc>
            </a:pPr>
            <a:r>
              <a:rPr lang="en-US" sz="4400" b="1" i="0" dirty="0">
                <a:solidFill>
                  <a:schemeClr val="bg1"/>
                </a:solidFill>
                <a:effectLst/>
                <a:latin typeface="Calibri" panose="020F0502020204030204" pitchFamily="34" charset="0"/>
              </a:rPr>
              <a:t>Source Name</a:t>
            </a:r>
          </a:p>
          <a:p>
            <a:pPr algn="ctr">
              <a:lnSpc>
                <a:spcPct val="80000"/>
              </a:lnSpc>
            </a:pPr>
            <a:endParaRPr lang="en-US" sz="2800" b="1" dirty="0">
              <a:solidFill>
                <a:schemeClr val="bg1"/>
              </a:solidFill>
              <a:latin typeface="Calibri" panose="020F0502020204030204" pitchFamily="34" charset="0"/>
            </a:endParaRPr>
          </a:p>
          <a:p>
            <a:pPr algn="ctr">
              <a:lnSpc>
                <a:spcPct val="80000"/>
              </a:lnSpc>
            </a:pPr>
            <a:r>
              <a:rPr lang="en-US" sz="2800" i="0" dirty="0">
                <a:solidFill>
                  <a:schemeClr val="bg1"/>
                </a:solidFill>
                <a:effectLst/>
                <a:latin typeface="Calibri" panose="020F0502020204030204" pitchFamily="34" charset="0"/>
              </a:rPr>
              <a:t>Every annotation table must start with the Source Name column, which defines the input of your table. This input value must be a unique identifier for an organism or a sample. The number of Source Name columns per table is limited to one.  </a:t>
            </a:r>
            <a:endParaRPr lang="de-DE" sz="3600" dirty="0">
              <a:solidFill>
                <a:schemeClr val="bg1"/>
              </a:solidFill>
              <a:latin typeface="Avenir Next LT Pro Demi"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E1E9477-309F-4AE4-A332-358C0F2C0145}"/>
              </a:ext>
            </a:extLst>
          </p:cNvPr>
          <p:cNvPicPr>
            <a:picLocks noChangeAspect="1"/>
          </p:cNvPicPr>
          <p:nvPr/>
        </p:nvPicPr>
        <p:blipFill>
          <a:blip r:embed="rId2"/>
          <a:stretch>
            <a:fillRect/>
          </a:stretch>
        </p:blipFill>
        <p:spPr>
          <a:xfrm>
            <a:off x="2024743" y="2762232"/>
            <a:ext cx="8142514" cy="3750104"/>
          </a:xfrm>
          <a:prstGeom prst="rect">
            <a:avLst/>
          </a:prstGeom>
        </p:spPr>
      </p:pic>
    </p:spTree>
    <p:extLst>
      <p:ext uri="{BB962C8B-B14F-4D97-AF65-F5344CB8AC3E}">
        <p14:creationId xmlns:p14="http://schemas.microsoft.com/office/powerpoint/2010/main" val="368048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a:extLst>
              <a:ext uri="{FF2B5EF4-FFF2-40B4-BE49-F238E27FC236}">
                <a16:creationId xmlns:a16="http://schemas.microsoft.com/office/drawing/2014/main" id="{FD9635B3-C08D-4AFE-88BF-E0EC927E4C33}"/>
              </a:ext>
            </a:extLst>
          </p:cNvPr>
          <p:cNvSpPr/>
          <p:nvPr/>
        </p:nvSpPr>
        <p:spPr>
          <a:xfrm>
            <a:off x="-11995" y="0"/>
            <a:ext cx="122039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feld 205">
            <a:extLst>
              <a:ext uri="{FF2B5EF4-FFF2-40B4-BE49-F238E27FC236}">
                <a16:creationId xmlns:a16="http://schemas.microsoft.com/office/drawing/2014/main" id="{67876A64-EA7D-4A0D-9303-0A58D4534B99}"/>
              </a:ext>
            </a:extLst>
          </p:cNvPr>
          <p:cNvSpPr txBox="1"/>
          <p:nvPr/>
        </p:nvSpPr>
        <p:spPr>
          <a:xfrm>
            <a:off x="696000" y="337632"/>
            <a:ext cx="10800000" cy="2364878"/>
          </a:xfrm>
          <a:prstGeom prst="rect">
            <a:avLst/>
          </a:prstGeom>
          <a:noFill/>
        </p:spPr>
        <p:txBody>
          <a:bodyPr wrap="square" rtlCol="0">
            <a:spAutoFit/>
          </a:bodyPr>
          <a:lstStyle/>
          <a:p>
            <a:pPr algn="ctr">
              <a:lnSpc>
                <a:spcPct val="80000"/>
              </a:lnSpc>
            </a:pPr>
            <a:r>
              <a:rPr lang="en-US" sz="4400" b="1" i="0" dirty="0">
                <a:solidFill>
                  <a:srgbClr val="00C2A7"/>
                </a:solidFill>
                <a:effectLst/>
                <a:latin typeface="Calibri" panose="020F0502020204030204" pitchFamily="34" charset="0"/>
              </a:rPr>
              <a:t>Characteristic</a:t>
            </a:r>
          </a:p>
          <a:p>
            <a:pPr algn="ctr">
              <a:lnSpc>
                <a:spcPct val="80000"/>
              </a:lnSpc>
            </a:pPr>
            <a:endParaRPr lang="en-US" sz="2800" dirty="0">
              <a:solidFill>
                <a:srgbClr val="00C2A7"/>
              </a:solidFill>
              <a:latin typeface="Calibri" panose="020F0502020204030204" pitchFamily="34" charset="0"/>
            </a:endParaRPr>
          </a:p>
          <a:p>
            <a:pPr algn="ctr">
              <a:lnSpc>
                <a:spcPct val="80000"/>
              </a:lnSpc>
            </a:pPr>
            <a:r>
              <a:rPr lang="en-US" sz="2800" b="0" i="0" dirty="0">
                <a:solidFill>
                  <a:srgbClr val="00C2A7"/>
                </a:solidFill>
                <a:effectLst/>
                <a:latin typeface="Calibri" panose="020F0502020204030204" pitchFamily="34" charset="0"/>
              </a:rPr>
              <a:t>Characteristic columns describe inherent properties of the source material, e.g., a certain strain or ecotype, but also the temperature an organism was exposed to. There is no limitation for the number of Characteristic columns per table.  </a:t>
            </a:r>
            <a:endParaRPr lang="de-DE" sz="3600" b="1" dirty="0">
              <a:solidFill>
                <a:srgbClr val="00C2A7"/>
              </a:solidFill>
              <a:latin typeface="Avenir Next LT Pro Demi"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ACA7DD5-2225-470B-ABF0-0E418D2E92A1}"/>
              </a:ext>
            </a:extLst>
          </p:cNvPr>
          <p:cNvPicPr>
            <a:picLocks noChangeAspect="1"/>
          </p:cNvPicPr>
          <p:nvPr/>
        </p:nvPicPr>
        <p:blipFill>
          <a:blip r:embed="rId2"/>
          <a:stretch>
            <a:fillRect/>
          </a:stretch>
        </p:blipFill>
        <p:spPr>
          <a:xfrm>
            <a:off x="2346000" y="2920368"/>
            <a:ext cx="7500000" cy="3600000"/>
          </a:xfrm>
          <a:prstGeom prst="rect">
            <a:avLst/>
          </a:prstGeom>
        </p:spPr>
      </p:pic>
    </p:spTree>
    <p:extLst>
      <p:ext uri="{BB962C8B-B14F-4D97-AF65-F5344CB8AC3E}">
        <p14:creationId xmlns:p14="http://schemas.microsoft.com/office/powerpoint/2010/main" val="287017062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850</Words>
  <Application>Microsoft Office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Avenir Next LT Pro Demi</vt:lpstr>
      <vt:lpstr>Calibri</vt:lpstr>
      <vt:lpstr>Calibri Light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Cristina Martins Rodrigues</dc:creator>
  <cp:lastModifiedBy>Martin Kuhl</cp:lastModifiedBy>
  <cp:revision>12</cp:revision>
  <dcterms:created xsi:type="dcterms:W3CDTF">2022-11-09T09:35:43Z</dcterms:created>
  <dcterms:modified xsi:type="dcterms:W3CDTF">2022-12-08T15:08:40Z</dcterms:modified>
</cp:coreProperties>
</file>