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B99_DE631812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32F_EFC683F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955" r:id="rId5"/>
    <p:sldId id="2971" r:id="rId6"/>
    <p:sldId id="850" r:id="rId7"/>
    <p:sldId id="2970" r:id="rId8"/>
    <p:sldId id="2969" r:id="rId9"/>
    <p:sldId id="2884" r:id="rId10"/>
    <p:sldId id="2975" r:id="rId11"/>
    <p:sldId id="2945" r:id="rId12"/>
    <p:sldId id="2974" r:id="rId13"/>
    <p:sldId id="2983" r:id="rId14"/>
    <p:sldId id="2966" r:id="rId15"/>
    <p:sldId id="2967" r:id="rId16"/>
    <p:sldId id="2968" r:id="rId17"/>
    <p:sldId id="2976" r:id="rId18"/>
    <p:sldId id="2978" r:id="rId19"/>
    <p:sldId id="2979" r:id="rId20"/>
    <p:sldId id="2912" r:id="rId21"/>
    <p:sldId id="2905" r:id="rId22"/>
    <p:sldId id="2883" r:id="rId23"/>
    <p:sldId id="788" r:id="rId24"/>
    <p:sldId id="2893" r:id="rId25"/>
    <p:sldId id="769" r:id="rId26"/>
    <p:sldId id="815" r:id="rId27"/>
    <p:sldId id="6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6C6C06-2F7F-6EBF-C3AF-52714B4D385F}" name="Dominik Brilhaus" initials="DB" userId="S::brilhaus@nfdi4plants.org::b22096c1-5902-44b1-ad15-49b93113739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8"/>
    <a:srgbClr val="DF098D"/>
    <a:srgbClr val="FF9897"/>
    <a:srgbClr val="F3F3F3"/>
    <a:srgbClr val="F3AC7B"/>
    <a:srgbClr val="8DCBCF"/>
    <a:srgbClr val="000000"/>
    <a:srgbClr val="FFFFFF"/>
    <a:srgbClr val="1FC2A7"/>
    <a:srgbClr val="0BB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85798-567F-4E6C-B27E-E0EC57F40944}" v="787" dt="2024-10-09T14:00:39.768"/>
    <p1510:client id="{52C186E2-5911-DB6E-0CE7-A892059CB422}" v="32" dt="2024-10-09T14:14:17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omments/modernComment_32F_EFC683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939B14-63CD-4CB0-9FB6-32AE92878576}" authorId="{C96C6C06-2F7F-6EBF-C3AF-52714B4D385F}" created="2024-10-09T14:14:17.174">
    <pc:sldMkLst xmlns:pc="http://schemas.microsoft.com/office/powerpoint/2013/main/command">
      <pc:docMk/>
      <pc:sldMk cId="4022764528" sldId="815"/>
    </pc:sldMkLst>
    <p188:txBody>
      <a:bodyPr/>
      <a:lstStyle/>
      <a:p>
        <a:r>
          <a:rPr lang="en-US"/>
          <a:t>arc-rdm.org hinzufügen? </a:t>
        </a:r>
      </a:p>
    </p188:txBody>
  </p188:cm>
</p188:cmLst>
</file>

<file path=ppt/comments/modernComment_B99_DE631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8671D-1D9F-43E4-BE68-259481465F2C}" authorId="{C96C6C06-2F7F-6EBF-C3AF-52714B4D385F}" created="2024-10-09T14:12:48.736">
    <pc:sldMkLst xmlns:pc="http://schemas.microsoft.com/office/powerpoint/2013/main/command">
      <pc:docMk/>
      <pc:sldMk cId="3731036178" sldId="2969"/>
    </pc:sldMkLst>
    <p188:txBody>
      <a:bodyPr/>
      <a:lstStyle/>
      <a:p>
        <a:r>
          <a:rPr lang="en-US"/>
          <a:t>towards Publication?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02A5-BD24-F253-23BE-8BADAC61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91D24-B402-C477-E094-BA81554D3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89E24-B140-813A-D6DE-B07E52AA7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we can we also directly discuss project specific issues online using the datahub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5F54-4441-04F2-7A7E-1965E3641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4.png"/><Relationship Id="rId10" Type="http://schemas.microsoft.com/office/2007/relationships/hdphoto" Target="../media/hdphoto7.wdp"/><Relationship Id="rId4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sv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4.png"/><Relationship Id="rId10" Type="http://schemas.microsoft.com/office/2007/relationships/hdphoto" Target="../media/hdphoto7.wdp"/><Relationship Id="rId4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10" Type="http://schemas.openxmlformats.org/officeDocument/2006/relationships/image" Target="../media/image56.sv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svg"/><Relationship Id="rId12" Type="http://schemas.openxmlformats.org/officeDocument/2006/relationships/hyperlink" Target="https://www.nfdi4plants.org/" TargetMode="External"/><Relationship Id="rId2" Type="http://schemas.microsoft.com/office/2018/10/relationships/comments" Target="../comments/modernComment_32F_EFC683F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hyperlink" Target="mailto:info@nfdi4plants.or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helpdesk.nfdi4plants.org/" TargetMode="External"/><Relationship Id="rId4" Type="http://schemas.openxmlformats.org/officeDocument/2006/relationships/image" Target="../media/image58.sv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B99_DE6318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281/zenodo.10091038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9.gif"/><Relationship Id="rId3" Type="http://schemas.openxmlformats.org/officeDocument/2006/relationships/image" Target="../media/image20.png"/><Relationship Id="rId21" Type="http://schemas.microsoft.com/office/2007/relationships/hdphoto" Target="../media/hdphoto5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microsoft.com/office/2007/relationships/hdphoto" Target="../media/hdphoto2.wdp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212E1-7DD5-AE7E-6624-64ACB7A4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0CF8-AFA1-465D-184E-F54DAEF23B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Notify your colleagues </a:t>
            </a:r>
          </a:p>
        </p:txBody>
      </p:sp>
      <p:sp>
        <p:nvSpPr>
          <p:cNvPr id="20" name="Arc 62">
            <a:extLst>
              <a:ext uri="{FF2B5EF4-FFF2-40B4-BE49-F238E27FC236}">
                <a16:creationId xmlns:a16="http://schemas.microsoft.com/office/drawing/2014/main" id="{36EC445F-66F0-D6AD-CFBE-8A694A79117D}"/>
              </a:ext>
            </a:extLst>
          </p:cNvPr>
          <p:cNvSpPr/>
          <p:nvPr/>
        </p:nvSpPr>
        <p:spPr>
          <a:xfrm rot="6306538">
            <a:off x="5585523" y="1913196"/>
            <a:ext cx="1244638" cy="1138222"/>
          </a:xfrm>
          <a:prstGeom prst="arc">
            <a:avLst>
              <a:gd name="adj1" fmla="val 15244689"/>
              <a:gd name="adj2" fmla="val 21274664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c 63">
            <a:extLst>
              <a:ext uri="{FF2B5EF4-FFF2-40B4-BE49-F238E27FC236}">
                <a16:creationId xmlns:a16="http://schemas.microsoft.com/office/drawing/2014/main" id="{DEF5AC56-AE16-F452-57D4-01284D951456}"/>
              </a:ext>
            </a:extLst>
          </p:cNvPr>
          <p:cNvSpPr/>
          <p:nvPr/>
        </p:nvSpPr>
        <p:spPr>
          <a:xfrm rot="6306538">
            <a:off x="5594237" y="2783227"/>
            <a:ext cx="1244638" cy="1138222"/>
          </a:xfrm>
          <a:prstGeom prst="arc">
            <a:avLst>
              <a:gd name="adj1" fmla="val 15244689"/>
              <a:gd name="adj2" fmla="val 21274664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c 64">
            <a:extLst>
              <a:ext uri="{FF2B5EF4-FFF2-40B4-BE49-F238E27FC236}">
                <a16:creationId xmlns:a16="http://schemas.microsoft.com/office/drawing/2014/main" id="{B37EFB8A-2612-D358-D029-41B8F3761241}"/>
              </a:ext>
            </a:extLst>
          </p:cNvPr>
          <p:cNvSpPr/>
          <p:nvPr/>
        </p:nvSpPr>
        <p:spPr>
          <a:xfrm rot="6306538">
            <a:off x="5549747" y="3835873"/>
            <a:ext cx="1244638" cy="1138222"/>
          </a:xfrm>
          <a:prstGeom prst="arc">
            <a:avLst>
              <a:gd name="adj1" fmla="val 15244689"/>
              <a:gd name="adj2" fmla="val 21056191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FE8A4-1A77-3538-9B08-21479554CD84}"/>
              </a:ext>
            </a:extLst>
          </p:cNvPr>
          <p:cNvGrpSpPr/>
          <p:nvPr/>
        </p:nvGrpSpPr>
        <p:grpSpPr>
          <a:xfrm>
            <a:off x="2983668" y="1918165"/>
            <a:ext cx="3805283" cy="3372991"/>
            <a:chOff x="4014334" y="201177"/>
            <a:chExt cx="4723021" cy="418647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AA53548-BA28-3E1B-18E7-2286C2F3D75D}"/>
                </a:ext>
              </a:extLst>
            </p:cNvPr>
            <p:cNvSpPr/>
            <p:nvPr/>
          </p:nvSpPr>
          <p:spPr>
            <a:xfrm>
              <a:off x="4014334" y="329543"/>
              <a:ext cx="4723021" cy="4058105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748D4C-9C73-B929-82AA-017E9F313054}"/>
                </a:ext>
              </a:extLst>
            </p:cNvPr>
            <p:cNvSpPr/>
            <p:nvPr/>
          </p:nvSpPr>
          <p:spPr>
            <a:xfrm>
              <a:off x="4154575" y="901078"/>
              <a:ext cx="4431332" cy="2209800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F664D0-DA80-B25A-DCD7-DA06E6C25539}"/>
                </a:ext>
              </a:extLst>
            </p:cNvPr>
            <p:cNvGrpSpPr/>
            <p:nvPr/>
          </p:nvGrpSpPr>
          <p:grpSpPr>
            <a:xfrm>
              <a:off x="6786055" y="1193686"/>
              <a:ext cx="1317905" cy="1622677"/>
              <a:chOff x="7033590" y="1810222"/>
              <a:chExt cx="2845286" cy="3298064"/>
            </a:xfrm>
          </p:grpSpPr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6116D96F-AC79-C55A-7520-4A2F9B5CE14C}"/>
                  </a:ext>
                </a:extLst>
              </p:cNvPr>
              <p:cNvGrpSpPr/>
              <p:nvPr/>
            </p:nvGrpSpPr>
            <p:grpSpPr>
              <a:xfrm>
                <a:off x="7639442" y="1810222"/>
                <a:ext cx="2239434" cy="2802466"/>
                <a:chOff x="3478253" y="2414311"/>
                <a:chExt cx="2239434" cy="2802466"/>
              </a:xfrm>
            </p:grpSpPr>
            <p:sp>
              <p:nvSpPr>
                <p:cNvPr id="1200" name="Freeform: Shape 7285">
                  <a:extLst>
                    <a:ext uri="{FF2B5EF4-FFF2-40B4-BE49-F238E27FC236}">
                      <a16:creationId xmlns:a16="http://schemas.microsoft.com/office/drawing/2014/main" id="{8AF6C269-2B05-F446-EF7F-83F6B98F1A35}"/>
                    </a:ext>
                  </a:extLst>
                </p:cNvPr>
                <p:cNvSpPr/>
                <p:nvPr/>
              </p:nvSpPr>
              <p:spPr>
                <a:xfrm>
                  <a:off x="5109723" y="2430462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FC2A7">
                    <a:lumMod val="20000"/>
                    <a:lumOff val="80000"/>
                  </a:srgbClr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BB5DD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7" name="Rectangle: Rounded Corners 7">
                  <a:extLst>
                    <a:ext uri="{FF2B5EF4-FFF2-40B4-BE49-F238E27FC236}">
                      <a16:creationId xmlns:a16="http://schemas.microsoft.com/office/drawing/2014/main" id="{6E9E452E-6826-135B-1BE0-EAE781C0F97D}"/>
                    </a:ext>
                  </a:extLst>
                </p:cNvPr>
                <p:cNvSpPr/>
                <p:nvPr/>
              </p:nvSpPr>
              <p:spPr>
                <a:xfrm>
                  <a:off x="3478253" y="2414311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noFill/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9C63D6D2-83B7-1199-C1EE-C18151879066}"/>
                  </a:ext>
                </a:extLst>
              </p:cNvPr>
              <p:cNvGrpSpPr/>
              <p:nvPr/>
            </p:nvGrpSpPr>
            <p:grpSpPr>
              <a:xfrm>
                <a:off x="7033590" y="2305820"/>
                <a:ext cx="2239434" cy="2802466"/>
                <a:chOff x="2343079" y="626534"/>
                <a:chExt cx="2239434" cy="2802466"/>
              </a:xfrm>
            </p:grpSpPr>
            <p:sp>
              <p:nvSpPr>
                <p:cNvPr id="1196" name="Rectangle: Rounded Corners 7">
                  <a:extLst>
                    <a:ext uri="{FF2B5EF4-FFF2-40B4-BE49-F238E27FC236}">
                      <a16:creationId xmlns:a16="http://schemas.microsoft.com/office/drawing/2014/main" id="{CF619C1F-8F9D-E099-5359-DE78054BA2EF}"/>
                    </a:ext>
                  </a:extLst>
                </p:cNvPr>
                <p:cNvSpPr/>
                <p:nvPr/>
              </p:nvSpPr>
              <p:spPr>
                <a:xfrm>
                  <a:off x="2343079" y="626534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97" name="Straight Connector 1196">
                  <a:extLst>
                    <a:ext uri="{FF2B5EF4-FFF2-40B4-BE49-F238E27FC236}">
                      <a16:creationId xmlns:a16="http://schemas.microsoft.com/office/drawing/2014/main" id="{ADF87CCB-CC19-9DAE-BC15-D02C5BEBC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1" y="2170528"/>
                  <a:ext cx="1453101" cy="0"/>
                </a:xfrm>
                <a:prstGeom prst="line">
                  <a:avLst/>
                </a:prstGeom>
                <a:noFill/>
                <a:ln w="57150" cap="rnd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98" name="Straight Connector 1197">
                  <a:extLst>
                    <a:ext uri="{FF2B5EF4-FFF2-40B4-BE49-F238E27FC236}">
                      <a16:creationId xmlns:a16="http://schemas.microsoft.com/office/drawing/2014/main" id="{3A2A31E6-D600-F7FE-A2CA-AFDAF26C2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843651"/>
                  <a:ext cx="1223657" cy="0"/>
                </a:xfrm>
                <a:prstGeom prst="line">
                  <a:avLst/>
                </a:prstGeom>
                <a:noFill/>
                <a:ln w="57150" cap="rnd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199" name="Freeform: Shape 7284">
                  <a:extLst>
                    <a:ext uri="{FF2B5EF4-FFF2-40B4-BE49-F238E27FC236}">
                      <a16:creationId xmlns:a16="http://schemas.microsoft.com/office/drawing/2014/main" id="{3B378241-2017-F3DD-4D42-E322ADDDCB3E}"/>
                    </a:ext>
                  </a:extLst>
                </p:cNvPr>
                <p:cNvSpPr/>
                <p:nvPr/>
              </p:nvSpPr>
              <p:spPr>
                <a:xfrm>
                  <a:off x="3974549" y="642685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FC2A7">
                    <a:lumMod val="20000"/>
                    <a:lumOff val="80000"/>
                  </a:srgbClr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BB5DD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8F62A8-2EC0-4C7B-09F5-7CFC748DC68B}"/>
                </a:ext>
              </a:extLst>
            </p:cNvPr>
            <p:cNvGrpSpPr/>
            <p:nvPr/>
          </p:nvGrpSpPr>
          <p:grpSpPr>
            <a:xfrm>
              <a:off x="6902670" y="1568890"/>
              <a:ext cx="468857" cy="449267"/>
              <a:chOff x="2436060" y="12011"/>
              <a:chExt cx="7124719" cy="6827042"/>
            </a:xfrm>
            <a:solidFill>
              <a:srgbClr val="0BB5DD"/>
            </a:solidFill>
          </p:grpSpPr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9B6B9705-0C5C-E13D-9C83-C4FBC2465F3D}"/>
                  </a:ext>
                </a:extLst>
              </p:cNvPr>
              <p:cNvSpPr/>
              <p:nvPr/>
            </p:nvSpPr>
            <p:spPr>
              <a:xfrm>
                <a:off x="5357813" y="1485899"/>
                <a:ext cx="990600" cy="2438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F470AA06-E3FA-8FF6-70AB-5BD8DF2FCAE4}"/>
                  </a:ext>
                </a:extLst>
              </p:cNvPr>
              <p:cNvSpPr/>
              <p:nvPr/>
            </p:nvSpPr>
            <p:spPr>
              <a:xfrm>
                <a:off x="5357813" y="4391024"/>
                <a:ext cx="990600" cy="100965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Freeform: Shape 7277">
                <a:extLst>
                  <a:ext uri="{FF2B5EF4-FFF2-40B4-BE49-F238E27FC236}">
                    <a16:creationId xmlns:a16="http://schemas.microsoft.com/office/drawing/2014/main" id="{0E40E9FB-CD76-AE89-458A-FB3BE2C8B953}"/>
                  </a:ext>
                </a:extLst>
              </p:cNvPr>
              <p:cNvSpPr/>
              <p:nvPr/>
            </p:nvSpPr>
            <p:spPr>
              <a:xfrm rot="13544259">
                <a:off x="2435918" y="12153"/>
                <a:ext cx="6827042" cy="6826758"/>
              </a:xfrm>
              <a:custGeom>
                <a:avLst/>
                <a:gdLst>
                  <a:gd name="connsiteX0" fmla="*/ 5858118 w 6827042"/>
                  <a:gd name="connsiteY0" fmla="*/ 5795970 h 6826758"/>
                  <a:gd name="connsiteX1" fmla="*/ 3457467 w 6827042"/>
                  <a:gd name="connsiteY1" fmla="*/ 6826758 h 6826758"/>
                  <a:gd name="connsiteX2" fmla="*/ 3448713 w 6827042"/>
                  <a:gd name="connsiteY2" fmla="*/ 6826453 h 6826758"/>
                  <a:gd name="connsiteX3" fmla="*/ 3448713 w 6827042"/>
                  <a:gd name="connsiteY3" fmla="*/ 5856353 h 6826758"/>
                  <a:gd name="connsiteX4" fmla="*/ 3679005 w 6827042"/>
                  <a:gd name="connsiteY4" fmla="*/ 5842384 h 6826758"/>
                  <a:gd name="connsiteX5" fmla="*/ 5163266 w 6827042"/>
                  <a:gd name="connsiteY5" fmla="*/ 5118783 h 6826758"/>
                  <a:gd name="connsiteX6" fmla="*/ 5118782 w 6827042"/>
                  <a:gd name="connsiteY6" fmla="*/ 1663776 h 6826758"/>
                  <a:gd name="connsiteX7" fmla="*/ 1663776 w 6827042"/>
                  <a:gd name="connsiteY7" fmla="*/ 1708260 h 6826758"/>
                  <a:gd name="connsiteX8" fmla="*/ 984658 w 6827042"/>
                  <a:gd name="connsiteY8" fmla="*/ 3679005 h 6826758"/>
                  <a:gd name="connsiteX9" fmla="*/ 1020616 w 6827042"/>
                  <a:gd name="connsiteY9" fmla="*/ 3907349 h 6826758"/>
                  <a:gd name="connsiteX10" fmla="*/ 1020616 w 6827042"/>
                  <a:gd name="connsiteY10" fmla="*/ 5847399 h 6826758"/>
                  <a:gd name="connsiteX11" fmla="*/ 908374 w 6827042"/>
                  <a:gd name="connsiteY11" fmla="*/ 5732337 h 6826758"/>
                  <a:gd name="connsiteX12" fmla="*/ 968923 w 6827042"/>
                  <a:gd name="connsiteY12" fmla="*/ 1031072 h 6826758"/>
                  <a:gd name="connsiteX13" fmla="*/ 5795970 w 6827042"/>
                  <a:gd name="connsiteY13" fmla="*/ 968924 h 6826758"/>
                  <a:gd name="connsiteX14" fmla="*/ 5858118 w 6827042"/>
                  <a:gd name="connsiteY14" fmla="*/ 5795970 h 682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27042" h="6826758">
                    <a:moveTo>
                      <a:pt x="5858118" y="5795970"/>
                    </a:moveTo>
                    <a:cubicBezTo>
                      <a:pt x="5200223" y="6471027"/>
                      <a:pt x="4330990" y="6815511"/>
                      <a:pt x="3457467" y="6826758"/>
                    </a:cubicBezTo>
                    <a:lnTo>
                      <a:pt x="3448713" y="6826453"/>
                    </a:lnTo>
                    <a:lnTo>
                      <a:pt x="3448713" y="5856353"/>
                    </a:lnTo>
                    <a:lnTo>
                      <a:pt x="3679005" y="5842384"/>
                    </a:lnTo>
                    <a:cubicBezTo>
                      <a:pt x="4223386" y="5783191"/>
                      <a:pt x="4751233" y="5541564"/>
                      <a:pt x="5163266" y="5118783"/>
                    </a:cubicBezTo>
                    <a:cubicBezTo>
                      <a:pt x="6105056" y="4152425"/>
                      <a:pt x="6085140" y="2605566"/>
                      <a:pt x="5118782" y="1663776"/>
                    </a:cubicBezTo>
                    <a:cubicBezTo>
                      <a:pt x="4152425" y="721986"/>
                      <a:pt x="2605566" y="741902"/>
                      <a:pt x="1663776" y="1708260"/>
                    </a:cubicBezTo>
                    <a:cubicBezTo>
                      <a:pt x="1134019" y="2251836"/>
                      <a:pt x="908552" y="2979086"/>
                      <a:pt x="984658" y="3679005"/>
                    </a:cubicBezTo>
                    <a:lnTo>
                      <a:pt x="1020616" y="3907349"/>
                    </a:lnTo>
                    <a:lnTo>
                      <a:pt x="1020616" y="5847399"/>
                    </a:lnTo>
                    <a:lnTo>
                      <a:pt x="908374" y="5732337"/>
                    </a:lnTo>
                    <a:cubicBezTo>
                      <a:pt x="-319469" y="4408049"/>
                      <a:pt x="-305748" y="2338995"/>
                      <a:pt x="968923" y="1031072"/>
                    </a:cubicBezTo>
                    <a:cubicBezTo>
                      <a:pt x="2284713" y="-319041"/>
                      <a:pt x="4445856" y="-346866"/>
                      <a:pt x="5795970" y="968924"/>
                    </a:cubicBezTo>
                    <a:cubicBezTo>
                      <a:pt x="7146083" y="2284714"/>
                      <a:pt x="7173908" y="4445856"/>
                      <a:pt x="5858118" y="579597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3" name="Freeform: Shape 7278">
                <a:extLst>
                  <a:ext uri="{FF2B5EF4-FFF2-40B4-BE49-F238E27FC236}">
                    <a16:creationId xmlns:a16="http://schemas.microsoft.com/office/drawing/2014/main" id="{1D11E539-11F3-8816-96BF-D4AA020705EA}"/>
                  </a:ext>
                </a:extLst>
              </p:cNvPr>
              <p:cNvSpPr/>
              <p:nvPr/>
            </p:nvSpPr>
            <p:spPr>
              <a:xfrm rot="2700000">
                <a:off x="7286597" y="912352"/>
                <a:ext cx="1759699" cy="2788665"/>
              </a:xfrm>
              <a:custGeom>
                <a:avLst/>
                <a:gdLst>
                  <a:gd name="connsiteX0" fmla="*/ 716043 w 1759699"/>
                  <a:gd name="connsiteY0" fmla="*/ 0 h 2788665"/>
                  <a:gd name="connsiteX1" fmla="*/ 1759699 w 1759699"/>
                  <a:gd name="connsiteY1" fmla="*/ 0 h 2788665"/>
                  <a:gd name="connsiteX2" fmla="*/ 1759699 w 1759699"/>
                  <a:gd name="connsiteY2" fmla="*/ 2788665 h 2788665"/>
                  <a:gd name="connsiteX3" fmla="*/ 990600 w 1759699"/>
                  <a:gd name="connsiteY3" fmla="*/ 2788665 h 2788665"/>
                  <a:gd name="connsiteX4" fmla="*/ 716043 w 1759699"/>
                  <a:gd name="connsiteY4" fmla="*/ 2788665 h 2788665"/>
                  <a:gd name="connsiteX5" fmla="*/ 0 w 1759699"/>
                  <a:gd name="connsiteY5" fmla="*/ 2788665 h 2788665"/>
                  <a:gd name="connsiteX6" fmla="*/ 0 w 1759699"/>
                  <a:gd name="connsiteY6" fmla="*/ 1779014 h 2788665"/>
                  <a:gd name="connsiteX7" fmla="*/ 716043 w 1759699"/>
                  <a:gd name="connsiteY7" fmla="*/ 1779014 h 278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699" h="2788665">
                    <a:moveTo>
                      <a:pt x="716043" y="0"/>
                    </a:moveTo>
                    <a:lnTo>
                      <a:pt x="1759699" y="0"/>
                    </a:lnTo>
                    <a:lnTo>
                      <a:pt x="1759699" y="2788665"/>
                    </a:lnTo>
                    <a:lnTo>
                      <a:pt x="990600" y="2788665"/>
                    </a:lnTo>
                    <a:lnTo>
                      <a:pt x="716043" y="2788665"/>
                    </a:lnTo>
                    <a:lnTo>
                      <a:pt x="0" y="2788665"/>
                    </a:lnTo>
                    <a:lnTo>
                      <a:pt x="0" y="1779014"/>
                    </a:lnTo>
                    <a:lnTo>
                      <a:pt x="716043" y="177901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008373-F4AF-1B0F-2098-25F687147D7E}"/>
                </a:ext>
              </a:extLst>
            </p:cNvPr>
            <p:cNvSpPr/>
            <p:nvPr/>
          </p:nvSpPr>
          <p:spPr>
            <a:xfrm>
              <a:off x="6333085" y="901078"/>
              <a:ext cx="113984" cy="22098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Folder">
              <a:extLst>
                <a:ext uri="{FF2B5EF4-FFF2-40B4-BE49-F238E27FC236}">
                  <a16:creationId xmlns:a16="http://schemas.microsoft.com/office/drawing/2014/main" id="{38CF45EA-1875-6473-E061-2F5C82C2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3580" y="1361819"/>
              <a:ext cx="356049" cy="309501"/>
            </a:xfrm>
            <a:prstGeom prst="rect">
              <a:avLst/>
            </a:prstGeom>
          </p:spPr>
        </p:pic>
        <p:pic>
          <p:nvPicPr>
            <p:cNvPr id="30" name="Graphic 29" descr="Folder">
              <a:extLst>
                <a:ext uri="{FF2B5EF4-FFF2-40B4-BE49-F238E27FC236}">
                  <a16:creationId xmlns:a16="http://schemas.microsoft.com/office/drawing/2014/main" id="{C7E4512F-7186-AEC0-9633-0EE378F9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329" y="2093955"/>
              <a:ext cx="439659" cy="38218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E44433-928B-1DB5-5A4D-52D9B69C5067}"/>
                </a:ext>
              </a:extLst>
            </p:cNvPr>
            <p:cNvGrpSpPr/>
            <p:nvPr/>
          </p:nvGrpSpPr>
          <p:grpSpPr>
            <a:xfrm>
              <a:off x="4540847" y="2229822"/>
              <a:ext cx="178025" cy="135528"/>
              <a:chOff x="5857974" y="3824529"/>
              <a:chExt cx="1442884" cy="1263650"/>
            </a:xfrm>
          </p:grpSpPr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A5CC5411-2255-1ABC-D95B-84A1D15DC4E6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C3C490D6-88AA-3761-C8A6-34626564F2C6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0AEB00C2-4C60-9038-2FED-49C6B2C0C9E7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0F787A4-D452-7625-A754-844B1F1952AD}"/>
                </a:ext>
              </a:extLst>
            </p:cNvPr>
            <p:cNvGrpSpPr/>
            <p:nvPr/>
          </p:nvGrpSpPr>
          <p:grpSpPr>
            <a:xfrm>
              <a:off x="4855789" y="2283871"/>
              <a:ext cx="203467" cy="320111"/>
              <a:chOff x="2196546" y="3913966"/>
              <a:chExt cx="972954" cy="765893"/>
            </a:xfrm>
          </p:grpSpPr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39C29283-D83D-28D6-464A-99058AC28DBB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93A0B14F-FCA9-4432-5206-16A24DA022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F443816E-4A84-9B6E-F679-A5937DF3954A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FEF86D4D-102B-C52D-1260-8823AA6E3532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D5285D-6C3B-296D-FE0B-75CE3D354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912" y="1364051"/>
              <a:ext cx="0" cy="171154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4A6B75-C84F-BC3C-7ACA-6DAE64EB8952}"/>
                </a:ext>
              </a:extLst>
            </p:cNvPr>
            <p:cNvCxnSpPr/>
            <p:nvPr/>
          </p:nvCxnSpPr>
          <p:spPr>
            <a:xfrm>
              <a:off x="4400856" y="1311158"/>
              <a:ext cx="2297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D4900F-B859-098B-3C72-16AD9E026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014" y="2528724"/>
              <a:ext cx="0" cy="125312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A612D6-6132-D47E-4D82-B7DB9DF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671" y="1719906"/>
              <a:ext cx="86369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pic>
          <p:nvPicPr>
            <p:cNvPr id="37" name="Graphic 36" descr="Folder">
              <a:extLst>
                <a:ext uri="{FF2B5EF4-FFF2-40B4-BE49-F238E27FC236}">
                  <a16:creationId xmlns:a16="http://schemas.microsoft.com/office/drawing/2014/main" id="{3DC7555D-E28E-74C6-7D8B-7AA9CD8EF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9867" y="1511284"/>
              <a:ext cx="439659" cy="38218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2BB45E-863C-604D-87C9-270D2C5EBCE1}"/>
                </a:ext>
              </a:extLst>
            </p:cNvPr>
            <p:cNvGrpSpPr/>
            <p:nvPr/>
          </p:nvGrpSpPr>
          <p:grpSpPr>
            <a:xfrm>
              <a:off x="4924173" y="1524056"/>
              <a:ext cx="171482" cy="169201"/>
              <a:chOff x="2671997" y="3118789"/>
              <a:chExt cx="478371" cy="510891"/>
            </a:xfrm>
          </p:grpSpPr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6D77E18C-CB01-270C-E62D-544F67EE3ACC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6DCBBBAB-719B-075A-7212-DA3CDECA8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C2D4B9-AF53-6489-A9E1-1B7CFC189D20}"/>
                </a:ext>
              </a:extLst>
            </p:cNvPr>
            <p:cNvSpPr txBox="1"/>
            <p:nvPr/>
          </p:nvSpPr>
          <p:spPr>
            <a:xfrm>
              <a:off x="5093461" y="18054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B88FC8A-EFB5-B77A-7F2E-73B1E9A902C7}"/>
                </a:ext>
              </a:extLst>
            </p:cNvPr>
            <p:cNvGrpSpPr/>
            <p:nvPr/>
          </p:nvGrpSpPr>
          <p:grpSpPr>
            <a:xfrm>
              <a:off x="4505944" y="1640467"/>
              <a:ext cx="220763" cy="139177"/>
              <a:chOff x="2846189" y="2844264"/>
              <a:chExt cx="616235" cy="388496"/>
            </a:xfrm>
          </p:grpSpPr>
          <p:sp>
            <p:nvSpPr>
              <p:cNvPr id="1064" name="Freeform: Shape 7263">
                <a:extLst>
                  <a:ext uri="{FF2B5EF4-FFF2-40B4-BE49-F238E27FC236}">
                    <a16:creationId xmlns:a16="http://schemas.microsoft.com/office/drawing/2014/main" id="{524200A1-32CD-E8DD-E84F-47554B91D0D2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" name="Freeform: Shape 7264">
                <a:extLst>
                  <a:ext uri="{FF2B5EF4-FFF2-40B4-BE49-F238E27FC236}">
                    <a16:creationId xmlns:a16="http://schemas.microsoft.com/office/drawing/2014/main" id="{F9D937EE-E273-DADD-EA3B-C7B3577314F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Freeform: Shape 7265">
                <a:extLst>
                  <a:ext uri="{FF2B5EF4-FFF2-40B4-BE49-F238E27FC236}">
                    <a16:creationId xmlns:a16="http://schemas.microsoft.com/office/drawing/2014/main" id="{55A8B265-DCC1-29CD-3D80-9AA695C1BD4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007BB92-8CA3-25ED-1123-A0902277BDD0}"/>
                </a:ext>
              </a:extLst>
            </p:cNvPr>
            <p:cNvGrpSpPr/>
            <p:nvPr/>
          </p:nvGrpSpPr>
          <p:grpSpPr>
            <a:xfrm>
              <a:off x="5220891" y="1472189"/>
              <a:ext cx="169966" cy="107152"/>
              <a:chOff x="2846189" y="2844264"/>
              <a:chExt cx="616235" cy="388496"/>
            </a:xfrm>
          </p:grpSpPr>
          <p:sp>
            <p:nvSpPr>
              <p:cNvPr id="1061" name="Freeform: Shape 7260">
                <a:extLst>
                  <a:ext uri="{FF2B5EF4-FFF2-40B4-BE49-F238E27FC236}">
                    <a16:creationId xmlns:a16="http://schemas.microsoft.com/office/drawing/2014/main" id="{3E03FC3A-A322-75F1-DE40-CF2B6B7BCD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2" name="Freeform: Shape 7261">
                <a:extLst>
                  <a:ext uri="{FF2B5EF4-FFF2-40B4-BE49-F238E27FC236}">
                    <a16:creationId xmlns:a16="http://schemas.microsoft.com/office/drawing/2014/main" id="{3E83EA1B-6806-32C9-294C-8192B8F66FF5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Freeform: Shape 7262">
                <a:extLst>
                  <a:ext uri="{FF2B5EF4-FFF2-40B4-BE49-F238E27FC236}">
                    <a16:creationId xmlns:a16="http://schemas.microsoft.com/office/drawing/2014/main" id="{062D574B-2018-7630-6E7C-E99CBA56A230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7" name="Picture 8" descr="isa">
              <a:extLst>
                <a:ext uri="{FF2B5EF4-FFF2-40B4-BE49-F238E27FC236}">
                  <a16:creationId xmlns:a16="http://schemas.microsoft.com/office/drawing/2014/main" id="{B4798871-886F-3222-CC47-7A55C041B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85000"/>
              <a:duotone>
                <a:srgbClr val="0BB5D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5795634" y="1928672"/>
              <a:ext cx="368907" cy="17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Folder">
              <a:extLst>
                <a:ext uri="{FF2B5EF4-FFF2-40B4-BE49-F238E27FC236}">
                  <a16:creationId xmlns:a16="http://schemas.microsoft.com/office/drawing/2014/main" id="{9ABA80BA-305B-5E97-B353-A1C1D134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4222" y="1412093"/>
              <a:ext cx="237741" cy="20666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B72F4D-9D75-EECD-0EEF-8FB606BB2FA4}"/>
                </a:ext>
              </a:extLst>
            </p:cNvPr>
            <p:cNvCxnSpPr/>
            <p:nvPr/>
          </p:nvCxnSpPr>
          <p:spPr>
            <a:xfrm>
              <a:off x="5542665" y="1519050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2E0D77-34A7-15B7-8E5F-B26FB2C4F0B1}"/>
                </a:ext>
              </a:extLst>
            </p:cNvPr>
            <p:cNvCxnSpPr/>
            <p:nvPr/>
          </p:nvCxnSpPr>
          <p:spPr>
            <a:xfrm>
              <a:off x="5674806" y="1520841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1198F8-2B3A-60B0-B336-E6F799CD8A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7325" y="1646216"/>
              <a:ext cx="15464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95A6AB-DD22-838B-FBD3-1DFDD9B79A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797" y="1908209"/>
              <a:ext cx="15464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F2DA71-26E6-EBD2-7806-E138CBA405FB}"/>
                </a:ext>
              </a:extLst>
            </p:cNvPr>
            <p:cNvCxnSpPr/>
            <p:nvPr/>
          </p:nvCxnSpPr>
          <p:spPr>
            <a:xfrm>
              <a:off x="5680117" y="2026093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208845-89FD-ED04-69F1-3C0015F6511E}"/>
                </a:ext>
              </a:extLst>
            </p:cNvPr>
            <p:cNvCxnSpPr/>
            <p:nvPr/>
          </p:nvCxnSpPr>
          <p:spPr>
            <a:xfrm>
              <a:off x="5674647" y="1778206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pic>
          <p:nvPicPr>
            <p:cNvPr id="55" name="Graphic 54" descr="Folder">
              <a:extLst>
                <a:ext uri="{FF2B5EF4-FFF2-40B4-BE49-F238E27FC236}">
                  <a16:creationId xmlns:a16="http://schemas.microsoft.com/office/drawing/2014/main" id="{FDFE0BA2-F9ED-55F0-E84D-31E1D309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352" y="1663417"/>
              <a:ext cx="237741" cy="206660"/>
            </a:xfrm>
            <a:prstGeom prst="rect">
              <a:avLst/>
            </a:prstGeom>
          </p:spPr>
        </p:pic>
        <p:pic>
          <p:nvPicPr>
            <p:cNvPr id="56" name="Graphic 55" descr="Postit Notes">
              <a:extLst>
                <a:ext uri="{FF2B5EF4-FFF2-40B4-BE49-F238E27FC236}">
                  <a16:creationId xmlns:a16="http://schemas.microsoft.com/office/drawing/2014/main" id="{D5401343-BC1C-EC73-4D2D-3B96D1208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524" y="1729709"/>
              <a:ext cx="107911" cy="9380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530550E-104E-39DA-E05E-A44244B9F5A9}"/>
                </a:ext>
              </a:extLst>
            </p:cNvPr>
            <p:cNvGrpSpPr/>
            <p:nvPr/>
          </p:nvGrpSpPr>
          <p:grpSpPr>
            <a:xfrm>
              <a:off x="5909281" y="1491778"/>
              <a:ext cx="103998" cy="65564"/>
              <a:chOff x="2846189" y="2844264"/>
              <a:chExt cx="616235" cy="388496"/>
            </a:xfrm>
          </p:grpSpPr>
          <p:sp>
            <p:nvSpPr>
              <p:cNvPr id="1058" name="Freeform: Shape 7257">
                <a:extLst>
                  <a:ext uri="{FF2B5EF4-FFF2-40B4-BE49-F238E27FC236}">
                    <a16:creationId xmlns:a16="http://schemas.microsoft.com/office/drawing/2014/main" id="{8CF6AA41-241B-CF7C-ECF4-2235A71B66B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Freeform: Shape 7258">
                <a:extLst>
                  <a:ext uri="{FF2B5EF4-FFF2-40B4-BE49-F238E27FC236}">
                    <a16:creationId xmlns:a16="http://schemas.microsoft.com/office/drawing/2014/main" id="{8B6C239C-3E54-C6AE-F30C-81DF8005EF40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Freeform: Shape 7259">
                <a:extLst>
                  <a:ext uri="{FF2B5EF4-FFF2-40B4-BE49-F238E27FC236}">
                    <a16:creationId xmlns:a16="http://schemas.microsoft.com/office/drawing/2014/main" id="{677B695F-6527-E417-4443-2CC107DBABA1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7442D1-EBC9-23FE-6C54-6C5399A52FE2}"/>
                </a:ext>
              </a:extLst>
            </p:cNvPr>
            <p:cNvGrpSpPr/>
            <p:nvPr/>
          </p:nvGrpSpPr>
          <p:grpSpPr>
            <a:xfrm>
              <a:off x="5943457" y="2032055"/>
              <a:ext cx="105429" cy="66466"/>
              <a:chOff x="2846189" y="2844264"/>
              <a:chExt cx="616235" cy="388496"/>
            </a:xfrm>
          </p:grpSpPr>
          <p:sp>
            <p:nvSpPr>
              <p:cNvPr id="1055" name="Freeform: Shape 7254">
                <a:extLst>
                  <a:ext uri="{FF2B5EF4-FFF2-40B4-BE49-F238E27FC236}">
                    <a16:creationId xmlns:a16="http://schemas.microsoft.com/office/drawing/2014/main" id="{10153774-2F6C-3319-4BB9-FFE77498415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Freeform: Shape 7255">
                <a:extLst>
                  <a:ext uri="{FF2B5EF4-FFF2-40B4-BE49-F238E27FC236}">
                    <a16:creationId xmlns:a16="http://schemas.microsoft.com/office/drawing/2014/main" id="{69FEF2D7-656B-DFC5-BE95-7E25A30198D3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Freeform: Shape 7256">
                <a:extLst>
                  <a:ext uri="{FF2B5EF4-FFF2-40B4-BE49-F238E27FC236}">
                    <a16:creationId xmlns:a16="http://schemas.microsoft.com/office/drawing/2014/main" id="{AFED1307-13DB-A087-89CE-B276BF0FAE90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9" name="Graphic 58" descr="Folder">
              <a:extLst>
                <a:ext uri="{FF2B5EF4-FFF2-40B4-BE49-F238E27FC236}">
                  <a16:creationId xmlns:a16="http://schemas.microsoft.com/office/drawing/2014/main" id="{28359DEC-343A-7D44-4DA4-26D6C25F5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65732" y="2130124"/>
              <a:ext cx="356049" cy="30950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B99FCF-ABA7-8BAF-81BA-A37B0B7B2391}"/>
                </a:ext>
              </a:extLst>
            </p:cNvPr>
            <p:cNvSpPr txBox="1"/>
            <p:nvPr/>
          </p:nvSpPr>
          <p:spPr>
            <a:xfrm>
              <a:off x="5050561" y="254103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C29EBC-7EB1-256A-65E5-8DFFEF45F2CB}"/>
                </a:ext>
              </a:extLst>
            </p:cNvPr>
            <p:cNvCxnSpPr>
              <a:cxnSpLocks/>
            </p:cNvCxnSpPr>
            <p:nvPr/>
          </p:nvCxnSpPr>
          <p:spPr>
            <a:xfrm>
              <a:off x="5485728" y="2296745"/>
              <a:ext cx="112227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895B85-D965-FAC1-B09C-D3B2411B7F67}"/>
                </a:ext>
              </a:extLst>
            </p:cNvPr>
            <p:cNvCxnSpPr/>
            <p:nvPr/>
          </p:nvCxnSpPr>
          <p:spPr>
            <a:xfrm>
              <a:off x="5590773" y="2296600"/>
              <a:ext cx="171275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C34875-2594-9313-B7D5-9767C897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63" y="2351902"/>
              <a:ext cx="206" cy="133906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A39549BB-1C52-B8E7-9CFD-78011D8BCA96}"/>
                </a:ext>
              </a:extLst>
            </p:cNvPr>
            <p:cNvCxnSpPr/>
            <p:nvPr/>
          </p:nvCxnSpPr>
          <p:spPr>
            <a:xfrm>
              <a:off x="5651660" y="2561013"/>
              <a:ext cx="171275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3284EEFC-99CA-3C18-B88C-56AEFCC5BAFF}"/>
                </a:ext>
              </a:extLst>
            </p:cNvPr>
            <p:cNvGrpSpPr/>
            <p:nvPr/>
          </p:nvGrpSpPr>
          <p:grpSpPr>
            <a:xfrm>
              <a:off x="5176052" y="2249215"/>
              <a:ext cx="126305" cy="99141"/>
              <a:chOff x="5901449" y="3824529"/>
              <a:chExt cx="1399409" cy="1263650"/>
            </a:xfrm>
          </p:grpSpPr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04A9EB73-4764-5B65-3D43-2FFD64C89963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3238C0D7-D24F-FE4A-0258-88B6F7B15DF0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5D63F692-F3E3-C8FC-2E9D-FDF083C2C5DE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1320E2-A2ED-F844-567F-12EC07962F94}"/>
                </a:ext>
              </a:extLst>
            </p:cNvPr>
            <p:cNvGrpSpPr/>
            <p:nvPr/>
          </p:nvGrpSpPr>
          <p:grpSpPr>
            <a:xfrm>
              <a:off x="5850248" y="2266774"/>
              <a:ext cx="157947" cy="69092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1049" name="Freeform: Shape 7248">
                <a:extLst>
                  <a:ext uri="{FF2B5EF4-FFF2-40B4-BE49-F238E27FC236}">
                    <a16:creationId xmlns:a16="http://schemas.microsoft.com/office/drawing/2014/main" id="{90C6D3EB-CCE0-606B-457B-A6B1C52BA8D3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0" name="Freeform: Shape 7249">
                <a:extLst>
                  <a:ext uri="{FF2B5EF4-FFF2-40B4-BE49-F238E27FC236}">
                    <a16:creationId xmlns:a16="http://schemas.microsoft.com/office/drawing/2014/main" id="{81E89F1B-8511-FCDB-C5A2-7C38FCA1970F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Freeform: Shape 7250">
                <a:extLst>
                  <a:ext uri="{FF2B5EF4-FFF2-40B4-BE49-F238E27FC236}">
                    <a16:creationId xmlns:a16="http://schemas.microsoft.com/office/drawing/2014/main" id="{5E6739BC-FF67-FB80-08E1-C3E66C4B3CDA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E4BB53B2-2771-78A9-1B39-86980087C14B}"/>
                </a:ext>
              </a:extLst>
            </p:cNvPr>
            <p:cNvGrpSpPr/>
            <p:nvPr/>
          </p:nvGrpSpPr>
          <p:grpSpPr>
            <a:xfrm>
              <a:off x="5874862" y="2462734"/>
              <a:ext cx="53238" cy="160404"/>
              <a:chOff x="7751545" y="3445838"/>
              <a:chExt cx="631037" cy="1901308"/>
            </a:xfrm>
          </p:grpSpPr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480247BC-8702-19E9-3191-532F73B5837C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045FEA9-AF2E-28D3-420A-5B36A5E6964E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66CB1D0F-FD4F-2868-22E2-243D07471D2D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888D1D3A-1EA5-F580-C385-488C824AD0F4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5D9B6848-B769-3ED2-4157-84A265C66306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D1D8A64B-0E0A-D8F2-985B-7DB068A9D8F1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28E05986-4960-6421-D5D2-135C74EB37E8}"/>
                </a:ext>
              </a:extLst>
            </p:cNvPr>
            <p:cNvSpPr txBox="1"/>
            <p:nvPr/>
          </p:nvSpPr>
          <p:spPr>
            <a:xfrm>
              <a:off x="5860703" y="2471872"/>
              <a:ext cx="32733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CWL</a:t>
              </a:r>
            </a:p>
          </p:txBody>
        </p: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355459A-1EAA-2CE3-6E6F-8D9F4C64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476" y="1989014"/>
              <a:ext cx="0" cy="125312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D9541A2A-F86B-F922-DD7D-C734E803B659}"/>
                </a:ext>
              </a:extLst>
            </p:cNvPr>
            <p:cNvGrpSpPr/>
            <p:nvPr/>
          </p:nvGrpSpPr>
          <p:grpSpPr>
            <a:xfrm flipV="1">
              <a:off x="4926464" y="1707656"/>
              <a:ext cx="171482" cy="169201"/>
              <a:chOff x="2671997" y="3118789"/>
              <a:chExt cx="478371" cy="510891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F248AC52-F5E5-34C9-A552-E9577617E20D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A71A2269-7B39-FB05-EF40-6998393E6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663B8672-EB2B-FEA4-8B75-E17B11601316}"/>
                </a:ext>
              </a:extLst>
            </p:cNvPr>
            <p:cNvSpPr/>
            <p:nvPr/>
          </p:nvSpPr>
          <p:spPr>
            <a:xfrm>
              <a:off x="6881723" y="737968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2B58F03D-33BB-9E97-A815-5891264F1436}"/>
                </a:ext>
              </a:extLst>
            </p:cNvPr>
            <p:cNvSpPr/>
            <p:nvPr/>
          </p:nvSpPr>
          <p:spPr>
            <a:xfrm>
              <a:off x="4703503" y="737968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ARC</a:t>
              </a:r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F113DD0A-E369-538F-CE37-B77C0958D0FB}"/>
                </a:ext>
              </a:extLst>
            </p:cNvPr>
            <p:cNvSpPr/>
            <p:nvPr/>
          </p:nvSpPr>
          <p:spPr>
            <a:xfrm>
              <a:off x="4699518" y="201177"/>
              <a:ext cx="3291840" cy="292608"/>
            </a:xfrm>
            <a:prstGeom prst="roundRect">
              <a:avLst>
                <a:gd name="adj" fmla="val 13466"/>
              </a:avLst>
            </a:prstGeom>
            <a:solidFill>
              <a:srgbClr val="1FC2A7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PLANTdataHUB instance</a:t>
              </a:r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3B208A0F-F3B7-1AC2-FF21-0E8E7862FEE6}"/>
                </a:ext>
              </a:extLst>
            </p:cNvPr>
            <p:cNvSpPr/>
            <p:nvPr/>
          </p:nvSpPr>
          <p:spPr>
            <a:xfrm>
              <a:off x="4165294" y="3380285"/>
              <a:ext cx="4431332" cy="640080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9A836FA4-CC41-8E0A-5803-7AE863CE5F02}"/>
                </a:ext>
              </a:extLst>
            </p:cNvPr>
            <p:cNvSpPr/>
            <p:nvPr/>
          </p:nvSpPr>
          <p:spPr>
            <a:xfrm>
              <a:off x="6343804" y="3380284"/>
              <a:ext cx="113984" cy="64008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1A7734D-F85B-AAC1-7214-86B2602B1AD9}"/>
                </a:ext>
              </a:extLst>
            </p:cNvPr>
            <p:cNvSpPr/>
            <p:nvPr/>
          </p:nvSpPr>
          <p:spPr>
            <a:xfrm>
              <a:off x="6892442" y="3217174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</a:p>
          </p:txBody>
        </p:sp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6B90C590-F7A9-EC86-1FB4-F50940921D4E}"/>
                </a:ext>
              </a:extLst>
            </p:cNvPr>
            <p:cNvSpPr/>
            <p:nvPr/>
          </p:nvSpPr>
          <p:spPr>
            <a:xfrm>
              <a:off x="4714222" y="3217174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ARC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08ED5C91-0A0F-9CC1-9AD8-062D7DA70C33}"/>
                </a:ext>
              </a:extLst>
            </p:cNvPr>
            <p:cNvSpPr txBox="1"/>
            <p:nvPr/>
          </p:nvSpPr>
          <p:spPr>
            <a:xfrm>
              <a:off x="6566776" y="3858110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0E89A4C-2840-C7AF-6846-0C55EB94EFDE}"/>
                </a:ext>
              </a:extLst>
            </p:cNvPr>
            <p:cNvSpPr txBox="1"/>
            <p:nvPr/>
          </p:nvSpPr>
          <p:spPr>
            <a:xfrm>
              <a:off x="5005176" y="344775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F06C1E34-D8C0-F9A7-04F9-6ACEBE305367}"/>
                </a:ext>
              </a:extLst>
            </p:cNvPr>
            <p:cNvSpPr txBox="1"/>
            <p:nvPr/>
          </p:nvSpPr>
          <p:spPr>
            <a:xfrm>
              <a:off x="7269292" y="344775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A19296D-A980-79C5-36C0-E9279122E3D9}"/>
              </a:ext>
            </a:extLst>
          </p:cNvPr>
          <p:cNvGrpSpPr/>
          <p:nvPr/>
        </p:nvGrpSpPr>
        <p:grpSpPr>
          <a:xfrm>
            <a:off x="6337935" y="1780896"/>
            <a:ext cx="3124653" cy="3985639"/>
            <a:chOff x="8294325" y="1647989"/>
            <a:chExt cx="3124653" cy="3985639"/>
          </a:xfrm>
        </p:grpSpPr>
        <p:pic>
          <p:nvPicPr>
            <p:cNvPr id="1209" name="Graphic 1208" descr="Monitor with solid fill">
              <a:extLst>
                <a:ext uri="{FF2B5EF4-FFF2-40B4-BE49-F238E27FC236}">
                  <a16:creationId xmlns:a16="http://schemas.microsoft.com/office/drawing/2014/main" id="{E5D0252A-D843-2434-F411-F2F0D78A6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7024" y="1961940"/>
              <a:ext cx="1301954" cy="1301954"/>
            </a:xfrm>
            <a:prstGeom prst="rect">
              <a:avLst/>
            </a:prstGeom>
          </p:spPr>
        </p:pic>
        <p:pic>
          <p:nvPicPr>
            <p:cNvPr id="1210" name="Picture 1209">
              <a:extLst>
                <a:ext uri="{FF2B5EF4-FFF2-40B4-BE49-F238E27FC236}">
                  <a16:creationId xmlns:a16="http://schemas.microsoft.com/office/drawing/2014/main" id="{9F3E4EF3-C60C-2F09-BBD4-A0BD3E66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41030" y="2238771"/>
              <a:ext cx="693931" cy="650863"/>
            </a:xfrm>
            <a:prstGeom prst="rect">
              <a:avLst/>
            </a:prstGeom>
          </p:spPr>
        </p:pic>
        <p:pic>
          <p:nvPicPr>
            <p:cNvPr id="1211" name="Picture 1210">
              <a:extLst>
                <a:ext uri="{FF2B5EF4-FFF2-40B4-BE49-F238E27FC236}">
                  <a16:creationId xmlns:a16="http://schemas.microsoft.com/office/drawing/2014/main" id="{779D4BFA-D3F7-F075-3AAE-0F30B422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97918" y="4601363"/>
              <a:ext cx="693931" cy="6508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12" name="Graphic 1211" descr="Monitor with solid fill">
              <a:extLst>
                <a:ext uri="{FF2B5EF4-FFF2-40B4-BE49-F238E27FC236}">
                  <a16:creationId xmlns:a16="http://schemas.microsoft.com/office/drawing/2014/main" id="{E2BDFD33-C1FF-8483-9BD4-8F904067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73912" y="4331674"/>
              <a:ext cx="1301954" cy="1301954"/>
            </a:xfrm>
            <a:prstGeom prst="rect">
              <a:avLst/>
            </a:prstGeom>
          </p:spPr>
        </p:pic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46F27084-6E70-FB06-7E37-20753851BEF9}"/>
                </a:ext>
              </a:extLst>
            </p:cNvPr>
            <p:cNvGrpSpPr/>
            <p:nvPr/>
          </p:nvGrpSpPr>
          <p:grpSpPr>
            <a:xfrm rot="20193452">
              <a:off x="8612248" y="2941711"/>
              <a:ext cx="1050494" cy="152400"/>
              <a:chOff x="5307675" y="4285129"/>
              <a:chExt cx="1631577" cy="152400"/>
            </a:xfrm>
          </p:grpSpPr>
          <p:cxnSp>
            <p:nvCxnSpPr>
              <p:cNvPr id="1223" name="Straight Arrow Connector 1222">
                <a:extLst>
                  <a:ext uri="{FF2B5EF4-FFF2-40B4-BE49-F238E27FC236}">
                    <a16:creationId xmlns:a16="http://schemas.microsoft.com/office/drawing/2014/main" id="{BE4F619C-64BE-A975-C9A2-77A1DA189CB9}"/>
                  </a:ext>
                </a:extLst>
              </p:cNvPr>
              <p:cNvCxnSpPr/>
              <p:nvPr/>
            </p:nvCxnSpPr>
            <p:spPr>
              <a:xfrm>
                <a:off x="5307675" y="42851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Arrow Connector 1223">
                <a:extLst>
                  <a:ext uri="{FF2B5EF4-FFF2-40B4-BE49-F238E27FC236}">
                    <a16:creationId xmlns:a16="http://schemas.microsoft.com/office/drawing/2014/main" id="{DBD90AB8-6E16-14F9-96D5-1696FAB38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0075" y="44375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E01F39A7-ED4C-5412-40D2-337B554A79B6}"/>
                </a:ext>
              </a:extLst>
            </p:cNvPr>
            <p:cNvGrpSpPr/>
            <p:nvPr/>
          </p:nvGrpSpPr>
          <p:grpSpPr>
            <a:xfrm rot="1216673" flipH="1">
              <a:off x="8294325" y="4472483"/>
              <a:ext cx="1050494" cy="152400"/>
              <a:chOff x="5307675" y="4285129"/>
              <a:chExt cx="1631577" cy="152400"/>
            </a:xfrm>
          </p:grpSpPr>
          <p:cxnSp>
            <p:nvCxnSpPr>
              <p:cNvPr id="1221" name="Straight Arrow Connector 1220">
                <a:extLst>
                  <a:ext uri="{FF2B5EF4-FFF2-40B4-BE49-F238E27FC236}">
                    <a16:creationId xmlns:a16="http://schemas.microsoft.com/office/drawing/2014/main" id="{4B923C93-2DA4-238F-212A-7F5A01B70833}"/>
                  </a:ext>
                </a:extLst>
              </p:cNvPr>
              <p:cNvCxnSpPr/>
              <p:nvPr/>
            </p:nvCxnSpPr>
            <p:spPr>
              <a:xfrm>
                <a:off x="5307675" y="42851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Arrow Connector 1221">
                <a:extLst>
                  <a:ext uri="{FF2B5EF4-FFF2-40B4-BE49-F238E27FC236}">
                    <a16:creationId xmlns:a16="http://schemas.microsoft.com/office/drawing/2014/main" id="{4C17C2EB-631E-29A5-1998-AE7A30C65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0075" y="44375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E458E06C-9EC8-0DFE-F340-0E4A6FDF66C4}"/>
                </a:ext>
              </a:extLst>
            </p:cNvPr>
            <p:cNvGrpSpPr/>
            <p:nvPr/>
          </p:nvGrpSpPr>
          <p:grpSpPr>
            <a:xfrm>
              <a:off x="9589282" y="1647989"/>
              <a:ext cx="1141395" cy="1141395"/>
              <a:chOff x="2281825" y="4909679"/>
              <a:chExt cx="1141395" cy="1141395"/>
            </a:xfrm>
          </p:grpSpPr>
          <p:sp>
            <p:nvSpPr>
              <p:cNvPr id="1219" name="Oval 1218">
                <a:extLst>
                  <a:ext uri="{FF2B5EF4-FFF2-40B4-BE49-F238E27FC236}">
                    <a16:creationId xmlns:a16="http://schemas.microsoft.com/office/drawing/2014/main" id="{4DBEE50A-CCE9-33E1-5C0B-BED649131C8A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0" name="Graphic 1219" descr="Scientist">
                <a:extLst>
                  <a:ext uri="{FF2B5EF4-FFF2-40B4-BE49-F238E27FC236}">
                    <a16:creationId xmlns:a16="http://schemas.microsoft.com/office/drawing/2014/main" id="{C45CAF83-5658-DA99-1885-41176E487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E1AF99B0-8CB3-21FF-91FE-9DAF8FBD4CB3}"/>
                </a:ext>
              </a:extLst>
            </p:cNvPr>
            <p:cNvGrpSpPr/>
            <p:nvPr/>
          </p:nvGrpSpPr>
          <p:grpSpPr>
            <a:xfrm>
              <a:off x="9589282" y="3959935"/>
              <a:ext cx="1141395" cy="1141395"/>
              <a:chOff x="2281825" y="4909679"/>
              <a:chExt cx="1141395" cy="1141395"/>
            </a:xfrm>
          </p:grpSpPr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2729BF3-9DC8-E4BB-718A-06CC3C897BB2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8" name="Graphic 1217" descr="Scientist">
                <a:extLst>
                  <a:ext uri="{FF2B5EF4-FFF2-40B4-BE49-F238E27FC236}">
                    <a16:creationId xmlns:a16="http://schemas.microsoft.com/office/drawing/2014/main" id="{9A1CCE7E-DAB0-A1DF-F375-560E5789F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340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EAD1-B944-F945-77A7-286BBDFF5A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ARCitect</a:t>
            </a:r>
            <a:r>
              <a:rPr lang="en-US"/>
              <a:t> demo time</a:t>
            </a:r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BACAA-7A7C-8CA7-9455-A1C8B2166F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2762"/>
          <a:stretch/>
        </p:blipFill>
        <p:spPr>
          <a:xfrm>
            <a:off x="2407259" y="1501795"/>
            <a:ext cx="7377481" cy="45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81EB-490D-7488-073F-BA752534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8B54E0-8A7B-EEF5-1E5C-ADD774791295}"/>
              </a:ext>
            </a:extLst>
          </p:cNvPr>
          <p:cNvSpPr/>
          <p:nvPr/>
        </p:nvSpPr>
        <p:spPr>
          <a:xfrm>
            <a:off x="9745567" y="3609911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6EB1B1-0308-482A-1900-EEC1E34C764C}"/>
              </a:ext>
            </a:extLst>
          </p:cNvPr>
          <p:cNvSpPr/>
          <p:nvPr/>
        </p:nvSpPr>
        <p:spPr>
          <a:xfrm>
            <a:off x="9738108" y="2053445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68A4-0517-203F-8C38-D2ED0416D2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Option I: Create a virtual assay</a:t>
            </a:r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52D9E-ED98-3309-21E7-96862DB5365D}"/>
              </a:ext>
            </a:extLst>
          </p:cNvPr>
          <p:cNvGrpSpPr/>
          <p:nvPr/>
        </p:nvGrpSpPr>
        <p:grpSpPr>
          <a:xfrm rot="20693972">
            <a:off x="4093624" y="2831410"/>
            <a:ext cx="310154" cy="1156716"/>
            <a:chOff x="3879060" y="1928111"/>
            <a:chExt cx="655437" cy="24444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38490D-18D0-8593-D93C-B9C5A56ABA90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1EA37-155C-883F-312B-9D1D08EE03CD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84CB6D-9788-7BB8-2A86-35B102563851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A6AD0A-CA21-7275-B8C1-541A2F272A0D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0D67C7-8365-CAF3-3F5C-E60BF75BF705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D370E4-C950-00F7-0ABD-EB17742CD4C0}"/>
                </a:ext>
              </a:extLst>
            </p:cNvPr>
            <p:cNvSpPr/>
            <p:nvPr/>
          </p:nvSpPr>
          <p:spPr>
            <a:xfrm flipV="1">
              <a:off x="3961897" y="3429368"/>
              <a:ext cx="494121" cy="880698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A31A4-B550-CCDD-18E7-8E5B814177F9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1AD1A4-53AE-4311-6002-B41E9F9EB934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ED593E-4759-1E97-E1B3-967749CF12F0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947EF-666A-8BDC-D85C-0501EC279996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7DB284-B5D5-BB8A-F31D-6518AA99CF8D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360BD6-4AE7-E532-5377-974053F5A81C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C41876-179A-9AED-31C3-E2957B6935F8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EBE732-EFBB-D331-1A61-6608DFBC8033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FCAD57-6641-972C-A75D-C9EA94D96BA8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69373C-56D8-0F75-0DB6-EEC734CB3685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489871" y="2876298"/>
            <a:ext cx="1171612" cy="1485499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19D028-ADDB-71A2-9E10-0866707BE544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9A0DEC-D8AA-3493-A2E9-23C9B367E1F2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5F90E0-726E-306D-2053-804971743DA6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287B92-969F-4DC7-48F1-EE85EED7928D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AFBC6E-4288-C0B5-2AF1-6F86ACEABA45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CB06BC-2319-A864-E9F5-2A105B7D0824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A7F62-6E34-273F-99AA-8550D422E7DD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265E3D-58C5-664D-E718-34426ED36908}"/>
              </a:ext>
            </a:extLst>
          </p:cNvPr>
          <p:cNvGrpSpPr/>
          <p:nvPr/>
        </p:nvGrpSpPr>
        <p:grpSpPr>
          <a:xfrm>
            <a:off x="2399925" y="3110773"/>
            <a:ext cx="591100" cy="773551"/>
            <a:chOff x="4289092" y="1048799"/>
            <a:chExt cx="1191009" cy="1558633"/>
          </a:xfrm>
          <a:solidFill>
            <a:srgbClr val="D6E4BC"/>
          </a:solidFill>
        </p:grpSpPr>
        <p:sp>
          <p:nvSpPr>
            <p:cNvPr id="29" name="Freeform 237">
              <a:extLst>
                <a:ext uri="{FF2B5EF4-FFF2-40B4-BE49-F238E27FC236}">
                  <a16:creationId xmlns:a16="http://schemas.microsoft.com/office/drawing/2014/main" id="{CC95A7F1-B246-BB61-745A-B18B263028F0}"/>
                </a:ext>
              </a:extLst>
            </p:cNvPr>
            <p:cNvSpPr/>
            <p:nvPr/>
          </p:nvSpPr>
          <p:spPr>
            <a:xfrm>
              <a:off x="4289092" y="1048799"/>
              <a:ext cx="549786" cy="1411880"/>
            </a:xfrm>
            <a:custGeom>
              <a:avLst/>
              <a:gdLst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35307 w 518721"/>
                <a:gd name="connsiteY15" fmla="*/ 788059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11495 w 518721"/>
                <a:gd name="connsiteY15" fmla="*/ 802346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15"/>
                <a:gd name="connsiteY0" fmla="*/ 1385753 h 1387057"/>
                <a:gd name="connsiteX1" fmla="*/ 406732 w 518715"/>
                <a:gd name="connsiteY1" fmla="*/ 992847 h 1387057"/>
                <a:gd name="connsiteX2" fmla="*/ 278145 w 518715"/>
                <a:gd name="connsiteY2" fmla="*/ 799966 h 1387057"/>
                <a:gd name="connsiteX3" fmla="*/ 101932 w 518715"/>
                <a:gd name="connsiteY3" fmla="*/ 635659 h 1387057"/>
                <a:gd name="connsiteX4" fmla="*/ 4301 w 518715"/>
                <a:gd name="connsiteY4" fmla="*/ 418966 h 1387057"/>
                <a:gd name="connsiteX5" fmla="*/ 23351 w 518715"/>
                <a:gd name="connsiteY5" fmla="*/ 159409 h 1387057"/>
                <a:gd name="connsiteX6" fmla="*/ 78120 w 518715"/>
                <a:gd name="connsiteY6" fmla="*/ 23678 h 1387057"/>
                <a:gd name="connsiteX7" fmla="*/ 149557 w 518715"/>
                <a:gd name="connsiteY7" fmla="*/ 2247 h 1387057"/>
                <a:gd name="connsiteX8" fmla="*/ 292432 w 518715"/>
                <a:gd name="connsiteY8" fmla="*/ 49872 h 1387057"/>
                <a:gd name="connsiteX9" fmla="*/ 428163 w 518715"/>
                <a:gd name="connsiteY9" fmla="*/ 280853 h 1387057"/>
                <a:gd name="connsiteX10" fmla="*/ 504363 w 518715"/>
                <a:gd name="connsiteY10" fmla="*/ 471353 h 1387057"/>
                <a:gd name="connsiteX11" fmla="*/ 494838 w 518715"/>
                <a:gd name="connsiteY11" fmla="*/ 578509 h 1387057"/>
                <a:gd name="connsiteX12" fmla="*/ 468645 w 518715"/>
                <a:gd name="connsiteY12" fmla="*/ 623753 h 1387057"/>
                <a:gd name="connsiteX13" fmla="*/ 497220 w 518715"/>
                <a:gd name="connsiteY13" fmla="*/ 692809 h 1387057"/>
                <a:gd name="connsiteX14" fmla="*/ 456738 w 518715"/>
                <a:gd name="connsiteY14" fmla="*/ 754722 h 1387057"/>
                <a:gd name="connsiteX15" fmla="*/ 423401 w 518715"/>
                <a:gd name="connsiteY15" fmla="*/ 847591 h 1387057"/>
                <a:gd name="connsiteX16" fmla="*/ 518651 w 518715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8"/>
                <a:gd name="connsiteY0" fmla="*/ 1385753 h 1387057"/>
                <a:gd name="connsiteX1" fmla="*/ 406732 w 518718"/>
                <a:gd name="connsiteY1" fmla="*/ 992847 h 1387057"/>
                <a:gd name="connsiteX2" fmla="*/ 278145 w 518718"/>
                <a:gd name="connsiteY2" fmla="*/ 799966 h 1387057"/>
                <a:gd name="connsiteX3" fmla="*/ 101932 w 518718"/>
                <a:gd name="connsiteY3" fmla="*/ 635659 h 1387057"/>
                <a:gd name="connsiteX4" fmla="*/ 4301 w 518718"/>
                <a:gd name="connsiteY4" fmla="*/ 418966 h 1387057"/>
                <a:gd name="connsiteX5" fmla="*/ 23351 w 518718"/>
                <a:gd name="connsiteY5" fmla="*/ 159409 h 1387057"/>
                <a:gd name="connsiteX6" fmla="*/ 78120 w 518718"/>
                <a:gd name="connsiteY6" fmla="*/ 23678 h 1387057"/>
                <a:gd name="connsiteX7" fmla="*/ 149557 w 518718"/>
                <a:gd name="connsiteY7" fmla="*/ 2247 h 1387057"/>
                <a:gd name="connsiteX8" fmla="*/ 292432 w 518718"/>
                <a:gd name="connsiteY8" fmla="*/ 49872 h 1387057"/>
                <a:gd name="connsiteX9" fmla="*/ 428163 w 518718"/>
                <a:gd name="connsiteY9" fmla="*/ 280853 h 1387057"/>
                <a:gd name="connsiteX10" fmla="*/ 504363 w 518718"/>
                <a:gd name="connsiteY10" fmla="*/ 471353 h 1387057"/>
                <a:gd name="connsiteX11" fmla="*/ 494838 w 518718"/>
                <a:gd name="connsiteY11" fmla="*/ 578509 h 1387057"/>
                <a:gd name="connsiteX12" fmla="*/ 468645 w 518718"/>
                <a:gd name="connsiteY12" fmla="*/ 623753 h 1387057"/>
                <a:gd name="connsiteX13" fmla="*/ 497220 w 518718"/>
                <a:gd name="connsiteY13" fmla="*/ 692809 h 1387057"/>
                <a:gd name="connsiteX14" fmla="*/ 432925 w 518718"/>
                <a:gd name="connsiteY14" fmla="*/ 771391 h 1387057"/>
                <a:gd name="connsiteX15" fmla="*/ 423401 w 518718"/>
                <a:gd name="connsiteY15" fmla="*/ 847591 h 1387057"/>
                <a:gd name="connsiteX16" fmla="*/ 518651 w 518718"/>
                <a:gd name="connsiteY16" fmla="*/ 1385753 h 1387057"/>
                <a:gd name="connsiteX0" fmla="*/ 518651 w 528259"/>
                <a:gd name="connsiteY0" fmla="*/ 1385753 h 1412564"/>
                <a:gd name="connsiteX1" fmla="*/ 406732 w 528259"/>
                <a:gd name="connsiteY1" fmla="*/ 992847 h 1412564"/>
                <a:gd name="connsiteX2" fmla="*/ 278145 w 528259"/>
                <a:gd name="connsiteY2" fmla="*/ 799966 h 1412564"/>
                <a:gd name="connsiteX3" fmla="*/ 101932 w 528259"/>
                <a:gd name="connsiteY3" fmla="*/ 635659 h 1412564"/>
                <a:gd name="connsiteX4" fmla="*/ 4301 w 528259"/>
                <a:gd name="connsiteY4" fmla="*/ 418966 h 1412564"/>
                <a:gd name="connsiteX5" fmla="*/ 23351 w 528259"/>
                <a:gd name="connsiteY5" fmla="*/ 159409 h 1412564"/>
                <a:gd name="connsiteX6" fmla="*/ 78120 w 528259"/>
                <a:gd name="connsiteY6" fmla="*/ 23678 h 1412564"/>
                <a:gd name="connsiteX7" fmla="*/ 149557 w 528259"/>
                <a:gd name="connsiteY7" fmla="*/ 2247 h 1412564"/>
                <a:gd name="connsiteX8" fmla="*/ 292432 w 528259"/>
                <a:gd name="connsiteY8" fmla="*/ 49872 h 1412564"/>
                <a:gd name="connsiteX9" fmla="*/ 428163 w 528259"/>
                <a:gd name="connsiteY9" fmla="*/ 280853 h 1412564"/>
                <a:gd name="connsiteX10" fmla="*/ 504363 w 528259"/>
                <a:gd name="connsiteY10" fmla="*/ 471353 h 1412564"/>
                <a:gd name="connsiteX11" fmla="*/ 494838 w 528259"/>
                <a:gd name="connsiteY11" fmla="*/ 578509 h 1412564"/>
                <a:gd name="connsiteX12" fmla="*/ 468645 w 528259"/>
                <a:gd name="connsiteY12" fmla="*/ 623753 h 1412564"/>
                <a:gd name="connsiteX13" fmla="*/ 497220 w 528259"/>
                <a:gd name="connsiteY13" fmla="*/ 692809 h 1412564"/>
                <a:gd name="connsiteX14" fmla="*/ 432925 w 528259"/>
                <a:gd name="connsiteY14" fmla="*/ 771391 h 1412564"/>
                <a:gd name="connsiteX15" fmla="*/ 423401 w 528259"/>
                <a:gd name="connsiteY15" fmla="*/ 847591 h 1412564"/>
                <a:gd name="connsiteX16" fmla="*/ 511507 w 528259"/>
                <a:gd name="connsiteY16" fmla="*/ 1319078 h 1412564"/>
                <a:gd name="connsiteX17" fmla="*/ 518651 w 528259"/>
                <a:gd name="connsiteY17" fmla="*/ 1385753 h 1412564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501982 w 544715"/>
                <a:gd name="connsiteY11" fmla="*/ 561840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32926 w 544715"/>
                <a:gd name="connsiteY9" fmla="*/ 26180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91983 h 1423073"/>
                <a:gd name="connsiteX1" fmla="*/ 406732 w 544715"/>
                <a:gd name="connsiteY1" fmla="*/ 999077 h 1423073"/>
                <a:gd name="connsiteX2" fmla="*/ 278145 w 544715"/>
                <a:gd name="connsiteY2" fmla="*/ 806196 h 1423073"/>
                <a:gd name="connsiteX3" fmla="*/ 101932 w 544715"/>
                <a:gd name="connsiteY3" fmla="*/ 641889 h 1423073"/>
                <a:gd name="connsiteX4" fmla="*/ 4301 w 544715"/>
                <a:gd name="connsiteY4" fmla="*/ 425196 h 1423073"/>
                <a:gd name="connsiteX5" fmla="*/ 23351 w 544715"/>
                <a:gd name="connsiteY5" fmla="*/ 165639 h 1423073"/>
                <a:gd name="connsiteX6" fmla="*/ 78120 w 544715"/>
                <a:gd name="connsiteY6" fmla="*/ 29908 h 1423073"/>
                <a:gd name="connsiteX7" fmla="*/ 173369 w 544715"/>
                <a:gd name="connsiteY7" fmla="*/ 1333 h 1423073"/>
                <a:gd name="connsiteX8" fmla="*/ 292432 w 544715"/>
                <a:gd name="connsiteY8" fmla="*/ 56102 h 1423073"/>
                <a:gd name="connsiteX9" fmla="*/ 432926 w 544715"/>
                <a:gd name="connsiteY9" fmla="*/ 268033 h 1423073"/>
                <a:gd name="connsiteX10" fmla="*/ 504363 w 544715"/>
                <a:gd name="connsiteY10" fmla="*/ 477583 h 1423073"/>
                <a:gd name="connsiteX11" fmla="*/ 478170 w 544715"/>
                <a:gd name="connsiteY11" fmla="*/ 629983 h 1423073"/>
                <a:gd name="connsiteX12" fmla="*/ 497220 w 544715"/>
                <a:gd name="connsiteY12" fmla="*/ 699039 h 1423073"/>
                <a:gd name="connsiteX13" fmla="*/ 449594 w 544715"/>
                <a:gd name="connsiteY13" fmla="*/ 777621 h 1423073"/>
                <a:gd name="connsiteX14" fmla="*/ 440070 w 544715"/>
                <a:gd name="connsiteY14" fmla="*/ 884777 h 1423073"/>
                <a:gd name="connsiteX15" fmla="*/ 537701 w 544715"/>
                <a:gd name="connsiteY15" fmla="*/ 1337214 h 1423073"/>
                <a:gd name="connsiteX16" fmla="*/ 518651 w 544715"/>
                <a:gd name="connsiteY16" fmla="*/ 1391983 h 1423073"/>
                <a:gd name="connsiteX0" fmla="*/ 518651 w 554851"/>
                <a:gd name="connsiteY0" fmla="*/ 1391983 h 1430062"/>
                <a:gd name="connsiteX1" fmla="*/ 406732 w 554851"/>
                <a:gd name="connsiteY1" fmla="*/ 999077 h 1430062"/>
                <a:gd name="connsiteX2" fmla="*/ 278145 w 554851"/>
                <a:gd name="connsiteY2" fmla="*/ 806196 h 1430062"/>
                <a:gd name="connsiteX3" fmla="*/ 101932 w 554851"/>
                <a:gd name="connsiteY3" fmla="*/ 641889 h 1430062"/>
                <a:gd name="connsiteX4" fmla="*/ 4301 w 554851"/>
                <a:gd name="connsiteY4" fmla="*/ 425196 h 1430062"/>
                <a:gd name="connsiteX5" fmla="*/ 23351 w 554851"/>
                <a:gd name="connsiteY5" fmla="*/ 165639 h 1430062"/>
                <a:gd name="connsiteX6" fmla="*/ 78120 w 554851"/>
                <a:gd name="connsiteY6" fmla="*/ 29908 h 1430062"/>
                <a:gd name="connsiteX7" fmla="*/ 173369 w 554851"/>
                <a:gd name="connsiteY7" fmla="*/ 1333 h 1430062"/>
                <a:gd name="connsiteX8" fmla="*/ 292432 w 554851"/>
                <a:gd name="connsiteY8" fmla="*/ 56102 h 1430062"/>
                <a:gd name="connsiteX9" fmla="*/ 432926 w 554851"/>
                <a:gd name="connsiteY9" fmla="*/ 268033 h 1430062"/>
                <a:gd name="connsiteX10" fmla="*/ 504363 w 554851"/>
                <a:gd name="connsiteY10" fmla="*/ 477583 h 1430062"/>
                <a:gd name="connsiteX11" fmla="*/ 478170 w 554851"/>
                <a:gd name="connsiteY11" fmla="*/ 629983 h 1430062"/>
                <a:gd name="connsiteX12" fmla="*/ 497220 w 554851"/>
                <a:gd name="connsiteY12" fmla="*/ 699039 h 1430062"/>
                <a:gd name="connsiteX13" fmla="*/ 449594 w 554851"/>
                <a:gd name="connsiteY13" fmla="*/ 777621 h 1430062"/>
                <a:gd name="connsiteX14" fmla="*/ 440070 w 554851"/>
                <a:gd name="connsiteY14" fmla="*/ 884777 h 1430062"/>
                <a:gd name="connsiteX15" fmla="*/ 549607 w 554851"/>
                <a:gd name="connsiteY15" fmla="*/ 1353882 h 1430062"/>
                <a:gd name="connsiteX16" fmla="*/ 518651 w 554851"/>
                <a:gd name="connsiteY16" fmla="*/ 1391983 h 1430062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9787" h="1411881">
                  <a:moveTo>
                    <a:pt x="518651" y="1391983"/>
                  </a:moveTo>
                  <a:cubicBezTo>
                    <a:pt x="494839" y="1332849"/>
                    <a:pt x="446816" y="1096708"/>
                    <a:pt x="406732" y="999077"/>
                  </a:cubicBezTo>
                  <a:cubicBezTo>
                    <a:pt x="366648" y="901446"/>
                    <a:pt x="328945" y="865727"/>
                    <a:pt x="278145" y="806196"/>
                  </a:cubicBezTo>
                  <a:cubicBezTo>
                    <a:pt x="227345" y="746665"/>
                    <a:pt x="147573" y="705389"/>
                    <a:pt x="101932" y="641889"/>
                  </a:cubicBezTo>
                  <a:cubicBezTo>
                    <a:pt x="56291" y="578389"/>
                    <a:pt x="17398" y="504571"/>
                    <a:pt x="4301" y="425196"/>
                  </a:cubicBezTo>
                  <a:cubicBezTo>
                    <a:pt x="-8796" y="345821"/>
                    <a:pt x="11048" y="231520"/>
                    <a:pt x="23351" y="165639"/>
                  </a:cubicBezTo>
                  <a:cubicBezTo>
                    <a:pt x="35654" y="99758"/>
                    <a:pt x="53117" y="57292"/>
                    <a:pt x="78120" y="29908"/>
                  </a:cubicBezTo>
                  <a:cubicBezTo>
                    <a:pt x="103123" y="2524"/>
                    <a:pt x="137650" y="-3033"/>
                    <a:pt x="173369" y="1333"/>
                  </a:cubicBezTo>
                  <a:cubicBezTo>
                    <a:pt x="209088" y="5699"/>
                    <a:pt x="249172" y="11652"/>
                    <a:pt x="292432" y="56102"/>
                  </a:cubicBezTo>
                  <a:cubicBezTo>
                    <a:pt x="335692" y="100552"/>
                    <a:pt x="397604" y="197786"/>
                    <a:pt x="432926" y="268033"/>
                  </a:cubicBezTo>
                  <a:cubicBezTo>
                    <a:pt x="468248" y="338280"/>
                    <a:pt x="496822" y="417258"/>
                    <a:pt x="504363" y="477583"/>
                  </a:cubicBezTo>
                  <a:cubicBezTo>
                    <a:pt x="511904" y="537908"/>
                    <a:pt x="484123" y="576406"/>
                    <a:pt x="478170" y="629983"/>
                  </a:cubicBezTo>
                  <a:cubicBezTo>
                    <a:pt x="472217" y="683560"/>
                    <a:pt x="501983" y="674433"/>
                    <a:pt x="497220" y="699039"/>
                  </a:cubicBezTo>
                  <a:cubicBezTo>
                    <a:pt x="492457" y="723645"/>
                    <a:pt x="459119" y="746665"/>
                    <a:pt x="449594" y="777621"/>
                  </a:cubicBezTo>
                  <a:cubicBezTo>
                    <a:pt x="440069" y="808577"/>
                    <a:pt x="437689" y="857790"/>
                    <a:pt x="440070" y="884777"/>
                  </a:cubicBezTo>
                  <a:cubicBezTo>
                    <a:pt x="456739" y="980820"/>
                    <a:pt x="533732" y="1264188"/>
                    <a:pt x="549607" y="1353882"/>
                  </a:cubicBezTo>
                  <a:cubicBezTo>
                    <a:pt x="551194" y="1360232"/>
                    <a:pt x="542463" y="1451117"/>
                    <a:pt x="518651" y="1391983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30" name="Freeform 238">
              <a:extLst>
                <a:ext uri="{FF2B5EF4-FFF2-40B4-BE49-F238E27FC236}">
                  <a16:creationId xmlns:a16="http://schemas.microsoft.com/office/drawing/2014/main" id="{782B76A2-2AD1-3FA6-F90F-AD255C83A8E1}"/>
                </a:ext>
              </a:extLst>
            </p:cNvPr>
            <p:cNvSpPr/>
            <p:nvPr/>
          </p:nvSpPr>
          <p:spPr>
            <a:xfrm rot="16200000">
              <a:off x="4505065" y="1632396"/>
              <a:ext cx="1242976" cy="707096"/>
            </a:xfrm>
            <a:custGeom>
              <a:avLst/>
              <a:gdLst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49598 w 1449004"/>
                <a:gd name="connsiteY5" fmla="*/ 5575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71067 w 1449004"/>
                <a:gd name="connsiteY16" fmla="*/ 269377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7892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892486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0463" h="830819">
                  <a:moveTo>
                    <a:pt x="16186" y="50302"/>
                  </a:moveTo>
                  <a:cubicBezTo>
                    <a:pt x="43570" y="74511"/>
                    <a:pt x="116595" y="107849"/>
                    <a:pt x="178111" y="145552"/>
                  </a:cubicBezTo>
                  <a:cubicBezTo>
                    <a:pt x="239627" y="183255"/>
                    <a:pt x="322177" y="235643"/>
                    <a:pt x="385280" y="276521"/>
                  </a:cubicBezTo>
                  <a:cubicBezTo>
                    <a:pt x="448383" y="317399"/>
                    <a:pt x="515455" y="353912"/>
                    <a:pt x="556730" y="390821"/>
                  </a:cubicBezTo>
                  <a:cubicBezTo>
                    <a:pt x="598005" y="427730"/>
                    <a:pt x="612293" y="463846"/>
                    <a:pt x="632930" y="497977"/>
                  </a:cubicBezTo>
                  <a:cubicBezTo>
                    <a:pt x="653567" y="532108"/>
                    <a:pt x="651185" y="564653"/>
                    <a:pt x="680554" y="595609"/>
                  </a:cubicBezTo>
                  <a:cubicBezTo>
                    <a:pt x="709923" y="626565"/>
                    <a:pt x="773820" y="662680"/>
                    <a:pt x="809142" y="683714"/>
                  </a:cubicBezTo>
                  <a:cubicBezTo>
                    <a:pt x="844464" y="704748"/>
                    <a:pt x="869070" y="707527"/>
                    <a:pt x="892486" y="721815"/>
                  </a:cubicBezTo>
                  <a:cubicBezTo>
                    <a:pt x="915902" y="736103"/>
                    <a:pt x="925823" y="756343"/>
                    <a:pt x="949636" y="769440"/>
                  </a:cubicBezTo>
                  <a:cubicBezTo>
                    <a:pt x="973449" y="782537"/>
                    <a:pt x="1005595" y="794046"/>
                    <a:pt x="1035361" y="800396"/>
                  </a:cubicBezTo>
                  <a:cubicBezTo>
                    <a:pt x="1065127" y="806746"/>
                    <a:pt x="1094893" y="803174"/>
                    <a:pt x="1128230" y="807540"/>
                  </a:cubicBezTo>
                  <a:cubicBezTo>
                    <a:pt x="1161567" y="811906"/>
                    <a:pt x="1186174" y="841671"/>
                    <a:pt x="1235386" y="826590"/>
                  </a:cubicBezTo>
                  <a:cubicBezTo>
                    <a:pt x="1284598" y="811509"/>
                    <a:pt x="1386199" y="758327"/>
                    <a:pt x="1423505" y="717052"/>
                  </a:cubicBezTo>
                  <a:cubicBezTo>
                    <a:pt x="1460811" y="675777"/>
                    <a:pt x="1462796" y="623390"/>
                    <a:pt x="1459224" y="578940"/>
                  </a:cubicBezTo>
                  <a:cubicBezTo>
                    <a:pt x="1455652" y="534490"/>
                    <a:pt x="1436601" y="488849"/>
                    <a:pt x="1402073" y="450352"/>
                  </a:cubicBezTo>
                  <a:cubicBezTo>
                    <a:pt x="1367545" y="411855"/>
                    <a:pt x="1323889" y="378121"/>
                    <a:pt x="1252055" y="347959"/>
                  </a:cubicBezTo>
                  <a:cubicBezTo>
                    <a:pt x="1180221" y="317797"/>
                    <a:pt x="1054014" y="282077"/>
                    <a:pt x="971067" y="269377"/>
                  </a:cubicBezTo>
                  <a:cubicBezTo>
                    <a:pt x="888120" y="256677"/>
                    <a:pt x="842083" y="263423"/>
                    <a:pt x="797236" y="271758"/>
                  </a:cubicBezTo>
                  <a:cubicBezTo>
                    <a:pt x="752389" y="280093"/>
                    <a:pt x="740880" y="315812"/>
                    <a:pt x="701986" y="319384"/>
                  </a:cubicBezTo>
                  <a:cubicBezTo>
                    <a:pt x="663092" y="322956"/>
                    <a:pt x="668251" y="339228"/>
                    <a:pt x="563873" y="293190"/>
                  </a:cubicBezTo>
                  <a:cubicBezTo>
                    <a:pt x="459495" y="247153"/>
                    <a:pt x="167395" y="91975"/>
                    <a:pt x="75717" y="43159"/>
                  </a:cubicBezTo>
                  <a:cubicBezTo>
                    <a:pt x="-15961" y="-5657"/>
                    <a:pt x="25711" y="3868"/>
                    <a:pt x="13805" y="296"/>
                  </a:cubicBezTo>
                  <a:cubicBezTo>
                    <a:pt x="1899" y="-3276"/>
                    <a:pt x="-11198" y="26093"/>
                    <a:pt x="16186" y="5030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 cap="rnd" cmpd="sng" algn="ctr">
              <a:solidFill>
                <a:srgbClr val="26D07C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sp>
        <p:nvSpPr>
          <p:cNvPr id="31" name="Right Arrow 388">
            <a:extLst>
              <a:ext uri="{FF2B5EF4-FFF2-40B4-BE49-F238E27FC236}">
                <a16:creationId xmlns:a16="http://schemas.microsoft.com/office/drawing/2014/main" id="{32BBD76C-DA30-B3FB-003C-92897874F23D}"/>
              </a:ext>
            </a:extLst>
          </p:cNvPr>
          <p:cNvSpPr/>
          <p:nvPr/>
        </p:nvSpPr>
        <p:spPr>
          <a:xfrm>
            <a:off x="1861833" y="338561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3" name="Freeform 339">
            <a:extLst>
              <a:ext uri="{FF2B5EF4-FFF2-40B4-BE49-F238E27FC236}">
                <a16:creationId xmlns:a16="http://schemas.microsoft.com/office/drawing/2014/main" id="{1ADBD96D-29B5-35A9-B08A-5A6AA29F0822}"/>
              </a:ext>
            </a:extLst>
          </p:cNvPr>
          <p:cNvSpPr/>
          <p:nvPr/>
        </p:nvSpPr>
        <p:spPr>
          <a:xfrm>
            <a:off x="6904552" y="2808064"/>
            <a:ext cx="745537" cy="495583"/>
          </a:xfrm>
          <a:custGeom>
            <a:avLst/>
            <a:gdLst>
              <a:gd name="connsiteX0" fmla="*/ 976000 w 976000"/>
              <a:gd name="connsiteY0" fmla="*/ 0 h 648779"/>
              <a:gd name="connsiteX1" fmla="*/ 809745 w 976000"/>
              <a:gd name="connsiteY1" fmla="*/ 338447 h 648779"/>
              <a:gd name="connsiteX2" fmla="*/ 269418 w 976000"/>
              <a:gd name="connsiteY2" fmla="*/ 249382 h 648779"/>
              <a:gd name="connsiteX3" fmla="*/ 144727 w 976000"/>
              <a:gd name="connsiteY3" fmla="*/ 178130 h 648779"/>
              <a:gd name="connsiteX4" fmla="*/ 8161 w 976000"/>
              <a:gd name="connsiteY4" fmla="*/ 439387 h 648779"/>
              <a:gd name="connsiteX5" fmla="*/ 400046 w 976000"/>
              <a:gd name="connsiteY5" fmla="*/ 647205 h 648779"/>
              <a:gd name="connsiteX6" fmla="*/ 495049 w 976000"/>
              <a:gd name="connsiteY6" fmla="*/ 528452 h 648779"/>
              <a:gd name="connsiteX7" fmla="*/ 429735 w 976000"/>
              <a:gd name="connsiteY7" fmla="*/ 409699 h 648779"/>
              <a:gd name="connsiteX8" fmla="*/ 631615 w 976000"/>
              <a:gd name="connsiteY8" fmla="*/ 130629 h 648779"/>
              <a:gd name="connsiteX9" fmla="*/ 774119 w 976000"/>
              <a:gd name="connsiteY9" fmla="*/ 178130 h 648779"/>
              <a:gd name="connsiteX10" fmla="*/ 762244 w 976000"/>
              <a:gd name="connsiteY10" fmla="*/ 516577 h 64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6000" h="648779">
                <a:moveTo>
                  <a:pt x="976000" y="0"/>
                </a:moveTo>
                <a:cubicBezTo>
                  <a:pt x="951754" y="148441"/>
                  <a:pt x="927509" y="296883"/>
                  <a:pt x="809745" y="338447"/>
                </a:cubicBezTo>
                <a:cubicBezTo>
                  <a:pt x="691981" y="380011"/>
                  <a:pt x="380254" y="276102"/>
                  <a:pt x="269418" y="249382"/>
                </a:cubicBezTo>
                <a:cubicBezTo>
                  <a:pt x="158582" y="222662"/>
                  <a:pt x="188270" y="146463"/>
                  <a:pt x="144727" y="178130"/>
                </a:cubicBezTo>
                <a:cubicBezTo>
                  <a:pt x="101184" y="209798"/>
                  <a:pt x="-34392" y="361208"/>
                  <a:pt x="8161" y="439387"/>
                </a:cubicBezTo>
                <a:cubicBezTo>
                  <a:pt x="50714" y="517566"/>
                  <a:pt x="318898" y="632361"/>
                  <a:pt x="400046" y="647205"/>
                </a:cubicBezTo>
                <a:cubicBezTo>
                  <a:pt x="481194" y="662049"/>
                  <a:pt x="490101" y="568036"/>
                  <a:pt x="495049" y="528452"/>
                </a:cubicBezTo>
                <a:cubicBezTo>
                  <a:pt x="499997" y="488868"/>
                  <a:pt x="406974" y="476003"/>
                  <a:pt x="429735" y="409699"/>
                </a:cubicBezTo>
                <a:cubicBezTo>
                  <a:pt x="452496" y="343395"/>
                  <a:pt x="574218" y="169224"/>
                  <a:pt x="631615" y="130629"/>
                </a:cubicBezTo>
                <a:cubicBezTo>
                  <a:pt x="689012" y="92034"/>
                  <a:pt x="752347" y="113805"/>
                  <a:pt x="774119" y="178130"/>
                </a:cubicBezTo>
                <a:cubicBezTo>
                  <a:pt x="795891" y="242455"/>
                  <a:pt x="738493" y="515587"/>
                  <a:pt x="762244" y="516577"/>
                </a:cubicBezTo>
              </a:path>
            </a:pathLst>
          </a:custGeom>
          <a:noFill/>
          <a:ln w="76200" cap="rnd" cmpd="sng" algn="ctr">
            <a:solidFill>
              <a:srgbClr val="A5A5A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42C58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4" name="Freeform 340">
            <a:extLst>
              <a:ext uri="{FF2B5EF4-FFF2-40B4-BE49-F238E27FC236}">
                <a16:creationId xmlns:a16="http://schemas.microsoft.com/office/drawing/2014/main" id="{D774E25E-88E0-08E6-8382-230D12F8757E}"/>
              </a:ext>
            </a:extLst>
          </p:cNvPr>
          <p:cNvSpPr/>
          <p:nvPr/>
        </p:nvSpPr>
        <p:spPr>
          <a:xfrm>
            <a:off x="6715359" y="2491017"/>
            <a:ext cx="428199" cy="634095"/>
          </a:xfrm>
          <a:custGeom>
            <a:avLst/>
            <a:gdLst>
              <a:gd name="connsiteX0" fmla="*/ 560565 w 560565"/>
              <a:gd name="connsiteY0" fmla="*/ 830108 h 830108"/>
              <a:gd name="connsiteX1" fmla="*/ 115240 w 560565"/>
              <a:gd name="connsiteY1" fmla="*/ 735105 h 830108"/>
              <a:gd name="connsiteX2" fmla="*/ 8362 w 560565"/>
              <a:gd name="connsiteY2" fmla="*/ 521349 h 830108"/>
              <a:gd name="connsiteX3" fmla="*/ 281495 w 560565"/>
              <a:gd name="connsiteY3" fmla="*/ 355095 h 830108"/>
              <a:gd name="connsiteX4" fmla="*/ 423999 w 560565"/>
              <a:gd name="connsiteY4" fmla="*/ 283843 h 830108"/>
              <a:gd name="connsiteX5" fmla="*/ 376497 w 560565"/>
              <a:gd name="connsiteY5" fmla="*/ 58212 h 830108"/>
              <a:gd name="connsiteX6" fmla="*/ 311183 w 560565"/>
              <a:gd name="connsiteY6" fmla="*/ 10710 h 830108"/>
              <a:gd name="connsiteX7" fmla="*/ 210243 w 560565"/>
              <a:gd name="connsiteY7" fmla="*/ 224466 h 830108"/>
              <a:gd name="connsiteX8" fmla="*/ 441812 w 560565"/>
              <a:gd name="connsiteY8" fmla="*/ 450097 h 8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565" h="830108">
                <a:moveTo>
                  <a:pt x="560565" y="830108"/>
                </a:moveTo>
                <a:cubicBezTo>
                  <a:pt x="383919" y="808336"/>
                  <a:pt x="207274" y="786565"/>
                  <a:pt x="115240" y="735105"/>
                </a:cubicBezTo>
                <a:cubicBezTo>
                  <a:pt x="23206" y="683645"/>
                  <a:pt x="-19347" y="584684"/>
                  <a:pt x="8362" y="521349"/>
                </a:cubicBezTo>
                <a:cubicBezTo>
                  <a:pt x="36071" y="458014"/>
                  <a:pt x="212222" y="394679"/>
                  <a:pt x="281495" y="355095"/>
                </a:cubicBezTo>
                <a:cubicBezTo>
                  <a:pt x="350768" y="315511"/>
                  <a:pt x="408165" y="333323"/>
                  <a:pt x="423999" y="283843"/>
                </a:cubicBezTo>
                <a:cubicBezTo>
                  <a:pt x="439833" y="234362"/>
                  <a:pt x="395300" y="103734"/>
                  <a:pt x="376497" y="58212"/>
                </a:cubicBezTo>
                <a:cubicBezTo>
                  <a:pt x="357694" y="12690"/>
                  <a:pt x="338892" y="-16999"/>
                  <a:pt x="311183" y="10710"/>
                </a:cubicBezTo>
                <a:cubicBezTo>
                  <a:pt x="283474" y="38419"/>
                  <a:pt x="188471" y="151235"/>
                  <a:pt x="210243" y="224466"/>
                </a:cubicBezTo>
                <a:cubicBezTo>
                  <a:pt x="232014" y="297697"/>
                  <a:pt x="402228" y="414471"/>
                  <a:pt x="441812" y="450097"/>
                </a:cubicBezTo>
              </a:path>
            </a:pathLst>
          </a:custGeom>
          <a:noFill/>
          <a:ln w="76200" cap="rnd" cmpd="sng" algn="ctr">
            <a:solidFill>
              <a:srgbClr val="5072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5" name="Freeform 341">
            <a:extLst>
              <a:ext uri="{FF2B5EF4-FFF2-40B4-BE49-F238E27FC236}">
                <a16:creationId xmlns:a16="http://schemas.microsoft.com/office/drawing/2014/main" id="{1B331CBF-ABDC-7D5E-DEAD-6E0C3BFF25BD}"/>
              </a:ext>
            </a:extLst>
          </p:cNvPr>
          <p:cNvSpPr/>
          <p:nvPr/>
        </p:nvSpPr>
        <p:spPr>
          <a:xfrm>
            <a:off x="7051259" y="2686086"/>
            <a:ext cx="525828" cy="351154"/>
          </a:xfrm>
          <a:custGeom>
            <a:avLst/>
            <a:gdLst>
              <a:gd name="connsiteX0" fmla="*/ 160187 w 688374"/>
              <a:gd name="connsiteY0" fmla="*/ 459704 h 459704"/>
              <a:gd name="connsiteX1" fmla="*/ 140164 w 688374"/>
              <a:gd name="connsiteY1" fmla="*/ 92609 h 459704"/>
              <a:gd name="connsiteX2" fmla="*/ 186885 w 688374"/>
              <a:gd name="connsiteY2" fmla="*/ 12515 h 459704"/>
              <a:gd name="connsiteX3" fmla="*/ 500584 w 688374"/>
              <a:gd name="connsiteY3" fmla="*/ 299517 h 459704"/>
              <a:gd name="connsiteX4" fmla="*/ 674120 w 688374"/>
              <a:gd name="connsiteY4" fmla="*/ 125981 h 459704"/>
              <a:gd name="connsiteX5" fmla="*/ 660771 w 688374"/>
              <a:gd name="connsiteY5" fmla="*/ 25864 h 459704"/>
              <a:gd name="connsiteX6" fmla="*/ 520608 w 688374"/>
              <a:gd name="connsiteY6" fmla="*/ 45888 h 459704"/>
              <a:gd name="connsiteX7" fmla="*/ 0 w 688374"/>
              <a:gd name="connsiteY7" fmla="*/ 306191 h 45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374" h="459704">
                <a:moveTo>
                  <a:pt x="160187" y="459704"/>
                </a:moveTo>
                <a:cubicBezTo>
                  <a:pt x="147950" y="313422"/>
                  <a:pt x="135714" y="167140"/>
                  <a:pt x="140164" y="92609"/>
                </a:cubicBezTo>
                <a:cubicBezTo>
                  <a:pt x="144614" y="18078"/>
                  <a:pt x="126815" y="-21970"/>
                  <a:pt x="186885" y="12515"/>
                </a:cubicBezTo>
                <a:cubicBezTo>
                  <a:pt x="246955" y="47000"/>
                  <a:pt x="419378" y="280606"/>
                  <a:pt x="500584" y="299517"/>
                </a:cubicBezTo>
                <a:cubicBezTo>
                  <a:pt x="581790" y="318428"/>
                  <a:pt x="647422" y="171590"/>
                  <a:pt x="674120" y="125981"/>
                </a:cubicBezTo>
                <a:cubicBezTo>
                  <a:pt x="700818" y="80372"/>
                  <a:pt x="686356" y="39213"/>
                  <a:pt x="660771" y="25864"/>
                </a:cubicBezTo>
                <a:cubicBezTo>
                  <a:pt x="635186" y="12515"/>
                  <a:pt x="630736" y="-833"/>
                  <a:pt x="520608" y="45888"/>
                </a:cubicBezTo>
                <a:cubicBezTo>
                  <a:pt x="410480" y="92609"/>
                  <a:pt x="205240" y="199400"/>
                  <a:pt x="0" y="306191"/>
                </a:cubicBezTo>
              </a:path>
            </a:pathLst>
          </a:custGeom>
          <a:noFill/>
          <a:ln w="7620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6" name="Freeform 342">
            <a:extLst>
              <a:ext uri="{FF2B5EF4-FFF2-40B4-BE49-F238E27FC236}">
                <a16:creationId xmlns:a16="http://schemas.microsoft.com/office/drawing/2014/main" id="{85F9F7F1-4EC8-2BAD-35CF-1519EFC99AAD}"/>
              </a:ext>
            </a:extLst>
          </p:cNvPr>
          <p:cNvSpPr/>
          <p:nvPr/>
        </p:nvSpPr>
        <p:spPr>
          <a:xfrm>
            <a:off x="6786701" y="2254212"/>
            <a:ext cx="624383" cy="403515"/>
          </a:xfrm>
          <a:custGeom>
            <a:avLst/>
            <a:gdLst>
              <a:gd name="connsiteX0" fmla="*/ 140601 w 817394"/>
              <a:gd name="connsiteY0" fmla="*/ 408230 h 528251"/>
              <a:gd name="connsiteX1" fmla="*/ 234044 w 817394"/>
              <a:gd name="connsiteY1" fmla="*/ 87856 h 528251"/>
              <a:gd name="connsiteX2" fmla="*/ 340835 w 817394"/>
              <a:gd name="connsiteY2" fmla="*/ 14437 h 528251"/>
              <a:gd name="connsiteX3" fmla="*/ 447626 w 817394"/>
              <a:gd name="connsiteY3" fmla="*/ 7763 h 528251"/>
              <a:gd name="connsiteX4" fmla="*/ 627836 w 817394"/>
              <a:gd name="connsiteY4" fmla="*/ 101205 h 528251"/>
              <a:gd name="connsiteX5" fmla="*/ 647860 w 817394"/>
              <a:gd name="connsiteY5" fmla="*/ 261392 h 528251"/>
              <a:gd name="connsiteX6" fmla="*/ 554417 w 817394"/>
              <a:gd name="connsiteY6" fmla="*/ 334811 h 528251"/>
              <a:gd name="connsiteX7" fmla="*/ 360858 w 817394"/>
              <a:gd name="connsiteY7" fmla="*/ 428253 h 528251"/>
              <a:gd name="connsiteX8" fmla="*/ 187322 w 817394"/>
              <a:gd name="connsiteY8" fmla="*/ 434928 h 528251"/>
              <a:gd name="connsiteX9" fmla="*/ 438 w 817394"/>
              <a:gd name="connsiteY9" fmla="*/ 154601 h 528251"/>
              <a:gd name="connsiteX10" fmla="*/ 140601 w 817394"/>
              <a:gd name="connsiteY10" fmla="*/ 14437 h 528251"/>
              <a:gd name="connsiteX11" fmla="*/ 300788 w 817394"/>
              <a:gd name="connsiteY11" fmla="*/ 74507 h 528251"/>
              <a:gd name="connsiteX12" fmla="*/ 507696 w 817394"/>
              <a:gd name="connsiteY12" fmla="*/ 515021 h 528251"/>
              <a:gd name="connsiteX13" fmla="*/ 808046 w 817394"/>
              <a:gd name="connsiteY13" fmla="*/ 401556 h 528251"/>
              <a:gd name="connsiteX14" fmla="*/ 741302 w 817394"/>
              <a:gd name="connsiteY14" fmla="*/ 281415 h 52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394" h="528251">
                <a:moveTo>
                  <a:pt x="140601" y="408230"/>
                </a:moveTo>
                <a:cubicBezTo>
                  <a:pt x="170636" y="280859"/>
                  <a:pt x="200672" y="153488"/>
                  <a:pt x="234044" y="87856"/>
                </a:cubicBezTo>
                <a:cubicBezTo>
                  <a:pt x="267416" y="22224"/>
                  <a:pt x="305238" y="27786"/>
                  <a:pt x="340835" y="14437"/>
                </a:cubicBezTo>
                <a:cubicBezTo>
                  <a:pt x="376432" y="1088"/>
                  <a:pt x="399793" y="-6698"/>
                  <a:pt x="447626" y="7763"/>
                </a:cubicBezTo>
                <a:cubicBezTo>
                  <a:pt x="495459" y="22224"/>
                  <a:pt x="594464" y="58933"/>
                  <a:pt x="627836" y="101205"/>
                </a:cubicBezTo>
                <a:cubicBezTo>
                  <a:pt x="661208" y="143476"/>
                  <a:pt x="660096" y="222458"/>
                  <a:pt x="647860" y="261392"/>
                </a:cubicBezTo>
                <a:cubicBezTo>
                  <a:pt x="635624" y="300326"/>
                  <a:pt x="602251" y="307001"/>
                  <a:pt x="554417" y="334811"/>
                </a:cubicBezTo>
                <a:cubicBezTo>
                  <a:pt x="506583" y="362621"/>
                  <a:pt x="422041" y="411567"/>
                  <a:pt x="360858" y="428253"/>
                </a:cubicBezTo>
                <a:cubicBezTo>
                  <a:pt x="299676" y="444939"/>
                  <a:pt x="247392" y="480537"/>
                  <a:pt x="187322" y="434928"/>
                </a:cubicBezTo>
                <a:cubicBezTo>
                  <a:pt x="127252" y="389319"/>
                  <a:pt x="8225" y="224683"/>
                  <a:pt x="438" y="154601"/>
                </a:cubicBezTo>
                <a:cubicBezTo>
                  <a:pt x="-7349" y="84519"/>
                  <a:pt x="90543" y="27786"/>
                  <a:pt x="140601" y="14437"/>
                </a:cubicBezTo>
                <a:cubicBezTo>
                  <a:pt x="190659" y="1088"/>
                  <a:pt x="239606" y="-8924"/>
                  <a:pt x="300788" y="74507"/>
                </a:cubicBezTo>
                <a:cubicBezTo>
                  <a:pt x="361970" y="157938"/>
                  <a:pt x="423153" y="460513"/>
                  <a:pt x="507696" y="515021"/>
                </a:cubicBezTo>
                <a:cubicBezTo>
                  <a:pt x="592239" y="569529"/>
                  <a:pt x="769112" y="440490"/>
                  <a:pt x="808046" y="401556"/>
                </a:cubicBezTo>
                <a:cubicBezTo>
                  <a:pt x="846980" y="362622"/>
                  <a:pt x="752426" y="317012"/>
                  <a:pt x="741302" y="281415"/>
                </a:cubicBezTo>
              </a:path>
            </a:pathLst>
          </a:cu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72" name="Right Arrow 388">
            <a:extLst>
              <a:ext uri="{FF2B5EF4-FFF2-40B4-BE49-F238E27FC236}">
                <a16:creationId xmlns:a16="http://schemas.microsoft.com/office/drawing/2014/main" id="{62E2D57C-6BAF-1EF5-15D5-6B4328ECEFCE}"/>
              </a:ext>
            </a:extLst>
          </p:cNvPr>
          <p:cNvSpPr/>
          <p:nvPr/>
        </p:nvSpPr>
        <p:spPr>
          <a:xfrm>
            <a:off x="3110645" y="3351214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A699414-9258-9F15-C679-066CB24AB2E7}"/>
              </a:ext>
            </a:extLst>
          </p:cNvPr>
          <p:cNvGrpSpPr/>
          <p:nvPr/>
        </p:nvGrpSpPr>
        <p:grpSpPr>
          <a:xfrm>
            <a:off x="5424260" y="2176335"/>
            <a:ext cx="657005" cy="1223305"/>
            <a:chOff x="6130920" y="811537"/>
            <a:chExt cx="903433" cy="16821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DA14B8D-F20A-AE98-8C6F-3EF1A485AF43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99" name="Freeform 351">
                <a:extLst>
                  <a:ext uri="{FF2B5EF4-FFF2-40B4-BE49-F238E27FC236}">
                    <a16:creationId xmlns:a16="http://schemas.microsoft.com/office/drawing/2014/main" id="{8DAE452E-7CC0-2594-1732-6AD0665009DF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B2BB940-081E-1CD7-1BBD-84C31CA2773E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104" name="Freeform 356">
                  <a:extLst>
                    <a:ext uri="{FF2B5EF4-FFF2-40B4-BE49-F238E27FC236}">
                      <a16:creationId xmlns:a16="http://schemas.microsoft.com/office/drawing/2014/main" id="{F93FF232-9E07-EF33-06B6-089F9A00D640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860265B-1786-FFA5-1C55-E72299BB948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1A585F1-7325-0FF0-CC93-2C4D8339430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05175FE-EF38-B478-3607-7B06351D3D88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5AFD8BD-AEB5-9018-B4BB-A6C82C45DED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Freeform 359">
                  <a:extLst>
                    <a:ext uri="{FF2B5EF4-FFF2-40B4-BE49-F238E27FC236}">
                      <a16:creationId xmlns:a16="http://schemas.microsoft.com/office/drawing/2014/main" id="{27A46002-B79E-8392-6D13-D4ED81B333CC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355">
                <a:extLst>
                  <a:ext uri="{FF2B5EF4-FFF2-40B4-BE49-F238E27FC236}">
                    <a16:creationId xmlns:a16="http://schemas.microsoft.com/office/drawing/2014/main" id="{FFFAB2B1-68DF-DEAB-90D3-9FF32553C9DB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475F073C-8237-9F51-EA36-1C4F667DEF0F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02B27D5C-7CBC-A276-911B-C636B96CF18E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B9DBB2-C063-FDEC-B432-A8DECAA083DB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88" name="Freeform 351">
                <a:extLst>
                  <a:ext uri="{FF2B5EF4-FFF2-40B4-BE49-F238E27FC236}">
                    <a16:creationId xmlns:a16="http://schemas.microsoft.com/office/drawing/2014/main" id="{DD0AEE31-865E-52F0-825B-98368F12ED2D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9F4AE87-3B93-4D36-E372-8CB6468A2BDF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93" name="Freeform 356">
                  <a:extLst>
                    <a:ext uri="{FF2B5EF4-FFF2-40B4-BE49-F238E27FC236}">
                      <a16:creationId xmlns:a16="http://schemas.microsoft.com/office/drawing/2014/main" id="{2E47DEEA-4237-D704-C2EE-4FF1D89AF9A7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5E8CA92-8C19-13B4-3D75-FABE3EBB1E2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C9E87C9B-B56C-6515-88CD-A321B4B6D631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5D969E8-292F-84A8-70EE-73B9871AFBE9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A332126-5391-367E-B63B-A6BCC0B024A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6" name="Freeform 359">
                  <a:extLst>
                    <a:ext uri="{FF2B5EF4-FFF2-40B4-BE49-F238E27FC236}">
                      <a16:creationId xmlns:a16="http://schemas.microsoft.com/office/drawing/2014/main" id="{BF867FB8-645E-3944-2C81-208346DA34CA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" name="Freeform 355">
                <a:extLst>
                  <a:ext uri="{FF2B5EF4-FFF2-40B4-BE49-F238E27FC236}">
                    <a16:creationId xmlns:a16="http://schemas.microsoft.com/office/drawing/2014/main" id="{7F34E023-A8AD-2C70-B98A-9E0799FA55F2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40962C6-A612-E83E-639A-3B5939ED4E1D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5CF5B49-0970-A87C-C647-7D68C12BA38B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B0F7C1E-60BE-8873-AA35-E901D5943EE8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77" name="Freeform 351">
                <a:extLst>
                  <a:ext uri="{FF2B5EF4-FFF2-40B4-BE49-F238E27FC236}">
                    <a16:creationId xmlns:a16="http://schemas.microsoft.com/office/drawing/2014/main" id="{647169E4-2465-F7A0-FEA9-6F85192B8C94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732F50D-A968-CA3C-B0AD-20F7E474CF4B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82" name="Freeform 356">
                  <a:extLst>
                    <a:ext uri="{FF2B5EF4-FFF2-40B4-BE49-F238E27FC236}">
                      <a16:creationId xmlns:a16="http://schemas.microsoft.com/office/drawing/2014/main" id="{FB4A4C76-4372-A9DC-5FE3-BFF4153C6AE6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C1FD145-DDE1-6142-A300-AC7F7E16A857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8A1886F-3819-FF0C-B51F-6D772CDC729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0DCD6868-80BB-A85C-3B95-4864EEDA9DA3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40CE204-293B-2BAB-0F99-60E8562CAE38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5" name="Freeform 359">
                  <a:extLst>
                    <a:ext uri="{FF2B5EF4-FFF2-40B4-BE49-F238E27FC236}">
                      <a16:creationId xmlns:a16="http://schemas.microsoft.com/office/drawing/2014/main" id="{996A757B-E813-2EA1-3C23-489579609F8F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Freeform 355">
                <a:extLst>
                  <a:ext uri="{FF2B5EF4-FFF2-40B4-BE49-F238E27FC236}">
                    <a16:creationId xmlns:a16="http://schemas.microsoft.com/office/drawing/2014/main" id="{9C8A4695-82F0-2F2B-FA75-E4D32E3E3D8D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9120863-1EA0-ECB3-2A79-8FF0D8E5D1F6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5DCA770C-4313-DBCB-70CA-C83F1F233327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CA08480-1E1F-F386-FBC2-8CE5C6B09F9B}"/>
              </a:ext>
            </a:extLst>
          </p:cNvPr>
          <p:cNvGrpSpPr/>
          <p:nvPr/>
        </p:nvGrpSpPr>
        <p:grpSpPr>
          <a:xfrm>
            <a:off x="3790993" y="3137952"/>
            <a:ext cx="310154" cy="1156716"/>
            <a:chOff x="3879060" y="1928111"/>
            <a:chExt cx="655437" cy="2444447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948BB5D-F7DD-9C05-0257-4C332B1AE910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B8286EF-E520-0197-79A4-618EC3D217CC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C949EA7-B35A-3A7C-1403-2470D6BBF951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1ED687D-5016-6288-0BB5-022C439BADD7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FC9AA82-1669-E369-1A50-E6266C5C16F8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A7638CB-E7FA-D104-0119-661F027A126D}"/>
                </a:ext>
              </a:extLst>
            </p:cNvPr>
            <p:cNvSpPr/>
            <p:nvPr/>
          </p:nvSpPr>
          <p:spPr>
            <a:xfrm flipV="1">
              <a:off x="3961898" y="3429368"/>
              <a:ext cx="494121" cy="880699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6F9707D-CEFC-ABAF-B7E6-BB04835DD541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E6AA7D4-00CD-0CB3-71A4-5E1FABB08444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6601A4B-7F97-53E0-E6C8-1E12EB26F3DA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5ACD3E8-7D7B-3993-0BE9-DABD53EDE447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9593D4E-76A1-87DA-CB0C-CCD26CCC81D8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FB9FEC5-D394-7CD0-7C95-80FA8375FA2D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D16F84E-6B64-6BDD-E65C-C555C0941EB5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81AA8A8-51C1-46AA-54DF-57D6D715F7DD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2AC5EC-8F54-9770-29DF-100C2891E949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sp>
        <p:nvSpPr>
          <p:cNvPr id="163" name="Right Arrow 388">
            <a:extLst>
              <a:ext uri="{FF2B5EF4-FFF2-40B4-BE49-F238E27FC236}">
                <a16:creationId xmlns:a16="http://schemas.microsoft.com/office/drawing/2014/main" id="{403F6F13-2F8A-FD14-5FCC-C7BA444346FE}"/>
              </a:ext>
            </a:extLst>
          </p:cNvPr>
          <p:cNvSpPr/>
          <p:nvPr/>
        </p:nvSpPr>
        <p:spPr>
          <a:xfrm>
            <a:off x="6170907" y="2599996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5" name="Right Arrow 388">
            <a:extLst>
              <a:ext uri="{FF2B5EF4-FFF2-40B4-BE49-F238E27FC236}">
                <a16:creationId xmlns:a16="http://schemas.microsoft.com/office/drawing/2014/main" id="{9C4C003E-2F2A-F766-5EE8-6A5FC7C96016}"/>
              </a:ext>
            </a:extLst>
          </p:cNvPr>
          <p:cNvSpPr/>
          <p:nvPr/>
        </p:nvSpPr>
        <p:spPr>
          <a:xfrm>
            <a:off x="5012110" y="2641575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6" name="Right Arrow 388">
            <a:extLst>
              <a:ext uri="{FF2B5EF4-FFF2-40B4-BE49-F238E27FC236}">
                <a16:creationId xmlns:a16="http://schemas.microsoft.com/office/drawing/2014/main" id="{4B0ADC11-F365-0BF6-4025-5532547480D5}"/>
              </a:ext>
            </a:extLst>
          </p:cNvPr>
          <p:cNvSpPr/>
          <p:nvPr/>
        </p:nvSpPr>
        <p:spPr>
          <a:xfrm>
            <a:off x="5017159" y="418906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7785D5-90E3-CE88-BB77-258DDF660007}"/>
              </a:ext>
            </a:extLst>
          </p:cNvPr>
          <p:cNvSpPr/>
          <p:nvPr/>
        </p:nvSpPr>
        <p:spPr>
          <a:xfrm>
            <a:off x="5001018" y="2717487"/>
            <a:ext cx="103471" cy="16459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810C493-7375-1B4B-7FBF-B96B9FAB4AAA}"/>
              </a:ext>
            </a:extLst>
          </p:cNvPr>
          <p:cNvSpPr/>
          <p:nvPr/>
        </p:nvSpPr>
        <p:spPr>
          <a:xfrm rot="16200000">
            <a:off x="4847755" y="3373804"/>
            <a:ext cx="103471" cy="2743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9" name="Right Arrow 388">
            <a:extLst>
              <a:ext uri="{FF2B5EF4-FFF2-40B4-BE49-F238E27FC236}">
                <a16:creationId xmlns:a16="http://schemas.microsoft.com/office/drawing/2014/main" id="{AAA68A45-B7B2-932C-5CC7-133B7D9C7BDB}"/>
              </a:ext>
            </a:extLst>
          </p:cNvPr>
          <p:cNvSpPr/>
          <p:nvPr/>
        </p:nvSpPr>
        <p:spPr>
          <a:xfrm>
            <a:off x="7752543" y="262483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94761A25-DB99-0667-BD0E-78C12529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834" y="2294075"/>
            <a:ext cx="1350612" cy="1006474"/>
          </a:xfrm>
          <a:prstGeom prst="rect">
            <a:avLst/>
          </a:prstGeom>
        </p:spPr>
      </p:pic>
      <p:sp>
        <p:nvSpPr>
          <p:cNvPr id="3" name="Right Arrow 388">
            <a:extLst>
              <a:ext uri="{FF2B5EF4-FFF2-40B4-BE49-F238E27FC236}">
                <a16:creationId xmlns:a16="http://schemas.microsoft.com/office/drawing/2014/main" id="{30A33DED-6920-CE0D-D6B4-1B10ED552997}"/>
              </a:ext>
            </a:extLst>
          </p:cNvPr>
          <p:cNvSpPr/>
          <p:nvPr/>
        </p:nvSpPr>
        <p:spPr>
          <a:xfrm>
            <a:off x="9818582" y="268742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69AAC9E-E630-45F6-D2DA-D6D32E0B39BC}"/>
              </a:ext>
            </a:extLst>
          </p:cNvPr>
          <p:cNvGrpSpPr/>
          <p:nvPr/>
        </p:nvGrpSpPr>
        <p:grpSpPr>
          <a:xfrm>
            <a:off x="8337467" y="3875482"/>
            <a:ext cx="1299029" cy="760508"/>
            <a:chOff x="2315016" y="2816585"/>
            <a:chExt cx="5026726" cy="294286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D160454-9439-ECDB-1C9B-334B64D24E7F}"/>
                </a:ext>
              </a:extLst>
            </p:cNvPr>
            <p:cNvSpPr/>
            <p:nvPr/>
          </p:nvSpPr>
          <p:spPr>
            <a:xfrm>
              <a:off x="2315016" y="2959100"/>
              <a:ext cx="5026726" cy="2800350"/>
            </a:xfrm>
            <a:custGeom>
              <a:avLst/>
              <a:gdLst>
                <a:gd name="connsiteX0" fmla="*/ 254300 w 5026726"/>
                <a:gd name="connsiteY0" fmla="*/ 0 h 2800350"/>
                <a:gd name="connsiteX1" fmla="*/ 2750366 w 5026726"/>
                <a:gd name="connsiteY1" fmla="*/ 0 h 2800350"/>
                <a:gd name="connsiteX2" fmla="*/ 2750366 w 5026726"/>
                <a:gd name="connsiteY2" fmla="*/ 2394618 h 2800350"/>
                <a:gd name="connsiteX3" fmla="*/ 2929094 w 5026726"/>
                <a:gd name="connsiteY3" fmla="*/ 2573346 h 2800350"/>
                <a:gd name="connsiteX4" fmla="*/ 4472800 w 5026726"/>
                <a:gd name="connsiteY4" fmla="*/ 2573346 h 2800350"/>
                <a:gd name="connsiteX5" fmla="*/ 4651528 w 5026726"/>
                <a:gd name="connsiteY5" fmla="*/ 2394618 h 2800350"/>
                <a:gd name="connsiteX6" fmla="*/ 4651528 w 5026726"/>
                <a:gd name="connsiteY6" fmla="*/ 0 h 2800350"/>
                <a:gd name="connsiteX7" fmla="*/ 4772426 w 5026726"/>
                <a:gd name="connsiteY7" fmla="*/ 0 h 2800350"/>
                <a:gd name="connsiteX8" fmla="*/ 5026726 w 5026726"/>
                <a:gd name="connsiteY8" fmla="*/ 254300 h 2800350"/>
                <a:gd name="connsiteX9" fmla="*/ 5026726 w 5026726"/>
                <a:gd name="connsiteY9" fmla="*/ 2546050 h 2800350"/>
                <a:gd name="connsiteX10" fmla="*/ 4772426 w 5026726"/>
                <a:gd name="connsiteY10" fmla="*/ 2800350 h 2800350"/>
                <a:gd name="connsiteX11" fmla="*/ 254300 w 5026726"/>
                <a:gd name="connsiteY11" fmla="*/ 2800350 h 2800350"/>
                <a:gd name="connsiteX12" fmla="*/ 0 w 5026726"/>
                <a:gd name="connsiteY12" fmla="*/ 2546050 h 2800350"/>
                <a:gd name="connsiteX13" fmla="*/ 0 w 5026726"/>
                <a:gd name="connsiteY13" fmla="*/ 254300 h 2800350"/>
                <a:gd name="connsiteX14" fmla="*/ 254300 w 5026726"/>
                <a:gd name="connsiteY14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6726" h="2800350">
                  <a:moveTo>
                    <a:pt x="254300" y="0"/>
                  </a:moveTo>
                  <a:lnTo>
                    <a:pt x="2750366" y="0"/>
                  </a:lnTo>
                  <a:lnTo>
                    <a:pt x="2750366" y="2394618"/>
                  </a:lnTo>
                  <a:cubicBezTo>
                    <a:pt x="2750366" y="2493327"/>
                    <a:pt x="2830385" y="2573346"/>
                    <a:pt x="2929094" y="2573346"/>
                  </a:cubicBezTo>
                  <a:lnTo>
                    <a:pt x="4472800" y="2573346"/>
                  </a:lnTo>
                  <a:cubicBezTo>
                    <a:pt x="4571509" y="2573346"/>
                    <a:pt x="4651528" y="2493327"/>
                    <a:pt x="4651528" y="2394618"/>
                  </a:cubicBezTo>
                  <a:lnTo>
                    <a:pt x="4651528" y="0"/>
                  </a:lnTo>
                  <a:lnTo>
                    <a:pt x="4772426" y="0"/>
                  </a:lnTo>
                  <a:cubicBezTo>
                    <a:pt x="4912872" y="0"/>
                    <a:pt x="5026726" y="113854"/>
                    <a:pt x="5026726" y="254300"/>
                  </a:cubicBezTo>
                  <a:lnTo>
                    <a:pt x="5026726" y="2546050"/>
                  </a:lnTo>
                  <a:cubicBezTo>
                    <a:pt x="5026726" y="2686496"/>
                    <a:pt x="4912872" y="2800350"/>
                    <a:pt x="4772426" y="2800350"/>
                  </a:cubicBezTo>
                  <a:lnTo>
                    <a:pt x="254300" y="2800350"/>
                  </a:lnTo>
                  <a:cubicBezTo>
                    <a:pt x="113854" y="2800350"/>
                    <a:pt x="0" y="2686496"/>
                    <a:pt x="0" y="2546050"/>
                  </a:cubicBezTo>
                  <a:lnTo>
                    <a:pt x="0" y="254300"/>
                  </a:lnTo>
                  <a:cubicBezTo>
                    <a:pt x="0" y="113854"/>
                    <a:pt x="113854" y="0"/>
                    <a:pt x="254300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CF7BBF0-35C7-2D2E-5022-5830AFE41C9C}"/>
                </a:ext>
              </a:extLst>
            </p:cNvPr>
            <p:cNvSpPr/>
            <p:nvPr/>
          </p:nvSpPr>
          <p:spPr>
            <a:xfrm>
              <a:off x="5449606" y="2816585"/>
              <a:ext cx="840964" cy="2573346"/>
            </a:xfrm>
            <a:custGeom>
              <a:avLst/>
              <a:gdLst>
                <a:gd name="connsiteX0" fmla="*/ 0 w 1901162"/>
                <a:gd name="connsiteY0" fmla="*/ 0 h 2573346"/>
                <a:gd name="connsiteX1" fmla="*/ 1901162 w 1901162"/>
                <a:gd name="connsiteY1" fmla="*/ 0 h 2573346"/>
                <a:gd name="connsiteX2" fmla="*/ 1901162 w 1901162"/>
                <a:gd name="connsiteY2" fmla="*/ 2394618 h 2573346"/>
                <a:gd name="connsiteX3" fmla="*/ 1722434 w 1901162"/>
                <a:gd name="connsiteY3" fmla="*/ 2573346 h 2573346"/>
                <a:gd name="connsiteX4" fmla="*/ 178728 w 1901162"/>
                <a:gd name="connsiteY4" fmla="*/ 2573346 h 2573346"/>
                <a:gd name="connsiteX5" fmla="*/ 0 w 1901162"/>
                <a:gd name="connsiteY5" fmla="*/ 2394618 h 2573346"/>
                <a:gd name="connsiteX6" fmla="*/ 0 w 1901162"/>
                <a:gd name="connsiteY6" fmla="*/ 0 h 257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162" h="2573346">
                  <a:moveTo>
                    <a:pt x="0" y="0"/>
                  </a:moveTo>
                  <a:lnTo>
                    <a:pt x="1901162" y="0"/>
                  </a:lnTo>
                  <a:lnTo>
                    <a:pt x="1901162" y="2394618"/>
                  </a:lnTo>
                  <a:cubicBezTo>
                    <a:pt x="1901162" y="2493327"/>
                    <a:pt x="1821143" y="2573346"/>
                    <a:pt x="1722434" y="2573346"/>
                  </a:cubicBezTo>
                  <a:lnTo>
                    <a:pt x="178728" y="2573346"/>
                  </a:lnTo>
                  <a:cubicBezTo>
                    <a:pt x="80019" y="2573346"/>
                    <a:pt x="0" y="2493327"/>
                    <a:pt x="0" y="2394618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F1F28EC7-879E-40F8-4E21-FF98F0EEEAA3}"/>
                </a:ext>
              </a:extLst>
            </p:cNvPr>
            <p:cNvSpPr/>
            <p:nvPr/>
          </p:nvSpPr>
          <p:spPr>
            <a:xfrm>
              <a:off x="2563922" y="3216253"/>
              <a:ext cx="2244901" cy="1289964"/>
            </a:xfrm>
            <a:prstGeom prst="roundRect">
              <a:avLst>
                <a:gd name="adj" fmla="val 11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4004936-8E7D-4F72-7152-EAA1831E2ABE}"/>
                </a:ext>
              </a:extLst>
            </p:cNvPr>
            <p:cNvSpPr/>
            <p:nvPr/>
          </p:nvSpPr>
          <p:spPr>
            <a:xfrm>
              <a:off x="2684503" y="3361567"/>
              <a:ext cx="1019145" cy="697316"/>
            </a:xfrm>
            <a:prstGeom prst="roundRect">
              <a:avLst>
                <a:gd name="adj" fmla="val 114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0E8FF9FD-FBF0-C3ED-4CAC-A85033A501C0}"/>
                </a:ext>
              </a:extLst>
            </p:cNvPr>
            <p:cNvSpPr/>
            <p:nvPr/>
          </p:nvSpPr>
          <p:spPr>
            <a:xfrm rot="2700000">
              <a:off x="4165008" y="3379454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BEDCF6D-F3BC-00CF-6414-B838DE0C79F4}"/>
                </a:ext>
              </a:extLst>
            </p:cNvPr>
            <p:cNvSpPr/>
            <p:nvPr/>
          </p:nvSpPr>
          <p:spPr>
            <a:xfrm rot="2700000">
              <a:off x="3943318" y="3614120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8737BD1F-74FF-521E-6F39-A9068DC481A6}"/>
                </a:ext>
              </a:extLst>
            </p:cNvPr>
            <p:cNvSpPr/>
            <p:nvPr/>
          </p:nvSpPr>
          <p:spPr>
            <a:xfrm rot="2700000">
              <a:off x="4386174" y="3585992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B59521C-BD4C-AC8C-66A6-47215FFAB1A0}"/>
                </a:ext>
              </a:extLst>
            </p:cNvPr>
            <p:cNvSpPr/>
            <p:nvPr/>
          </p:nvSpPr>
          <p:spPr>
            <a:xfrm rot="2700000">
              <a:off x="4164484" y="3820658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3082B7D-FB97-F5C4-303B-94945A5C3FF5}"/>
                </a:ext>
              </a:extLst>
            </p:cNvPr>
            <p:cNvGrpSpPr/>
            <p:nvPr/>
          </p:nvGrpSpPr>
          <p:grpSpPr>
            <a:xfrm>
              <a:off x="2845544" y="3481520"/>
              <a:ext cx="685614" cy="447623"/>
              <a:chOff x="1336893" y="1757583"/>
              <a:chExt cx="685614" cy="447623"/>
            </a:xfrm>
            <a:solidFill>
              <a:schemeClr val="bg1"/>
            </a:solidFill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BDC1FA0-D51A-43E8-3DC5-B1B8B2F748C6}"/>
                  </a:ext>
                </a:extLst>
              </p:cNvPr>
              <p:cNvSpPr txBox="1"/>
              <p:nvPr/>
            </p:nvSpPr>
            <p:spPr>
              <a:xfrm>
                <a:off x="1416493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8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C71AFDC-7527-234A-4634-A8C83A9F46BB}"/>
                  </a:ext>
                </a:extLst>
              </p:cNvPr>
              <p:cNvSpPr txBox="1"/>
              <p:nvPr/>
            </p:nvSpPr>
            <p:spPr>
              <a:xfrm>
                <a:off x="1616518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9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E95A3F6-B7A8-5E53-D748-B051AD09222E}"/>
                  </a:ext>
                </a:extLst>
              </p:cNvPr>
              <p:cNvSpPr txBox="1"/>
              <p:nvPr/>
            </p:nvSpPr>
            <p:spPr>
              <a:xfrm>
                <a:off x="1887111" y="1757583"/>
                <a:ext cx="108998" cy="165381"/>
              </a:xfrm>
              <a:custGeom>
                <a:avLst/>
                <a:gdLst/>
                <a:ahLst/>
                <a:cxnLst/>
                <a:rect l="l" t="t" r="r" b="b"/>
                <a:pathLst>
                  <a:path w="108998" h="165381">
                    <a:moveTo>
                      <a:pt x="52113" y="0"/>
                    </a:moveTo>
                    <a:cubicBezTo>
                      <a:pt x="60568" y="0"/>
                      <a:pt x="67956" y="1068"/>
                      <a:pt x="74276" y="3203"/>
                    </a:cubicBezTo>
                    <a:cubicBezTo>
                      <a:pt x="80597" y="5337"/>
                      <a:pt x="85850" y="8309"/>
                      <a:pt x="90036" y="12118"/>
                    </a:cubicBezTo>
                    <a:cubicBezTo>
                      <a:pt x="94222" y="15927"/>
                      <a:pt x="97340" y="20448"/>
                      <a:pt x="99391" y="25680"/>
                    </a:cubicBezTo>
                    <a:cubicBezTo>
                      <a:pt x="101442" y="30913"/>
                      <a:pt x="102468" y="36542"/>
                      <a:pt x="102468" y="42570"/>
                    </a:cubicBezTo>
                    <a:cubicBezTo>
                      <a:pt x="102468" y="47844"/>
                      <a:pt x="101965" y="53034"/>
                      <a:pt x="100961" y="58141"/>
                    </a:cubicBezTo>
                    <a:cubicBezTo>
                      <a:pt x="99956" y="63248"/>
                      <a:pt x="97863" y="68752"/>
                      <a:pt x="94682" y="74654"/>
                    </a:cubicBezTo>
                    <a:cubicBezTo>
                      <a:pt x="91501" y="80556"/>
                      <a:pt x="87022" y="87086"/>
                      <a:pt x="81246" y="94244"/>
                    </a:cubicBezTo>
                    <a:cubicBezTo>
                      <a:pt x="75469" y="101401"/>
                      <a:pt x="67809" y="109710"/>
                      <a:pt x="58266" y="119170"/>
                    </a:cubicBezTo>
                    <a:lnTo>
                      <a:pt x="39304" y="138634"/>
                    </a:lnTo>
                    <a:lnTo>
                      <a:pt x="103347" y="138634"/>
                    </a:lnTo>
                    <a:cubicBezTo>
                      <a:pt x="104184" y="138634"/>
                      <a:pt x="104958" y="138885"/>
                      <a:pt x="105670" y="139387"/>
                    </a:cubicBezTo>
                    <a:cubicBezTo>
                      <a:pt x="106381" y="139890"/>
                      <a:pt x="106988" y="140664"/>
                      <a:pt x="107491" y="141710"/>
                    </a:cubicBezTo>
                    <a:cubicBezTo>
                      <a:pt x="107993" y="142757"/>
                      <a:pt x="108370" y="144138"/>
                      <a:pt x="108621" y="145854"/>
                    </a:cubicBezTo>
                    <a:cubicBezTo>
                      <a:pt x="108872" y="147571"/>
                      <a:pt x="108998" y="149601"/>
                      <a:pt x="108998" y="151945"/>
                    </a:cubicBezTo>
                    <a:cubicBezTo>
                      <a:pt x="108998" y="154372"/>
                      <a:pt x="108893" y="156444"/>
                      <a:pt x="108684" y="158161"/>
                    </a:cubicBezTo>
                    <a:cubicBezTo>
                      <a:pt x="108474" y="159877"/>
                      <a:pt x="108160" y="161279"/>
                      <a:pt x="107742" y="162367"/>
                    </a:cubicBezTo>
                    <a:cubicBezTo>
                      <a:pt x="107323" y="163456"/>
                      <a:pt x="106779" y="164230"/>
                      <a:pt x="106109" y="164690"/>
                    </a:cubicBezTo>
                    <a:cubicBezTo>
                      <a:pt x="105440" y="165151"/>
                      <a:pt x="104686" y="165381"/>
                      <a:pt x="103849" y="165381"/>
                    </a:cubicBezTo>
                    <a:lnTo>
                      <a:pt x="10422" y="165381"/>
                    </a:lnTo>
                    <a:cubicBezTo>
                      <a:pt x="8580" y="165381"/>
                      <a:pt x="6990" y="165214"/>
                      <a:pt x="5650" y="164879"/>
                    </a:cubicBezTo>
                    <a:cubicBezTo>
                      <a:pt x="4311" y="164544"/>
                      <a:pt x="3223" y="163895"/>
                      <a:pt x="2385" y="162932"/>
                    </a:cubicBezTo>
                    <a:cubicBezTo>
                      <a:pt x="1548" y="161970"/>
                      <a:pt x="941" y="160567"/>
                      <a:pt x="565" y="158726"/>
                    </a:cubicBezTo>
                    <a:cubicBezTo>
                      <a:pt x="188" y="156884"/>
                      <a:pt x="0" y="154498"/>
                      <a:pt x="0" y="151568"/>
                    </a:cubicBezTo>
                    <a:cubicBezTo>
                      <a:pt x="0" y="148805"/>
                      <a:pt x="125" y="146440"/>
                      <a:pt x="376" y="144473"/>
                    </a:cubicBezTo>
                    <a:cubicBezTo>
                      <a:pt x="627" y="142506"/>
                      <a:pt x="1088" y="140748"/>
                      <a:pt x="1758" y="139199"/>
                    </a:cubicBezTo>
                    <a:cubicBezTo>
                      <a:pt x="2427" y="137650"/>
                      <a:pt x="3285" y="136143"/>
                      <a:pt x="4332" y="134678"/>
                    </a:cubicBezTo>
                    <a:cubicBezTo>
                      <a:pt x="5378" y="133213"/>
                      <a:pt x="6739" y="131602"/>
                      <a:pt x="8413" y="129844"/>
                    </a:cubicBezTo>
                    <a:lnTo>
                      <a:pt x="36542" y="99706"/>
                    </a:lnTo>
                    <a:cubicBezTo>
                      <a:pt x="42150" y="93846"/>
                      <a:pt x="46671" y="88509"/>
                      <a:pt x="50103" y="83695"/>
                    </a:cubicBezTo>
                    <a:cubicBezTo>
                      <a:pt x="53536" y="78882"/>
                      <a:pt x="56215" y="74487"/>
                      <a:pt x="58140" y="70510"/>
                    </a:cubicBezTo>
                    <a:cubicBezTo>
                      <a:pt x="60066" y="66534"/>
                      <a:pt x="61384" y="62871"/>
                      <a:pt x="62096" y="59522"/>
                    </a:cubicBezTo>
                    <a:cubicBezTo>
                      <a:pt x="62807" y="56174"/>
                      <a:pt x="63163" y="52993"/>
                      <a:pt x="63163" y="49979"/>
                    </a:cubicBezTo>
                    <a:cubicBezTo>
                      <a:pt x="63163" y="47216"/>
                      <a:pt x="62724" y="44600"/>
                      <a:pt x="61845" y="42130"/>
                    </a:cubicBezTo>
                    <a:cubicBezTo>
                      <a:pt x="60966" y="39661"/>
                      <a:pt x="59668" y="37505"/>
                      <a:pt x="57952" y="35663"/>
                    </a:cubicBezTo>
                    <a:cubicBezTo>
                      <a:pt x="56236" y="33822"/>
                      <a:pt x="54080" y="32378"/>
                      <a:pt x="51485" y="31331"/>
                    </a:cubicBezTo>
                    <a:cubicBezTo>
                      <a:pt x="48890" y="30285"/>
                      <a:pt x="45834" y="29761"/>
                      <a:pt x="42318" y="29761"/>
                    </a:cubicBezTo>
                    <a:cubicBezTo>
                      <a:pt x="37379" y="29761"/>
                      <a:pt x="33005" y="30389"/>
                      <a:pt x="29195" y="31645"/>
                    </a:cubicBezTo>
                    <a:cubicBezTo>
                      <a:pt x="25386" y="32901"/>
                      <a:pt x="22038" y="34303"/>
                      <a:pt x="19150" y="35852"/>
                    </a:cubicBezTo>
                    <a:cubicBezTo>
                      <a:pt x="16261" y="37401"/>
                      <a:pt x="13855" y="38824"/>
                      <a:pt x="11929" y="40121"/>
                    </a:cubicBezTo>
                    <a:cubicBezTo>
                      <a:pt x="10004" y="41419"/>
                      <a:pt x="8497" y="42068"/>
                      <a:pt x="7408" y="42068"/>
                    </a:cubicBezTo>
                    <a:cubicBezTo>
                      <a:pt x="6655" y="42068"/>
                      <a:pt x="6006" y="41817"/>
                      <a:pt x="5462" y="41314"/>
                    </a:cubicBezTo>
                    <a:cubicBezTo>
                      <a:pt x="4918" y="40812"/>
                      <a:pt x="4478" y="39975"/>
                      <a:pt x="4144" y="38803"/>
                    </a:cubicBezTo>
                    <a:cubicBezTo>
                      <a:pt x="3809" y="37631"/>
                      <a:pt x="3537" y="36061"/>
                      <a:pt x="3327" y="34094"/>
                    </a:cubicBezTo>
                    <a:cubicBezTo>
                      <a:pt x="3118" y="32126"/>
                      <a:pt x="3013" y="29720"/>
                      <a:pt x="3013" y="26873"/>
                    </a:cubicBezTo>
                    <a:cubicBezTo>
                      <a:pt x="3013" y="24948"/>
                      <a:pt x="3076" y="23336"/>
                      <a:pt x="3202" y="22039"/>
                    </a:cubicBezTo>
                    <a:cubicBezTo>
                      <a:pt x="3327" y="20741"/>
                      <a:pt x="3516" y="19611"/>
                      <a:pt x="3767" y="18648"/>
                    </a:cubicBezTo>
                    <a:cubicBezTo>
                      <a:pt x="4018" y="17685"/>
                      <a:pt x="4353" y="16848"/>
                      <a:pt x="4771" y="16137"/>
                    </a:cubicBezTo>
                    <a:cubicBezTo>
                      <a:pt x="5190" y="15425"/>
                      <a:pt x="5922" y="14567"/>
                      <a:pt x="6969" y="13562"/>
                    </a:cubicBezTo>
                    <a:cubicBezTo>
                      <a:pt x="8015" y="12558"/>
                      <a:pt x="9941" y="11281"/>
                      <a:pt x="12745" y="9732"/>
                    </a:cubicBezTo>
                    <a:cubicBezTo>
                      <a:pt x="15550" y="8184"/>
                      <a:pt x="19003" y="6677"/>
                      <a:pt x="23105" y="5212"/>
                    </a:cubicBezTo>
                    <a:cubicBezTo>
                      <a:pt x="27207" y="3747"/>
                      <a:pt x="31728" y="2512"/>
                      <a:pt x="36667" y="1507"/>
                    </a:cubicBezTo>
                    <a:cubicBezTo>
                      <a:pt x="41606" y="503"/>
                      <a:pt x="46755" y="0"/>
                      <a:pt x="52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7C61CCC-9C99-75BD-E7E7-CAC58F550E58}"/>
                  </a:ext>
                </a:extLst>
              </p:cNvPr>
              <p:cNvSpPr txBox="1"/>
              <p:nvPr/>
            </p:nvSpPr>
            <p:spPr>
              <a:xfrm>
                <a:off x="1747231" y="1759717"/>
                <a:ext cx="120551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120551" h="164000">
                    <a:moveTo>
                      <a:pt x="77855" y="0"/>
                    </a:moveTo>
                    <a:cubicBezTo>
                      <a:pt x="82125" y="0"/>
                      <a:pt x="85767" y="105"/>
                      <a:pt x="88780" y="314"/>
                    </a:cubicBezTo>
                    <a:cubicBezTo>
                      <a:pt x="91794" y="523"/>
                      <a:pt x="94201" y="858"/>
                      <a:pt x="96001" y="1319"/>
                    </a:cubicBezTo>
                    <a:cubicBezTo>
                      <a:pt x="97801" y="1779"/>
                      <a:pt x="99119" y="2344"/>
                      <a:pt x="99956" y="3014"/>
                    </a:cubicBezTo>
                    <a:cubicBezTo>
                      <a:pt x="100794" y="3684"/>
                      <a:pt x="101212" y="4479"/>
                      <a:pt x="101212" y="5400"/>
                    </a:cubicBezTo>
                    <a:lnTo>
                      <a:pt x="101212" y="103222"/>
                    </a:lnTo>
                    <a:lnTo>
                      <a:pt x="115653" y="103222"/>
                    </a:lnTo>
                    <a:cubicBezTo>
                      <a:pt x="116993" y="103222"/>
                      <a:pt x="118144" y="104247"/>
                      <a:pt x="119106" y="106298"/>
                    </a:cubicBezTo>
                    <a:cubicBezTo>
                      <a:pt x="120069" y="108349"/>
                      <a:pt x="120551" y="111761"/>
                      <a:pt x="120551" y="116533"/>
                    </a:cubicBezTo>
                    <a:cubicBezTo>
                      <a:pt x="120551" y="120802"/>
                      <a:pt x="120111" y="124046"/>
                      <a:pt x="119232" y="126265"/>
                    </a:cubicBezTo>
                    <a:cubicBezTo>
                      <a:pt x="118353" y="128483"/>
                      <a:pt x="117160" y="129592"/>
                      <a:pt x="115653" y="129592"/>
                    </a:cubicBezTo>
                    <a:lnTo>
                      <a:pt x="101212" y="129592"/>
                    </a:lnTo>
                    <a:lnTo>
                      <a:pt x="101212" y="158977"/>
                    </a:lnTo>
                    <a:cubicBezTo>
                      <a:pt x="101212" y="159814"/>
                      <a:pt x="100961" y="160546"/>
                      <a:pt x="100459" y="161174"/>
                    </a:cubicBezTo>
                    <a:cubicBezTo>
                      <a:pt x="99956" y="161802"/>
                      <a:pt x="99077" y="162325"/>
                      <a:pt x="97822" y="162744"/>
                    </a:cubicBezTo>
                    <a:cubicBezTo>
                      <a:pt x="96566" y="163162"/>
                      <a:pt x="94933" y="163476"/>
                      <a:pt x="92924" y="163686"/>
                    </a:cubicBezTo>
                    <a:cubicBezTo>
                      <a:pt x="90915" y="163895"/>
                      <a:pt x="88320" y="164000"/>
                      <a:pt x="85139" y="164000"/>
                    </a:cubicBezTo>
                    <a:cubicBezTo>
                      <a:pt x="82125" y="164000"/>
                      <a:pt x="79593" y="163895"/>
                      <a:pt x="77541" y="163686"/>
                    </a:cubicBezTo>
                    <a:cubicBezTo>
                      <a:pt x="75490" y="163476"/>
                      <a:pt x="73858" y="163162"/>
                      <a:pt x="72644" y="162744"/>
                    </a:cubicBezTo>
                    <a:cubicBezTo>
                      <a:pt x="71430" y="162325"/>
                      <a:pt x="70593" y="161802"/>
                      <a:pt x="70133" y="161174"/>
                    </a:cubicBezTo>
                    <a:cubicBezTo>
                      <a:pt x="69672" y="160546"/>
                      <a:pt x="69442" y="159814"/>
                      <a:pt x="69442" y="158977"/>
                    </a:cubicBezTo>
                    <a:lnTo>
                      <a:pt x="69442" y="129592"/>
                    </a:lnTo>
                    <a:lnTo>
                      <a:pt x="7283" y="129592"/>
                    </a:lnTo>
                    <a:cubicBezTo>
                      <a:pt x="6111" y="129592"/>
                      <a:pt x="5065" y="129446"/>
                      <a:pt x="4144" y="129153"/>
                    </a:cubicBezTo>
                    <a:cubicBezTo>
                      <a:pt x="3223" y="128860"/>
                      <a:pt x="2448" y="128190"/>
                      <a:pt x="1821" y="127144"/>
                    </a:cubicBezTo>
                    <a:cubicBezTo>
                      <a:pt x="1193" y="126097"/>
                      <a:pt x="732" y="124590"/>
                      <a:pt x="439" y="122623"/>
                    </a:cubicBezTo>
                    <a:cubicBezTo>
                      <a:pt x="146" y="120656"/>
                      <a:pt x="0" y="118040"/>
                      <a:pt x="0" y="114775"/>
                    </a:cubicBezTo>
                    <a:cubicBezTo>
                      <a:pt x="0" y="112096"/>
                      <a:pt x="63" y="109773"/>
                      <a:pt x="188" y="107805"/>
                    </a:cubicBezTo>
                    <a:cubicBezTo>
                      <a:pt x="314" y="105838"/>
                      <a:pt x="523" y="104059"/>
                      <a:pt x="816" y="102468"/>
                    </a:cubicBezTo>
                    <a:cubicBezTo>
                      <a:pt x="1109" y="100878"/>
                      <a:pt x="1528" y="99371"/>
                      <a:pt x="2072" y="97948"/>
                    </a:cubicBezTo>
                    <a:cubicBezTo>
                      <a:pt x="2616" y="96525"/>
                      <a:pt x="3306" y="95018"/>
                      <a:pt x="4144" y="93427"/>
                    </a:cubicBezTo>
                    <a:lnTo>
                      <a:pt x="54624" y="4395"/>
                    </a:lnTo>
                    <a:cubicBezTo>
                      <a:pt x="55043" y="3642"/>
                      <a:pt x="55754" y="2993"/>
                      <a:pt x="56759" y="2449"/>
                    </a:cubicBezTo>
                    <a:cubicBezTo>
                      <a:pt x="57764" y="1905"/>
                      <a:pt x="59166" y="1444"/>
                      <a:pt x="60966" y="1068"/>
                    </a:cubicBezTo>
                    <a:cubicBezTo>
                      <a:pt x="62766" y="691"/>
                      <a:pt x="65047" y="419"/>
                      <a:pt x="67810" y="251"/>
                    </a:cubicBezTo>
                    <a:cubicBezTo>
                      <a:pt x="70572" y="84"/>
                      <a:pt x="73921" y="0"/>
                      <a:pt x="77855" y="0"/>
                    </a:cubicBezTo>
                    <a:close/>
                    <a:moveTo>
                      <a:pt x="69191" y="28505"/>
                    </a:moveTo>
                    <a:lnTo>
                      <a:pt x="26370" y="103222"/>
                    </a:lnTo>
                    <a:lnTo>
                      <a:pt x="69442" y="103222"/>
                    </a:lnTo>
                    <a:lnTo>
                      <a:pt x="69442" y="28505"/>
                    </a:lnTo>
                    <a:lnTo>
                      <a:pt x="69191" y="28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096F27C-ECAC-F7D1-C511-0E139C49FA5D}"/>
                  </a:ext>
                </a:extLst>
              </p:cNvPr>
              <p:cNvSpPr txBox="1"/>
              <p:nvPr/>
            </p:nvSpPr>
            <p:spPr>
              <a:xfrm>
                <a:off x="1558382" y="1885794"/>
                <a:ext cx="37295" cy="38803"/>
              </a:xfrm>
              <a:custGeom>
                <a:avLst/>
                <a:gdLst/>
                <a:ahLst/>
                <a:cxnLst/>
                <a:rect l="l" t="t" r="r" b="b"/>
                <a:pathLst>
                  <a:path w="37295" h="38803">
                    <a:moveTo>
                      <a:pt x="18836" y="0"/>
                    </a:moveTo>
                    <a:cubicBezTo>
                      <a:pt x="25784" y="0"/>
                      <a:pt x="30598" y="1319"/>
                      <a:pt x="33277" y="3956"/>
                    </a:cubicBezTo>
                    <a:cubicBezTo>
                      <a:pt x="35956" y="6593"/>
                      <a:pt x="37295" y="11637"/>
                      <a:pt x="37295" y="19087"/>
                    </a:cubicBezTo>
                    <a:cubicBezTo>
                      <a:pt x="37295" y="26873"/>
                      <a:pt x="35935" y="32105"/>
                      <a:pt x="33214" y="34784"/>
                    </a:cubicBezTo>
                    <a:cubicBezTo>
                      <a:pt x="30493" y="37463"/>
                      <a:pt x="25617" y="38803"/>
                      <a:pt x="18585" y="38803"/>
                    </a:cubicBezTo>
                    <a:cubicBezTo>
                      <a:pt x="11553" y="38803"/>
                      <a:pt x="6697" y="37484"/>
                      <a:pt x="4018" y="34847"/>
                    </a:cubicBezTo>
                    <a:cubicBezTo>
                      <a:pt x="1339" y="32210"/>
                      <a:pt x="0" y="27208"/>
                      <a:pt x="0" y="19841"/>
                    </a:cubicBezTo>
                    <a:cubicBezTo>
                      <a:pt x="0" y="11972"/>
                      <a:pt x="1360" y="6698"/>
                      <a:pt x="4081" y="4019"/>
                    </a:cubicBezTo>
                    <a:cubicBezTo>
                      <a:pt x="6802" y="1340"/>
                      <a:pt x="11720" y="0"/>
                      <a:pt x="188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B8E1D6C-86E8-041F-4C30-D0FB9AB5A1B9}"/>
                  </a:ext>
                </a:extLst>
              </p:cNvPr>
              <p:cNvSpPr txBox="1"/>
              <p:nvPr/>
            </p:nvSpPr>
            <p:spPr>
              <a:xfrm>
                <a:off x="1561140" y="2055633"/>
                <a:ext cx="103249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03249" h="149572">
                    <a:moveTo>
                      <a:pt x="53020" y="0"/>
                    </a:moveTo>
                    <a:cubicBezTo>
                      <a:pt x="62917" y="0"/>
                      <a:pt x="71121" y="1693"/>
                      <a:pt x="77632" y="5079"/>
                    </a:cubicBezTo>
                    <a:cubicBezTo>
                      <a:pt x="84143" y="8465"/>
                      <a:pt x="89296" y="13339"/>
                      <a:pt x="93091" y="19701"/>
                    </a:cubicBezTo>
                    <a:cubicBezTo>
                      <a:pt x="96887" y="26064"/>
                      <a:pt x="99528" y="33840"/>
                      <a:pt x="101017" y="43030"/>
                    </a:cubicBezTo>
                    <a:cubicBezTo>
                      <a:pt x="102505" y="52220"/>
                      <a:pt x="103249" y="62620"/>
                      <a:pt x="103249" y="74228"/>
                    </a:cubicBezTo>
                    <a:cubicBezTo>
                      <a:pt x="103249" y="85762"/>
                      <a:pt x="102319" y="96180"/>
                      <a:pt x="100458" y="105482"/>
                    </a:cubicBezTo>
                    <a:cubicBezTo>
                      <a:pt x="98598" y="114784"/>
                      <a:pt x="95566" y="122709"/>
                      <a:pt x="91361" y="129257"/>
                    </a:cubicBezTo>
                    <a:cubicBezTo>
                      <a:pt x="87157" y="135806"/>
                      <a:pt x="81688" y="140829"/>
                      <a:pt x="74953" y="144326"/>
                    </a:cubicBezTo>
                    <a:cubicBezTo>
                      <a:pt x="68219" y="147824"/>
                      <a:pt x="59977" y="149572"/>
                      <a:pt x="50229" y="149572"/>
                    </a:cubicBezTo>
                    <a:cubicBezTo>
                      <a:pt x="40332" y="149572"/>
                      <a:pt x="32146" y="147879"/>
                      <a:pt x="25672" y="144494"/>
                    </a:cubicBezTo>
                    <a:cubicBezTo>
                      <a:pt x="19198" y="141108"/>
                      <a:pt x="14064" y="136234"/>
                      <a:pt x="10269" y="129871"/>
                    </a:cubicBezTo>
                    <a:cubicBezTo>
                      <a:pt x="6474" y="123509"/>
                      <a:pt x="3813" y="115733"/>
                      <a:pt x="2288" y="106542"/>
                    </a:cubicBezTo>
                    <a:cubicBezTo>
                      <a:pt x="762" y="97352"/>
                      <a:pt x="0" y="86953"/>
                      <a:pt x="0" y="75344"/>
                    </a:cubicBezTo>
                    <a:cubicBezTo>
                      <a:pt x="0" y="63885"/>
                      <a:pt x="948" y="53485"/>
                      <a:pt x="2846" y="44146"/>
                    </a:cubicBezTo>
                    <a:cubicBezTo>
                      <a:pt x="4743" y="34807"/>
                      <a:pt x="7794" y="26864"/>
                      <a:pt x="11999" y="20315"/>
                    </a:cubicBezTo>
                    <a:cubicBezTo>
                      <a:pt x="16203" y="13767"/>
                      <a:pt x="21673" y="8744"/>
                      <a:pt x="28407" y="5246"/>
                    </a:cubicBezTo>
                    <a:cubicBezTo>
                      <a:pt x="35142" y="1749"/>
                      <a:pt x="43346" y="0"/>
                      <a:pt x="53020" y="0"/>
                    </a:cubicBezTo>
                    <a:close/>
                    <a:moveTo>
                      <a:pt x="51792" y="23217"/>
                    </a:moveTo>
                    <a:cubicBezTo>
                      <a:pt x="47401" y="23217"/>
                      <a:pt x="43774" y="24278"/>
                      <a:pt x="40909" y="26398"/>
                    </a:cubicBezTo>
                    <a:cubicBezTo>
                      <a:pt x="38044" y="28519"/>
                      <a:pt x="35774" y="31700"/>
                      <a:pt x="34100" y="35942"/>
                    </a:cubicBezTo>
                    <a:cubicBezTo>
                      <a:pt x="32425" y="40184"/>
                      <a:pt x="31253" y="45467"/>
                      <a:pt x="30584" y="51792"/>
                    </a:cubicBezTo>
                    <a:cubicBezTo>
                      <a:pt x="29914" y="58118"/>
                      <a:pt x="29579" y="65485"/>
                      <a:pt x="29579" y="73893"/>
                    </a:cubicBezTo>
                    <a:cubicBezTo>
                      <a:pt x="29579" y="84162"/>
                      <a:pt x="29988" y="92664"/>
                      <a:pt x="30807" y="99399"/>
                    </a:cubicBezTo>
                    <a:cubicBezTo>
                      <a:pt x="31625" y="106133"/>
                      <a:pt x="32909" y="111491"/>
                      <a:pt x="34658" y="115472"/>
                    </a:cubicBezTo>
                    <a:cubicBezTo>
                      <a:pt x="36407" y="119453"/>
                      <a:pt x="38658" y="122244"/>
                      <a:pt x="41411" y="123844"/>
                    </a:cubicBezTo>
                    <a:cubicBezTo>
                      <a:pt x="44164" y="125444"/>
                      <a:pt x="47476" y="126244"/>
                      <a:pt x="51345" y="126244"/>
                    </a:cubicBezTo>
                    <a:cubicBezTo>
                      <a:pt x="54247" y="126244"/>
                      <a:pt x="56815" y="125779"/>
                      <a:pt x="59047" y="124848"/>
                    </a:cubicBezTo>
                    <a:cubicBezTo>
                      <a:pt x="61279" y="123918"/>
                      <a:pt x="63233" y="122523"/>
                      <a:pt x="64907" y="120663"/>
                    </a:cubicBezTo>
                    <a:cubicBezTo>
                      <a:pt x="66581" y="118802"/>
                      <a:pt x="67977" y="116458"/>
                      <a:pt x="69093" y="113630"/>
                    </a:cubicBezTo>
                    <a:cubicBezTo>
                      <a:pt x="70209" y="110803"/>
                      <a:pt x="71121" y="107528"/>
                      <a:pt x="71828" y="103808"/>
                    </a:cubicBezTo>
                    <a:cubicBezTo>
                      <a:pt x="72535" y="100087"/>
                      <a:pt x="73018" y="95883"/>
                      <a:pt x="73279" y="91195"/>
                    </a:cubicBezTo>
                    <a:cubicBezTo>
                      <a:pt x="73539" y="86506"/>
                      <a:pt x="73669" y="81335"/>
                      <a:pt x="73669" y="75679"/>
                    </a:cubicBezTo>
                    <a:cubicBezTo>
                      <a:pt x="73669" y="68833"/>
                      <a:pt x="73483" y="62787"/>
                      <a:pt x="73111" y="57541"/>
                    </a:cubicBezTo>
                    <a:cubicBezTo>
                      <a:pt x="72739" y="52295"/>
                      <a:pt x="72163" y="47737"/>
                      <a:pt x="71381" y="43867"/>
                    </a:cubicBezTo>
                    <a:cubicBezTo>
                      <a:pt x="70600" y="39998"/>
                      <a:pt x="69632" y="36723"/>
                      <a:pt x="68479" y="34045"/>
                    </a:cubicBezTo>
                    <a:cubicBezTo>
                      <a:pt x="67326" y="31366"/>
                      <a:pt x="65930" y="29226"/>
                      <a:pt x="64293" y="27626"/>
                    </a:cubicBezTo>
                    <a:cubicBezTo>
                      <a:pt x="62656" y="26026"/>
                      <a:pt x="60796" y="24892"/>
                      <a:pt x="58712" y="24222"/>
                    </a:cubicBezTo>
                    <a:cubicBezTo>
                      <a:pt x="56629" y="23552"/>
                      <a:pt x="54322" y="23217"/>
                      <a:pt x="51792" y="232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4236E16-398A-3BAB-6D9B-E82F3C61030D}"/>
                  </a:ext>
                </a:extLst>
              </p:cNvPr>
              <p:cNvSpPr txBox="1"/>
              <p:nvPr/>
            </p:nvSpPr>
            <p:spPr>
              <a:xfrm>
                <a:off x="1444495" y="2057532"/>
                <a:ext cx="107157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07157" h="145777">
                    <a:moveTo>
                      <a:pt x="69206" y="0"/>
                    </a:moveTo>
                    <a:cubicBezTo>
                      <a:pt x="73001" y="0"/>
                      <a:pt x="76238" y="93"/>
                      <a:pt x="78917" y="279"/>
                    </a:cubicBezTo>
                    <a:cubicBezTo>
                      <a:pt x="81595" y="465"/>
                      <a:pt x="83735" y="762"/>
                      <a:pt x="85335" y="1172"/>
                    </a:cubicBezTo>
                    <a:cubicBezTo>
                      <a:pt x="86935" y="1581"/>
                      <a:pt x="88107" y="2083"/>
                      <a:pt x="88851" y="2679"/>
                    </a:cubicBezTo>
                    <a:cubicBezTo>
                      <a:pt x="89595" y="3274"/>
                      <a:pt x="89967" y="3981"/>
                      <a:pt x="89967" y="4799"/>
                    </a:cubicBezTo>
                    <a:lnTo>
                      <a:pt x="89967" y="91752"/>
                    </a:lnTo>
                    <a:lnTo>
                      <a:pt x="102803" y="91752"/>
                    </a:lnTo>
                    <a:cubicBezTo>
                      <a:pt x="103994" y="91752"/>
                      <a:pt x="105017" y="92664"/>
                      <a:pt x="105873" y="94487"/>
                    </a:cubicBezTo>
                    <a:cubicBezTo>
                      <a:pt x="106729" y="96310"/>
                      <a:pt x="107157" y="99342"/>
                      <a:pt x="107157" y="103584"/>
                    </a:cubicBezTo>
                    <a:cubicBezTo>
                      <a:pt x="107157" y="107379"/>
                      <a:pt x="106766" y="110263"/>
                      <a:pt x="105985" y="112235"/>
                    </a:cubicBezTo>
                    <a:cubicBezTo>
                      <a:pt x="105203" y="114207"/>
                      <a:pt x="104143" y="115193"/>
                      <a:pt x="102803" y="115193"/>
                    </a:cubicBezTo>
                    <a:lnTo>
                      <a:pt x="89967" y="115193"/>
                    </a:lnTo>
                    <a:lnTo>
                      <a:pt x="89967" y="141312"/>
                    </a:lnTo>
                    <a:cubicBezTo>
                      <a:pt x="89967" y="142056"/>
                      <a:pt x="89744" y="142707"/>
                      <a:pt x="89297" y="143265"/>
                    </a:cubicBezTo>
                    <a:cubicBezTo>
                      <a:pt x="88851" y="143823"/>
                      <a:pt x="88070" y="144289"/>
                      <a:pt x="86953" y="144661"/>
                    </a:cubicBezTo>
                    <a:cubicBezTo>
                      <a:pt x="85837" y="145033"/>
                      <a:pt x="84386" y="145312"/>
                      <a:pt x="82600" y="145498"/>
                    </a:cubicBezTo>
                    <a:cubicBezTo>
                      <a:pt x="80814" y="145684"/>
                      <a:pt x="78507" y="145777"/>
                      <a:pt x="75680" y="145777"/>
                    </a:cubicBezTo>
                    <a:cubicBezTo>
                      <a:pt x="73001" y="145777"/>
                      <a:pt x="70750" y="145684"/>
                      <a:pt x="68926" y="145498"/>
                    </a:cubicBezTo>
                    <a:cubicBezTo>
                      <a:pt x="67103" y="145312"/>
                      <a:pt x="65652" y="145033"/>
                      <a:pt x="64573" y="144661"/>
                    </a:cubicBezTo>
                    <a:cubicBezTo>
                      <a:pt x="63494" y="144289"/>
                      <a:pt x="62750" y="143823"/>
                      <a:pt x="62341" y="143265"/>
                    </a:cubicBezTo>
                    <a:cubicBezTo>
                      <a:pt x="61932" y="142707"/>
                      <a:pt x="61727" y="142056"/>
                      <a:pt x="61727" y="141312"/>
                    </a:cubicBezTo>
                    <a:lnTo>
                      <a:pt x="61727" y="115193"/>
                    </a:lnTo>
                    <a:lnTo>
                      <a:pt x="6474" y="115193"/>
                    </a:lnTo>
                    <a:cubicBezTo>
                      <a:pt x="5433" y="115193"/>
                      <a:pt x="4502" y="115062"/>
                      <a:pt x="3684" y="114802"/>
                    </a:cubicBezTo>
                    <a:cubicBezTo>
                      <a:pt x="2865" y="114542"/>
                      <a:pt x="2177" y="113946"/>
                      <a:pt x="1619" y="113016"/>
                    </a:cubicBezTo>
                    <a:cubicBezTo>
                      <a:pt x="1061" y="112086"/>
                      <a:pt x="652" y="110746"/>
                      <a:pt x="391" y="108998"/>
                    </a:cubicBezTo>
                    <a:cubicBezTo>
                      <a:pt x="131" y="107249"/>
                      <a:pt x="0" y="104924"/>
                      <a:pt x="0" y="102021"/>
                    </a:cubicBezTo>
                    <a:cubicBezTo>
                      <a:pt x="0" y="99640"/>
                      <a:pt x="56" y="97575"/>
                      <a:pt x="168" y="95826"/>
                    </a:cubicBezTo>
                    <a:cubicBezTo>
                      <a:pt x="279" y="94078"/>
                      <a:pt x="466" y="92496"/>
                      <a:pt x="726" y="91083"/>
                    </a:cubicBezTo>
                    <a:cubicBezTo>
                      <a:pt x="986" y="89669"/>
                      <a:pt x="1358" y="88329"/>
                      <a:pt x="1842" y="87064"/>
                    </a:cubicBezTo>
                    <a:cubicBezTo>
                      <a:pt x="2326" y="85799"/>
                      <a:pt x="2940" y="84460"/>
                      <a:pt x="3684" y="83046"/>
                    </a:cubicBezTo>
                    <a:lnTo>
                      <a:pt x="48556" y="3906"/>
                    </a:lnTo>
                    <a:cubicBezTo>
                      <a:pt x="48928" y="3237"/>
                      <a:pt x="49560" y="2660"/>
                      <a:pt x="50453" y="2176"/>
                    </a:cubicBezTo>
                    <a:cubicBezTo>
                      <a:pt x="51346" y="1693"/>
                      <a:pt x="52593" y="1283"/>
                      <a:pt x="54193" y="948"/>
                    </a:cubicBezTo>
                    <a:cubicBezTo>
                      <a:pt x="55792" y="614"/>
                      <a:pt x="57820" y="372"/>
                      <a:pt x="60276" y="223"/>
                    </a:cubicBezTo>
                    <a:cubicBezTo>
                      <a:pt x="62732" y="74"/>
                      <a:pt x="65708" y="0"/>
                      <a:pt x="69206" y="0"/>
                    </a:cubicBezTo>
                    <a:close/>
                    <a:moveTo>
                      <a:pt x="61504" y="25338"/>
                    </a:moveTo>
                    <a:lnTo>
                      <a:pt x="23441" y="91752"/>
                    </a:lnTo>
                    <a:lnTo>
                      <a:pt x="61727" y="91752"/>
                    </a:lnTo>
                    <a:lnTo>
                      <a:pt x="61727" y="25338"/>
                    </a:lnTo>
                    <a:lnTo>
                      <a:pt x="61504" y="253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5E76109-F0BD-7A72-7744-EF66A0FF6E83}"/>
                  </a:ext>
                </a:extLst>
              </p:cNvPr>
              <p:cNvSpPr txBox="1"/>
              <p:nvPr/>
            </p:nvSpPr>
            <p:spPr>
              <a:xfrm>
                <a:off x="1336893" y="2058201"/>
                <a:ext cx="94654" cy="147005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147005">
                    <a:moveTo>
                      <a:pt x="12948" y="0"/>
                    </a:moveTo>
                    <a:lnTo>
                      <a:pt x="81371" y="0"/>
                    </a:lnTo>
                    <a:cubicBezTo>
                      <a:pt x="82041" y="0"/>
                      <a:pt x="82674" y="224"/>
                      <a:pt x="83269" y="670"/>
                    </a:cubicBezTo>
                    <a:cubicBezTo>
                      <a:pt x="83864" y="1117"/>
                      <a:pt x="84367" y="1824"/>
                      <a:pt x="84776" y="2791"/>
                    </a:cubicBezTo>
                    <a:cubicBezTo>
                      <a:pt x="85185" y="3758"/>
                      <a:pt x="85483" y="5042"/>
                      <a:pt x="85669" y="6642"/>
                    </a:cubicBezTo>
                    <a:cubicBezTo>
                      <a:pt x="85855" y="8242"/>
                      <a:pt x="85948" y="10158"/>
                      <a:pt x="85948" y="12390"/>
                    </a:cubicBezTo>
                    <a:cubicBezTo>
                      <a:pt x="85948" y="16855"/>
                      <a:pt x="85557" y="20092"/>
                      <a:pt x="84776" y="22101"/>
                    </a:cubicBezTo>
                    <a:cubicBezTo>
                      <a:pt x="83995" y="24111"/>
                      <a:pt x="82860" y="25115"/>
                      <a:pt x="81371" y="25115"/>
                    </a:cubicBezTo>
                    <a:lnTo>
                      <a:pt x="30026" y="25115"/>
                    </a:lnTo>
                    <a:lnTo>
                      <a:pt x="30026" y="56034"/>
                    </a:lnTo>
                    <a:cubicBezTo>
                      <a:pt x="32630" y="55737"/>
                      <a:pt x="35216" y="55551"/>
                      <a:pt x="37783" y="55476"/>
                    </a:cubicBezTo>
                    <a:cubicBezTo>
                      <a:pt x="40351" y="55402"/>
                      <a:pt x="43048" y="55364"/>
                      <a:pt x="45876" y="55364"/>
                    </a:cubicBezTo>
                    <a:cubicBezTo>
                      <a:pt x="53689" y="55364"/>
                      <a:pt x="60629" y="56276"/>
                      <a:pt x="66693" y="58099"/>
                    </a:cubicBezTo>
                    <a:cubicBezTo>
                      <a:pt x="72758" y="59922"/>
                      <a:pt x="77855" y="62601"/>
                      <a:pt x="81985" y="66136"/>
                    </a:cubicBezTo>
                    <a:cubicBezTo>
                      <a:pt x="86115" y="69671"/>
                      <a:pt x="89259" y="74061"/>
                      <a:pt x="91417" y="79307"/>
                    </a:cubicBezTo>
                    <a:cubicBezTo>
                      <a:pt x="93575" y="84553"/>
                      <a:pt x="94654" y="90637"/>
                      <a:pt x="94654" y="97557"/>
                    </a:cubicBezTo>
                    <a:cubicBezTo>
                      <a:pt x="94654" y="105371"/>
                      <a:pt x="93296" y="112347"/>
                      <a:pt x="90580" y="118486"/>
                    </a:cubicBezTo>
                    <a:cubicBezTo>
                      <a:pt x="87864" y="124625"/>
                      <a:pt x="84032" y="129797"/>
                      <a:pt x="79083" y="134002"/>
                    </a:cubicBezTo>
                    <a:cubicBezTo>
                      <a:pt x="74135" y="138206"/>
                      <a:pt x="68182" y="141424"/>
                      <a:pt x="61224" y="143657"/>
                    </a:cubicBezTo>
                    <a:cubicBezTo>
                      <a:pt x="54266" y="145889"/>
                      <a:pt x="46546" y="147005"/>
                      <a:pt x="38062" y="147005"/>
                    </a:cubicBezTo>
                    <a:cubicBezTo>
                      <a:pt x="33598" y="147005"/>
                      <a:pt x="29356" y="146726"/>
                      <a:pt x="25338" y="146168"/>
                    </a:cubicBezTo>
                    <a:cubicBezTo>
                      <a:pt x="21319" y="145610"/>
                      <a:pt x="17710" y="144903"/>
                      <a:pt x="14510" y="144047"/>
                    </a:cubicBezTo>
                    <a:cubicBezTo>
                      <a:pt x="11311" y="143192"/>
                      <a:pt x="8688" y="142336"/>
                      <a:pt x="6641" y="141480"/>
                    </a:cubicBezTo>
                    <a:cubicBezTo>
                      <a:pt x="4595" y="140624"/>
                      <a:pt x="3255" y="139917"/>
                      <a:pt x="2623" y="139359"/>
                    </a:cubicBezTo>
                    <a:cubicBezTo>
                      <a:pt x="1990" y="138801"/>
                      <a:pt x="1525" y="138187"/>
                      <a:pt x="1228" y="137518"/>
                    </a:cubicBezTo>
                    <a:cubicBezTo>
                      <a:pt x="930" y="136848"/>
                      <a:pt x="688" y="136048"/>
                      <a:pt x="502" y="135118"/>
                    </a:cubicBezTo>
                    <a:cubicBezTo>
                      <a:pt x="316" y="134188"/>
                      <a:pt x="186" y="133016"/>
                      <a:pt x="111" y="131602"/>
                    </a:cubicBezTo>
                    <a:cubicBezTo>
                      <a:pt x="37" y="130188"/>
                      <a:pt x="0" y="128514"/>
                      <a:pt x="0" y="126579"/>
                    </a:cubicBezTo>
                    <a:cubicBezTo>
                      <a:pt x="0" y="124495"/>
                      <a:pt x="74" y="122728"/>
                      <a:pt x="223" y="121277"/>
                    </a:cubicBezTo>
                    <a:cubicBezTo>
                      <a:pt x="372" y="119826"/>
                      <a:pt x="614" y="118654"/>
                      <a:pt x="948" y="117761"/>
                    </a:cubicBezTo>
                    <a:cubicBezTo>
                      <a:pt x="1283" y="116868"/>
                      <a:pt x="1674" y="116235"/>
                      <a:pt x="2120" y="115863"/>
                    </a:cubicBezTo>
                    <a:cubicBezTo>
                      <a:pt x="2567" y="115491"/>
                      <a:pt x="3088" y="115305"/>
                      <a:pt x="3683" y="115305"/>
                    </a:cubicBezTo>
                    <a:cubicBezTo>
                      <a:pt x="4427" y="115305"/>
                      <a:pt x="5562" y="115733"/>
                      <a:pt x="7088" y="116589"/>
                    </a:cubicBezTo>
                    <a:cubicBezTo>
                      <a:pt x="8613" y="117444"/>
                      <a:pt x="10622" y="118393"/>
                      <a:pt x="13115" y="119435"/>
                    </a:cubicBezTo>
                    <a:cubicBezTo>
                      <a:pt x="15608" y="120477"/>
                      <a:pt x="18640" y="121426"/>
                      <a:pt x="22212" y="122281"/>
                    </a:cubicBezTo>
                    <a:cubicBezTo>
                      <a:pt x="25784" y="123137"/>
                      <a:pt x="30063" y="123565"/>
                      <a:pt x="35049" y="123565"/>
                    </a:cubicBezTo>
                    <a:cubicBezTo>
                      <a:pt x="39365" y="123565"/>
                      <a:pt x="43290" y="123118"/>
                      <a:pt x="46825" y="122226"/>
                    </a:cubicBezTo>
                    <a:cubicBezTo>
                      <a:pt x="50359" y="121333"/>
                      <a:pt x="53355" y="119900"/>
                      <a:pt x="55810" y="117928"/>
                    </a:cubicBezTo>
                    <a:cubicBezTo>
                      <a:pt x="58266" y="115956"/>
                      <a:pt x="60163" y="113482"/>
                      <a:pt x="61503" y="110505"/>
                    </a:cubicBezTo>
                    <a:cubicBezTo>
                      <a:pt x="62842" y="107529"/>
                      <a:pt x="63512" y="103957"/>
                      <a:pt x="63512" y="99790"/>
                    </a:cubicBezTo>
                    <a:cubicBezTo>
                      <a:pt x="63512" y="96218"/>
                      <a:pt x="62954" y="93037"/>
                      <a:pt x="61838" y="90246"/>
                    </a:cubicBezTo>
                    <a:cubicBezTo>
                      <a:pt x="60722" y="87456"/>
                      <a:pt x="58973" y="85093"/>
                      <a:pt x="56592" y="83158"/>
                    </a:cubicBezTo>
                    <a:cubicBezTo>
                      <a:pt x="54210" y="81223"/>
                      <a:pt x="51122" y="79772"/>
                      <a:pt x="47327" y="78805"/>
                    </a:cubicBezTo>
                    <a:cubicBezTo>
                      <a:pt x="43532" y="77838"/>
                      <a:pt x="38918" y="77354"/>
                      <a:pt x="33486" y="77354"/>
                    </a:cubicBezTo>
                    <a:cubicBezTo>
                      <a:pt x="29170" y="77354"/>
                      <a:pt x="25245" y="77577"/>
                      <a:pt x="21710" y="78024"/>
                    </a:cubicBezTo>
                    <a:cubicBezTo>
                      <a:pt x="18175" y="78470"/>
                      <a:pt x="14845" y="78693"/>
                      <a:pt x="11720" y="78693"/>
                    </a:cubicBezTo>
                    <a:cubicBezTo>
                      <a:pt x="9562" y="78693"/>
                      <a:pt x="8018" y="78154"/>
                      <a:pt x="7088" y="77075"/>
                    </a:cubicBezTo>
                    <a:cubicBezTo>
                      <a:pt x="6157" y="75996"/>
                      <a:pt x="5692" y="74005"/>
                      <a:pt x="5692" y="71103"/>
                    </a:cubicBezTo>
                    <a:lnTo>
                      <a:pt x="5692" y="8372"/>
                    </a:lnTo>
                    <a:cubicBezTo>
                      <a:pt x="5692" y="5395"/>
                      <a:pt x="6269" y="3256"/>
                      <a:pt x="7423" y="1954"/>
                    </a:cubicBezTo>
                    <a:cubicBezTo>
                      <a:pt x="8576" y="651"/>
                      <a:pt x="10418" y="0"/>
                      <a:pt x="129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AD0818B-654C-F7B6-D71A-F850195BC89D}"/>
                  </a:ext>
                </a:extLst>
              </p:cNvPr>
              <p:cNvSpPr txBox="1"/>
              <p:nvPr/>
            </p:nvSpPr>
            <p:spPr>
              <a:xfrm>
                <a:off x="1740291" y="2092916"/>
                <a:ext cx="95102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95102" h="110393">
                    <a:moveTo>
                      <a:pt x="58601" y="0"/>
                    </a:moveTo>
                    <a:cubicBezTo>
                      <a:pt x="65373" y="0"/>
                      <a:pt x="71084" y="1116"/>
                      <a:pt x="75735" y="3348"/>
                    </a:cubicBezTo>
                    <a:cubicBezTo>
                      <a:pt x="80386" y="5581"/>
                      <a:pt x="84144" y="8613"/>
                      <a:pt x="87009" y="12445"/>
                    </a:cubicBezTo>
                    <a:cubicBezTo>
                      <a:pt x="89874" y="16278"/>
                      <a:pt x="91939" y="20761"/>
                      <a:pt x="93204" y="25896"/>
                    </a:cubicBezTo>
                    <a:cubicBezTo>
                      <a:pt x="94469" y="31030"/>
                      <a:pt x="95102" y="37207"/>
                      <a:pt x="95102" y="44425"/>
                    </a:cubicBezTo>
                    <a:lnTo>
                      <a:pt x="95102" y="105928"/>
                    </a:lnTo>
                    <a:cubicBezTo>
                      <a:pt x="95102" y="106672"/>
                      <a:pt x="94878" y="107323"/>
                      <a:pt x="94432" y="107881"/>
                    </a:cubicBezTo>
                    <a:cubicBezTo>
                      <a:pt x="93985" y="108439"/>
                      <a:pt x="93241" y="108905"/>
                      <a:pt x="92199" y="109277"/>
                    </a:cubicBezTo>
                    <a:cubicBezTo>
                      <a:pt x="91158" y="109649"/>
                      <a:pt x="89725" y="109928"/>
                      <a:pt x="87902" y="110114"/>
                    </a:cubicBezTo>
                    <a:cubicBezTo>
                      <a:pt x="86079" y="110300"/>
                      <a:pt x="83828" y="110393"/>
                      <a:pt x="81149" y="110393"/>
                    </a:cubicBezTo>
                    <a:cubicBezTo>
                      <a:pt x="78396" y="110393"/>
                      <a:pt x="76107" y="110300"/>
                      <a:pt x="74284" y="110114"/>
                    </a:cubicBezTo>
                    <a:cubicBezTo>
                      <a:pt x="72461" y="109928"/>
                      <a:pt x="71029" y="109649"/>
                      <a:pt x="69987" y="109277"/>
                    </a:cubicBezTo>
                    <a:cubicBezTo>
                      <a:pt x="68945" y="108905"/>
                      <a:pt x="68201" y="108439"/>
                      <a:pt x="67754" y="107881"/>
                    </a:cubicBezTo>
                    <a:cubicBezTo>
                      <a:pt x="67308" y="107323"/>
                      <a:pt x="67085" y="106672"/>
                      <a:pt x="67085" y="105928"/>
                    </a:cubicBezTo>
                    <a:lnTo>
                      <a:pt x="67085" y="49113"/>
                    </a:lnTo>
                    <a:cubicBezTo>
                      <a:pt x="67085" y="44276"/>
                      <a:pt x="66731" y="40481"/>
                      <a:pt x="66024" y="37728"/>
                    </a:cubicBezTo>
                    <a:cubicBezTo>
                      <a:pt x="65317" y="34974"/>
                      <a:pt x="64294" y="32612"/>
                      <a:pt x="62955" y="30640"/>
                    </a:cubicBezTo>
                    <a:cubicBezTo>
                      <a:pt x="61615" y="28668"/>
                      <a:pt x="59885" y="27142"/>
                      <a:pt x="57764" y="26063"/>
                    </a:cubicBezTo>
                    <a:cubicBezTo>
                      <a:pt x="55643" y="24984"/>
                      <a:pt x="53169" y="24445"/>
                      <a:pt x="50341" y="24445"/>
                    </a:cubicBezTo>
                    <a:cubicBezTo>
                      <a:pt x="46770" y="24445"/>
                      <a:pt x="43160" y="25747"/>
                      <a:pt x="39514" y="28351"/>
                    </a:cubicBezTo>
                    <a:cubicBezTo>
                      <a:pt x="35868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0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5105" y="7441"/>
                      <a:pt x="40798" y="4464"/>
                    </a:cubicBezTo>
                    <a:cubicBezTo>
                      <a:pt x="46491" y="1488"/>
                      <a:pt x="52425" y="0"/>
                      <a:pt x="586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2871D23-DF18-1ADF-F3AB-722C3A990190}"/>
                  </a:ext>
                </a:extLst>
              </p:cNvPr>
              <p:cNvSpPr txBox="1"/>
              <p:nvPr/>
            </p:nvSpPr>
            <p:spPr>
              <a:xfrm>
                <a:off x="1864116" y="2092916"/>
                <a:ext cx="158391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158391" h="110393">
                    <a:moveTo>
                      <a:pt x="57597" y="0"/>
                    </a:moveTo>
                    <a:cubicBezTo>
                      <a:pt x="61690" y="0"/>
                      <a:pt x="65373" y="427"/>
                      <a:pt x="68647" y="1283"/>
                    </a:cubicBezTo>
                    <a:cubicBezTo>
                      <a:pt x="71922" y="2139"/>
                      <a:pt x="74842" y="3367"/>
                      <a:pt x="77410" y="4967"/>
                    </a:cubicBezTo>
                    <a:cubicBezTo>
                      <a:pt x="79977" y="6567"/>
                      <a:pt x="82191" y="8483"/>
                      <a:pt x="84051" y="10715"/>
                    </a:cubicBezTo>
                    <a:cubicBezTo>
                      <a:pt x="85911" y="12948"/>
                      <a:pt x="87474" y="15441"/>
                      <a:pt x="88739" y="18194"/>
                    </a:cubicBezTo>
                    <a:cubicBezTo>
                      <a:pt x="91716" y="14994"/>
                      <a:pt x="94636" y="12241"/>
                      <a:pt x="97501" y="9934"/>
                    </a:cubicBezTo>
                    <a:cubicBezTo>
                      <a:pt x="100366" y="7627"/>
                      <a:pt x="103194" y="5748"/>
                      <a:pt x="105985" y="4297"/>
                    </a:cubicBezTo>
                    <a:cubicBezTo>
                      <a:pt x="108775" y="2846"/>
                      <a:pt x="111566" y="1767"/>
                      <a:pt x="114356" y="1060"/>
                    </a:cubicBezTo>
                    <a:cubicBezTo>
                      <a:pt x="117147" y="353"/>
                      <a:pt x="119993" y="0"/>
                      <a:pt x="122895" y="0"/>
                    </a:cubicBezTo>
                    <a:cubicBezTo>
                      <a:pt x="129518" y="0"/>
                      <a:pt x="135099" y="1116"/>
                      <a:pt x="139638" y="3348"/>
                    </a:cubicBezTo>
                    <a:cubicBezTo>
                      <a:pt x="144178" y="5581"/>
                      <a:pt x="147842" y="8613"/>
                      <a:pt x="150633" y="12445"/>
                    </a:cubicBezTo>
                    <a:cubicBezTo>
                      <a:pt x="153424" y="16278"/>
                      <a:pt x="155414" y="20761"/>
                      <a:pt x="156605" y="25896"/>
                    </a:cubicBezTo>
                    <a:cubicBezTo>
                      <a:pt x="157795" y="31030"/>
                      <a:pt x="158391" y="36462"/>
                      <a:pt x="158391" y="42192"/>
                    </a:cubicBezTo>
                    <a:lnTo>
                      <a:pt x="158391" y="105928"/>
                    </a:lnTo>
                    <a:cubicBezTo>
                      <a:pt x="158391" y="106672"/>
                      <a:pt x="158167" y="107323"/>
                      <a:pt x="157721" y="107881"/>
                    </a:cubicBezTo>
                    <a:cubicBezTo>
                      <a:pt x="157274" y="108439"/>
                      <a:pt x="156530" y="108905"/>
                      <a:pt x="155489" y="109277"/>
                    </a:cubicBezTo>
                    <a:cubicBezTo>
                      <a:pt x="154447" y="109649"/>
                      <a:pt x="153033" y="109928"/>
                      <a:pt x="151247" y="110114"/>
                    </a:cubicBezTo>
                    <a:cubicBezTo>
                      <a:pt x="149461" y="110300"/>
                      <a:pt x="147191" y="110393"/>
                      <a:pt x="144438" y="110393"/>
                    </a:cubicBezTo>
                    <a:cubicBezTo>
                      <a:pt x="141610" y="110393"/>
                      <a:pt x="139303" y="110300"/>
                      <a:pt x="137518" y="110114"/>
                    </a:cubicBezTo>
                    <a:cubicBezTo>
                      <a:pt x="135732" y="109928"/>
                      <a:pt x="134299" y="109649"/>
                      <a:pt x="133220" y="109277"/>
                    </a:cubicBezTo>
                    <a:cubicBezTo>
                      <a:pt x="132141" y="108905"/>
                      <a:pt x="131397" y="108439"/>
                      <a:pt x="130988" y="107881"/>
                    </a:cubicBezTo>
                    <a:cubicBezTo>
                      <a:pt x="130578" y="107323"/>
                      <a:pt x="130374" y="106672"/>
                      <a:pt x="130374" y="105928"/>
                    </a:cubicBezTo>
                    <a:lnTo>
                      <a:pt x="130374" y="46880"/>
                    </a:lnTo>
                    <a:cubicBezTo>
                      <a:pt x="130374" y="43532"/>
                      <a:pt x="130058" y="40481"/>
                      <a:pt x="129425" y="37728"/>
                    </a:cubicBezTo>
                    <a:cubicBezTo>
                      <a:pt x="128792" y="34974"/>
                      <a:pt x="127825" y="32612"/>
                      <a:pt x="126523" y="30640"/>
                    </a:cubicBezTo>
                    <a:cubicBezTo>
                      <a:pt x="125221" y="28668"/>
                      <a:pt x="123583" y="27142"/>
                      <a:pt x="121612" y="26063"/>
                    </a:cubicBezTo>
                    <a:cubicBezTo>
                      <a:pt x="119640" y="24984"/>
                      <a:pt x="117277" y="24445"/>
                      <a:pt x="114524" y="24445"/>
                    </a:cubicBezTo>
                    <a:cubicBezTo>
                      <a:pt x="111175" y="24445"/>
                      <a:pt x="107789" y="25747"/>
                      <a:pt x="104366" y="28351"/>
                    </a:cubicBezTo>
                    <a:cubicBezTo>
                      <a:pt x="100943" y="30956"/>
                      <a:pt x="97222" y="34751"/>
                      <a:pt x="93204" y="39737"/>
                    </a:cubicBezTo>
                    <a:lnTo>
                      <a:pt x="93204" y="105928"/>
                    </a:lnTo>
                    <a:cubicBezTo>
                      <a:pt x="93204" y="106672"/>
                      <a:pt x="92981" y="107323"/>
                      <a:pt x="92534" y="107881"/>
                    </a:cubicBezTo>
                    <a:cubicBezTo>
                      <a:pt x="92088" y="108439"/>
                      <a:pt x="91325" y="108905"/>
                      <a:pt x="90246" y="109277"/>
                    </a:cubicBezTo>
                    <a:cubicBezTo>
                      <a:pt x="89167" y="109649"/>
                      <a:pt x="87735" y="109928"/>
                      <a:pt x="85949" y="110114"/>
                    </a:cubicBezTo>
                    <a:cubicBezTo>
                      <a:pt x="84163" y="110300"/>
                      <a:pt x="81930" y="110393"/>
                      <a:pt x="79251" y="110393"/>
                    </a:cubicBezTo>
                    <a:cubicBezTo>
                      <a:pt x="76498" y="110393"/>
                      <a:pt x="74228" y="110300"/>
                      <a:pt x="72442" y="110114"/>
                    </a:cubicBezTo>
                    <a:cubicBezTo>
                      <a:pt x="70656" y="109928"/>
                      <a:pt x="69224" y="109649"/>
                      <a:pt x="68145" y="109277"/>
                    </a:cubicBezTo>
                    <a:cubicBezTo>
                      <a:pt x="67066" y="108905"/>
                      <a:pt x="66303" y="108439"/>
                      <a:pt x="65857" y="107881"/>
                    </a:cubicBezTo>
                    <a:cubicBezTo>
                      <a:pt x="65410" y="107323"/>
                      <a:pt x="65187" y="106672"/>
                      <a:pt x="65187" y="105928"/>
                    </a:cubicBezTo>
                    <a:lnTo>
                      <a:pt x="65187" y="46880"/>
                    </a:lnTo>
                    <a:cubicBezTo>
                      <a:pt x="65187" y="43532"/>
                      <a:pt x="64871" y="40481"/>
                      <a:pt x="64238" y="37728"/>
                    </a:cubicBezTo>
                    <a:cubicBezTo>
                      <a:pt x="63606" y="34974"/>
                      <a:pt x="62657" y="32612"/>
                      <a:pt x="61392" y="30640"/>
                    </a:cubicBezTo>
                    <a:cubicBezTo>
                      <a:pt x="60127" y="28668"/>
                      <a:pt x="58490" y="27142"/>
                      <a:pt x="56481" y="26063"/>
                    </a:cubicBezTo>
                    <a:cubicBezTo>
                      <a:pt x="54471" y="24984"/>
                      <a:pt x="52127" y="24445"/>
                      <a:pt x="49448" y="24445"/>
                    </a:cubicBezTo>
                    <a:cubicBezTo>
                      <a:pt x="46025" y="24445"/>
                      <a:pt x="42602" y="25747"/>
                      <a:pt x="39179" y="28351"/>
                    </a:cubicBezTo>
                    <a:cubicBezTo>
                      <a:pt x="35756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1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4994" y="7441"/>
                      <a:pt x="40463" y="4464"/>
                    </a:cubicBezTo>
                    <a:cubicBezTo>
                      <a:pt x="45932" y="1488"/>
                      <a:pt x="51644" y="0"/>
                      <a:pt x="575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</p:grp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86876908-25A3-6F68-FA38-62F866522569}"/>
                </a:ext>
              </a:extLst>
            </p:cNvPr>
            <p:cNvSpPr/>
            <p:nvPr/>
          </p:nvSpPr>
          <p:spPr>
            <a:xfrm rot="10800000">
              <a:off x="5611974" y="2816586"/>
              <a:ext cx="484026" cy="61241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C0201EF-F8C9-53D2-9D44-34020C3C1766}"/>
              </a:ext>
            </a:extLst>
          </p:cNvPr>
          <p:cNvGrpSpPr/>
          <p:nvPr/>
        </p:nvGrpSpPr>
        <p:grpSpPr>
          <a:xfrm>
            <a:off x="5445275" y="3653693"/>
            <a:ext cx="657005" cy="1223305"/>
            <a:chOff x="6130920" y="811537"/>
            <a:chExt cx="903433" cy="16821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557FDD3-AA6E-2054-E059-566E63026BAD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244" name="Freeform 351">
                <a:extLst>
                  <a:ext uri="{FF2B5EF4-FFF2-40B4-BE49-F238E27FC236}">
                    <a16:creationId xmlns:a16="http://schemas.microsoft.com/office/drawing/2014/main" id="{3847D928-631C-7CD7-E8F0-B4996583F33E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F71454C-9811-9181-A81C-10DD16F467DA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49" name="Freeform 356">
                  <a:extLst>
                    <a:ext uri="{FF2B5EF4-FFF2-40B4-BE49-F238E27FC236}">
                      <a16:creationId xmlns:a16="http://schemas.microsoft.com/office/drawing/2014/main" id="{E0CD6BB1-0420-900A-7554-9DAD9EC0430D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CCB5D17-5EF9-8269-CB3C-170E579555A8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D38F473A-E206-C647-9952-E029727FA0B6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C223B5F4-49C0-DC95-0FD4-A7CAB93DD73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EBDE6E37-1F0B-261B-CABF-B9CB579DB409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2" name="Freeform 359">
                  <a:extLst>
                    <a:ext uri="{FF2B5EF4-FFF2-40B4-BE49-F238E27FC236}">
                      <a16:creationId xmlns:a16="http://schemas.microsoft.com/office/drawing/2014/main" id="{810973CB-D69D-ACCF-3C3B-14297DB95D1A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Freeform 355">
                <a:extLst>
                  <a:ext uri="{FF2B5EF4-FFF2-40B4-BE49-F238E27FC236}">
                    <a16:creationId xmlns:a16="http://schemas.microsoft.com/office/drawing/2014/main" id="{6892D8AD-EAD3-1ED9-8502-A34E596CDC9A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ADA60D19-D4C1-EA3E-9617-3ABE10F69577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BE66ABA7-4289-F725-A9CF-D2C7EE5B9B97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856AA66-AC6D-7389-1E1B-DC87A7FC870A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233" name="Freeform 351">
                <a:extLst>
                  <a:ext uri="{FF2B5EF4-FFF2-40B4-BE49-F238E27FC236}">
                    <a16:creationId xmlns:a16="http://schemas.microsoft.com/office/drawing/2014/main" id="{7B38A7DB-1C26-902A-DA55-000259DC0458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305EAB32-3DE2-75EC-38B4-819CE9EAF451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38" name="Freeform 356">
                  <a:extLst>
                    <a:ext uri="{FF2B5EF4-FFF2-40B4-BE49-F238E27FC236}">
                      <a16:creationId xmlns:a16="http://schemas.microsoft.com/office/drawing/2014/main" id="{529BC154-25BD-207B-680E-BEBC921D3ECB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ACE94F3-DA4C-BD86-391E-7BAFE16FEC3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ED5401FA-F06F-E3A2-71FD-671BADFD4C8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93D2108-81B3-A704-EFBC-A9EA742DFCF5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64C5BCF-136F-5559-C4FE-4DA989D461E0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1" name="Freeform 359">
                  <a:extLst>
                    <a:ext uri="{FF2B5EF4-FFF2-40B4-BE49-F238E27FC236}">
                      <a16:creationId xmlns:a16="http://schemas.microsoft.com/office/drawing/2014/main" id="{DBF27DC0-D692-4FCF-B9E6-85D84D085D80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Freeform 355">
                <a:extLst>
                  <a:ext uri="{FF2B5EF4-FFF2-40B4-BE49-F238E27FC236}">
                    <a16:creationId xmlns:a16="http://schemas.microsoft.com/office/drawing/2014/main" id="{CF96EF64-ABCE-FDD4-7D3A-04C262F84EB3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B8830380-0F20-3B8B-5C4D-6CC7E32B91EC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03473AB2-9EFB-343C-4A0E-46E5FC9D5DBD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2AD8671F-B19F-499B-B33C-2735847FFF5A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222" name="Freeform 351">
                <a:extLst>
                  <a:ext uri="{FF2B5EF4-FFF2-40B4-BE49-F238E27FC236}">
                    <a16:creationId xmlns:a16="http://schemas.microsoft.com/office/drawing/2014/main" id="{55DD584C-C2DD-2658-3F1F-02143587C662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DA77499F-6524-F90D-595D-CC99C036096D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27" name="Freeform 356">
                  <a:extLst>
                    <a:ext uri="{FF2B5EF4-FFF2-40B4-BE49-F238E27FC236}">
                      <a16:creationId xmlns:a16="http://schemas.microsoft.com/office/drawing/2014/main" id="{5CF27501-D33F-A122-B96D-64C345FD3925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F95A62F-2DF2-8267-EDAC-F05CC735041E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09EB3028-2C1C-11DD-B9DE-98F0B6B0236A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B54A9405-9C6F-DA63-B8B1-020F9983E14A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1D6A87A8-8748-B06F-17C1-E87F283BE804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0" name="Freeform 359">
                  <a:extLst>
                    <a:ext uri="{FF2B5EF4-FFF2-40B4-BE49-F238E27FC236}">
                      <a16:creationId xmlns:a16="http://schemas.microsoft.com/office/drawing/2014/main" id="{4FE1067D-B5C1-9557-BDD2-AF491FADA07C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Freeform 355">
                <a:extLst>
                  <a:ext uri="{FF2B5EF4-FFF2-40B4-BE49-F238E27FC236}">
                    <a16:creationId xmlns:a16="http://schemas.microsoft.com/office/drawing/2014/main" id="{02B72528-A4BE-EA27-5525-E20FB814965E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DD88A940-C8DC-636A-F945-D5E1BD082065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E2B6E80E-6EF3-A40E-19B0-27F9BE39CB46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5" name="Right Arrow 388">
            <a:extLst>
              <a:ext uri="{FF2B5EF4-FFF2-40B4-BE49-F238E27FC236}">
                <a16:creationId xmlns:a16="http://schemas.microsoft.com/office/drawing/2014/main" id="{801FAE91-0FA2-9854-1B40-121B820F4138}"/>
              </a:ext>
            </a:extLst>
          </p:cNvPr>
          <p:cNvSpPr/>
          <p:nvPr/>
        </p:nvSpPr>
        <p:spPr>
          <a:xfrm>
            <a:off x="6178324" y="414140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6" name="Right Arrow 388">
            <a:extLst>
              <a:ext uri="{FF2B5EF4-FFF2-40B4-BE49-F238E27FC236}">
                <a16:creationId xmlns:a16="http://schemas.microsoft.com/office/drawing/2014/main" id="{510EA681-DE62-4F8F-1607-E96B1DB2387A}"/>
              </a:ext>
            </a:extLst>
          </p:cNvPr>
          <p:cNvSpPr/>
          <p:nvPr/>
        </p:nvSpPr>
        <p:spPr>
          <a:xfrm>
            <a:off x="7759960" y="4166248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7" name="Right Arrow 388">
            <a:extLst>
              <a:ext uri="{FF2B5EF4-FFF2-40B4-BE49-F238E27FC236}">
                <a16:creationId xmlns:a16="http://schemas.microsoft.com/office/drawing/2014/main" id="{FF0F3ADE-9821-6405-F32D-109E9438BC23}"/>
              </a:ext>
            </a:extLst>
          </p:cNvPr>
          <p:cNvSpPr/>
          <p:nvPr/>
        </p:nvSpPr>
        <p:spPr>
          <a:xfrm>
            <a:off x="9811884" y="4114561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276F63-C573-3E8A-92A3-DA267111A5DE}"/>
              </a:ext>
            </a:extLst>
          </p:cNvPr>
          <p:cNvGrpSpPr/>
          <p:nvPr/>
        </p:nvGrpSpPr>
        <p:grpSpPr>
          <a:xfrm>
            <a:off x="10380483" y="2355973"/>
            <a:ext cx="856516" cy="857433"/>
            <a:chOff x="5481918" y="1453931"/>
            <a:chExt cx="3837335" cy="3841442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D6DD865-3BF2-E5B4-78F9-76B8C652175C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0FF1BBA-62B8-7605-96FE-A3B642975E10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65AA493-6EF7-8488-FD56-D66BAC0C3D57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7BFFA95-8C34-52ED-76DA-04274FC5046A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8FEA74B-F344-F767-96AC-92FAEDE9394F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AFE69DC-8543-281C-6C81-B9DCF7BEF7DD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46929C2-88DC-6BCC-8702-7FF176F6658D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87DAA4D-83C0-D33C-0B5B-6355B39BCAE4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84F2499-137A-A8E0-9183-F213D3C4A983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7B4B622-A258-4A23-7D5B-4758BBF2B6A5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B1310E8-BCD4-67A6-FD45-FF4D89C14ADE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B7FC79B-FD4E-EDEB-05FF-3C577013B154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42B5916-DEC3-9B4F-5BE3-D1794D01140E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EA1DE68-EE65-22AB-F8BA-E4758B5DEF79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1C97CC1-C7CD-C0C3-F700-3B5DC48EB023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B6D79D5-8DC9-5BD0-B621-7228616DB713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E20C351-9703-D82D-6B2E-3BB233704678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90EED16-A16B-CF9D-09A2-6BDC8F7ECB7C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E6C3B3D-36BD-A1E4-76A2-FEE561537768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4C850FA-AE8C-D26F-7F3C-66B5DC5C256E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0D077F5-B7D6-3F8C-91CD-C3EF5E39B9F1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122D89-37F4-2A12-39C7-4D9A06CAF126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95DCE41-E93B-D202-7610-4891A898D282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D2B5C67-9300-48A6-F082-FB8B78AC2F41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4467C32-ABC0-6B4C-8E5B-81E03D13BFF0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4DD0E3B-03DF-7B96-0FD0-29733F1D3FE7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B48DEA5-8628-DFC8-9D0F-07DF6496C363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21655CF-BB63-98BA-13F5-0014CFF95073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254AE66-B3D8-320C-9593-6EE8D6D727DF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612409A-616A-D570-B490-F2A5ACECB02A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F044A1A-4948-1242-758D-C1D94C51F747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7791777-38B8-063E-61C3-3D8D5F6293B7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29129B-2AAA-117B-A62A-E17EE711741C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AB2A36A-9F59-5981-2118-A579D3FF56DC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6C8A9D4-EC84-5941-AF87-C3E4A4DB705A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55CDF57-1FAA-F494-AF01-F1D32FFDB1DC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59228FA-A64F-691D-A194-2748904B6108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28485FE-3232-FCFC-9A12-E4551944AE96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6892BF0-68EB-52F1-224A-B0B126202553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BBE8346-EC54-C95A-A693-F8E150246C16}"/>
              </a:ext>
            </a:extLst>
          </p:cNvPr>
          <p:cNvGrpSpPr/>
          <p:nvPr/>
        </p:nvGrpSpPr>
        <p:grpSpPr>
          <a:xfrm>
            <a:off x="10445068" y="3849209"/>
            <a:ext cx="842345" cy="849881"/>
            <a:chOff x="3359726" y="1633296"/>
            <a:chExt cx="3653118" cy="3685798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0D9DD1-CAA6-3022-1CFA-3D167945B24D}"/>
                </a:ext>
              </a:extLst>
            </p:cNvPr>
            <p:cNvSpPr/>
            <p:nvPr/>
          </p:nvSpPr>
          <p:spPr>
            <a:xfrm>
              <a:off x="3359726" y="5269788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46F165B-34ED-13C4-136A-2FE80C74F3FC}"/>
                </a:ext>
              </a:extLst>
            </p:cNvPr>
            <p:cNvSpPr/>
            <p:nvPr/>
          </p:nvSpPr>
          <p:spPr>
            <a:xfrm rot="16200000">
              <a:off x="1563759" y="3435202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BD869311-DECC-19F4-7D5B-DB482B51E159}"/>
                </a:ext>
              </a:extLst>
            </p:cNvPr>
            <p:cNvGrpSpPr/>
            <p:nvPr/>
          </p:nvGrpSpPr>
          <p:grpSpPr>
            <a:xfrm>
              <a:off x="4603617" y="1888495"/>
              <a:ext cx="172329" cy="2926080"/>
              <a:chOff x="4526280" y="1888495"/>
              <a:chExt cx="172329" cy="29260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E2087743-F2DA-F8D1-3B0C-9B447A98DA33}"/>
                  </a:ext>
                </a:extLst>
              </p:cNvPr>
              <p:cNvSpPr/>
              <p:nvPr/>
            </p:nvSpPr>
            <p:spPr>
              <a:xfrm rot="16200000">
                <a:off x="3145612" y="3342391"/>
                <a:ext cx="292608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C738E5F2-B2A9-9023-9512-2AEDB0AEE614}"/>
                  </a:ext>
                </a:extLst>
              </p:cNvPr>
              <p:cNvSpPr/>
              <p:nvPr/>
            </p:nvSpPr>
            <p:spPr>
              <a:xfrm>
                <a:off x="4526280" y="3205384"/>
                <a:ext cx="172329" cy="1319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7F5EC7FF-E295-C8C1-3BA2-6C612AB478D0}"/>
                  </a:ext>
                </a:extLst>
              </p:cNvPr>
              <p:cNvSpPr/>
              <p:nvPr/>
            </p:nvSpPr>
            <p:spPr>
              <a:xfrm>
                <a:off x="4572076" y="1888495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076E9554-8A50-6F65-4E02-71754146157B}"/>
                  </a:ext>
                </a:extLst>
              </p:cNvPr>
              <p:cNvSpPr/>
              <p:nvPr/>
            </p:nvSpPr>
            <p:spPr>
              <a:xfrm>
                <a:off x="4553788" y="4796287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0CC59A1-2D22-71B8-72E7-A123C8E55B9D}"/>
                </a:ext>
              </a:extLst>
            </p:cNvPr>
            <p:cNvSpPr/>
            <p:nvPr/>
          </p:nvSpPr>
          <p:spPr>
            <a:xfrm rot="16200000">
              <a:off x="4835205" y="4349596"/>
              <a:ext cx="128016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4F34CF3-3A60-7410-E9BA-497F019591B3}"/>
                </a:ext>
              </a:extLst>
            </p:cNvPr>
            <p:cNvSpPr/>
            <p:nvPr/>
          </p:nvSpPr>
          <p:spPr>
            <a:xfrm>
              <a:off x="5392913" y="4108417"/>
              <a:ext cx="172329" cy="64008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E5EE5238-CE83-B7C8-8316-5200EF3C9F96}"/>
                </a:ext>
              </a:extLst>
            </p:cNvPr>
            <p:cNvSpPr/>
            <p:nvPr/>
          </p:nvSpPr>
          <p:spPr>
            <a:xfrm>
              <a:off x="5438709" y="3705930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63FE162-1C60-5BF3-1917-310E3614922E}"/>
                </a:ext>
              </a:extLst>
            </p:cNvPr>
            <p:cNvSpPr/>
            <p:nvPr/>
          </p:nvSpPr>
          <p:spPr>
            <a:xfrm>
              <a:off x="5420421" y="4980532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C721D0D-0ADD-48D9-CDE6-512715230464}"/>
                </a:ext>
              </a:extLst>
            </p:cNvPr>
            <p:cNvSpPr/>
            <p:nvPr/>
          </p:nvSpPr>
          <p:spPr>
            <a:xfrm rot="16200000">
              <a:off x="5248597" y="3644143"/>
              <a:ext cx="22860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8D44846-3758-AFCB-8F6A-8EB329D0EFEC}"/>
                </a:ext>
              </a:extLst>
            </p:cNvPr>
            <p:cNvSpPr/>
            <p:nvPr/>
          </p:nvSpPr>
          <p:spPr>
            <a:xfrm>
              <a:off x="6309225" y="3187096"/>
              <a:ext cx="172329" cy="1319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A10AF07-9CDD-5075-11DF-7C5EAA52650B}"/>
                </a:ext>
              </a:extLst>
            </p:cNvPr>
            <p:cNvSpPr/>
            <p:nvPr/>
          </p:nvSpPr>
          <p:spPr>
            <a:xfrm>
              <a:off x="6355021" y="2511651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3C95B7E-A406-2B2D-B96B-D6BC7FF6E665}"/>
                </a:ext>
              </a:extLst>
            </p:cNvPr>
            <p:cNvSpPr/>
            <p:nvPr/>
          </p:nvSpPr>
          <p:spPr>
            <a:xfrm>
              <a:off x="6336733" y="4777999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04C4994-CF48-A3D8-55CB-9FE6321F7BB7}"/>
                </a:ext>
              </a:extLst>
            </p:cNvPr>
            <p:cNvSpPr/>
            <p:nvPr/>
          </p:nvSpPr>
          <p:spPr>
            <a:xfrm rot="16200000">
              <a:off x="3058417" y="3749508"/>
              <a:ext cx="18288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A44BA03-A8A8-9392-1F1A-2DBC62C7F16B}"/>
                </a:ext>
              </a:extLst>
            </p:cNvPr>
            <p:cNvSpPr/>
            <p:nvPr/>
          </p:nvSpPr>
          <p:spPr>
            <a:xfrm>
              <a:off x="3886653" y="3344795"/>
              <a:ext cx="172329" cy="7315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3FE9187-667E-9CFE-02BC-A2F3EF4506C8}"/>
                </a:ext>
              </a:extLst>
            </p:cNvPr>
            <p:cNvSpPr/>
            <p:nvPr/>
          </p:nvSpPr>
          <p:spPr>
            <a:xfrm>
              <a:off x="3922595" y="28259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04B62B1-E929-09DE-A931-16D8D78313DA}"/>
                </a:ext>
              </a:extLst>
            </p:cNvPr>
            <p:cNvSpPr/>
            <p:nvPr/>
          </p:nvSpPr>
          <p:spPr>
            <a:xfrm>
              <a:off x="3929232" y="46547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Struktur von Saccharose">
            <a:extLst>
              <a:ext uri="{FF2B5EF4-FFF2-40B4-BE49-F238E27FC236}">
                <a16:creationId xmlns:a16="http://schemas.microsoft.com/office/drawing/2014/main" id="{5431235D-2A52-51A9-1642-41351B9E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6599502" y="3753947"/>
            <a:ext cx="1386977" cy="7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6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CD61-C448-F2F2-F83C-DFFCBDB1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BB9252-9102-C27D-A469-AA2C3D312611}"/>
              </a:ext>
            </a:extLst>
          </p:cNvPr>
          <p:cNvSpPr/>
          <p:nvPr/>
        </p:nvSpPr>
        <p:spPr>
          <a:xfrm>
            <a:off x="4843732" y="3760306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7F32C3-871E-3DE8-7AC6-1E70B82531A4}"/>
              </a:ext>
            </a:extLst>
          </p:cNvPr>
          <p:cNvSpPr/>
          <p:nvPr/>
        </p:nvSpPr>
        <p:spPr>
          <a:xfrm>
            <a:off x="4189837" y="4185009"/>
            <a:ext cx="122508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603A45F-A7CC-1711-CB72-3AD79B56C006}"/>
              </a:ext>
            </a:extLst>
          </p:cNvPr>
          <p:cNvSpPr/>
          <p:nvPr/>
        </p:nvSpPr>
        <p:spPr>
          <a:xfrm>
            <a:off x="4836273" y="2203840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D27A62-6319-75D9-F366-8FA70C8073FE}"/>
              </a:ext>
            </a:extLst>
          </p:cNvPr>
          <p:cNvSpPr/>
          <p:nvPr/>
        </p:nvSpPr>
        <p:spPr>
          <a:xfrm>
            <a:off x="4156560" y="1803897"/>
            <a:ext cx="122508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0515-90AC-CE5E-6C58-D9BCC716AC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A computational workflow is like a protocol</a:t>
            </a:r>
            <a:endParaRPr lang="LID4096"/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FA3D0122-A70F-7EDD-1EA5-95D2F79E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44470"/>
            <a:ext cx="1350612" cy="1006474"/>
          </a:xfrm>
          <a:prstGeom prst="rect">
            <a:avLst/>
          </a:prstGeom>
        </p:spPr>
      </p:pic>
      <p:sp>
        <p:nvSpPr>
          <p:cNvPr id="3" name="Right Arrow 388">
            <a:extLst>
              <a:ext uri="{FF2B5EF4-FFF2-40B4-BE49-F238E27FC236}">
                <a16:creationId xmlns:a16="http://schemas.microsoft.com/office/drawing/2014/main" id="{EED84709-DF28-3A6A-AA04-99922B510149}"/>
              </a:ext>
            </a:extLst>
          </p:cNvPr>
          <p:cNvSpPr/>
          <p:nvPr/>
        </p:nvSpPr>
        <p:spPr>
          <a:xfrm>
            <a:off x="4522342" y="2837822"/>
            <a:ext cx="762579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6CF1E39-8ACC-D5DB-1A85-AC2928BD99DE}"/>
              </a:ext>
            </a:extLst>
          </p:cNvPr>
          <p:cNvGrpSpPr/>
          <p:nvPr/>
        </p:nvGrpSpPr>
        <p:grpSpPr>
          <a:xfrm>
            <a:off x="848833" y="4025877"/>
            <a:ext cx="1299029" cy="760508"/>
            <a:chOff x="2315016" y="2816585"/>
            <a:chExt cx="5026726" cy="294286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7088FE2-F78A-DD51-C4FD-535ED161604F}"/>
                </a:ext>
              </a:extLst>
            </p:cNvPr>
            <p:cNvSpPr/>
            <p:nvPr/>
          </p:nvSpPr>
          <p:spPr>
            <a:xfrm>
              <a:off x="2315016" y="2959100"/>
              <a:ext cx="5026726" cy="2800350"/>
            </a:xfrm>
            <a:custGeom>
              <a:avLst/>
              <a:gdLst>
                <a:gd name="connsiteX0" fmla="*/ 254300 w 5026726"/>
                <a:gd name="connsiteY0" fmla="*/ 0 h 2800350"/>
                <a:gd name="connsiteX1" fmla="*/ 2750366 w 5026726"/>
                <a:gd name="connsiteY1" fmla="*/ 0 h 2800350"/>
                <a:gd name="connsiteX2" fmla="*/ 2750366 w 5026726"/>
                <a:gd name="connsiteY2" fmla="*/ 2394618 h 2800350"/>
                <a:gd name="connsiteX3" fmla="*/ 2929094 w 5026726"/>
                <a:gd name="connsiteY3" fmla="*/ 2573346 h 2800350"/>
                <a:gd name="connsiteX4" fmla="*/ 4472800 w 5026726"/>
                <a:gd name="connsiteY4" fmla="*/ 2573346 h 2800350"/>
                <a:gd name="connsiteX5" fmla="*/ 4651528 w 5026726"/>
                <a:gd name="connsiteY5" fmla="*/ 2394618 h 2800350"/>
                <a:gd name="connsiteX6" fmla="*/ 4651528 w 5026726"/>
                <a:gd name="connsiteY6" fmla="*/ 0 h 2800350"/>
                <a:gd name="connsiteX7" fmla="*/ 4772426 w 5026726"/>
                <a:gd name="connsiteY7" fmla="*/ 0 h 2800350"/>
                <a:gd name="connsiteX8" fmla="*/ 5026726 w 5026726"/>
                <a:gd name="connsiteY8" fmla="*/ 254300 h 2800350"/>
                <a:gd name="connsiteX9" fmla="*/ 5026726 w 5026726"/>
                <a:gd name="connsiteY9" fmla="*/ 2546050 h 2800350"/>
                <a:gd name="connsiteX10" fmla="*/ 4772426 w 5026726"/>
                <a:gd name="connsiteY10" fmla="*/ 2800350 h 2800350"/>
                <a:gd name="connsiteX11" fmla="*/ 254300 w 5026726"/>
                <a:gd name="connsiteY11" fmla="*/ 2800350 h 2800350"/>
                <a:gd name="connsiteX12" fmla="*/ 0 w 5026726"/>
                <a:gd name="connsiteY12" fmla="*/ 2546050 h 2800350"/>
                <a:gd name="connsiteX13" fmla="*/ 0 w 5026726"/>
                <a:gd name="connsiteY13" fmla="*/ 254300 h 2800350"/>
                <a:gd name="connsiteX14" fmla="*/ 254300 w 5026726"/>
                <a:gd name="connsiteY14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6726" h="2800350">
                  <a:moveTo>
                    <a:pt x="254300" y="0"/>
                  </a:moveTo>
                  <a:lnTo>
                    <a:pt x="2750366" y="0"/>
                  </a:lnTo>
                  <a:lnTo>
                    <a:pt x="2750366" y="2394618"/>
                  </a:lnTo>
                  <a:cubicBezTo>
                    <a:pt x="2750366" y="2493327"/>
                    <a:pt x="2830385" y="2573346"/>
                    <a:pt x="2929094" y="2573346"/>
                  </a:cubicBezTo>
                  <a:lnTo>
                    <a:pt x="4472800" y="2573346"/>
                  </a:lnTo>
                  <a:cubicBezTo>
                    <a:pt x="4571509" y="2573346"/>
                    <a:pt x="4651528" y="2493327"/>
                    <a:pt x="4651528" y="2394618"/>
                  </a:cubicBezTo>
                  <a:lnTo>
                    <a:pt x="4651528" y="0"/>
                  </a:lnTo>
                  <a:lnTo>
                    <a:pt x="4772426" y="0"/>
                  </a:lnTo>
                  <a:cubicBezTo>
                    <a:pt x="4912872" y="0"/>
                    <a:pt x="5026726" y="113854"/>
                    <a:pt x="5026726" y="254300"/>
                  </a:cubicBezTo>
                  <a:lnTo>
                    <a:pt x="5026726" y="2546050"/>
                  </a:lnTo>
                  <a:cubicBezTo>
                    <a:pt x="5026726" y="2686496"/>
                    <a:pt x="4912872" y="2800350"/>
                    <a:pt x="4772426" y="2800350"/>
                  </a:cubicBezTo>
                  <a:lnTo>
                    <a:pt x="254300" y="2800350"/>
                  </a:lnTo>
                  <a:cubicBezTo>
                    <a:pt x="113854" y="2800350"/>
                    <a:pt x="0" y="2686496"/>
                    <a:pt x="0" y="2546050"/>
                  </a:cubicBezTo>
                  <a:lnTo>
                    <a:pt x="0" y="254300"/>
                  </a:lnTo>
                  <a:cubicBezTo>
                    <a:pt x="0" y="113854"/>
                    <a:pt x="113854" y="0"/>
                    <a:pt x="254300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A511BE-FD44-753E-984D-3F06A4921186}"/>
                </a:ext>
              </a:extLst>
            </p:cNvPr>
            <p:cNvSpPr/>
            <p:nvPr/>
          </p:nvSpPr>
          <p:spPr>
            <a:xfrm>
              <a:off x="5449606" y="2816585"/>
              <a:ext cx="840964" cy="2573346"/>
            </a:xfrm>
            <a:custGeom>
              <a:avLst/>
              <a:gdLst>
                <a:gd name="connsiteX0" fmla="*/ 0 w 1901162"/>
                <a:gd name="connsiteY0" fmla="*/ 0 h 2573346"/>
                <a:gd name="connsiteX1" fmla="*/ 1901162 w 1901162"/>
                <a:gd name="connsiteY1" fmla="*/ 0 h 2573346"/>
                <a:gd name="connsiteX2" fmla="*/ 1901162 w 1901162"/>
                <a:gd name="connsiteY2" fmla="*/ 2394618 h 2573346"/>
                <a:gd name="connsiteX3" fmla="*/ 1722434 w 1901162"/>
                <a:gd name="connsiteY3" fmla="*/ 2573346 h 2573346"/>
                <a:gd name="connsiteX4" fmla="*/ 178728 w 1901162"/>
                <a:gd name="connsiteY4" fmla="*/ 2573346 h 2573346"/>
                <a:gd name="connsiteX5" fmla="*/ 0 w 1901162"/>
                <a:gd name="connsiteY5" fmla="*/ 2394618 h 2573346"/>
                <a:gd name="connsiteX6" fmla="*/ 0 w 1901162"/>
                <a:gd name="connsiteY6" fmla="*/ 0 h 257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162" h="2573346">
                  <a:moveTo>
                    <a:pt x="0" y="0"/>
                  </a:moveTo>
                  <a:lnTo>
                    <a:pt x="1901162" y="0"/>
                  </a:lnTo>
                  <a:lnTo>
                    <a:pt x="1901162" y="2394618"/>
                  </a:lnTo>
                  <a:cubicBezTo>
                    <a:pt x="1901162" y="2493327"/>
                    <a:pt x="1821143" y="2573346"/>
                    <a:pt x="1722434" y="2573346"/>
                  </a:cubicBezTo>
                  <a:lnTo>
                    <a:pt x="178728" y="2573346"/>
                  </a:lnTo>
                  <a:cubicBezTo>
                    <a:pt x="80019" y="2573346"/>
                    <a:pt x="0" y="2493327"/>
                    <a:pt x="0" y="2394618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9BA6B5F-928B-9EA4-9C36-2EDCE0DC9883}"/>
                </a:ext>
              </a:extLst>
            </p:cNvPr>
            <p:cNvSpPr/>
            <p:nvPr/>
          </p:nvSpPr>
          <p:spPr>
            <a:xfrm>
              <a:off x="2563922" y="3216253"/>
              <a:ext cx="2244901" cy="1289964"/>
            </a:xfrm>
            <a:prstGeom prst="roundRect">
              <a:avLst>
                <a:gd name="adj" fmla="val 11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43539C4-B1D2-CE5F-EE81-67038E1ACD5D}"/>
                </a:ext>
              </a:extLst>
            </p:cNvPr>
            <p:cNvSpPr/>
            <p:nvPr/>
          </p:nvSpPr>
          <p:spPr>
            <a:xfrm>
              <a:off x="2684503" y="3361567"/>
              <a:ext cx="1019145" cy="697316"/>
            </a:xfrm>
            <a:prstGeom prst="roundRect">
              <a:avLst>
                <a:gd name="adj" fmla="val 114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163BEF98-D436-AE4F-9AAD-D71D5EDE68D5}"/>
                </a:ext>
              </a:extLst>
            </p:cNvPr>
            <p:cNvSpPr/>
            <p:nvPr/>
          </p:nvSpPr>
          <p:spPr>
            <a:xfrm rot="2700000">
              <a:off x="4165008" y="3379454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1982593-4EEA-41DE-C218-80F34746A17C}"/>
                </a:ext>
              </a:extLst>
            </p:cNvPr>
            <p:cNvSpPr/>
            <p:nvPr/>
          </p:nvSpPr>
          <p:spPr>
            <a:xfrm rot="2700000">
              <a:off x="3943318" y="3614120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3E546564-B177-747A-1616-8B33F569017D}"/>
                </a:ext>
              </a:extLst>
            </p:cNvPr>
            <p:cNvSpPr/>
            <p:nvPr/>
          </p:nvSpPr>
          <p:spPr>
            <a:xfrm rot="2700000">
              <a:off x="4386174" y="3585992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B9BD09F9-3429-8E43-F791-997BF5256059}"/>
                </a:ext>
              </a:extLst>
            </p:cNvPr>
            <p:cNvSpPr/>
            <p:nvPr/>
          </p:nvSpPr>
          <p:spPr>
            <a:xfrm rot="2700000">
              <a:off x="4164484" y="3820658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FE762FE-104A-4927-C9F2-1DE52820993F}"/>
                </a:ext>
              </a:extLst>
            </p:cNvPr>
            <p:cNvGrpSpPr/>
            <p:nvPr/>
          </p:nvGrpSpPr>
          <p:grpSpPr>
            <a:xfrm>
              <a:off x="2845544" y="3481520"/>
              <a:ext cx="685614" cy="447623"/>
              <a:chOff x="1336893" y="1757583"/>
              <a:chExt cx="685614" cy="447623"/>
            </a:xfrm>
            <a:solidFill>
              <a:schemeClr val="bg1"/>
            </a:solidFill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BEC523E-A27C-9C2B-5A33-9774BC64F9CA}"/>
                  </a:ext>
                </a:extLst>
              </p:cNvPr>
              <p:cNvSpPr txBox="1"/>
              <p:nvPr/>
            </p:nvSpPr>
            <p:spPr>
              <a:xfrm>
                <a:off x="1416493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8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D04BEC09-0BDE-C158-DF5B-EED5847E4151}"/>
                  </a:ext>
                </a:extLst>
              </p:cNvPr>
              <p:cNvSpPr txBox="1"/>
              <p:nvPr/>
            </p:nvSpPr>
            <p:spPr>
              <a:xfrm>
                <a:off x="1616518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9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B90AA12-7EC1-D995-2C92-0B221EFCE82A}"/>
                  </a:ext>
                </a:extLst>
              </p:cNvPr>
              <p:cNvSpPr txBox="1"/>
              <p:nvPr/>
            </p:nvSpPr>
            <p:spPr>
              <a:xfrm>
                <a:off x="1887111" y="1757583"/>
                <a:ext cx="108998" cy="165381"/>
              </a:xfrm>
              <a:custGeom>
                <a:avLst/>
                <a:gdLst/>
                <a:ahLst/>
                <a:cxnLst/>
                <a:rect l="l" t="t" r="r" b="b"/>
                <a:pathLst>
                  <a:path w="108998" h="165381">
                    <a:moveTo>
                      <a:pt x="52113" y="0"/>
                    </a:moveTo>
                    <a:cubicBezTo>
                      <a:pt x="60568" y="0"/>
                      <a:pt x="67956" y="1068"/>
                      <a:pt x="74276" y="3203"/>
                    </a:cubicBezTo>
                    <a:cubicBezTo>
                      <a:pt x="80597" y="5337"/>
                      <a:pt x="85850" y="8309"/>
                      <a:pt x="90036" y="12118"/>
                    </a:cubicBezTo>
                    <a:cubicBezTo>
                      <a:pt x="94222" y="15927"/>
                      <a:pt x="97340" y="20448"/>
                      <a:pt x="99391" y="25680"/>
                    </a:cubicBezTo>
                    <a:cubicBezTo>
                      <a:pt x="101442" y="30913"/>
                      <a:pt x="102468" y="36542"/>
                      <a:pt x="102468" y="42570"/>
                    </a:cubicBezTo>
                    <a:cubicBezTo>
                      <a:pt x="102468" y="47844"/>
                      <a:pt x="101965" y="53034"/>
                      <a:pt x="100961" y="58141"/>
                    </a:cubicBezTo>
                    <a:cubicBezTo>
                      <a:pt x="99956" y="63248"/>
                      <a:pt x="97863" y="68752"/>
                      <a:pt x="94682" y="74654"/>
                    </a:cubicBezTo>
                    <a:cubicBezTo>
                      <a:pt x="91501" y="80556"/>
                      <a:pt x="87022" y="87086"/>
                      <a:pt x="81246" y="94244"/>
                    </a:cubicBezTo>
                    <a:cubicBezTo>
                      <a:pt x="75469" y="101401"/>
                      <a:pt x="67809" y="109710"/>
                      <a:pt x="58266" y="119170"/>
                    </a:cubicBezTo>
                    <a:lnTo>
                      <a:pt x="39304" y="138634"/>
                    </a:lnTo>
                    <a:lnTo>
                      <a:pt x="103347" y="138634"/>
                    </a:lnTo>
                    <a:cubicBezTo>
                      <a:pt x="104184" y="138634"/>
                      <a:pt x="104958" y="138885"/>
                      <a:pt x="105670" y="139387"/>
                    </a:cubicBezTo>
                    <a:cubicBezTo>
                      <a:pt x="106381" y="139890"/>
                      <a:pt x="106988" y="140664"/>
                      <a:pt x="107491" y="141710"/>
                    </a:cubicBezTo>
                    <a:cubicBezTo>
                      <a:pt x="107993" y="142757"/>
                      <a:pt x="108370" y="144138"/>
                      <a:pt x="108621" y="145854"/>
                    </a:cubicBezTo>
                    <a:cubicBezTo>
                      <a:pt x="108872" y="147571"/>
                      <a:pt x="108998" y="149601"/>
                      <a:pt x="108998" y="151945"/>
                    </a:cubicBezTo>
                    <a:cubicBezTo>
                      <a:pt x="108998" y="154372"/>
                      <a:pt x="108893" y="156444"/>
                      <a:pt x="108684" y="158161"/>
                    </a:cubicBezTo>
                    <a:cubicBezTo>
                      <a:pt x="108474" y="159877"/>
                      <a:pt x="108160" y="161279"/>
                      <a:pt x="107742" y="162367"/>
                    </a:cubicBezTo>
                    <a:cubicBezTo>
                      <a:pt x="107323" y="163456"/>
                      <a:pt x="106779" y="164230"/>
                      <a:pt x="106109" y="164690"/>
                    </a:cubicBezTo>
                    <a:cubicBezTo>
                      <a:pt x="105440" y="165151"/>
                      <a:pt x="104686" y="165381"/>
                      <a:pt x="103849" y="165381"/>
                    </a:cubicBezTo>
                    <a:lnTo>
                      <a:pt x="10422" y="165381"/>
                    </a:lnTo>
                    <a:cubicBezTo>
                      <a:pt x="8580" y="165381"/>
                      <a:pt x="6990" y="165214"/>
                      <a:pt x="5650" y="164879"/>
                    </a:cubicBezTo>
                    <a:cubicBezTo>
                      <a:pt x="4311" y="164544"/>
                      <a:pt x="3223" y="163895"/>
                      <a:pt x="2385" y="162932"/>
                    </a:cubicBezTo>
                    <a:cubicBezTo>
                      <a:pt x="1548" y="161970"/>
                      <a:pt x="941" y="160567"/>
                      <a:pt x="565" y="158726"/>
                    </a:cubicBezTo>
                    <a:cubicBezTo>
                      <a:pt x="188" y="156884"/>
                      <a:pt x="0" y="154498"/>
                      <a:pt x="0" y="151568"/>
                    </a:cubicBezTo>
                    <a:cubicBezTo>
                      <a:pt x="0" y="148805"/>
                      <a:pt x="125" y="146440"/>
                      <a:pt x="376" y="144473"/>
                    </a:cubicBezTo>
                    <a:cubicBezTo>
                      <a:pt x="627" y="142506"/>
                      <a:pt x="1088" y="140748"/>
                      <a:pt x="1758" y="139199"/>
                    </a:cubicBezTo>
                    <a:cubicBezTo>
                      <a:pt x="2427" y="137650"/>
                      <a:pt x="3285" y="136143"/>
                      <a:pt x="4332" y="134678"/>
                    </a:cubicBezTo>
                    <a:cubicBezTo>
                      <a:pt x="5378" y="133213"/>
                      <a:pt x="6739" y="131602"/>
                      <a:pt x="8413" y="129844"/>
                    </a:cubicBezTo>
                    <a:lnTo>
                      <a:pt x="36542" y="99706"/>
                    </a:lnTo>
                    <a:cubicBezTo>
                      <a:pt x="42150" y="93846"/>
                      <a:pt x="46671" y="88509"/>
                      <a:pt x="50103" y="83695"/>
                    </a:cubicBezTo>
                    <a:cubicBezTo>
                      <a:pt x="53536" y="78882"/>
                      <a:pt x="56215" y="74487"/>
                      <a:pt x="58140" y="70510"/>
                    </a:cubicBezTo>
                    <a:cubicBezTo>
                      <a:pt x="60066" y="66534"/>
                      <a:pt x="61384" y="62871"/>
                      <a:pt x="62096" y="59522"/>
                    </a:cubicBezTo>
                    <a:cubicBezTo>
                      <a:pt x="62807" y="56174"/>
                      <a:pt x="63163" y="52993"/>
                      <a:pt x="63163" y="49979"/>
                    </a:cubicBezTo>
                    <a:cubicBezTo>
                      <a:pt x="63163" y="47216"/>
                      <a:pt x="62724" y="44600"/>
                      <a:pt x="61845" y="42130"/>
                    </a:cubicBezTo>
                    <a:cubicBezTo>
                      <a:pt x="60966" y="39661"/>
                      <a:pt x="59668" y="37505"/>
                      <a:pt x="57952" y="35663"/>
                    </a:cubicBezTo>
                    <a:cubicBezTo>
                      <a:pt x="56236" y="33822"/>
                      <a:pt x="54080" y="32378"/>
                      <a:pt x="51485" y="31331"/>
                    </a:cubicBezTo>
                    <a:cubicBezTo>
                      <a:pt x="48890" y="30285"/>
                      <a:pt x="45834" y="29761"/>
                      <a:pt x="42318" y="29761"/>
                    </a:cubicBezTo>
                    <a:cubicBezTo>
                      <a:pt x="37379" y="29761"/>
                      <a:pt x="33005" y="30389"/>
                      <a:pt x="29195" y="31645"/>
                    </a:cubicBezTo>
                    <a:cubicBezTo>
                      <a:pt x="25386" y="32901"/>
                      <a:pt x="22038" y="34303"/>
                      <a:pt x="19150" y="35852"/>
                    </a:cubicBezTo>
                    <a:cubicBezTo>
                      <a:pt x="16261" y="37401"/>
                      <a:pt x="13855" y="38824"/>
                      <a:pt x="11929" y="40121"/>
                    </a:cubicBezTo>
                    <a:cubicBezTo>
                      <a:pt x="10004" y="41419"/>
                      <a:pt x="8497" y="42068"/>
                      <a:pt x="7408" y="42068"/>
                    </a:cubicBezTo>
                    <a:cubicBezTo>
                      <a:pt x="6655" y="42068"/>
                      <a:pt x="6006" y="41817"/>
                      <a:pt x="5462" y="41314"/>
                    </a:cubicBezTo>
                    <a:cubicBezTo>
                      <a:pt x="4918" y="40812"/>
                      <a:pt x="4478" y="39975"/>
                      <a:pt x="4144" y="38803"/>
                    </a:cubicBezTo>
                    <a:cubicBezTo>
                      <a:pt x="3809" y="37631"/>
                      <a:pt x="3537" y="36061"/>
                      <a:pt x="3327" y="34094"/>
                    </a:cubicBezTo>
                    <a:cubicBezTo>
                      <a:pt x="3118" y="32126"/>
                      <a:pt x="3013" y="29720"/>
                      <a:pt x="3013" y="26873"/>
                    </a:cubicBezTo>
                    <a:cubicBezTo>
                      <a:pt x="3013" y="24948"/>
                      <a:pt x="3076" y="23336"/>
                      <a:pt x="3202" y="22039"/>
                    </a:cubicBezTo>
                    <a:cubicBezTo>
                      <a:pt x="3327" y="20741"/>
                      <a:pt x="3516" y="19611"/>
                      <a:pt x="3767" y="18648"/>
                    </a:cubicBezTo>
                    <a:cubicBezTo>
                      <a:pt x="4018" y="17685"/>
                      <a:pt x="4353" y="16848"/>
                      <a:pt x="4771" y="16137"/>
                    </a:cubicBezTo>
                    <a:cubicBezTo>
                      <a:pt x="5190" y="15425"/>
                      <a:pt x="5922" y="14567"/>
                      <a:pt x="6969" y="13562"/>
                    </a:cubicBezTo>
                    <a:cubicBezTo>
                      <a:pt x="8015" y="12558"/>
                      <a:pt x="9941" y="11281"/>
                      <a:pt x="12745" y="9732"/>
                    </a:cubicBezTo>
                    <a:cubicBezTo>
                      <a:pt x="15550" y="8184"/>
                      <a:pt x="19003" y="6677"/>
                      <a:pt x="23105" y="5212"/>
                    </a:cubicBezTo>
                    <a:cubicBezTo>
                      <a:pt x="27207" y="3747"/>
                      <a:pt x="31728" y="2512"/>
                      <a:pt x="36667" y="1507"/>
                    </a:cubicBezTo>
                    <a:cubicBezTo>
                      <a:pt x="41606" y="503"/>
                      <a:pt x="46755" y="0"/>
                      <a:pt x="52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0135C237-1BAE-93B6-F9D9-EF137146B330}"/>
                  </a:ext>
                </a:extLst>
              </p:cNvPr>
              <p:cNvSpPr txBox="1"/>
              <p:nvPr/>
            </p:nvSpPr>
            <p:spPr>
              <a:xfrm>
                <a:off x="1747231" y="1759717"/>
                <a:ext cx="120551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120551" h="164000">
                    <a:moveTo>
                      <a:pt x="77855" y="0"/>
                    </a:moveTo>
                    <a:cubicBezTo>
                      <a:pt x="82125" y="0"/>
                      <a:pt x="85767" y="105"/>
                      <a:pt x="88780" y="314"/>
                    </a:cubicBezTo>
                    <a:cubicBezTo>
                      <a:pt x="91794" y="523"/>
                      <a:pt x="94201" y="858"/>
                      <a:pt x="96001" y="1319"/>
                    </a:cubicBezTo>
                    <a:cubicBezTo>
                      <a:pt x="97801" y="1779"/>
                      <a:pt x="99119" y="2344"/>
                      <a:pt x="99956" y="3014"/>
                    </a:cubicBezTo>
                    <a:cubicBezTo>
                      <a:pt x="100794" y="3684"/>
                      <a:pt x="101212" y="4479"/>
                      <a:pt x="101212" y="5400"/>
                    </a:cubicBezTo>
                    <a:lnTo>
                      <a:pt x="101212" y="103222"/>
                    </a:lnTo>
                    <a:lnTo>
                      <a:pt x="115653" y="103222"/>
                    </a:lnTo>
                    <a:cubicBezTo>
                      <a:pt x="116993" y="103222"/>
                      <a:pt x="118144" y="104247"/>
                      <a:pt x="119106" y="106298"/>
                    </a:cubicBezTo>
                    <a:cubicBezTo>
                      <a:pt x="120069" y="108349"/>
                      <a:pt x="120551" y="111761"/>
                      <a:pt x="120551" y="116533"/>
                    </a:cubicBezTo>
                    <a:cubicBezTo>
                      <a:pt x="120551" y="120802"/>
                      <a:pt x="120111" y="124046"/>
                      <a:pt x="119232" y="126265"/>
                    </a:cubicBezTo>
                    <a:cubicBezTo>
                      <a:pt x="118353" y="128483"/>
                      <a:pt x="117160" y="129592"/>
                      <a:pt x="115653" y="129592"/>
                    </a:cubicBezTo>
                    <a:lnTo>
                      <a:pt x="101212" y="129592"/>
                    </a:lnTo>
                    <a:lnTo>
                      <a:pt x="101212" y="158977"/>
                    </a:lnTo>
                    <a:cubicBezTo>
                      <a:pt x="101212" y="159814"/>
                      <a:pt x="100961" y="160546"/>
                      <a:pt x="100459" y="161174"/>
                    </a:cubicBezTo>
                    <a:cubicBezTo>
                      <a:pt x="99956" y="161802"/>
                      <a:pt x="99077" y="162325"/>
                      <a:pt x="97822" y="162744"/>
                    </a:cubicBezTo>
                    <a:cubicBezTo>
                      <a:pt x="96566" y="163162"/>
                      <a:pt x="94933" y="163476"/>
                      <a:pt x="92924" y="163686"/>
                    </a:cubicBezTo>
                    <a:cubicBezTo>
                      <a:pt x="90915" y="163895"/>
                      <a:pt x="88320" y="164000"/>
                      <a:pt x="85139" y="164000"/>
                    </a:cubicBezTo>
                    <a:cubicBezTo>
                      <a:pt x="82125" y="164000"/>
                      <a:pt x="79593" y="163895"/>
                      <a:pt x="77541" y="163686"/>
                    </a:cubicBezTo>
                    <a:cubicBezTo>
                      <a:pt x="75490" y="163476"/>
                      <a:pt x="73858" y="163162"/>
                      <a:pt x="72644" y="162744"/>
                    </a:cubicBezTo>
                    <a:cubicBezTo>
                      <a:pt x="71430" y="162325"/>
                      <a:pt x="70593" y="161802"/>
                      <a:pt x="70133" y="161174"/>
                    </a:cubicBezTo>
                    <a:cubicBezTo>
                      <a:pt x="69672" y="160546"/>
                      <a:pt x="69442" y="159814"/>
                      <a:pt x="69442" y="158977"/>
                    </a:cubicBezTo>
                    <a:lnTo>
                      <a:pt x="69442" y="129592"/>
                    </a:lnTo>
                    <a:lnTo>
                      <a:pt x="7283" y="129592"/>
                    </a:lnTo>
                    <a:cubicBezTo>
                      <a:pt x="6111" y="129592"/>
                      <a:pt x="5065" y="129446"/>
                      <a:pt x="4144" y="129153"/>
                    </a:cubicBezTo>
                    <a:cubicBezTo>
                      <a:pt x="3223" y="128860"/>
                      <a:pt x="2448" y="128190"/>
                      <a:pt x="1821" y="127144"/>
                    </a:cubicBezTo>
                    <a:cubicBezTo>
                      <a:pt x="1193" y="126097"/>
                      <a:pt x="732" y="124590"/>
                      <a:pt x="439" y="122623"/>
                    </a:cubicBezTo>
                    <a:cubicBezTo>
                      <a:pt x="146" y="120656"/>
                      <a:pt x="0" y="118040"/>
                      <a:pt x="0" y="114775"/>
                    </a:cubicBezTo>
                    <a:cubicBezTo>
                      <a:pt x="0" y="112096"/>
                      <a:pt x="63" y="109773"/>
                      <a:pt x="188" y="107805"/>
                    </a:cubicBezTo>
                    <a:cubicBezTo>
                      <a:pt x="314" y="105838"/>
                      <a:pt x="523" y="104059"/>
                      <a:pt x="816" y="102468"/>
                    </a:cubicBezTo>
                    <a:cubicBezTo>
                      <a:pt x="1109" y="100878"/>
                      <a:pt x="1528" y="99371"/>
                      <a:pt x="2072" y="97948"/>
                    </a:cubicBezTo>
                    <a:cubicBezTo>
                      <a:pt x="2616" y="96525"/>
                      <a:pt x="3306" y="95018"/>
                      <a:pt x="4144" y="93427"/>
                    </a:cubicBezTo>
                    <a:lnTo>
                      <a:pt x="54624" y="4395"/>
                    </a:lnTo>
                    <a:cubicBezTo>
                      <a:pt x="55043" y="3642"/>
                      <a:pt x="55754" y="2993"/>
                      <a:pt x="56759" y="2449"/>
                    </a:cubicBezTo>
                    <a:cubicBezTo>
                      <a:pt x="57764" y="1905"/>
                      <a:pt x="59166" y="1444"/>
                      <a:pt x="60966" y="1068"/>
                    </a:cubicBezTo>
                    <a:cubicBezTo>
                      <a:pt x="62766" y="691"/>
                      <a:pt x="65047" y="419"/>
                      <a:pt x="67810" y="251"/>
                    </a:cubicBezTo>
                    <a:cubicBezTo>
                      <a:pt x="70572" y="84"/>
                      <a:pt x="73921" y="0"/>
                      <a:pt x="77855" y="0"/>
                    </a:cubicBezTo>
                    <a:close/>
                    <a:moveTo>
                      <a:pt x="69191" y="28505"/>
                    </a:moveTo>
                    <a:lnTo>
                      <a:pt x="26370" y="103222"/>
                    </a:lnTo>
                    <a:lnTo>
                      <a:pt x="69442" y="103222"/>
                    </a:lnTo>
                    <a:lnTo>
                      <a:pt x="69442" y="28505"/>
                    </a:lnTo>
                    <a:lnTo>
                      <a:pt x="69191" y="28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B0A8904-577F-9820-EEAE-34CE25F3DFAE}"/>
                  </a:ext>
                </a:extLst>
              </p:cNvPr>
              <p:cNvSpPr txBox="1"/>
              <p:nvPr/>
            </p:nvSpPr>
            <p:spPr>
              <a:xfrm>
                <a:off x="1558382" y="1885794"/>
                <a:ext cx="37295" cy="38803"/>
              </a:xfrm>
              <a:custGeom>
                <a:avLst/>
                <a:gdLst/>
                <a:ahLst/>
                <a:cxnLst/>
                <a:rect l="l" t="t" r="r" b="b"/>
                <a:pathLst>
                  <a:path w="37295" h="38803">
                    <a:moveTo>
                      <a:pt x="18836" y="0"/>
                    </a:moveTo>
                    <a:cubicBezTo>
                      <a:pt x="25784" y="0"/>
                      <a:pt x="30598" y="1319"/>
                      <a:pt x="33277" y="3956"/>
                    </a:cubicBezTo>
                    <a:cubicBezTo>
                      <a:pt x="35956" y="6593"/>
                      <a:pt x="37295" y="11637"/>
                      <a:pt x="37295" y="19087"/>
                    </a:cubicBezTo>
                    <a:cubicBezTo>
                      <a:pt x="37295" y="26873"/>
                      <a:pt x="35935" y="32105"/>
                      <a:pt x="33214" y="34784"/>
                    </a:cubicBezTo>
                    <a:cubicBezTo>
                      <a:pt x="30493" y="37463"/>
                      <a:pt x="25617" y="38803"/>
                      <a:pt x="18585" y="38803"/>
                    </a:cubicBezTo>
                    <a:cubicBezTo>
                      <a:pt x="11553" y="38803"/>
                      <a:pt x="6697" y="37484"/>
                      <a:pt x="4018" y="34847"/>
                    </a:cubicBezTo>
                    <a:cubicBezTo>
                      <a:pt x="1339" y="32210"/>
                      <a:pt x="0" y="27208"/>
                      <a:pt x="0" y="19841"/>
                    </a:cubicBezTo>
                    <a:cubicBezTo>
                      <a:pt x="0" y="11972"/>
                      <a:pt x="1360" y="6698"/>
                      <a:pt x="4081" y="4019"/>
                    </a:cubicBezTo>
                    <a:cubicBezTo>
                      <a:pt x="6802" y="1340"/>
                      <a:pt x="11720" y="0"/>
                      <a:pt x="188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6E33036-247F-0D38-0F20-FDF989768634}"/>
                  </a:ext>
                </a:extLst>
              </p:cNvPr>
              <p:cNvSpPr txBox="1"/>
              <p:nvPr/>
            </p:nvSpPr>
            <p:spPr>
              <a:xfrm>
                <a:off x="1561140" y="2055633"/>
                <a:ext cx="103249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03249" h="149572">
                    <a:moveTo>
                      <a:pt x="53020" y="0"/>
                    </a:moveTo>
                    <a:cubicBezTo>
                      <a:pt x="62917" y="0"/>
                      <a:pt x="71121" y="1693"/>
                      <a:pt x="77632" y="5079"/>
                    </a:cubicBezTo>
                    <a:cubicBezTo>
                      <a:pt x="84143" y="8465"/>
                      <a:pt x="89296" y="13339"/>
                      <a:pt x="93091" y="19701"/>
                    </a:cubicBezTo>
                    <a:cubicBezTo>
                      <a:pt x="96887" y="26064"/>
                      <a:pt x="99528" y="33840"/>
                      <a:pt x="101017" y="43030"/>
                    </a:cubicBezTo>
                    <a:cubicBezTo>
                      <a:pt x="102505" y="52220"/>
                      <a:pt x="103249" y="62620"/>
                      <a:pt x="103249" y="74228"/>
                    </a:cubicBezTo>
                    <a:cubicBezTo>
                      <a:pt x="103249" y="85762"/>
                      <a:pt x="102319" y="96180"/>
                      <a:pt x="100458" y="105482"/>
                    </a:cubicBezTo>
                    <a:cubicBezTo>
                      <a:pt x="98598" y="114784"/>
                      <a:pt x="95566" y="122709"/>
                      <a:pt x="91361" y="129257"/>
                    </a:cubicBezTo>
                    <a:cubicBezTo>
                      <a:pt x="87157" y="135806"/>
                      <a:pt x="81688" y="140829"/>
                      <a:pt x="74953" y="144326"/>
                    </a:cubicBezTo>
                    <a:cubicBezTo>
                      <a:pt x="68219" y="147824"/>
                      <a:pt x="59977" y="149572"/>
                      <a:pt x="50229" y="149572"/>
                    </a:cubicBezTo>
                    <a:cubicBezTo>
                      <a:pt x="40332" y="149572"/>
                      <a:pt x="32146" y="147879"/>
                      <a:pt x="25672" y="144494"/>
                    </a:cubicBezTo>
                    <a:cubicBezTo>
                      <a:pt x="19198" y="141108"/>
                      <a:pt x="14064" y="136234"/>
                      <a:pt x="10269" y="129871"/>
                    </a:cubicBezTo>
                    <a:cubicBezTo>
                      <a:pt x="6474" y="123509"/>
                      <a:pt x="3813" y="115733"/>
                      <a:pt x="2288" y="106542"/>
                    </a:cubicBezTo>
                    <a:cubicBezTo>
                      <a:pt x="762" y="97352"/>
                      <a:pt x="0" y="86953"/>
                      <a:pt x="0" y="75344"/>
                    </a:cubicBezTo>
                    <a:cubicBezTo>
                      <a:pt x="0" y="63885"/>
                      <a:pt x="948" y="53485"/>
                      <a:pt x="2846" y="44146"/>
                    </a:cubicBezTo>
                    <a:cubicBezTo>
                      <a:pt x="4743" y="34807"/>
                      <a:pt x="7794" y="26864"/>
                      <a:pt x="11999" y="20315"/>
                    </a:cubicBezTo>
                    <a:cubicBezTo>
                      <a:pt x="16203" y="13767"/>
                      <a:pt x="21673" y="8744"/>
                      <a:pt x="28407" y="5246"/>
                    </a:cubicBezTo>
                    <a:cubicBezTo>
                      <a:pt x="35142" y="1749"/>
                      <a:pt x="43346" y="0"/>
                      <a:pt x="53020" y="0"/>
                    </a:cubicBezTo>
                    <a:close/>
                    <a:moveTo>
                      <a:pt x="51792" y="23217"/>
                    </a:moveTo>
                    <a:cubicBezTo>
                      <a:pt x="47401" y="23217"/>
                      <a:pt x="43774" y="24278"/>
                      <a:pt x="40909" y="26398"/>
                    </a:cubicBezTo>
                    <a:cubicBezTo>
                      <a:pt x="38044" y="28519"/>
                      <a:pt x="35774" y="31700"/>
                      <a:pt x="34100" y="35942"/>
                    </a:cubicBezTo>
                    <a:cubicBezTo>
                      <a:pt x="32425" y="40184"/>
                      <a:pt x="31253" y="45467"/>
                      <a:pt x="30584" y="51792"/>
                    </a:cubicBezTo>
                    <a:cubicBezTo>
                      <a:pt x="29914" y="58118"/>
                      <a:pt x="29579" y="65485"/>
                      <a:pt x="29579" y="73893"/>
                    </a:cubicBezTo>
                    <a:cubicBezTo>
                      <a:pt x="29579" y="84162"/>
                      <a:pt x="29988" y="92664"/>
                      <a:pt x="30807" y="99399"/>
                    </a:cubicBezTo>
                    <a:cubicBezTo>
                      <a:pt x="31625" y="106133"/>
                      <a:pt x="32909" y="111491"/>
                      <a:pt x="34658" y="115472"/>
                    </a:cubicBezTo>
                    <a:cubicBezTo>
                      <a:pt x="36407" y="119453"/>
                      <a:pt x="38658" y="122244"/>
                      <a:pt x="41411" y="123844"/>
                    </a:cubicBezTo>
                    <a:cubicBezTo>
                      <a:pt x="44164" y="125444"/>
                      <a:pt x="47476" y="126244"/>
                      <a:pt x="51345" y="126244"/>
                    </a:cubicBezTo>
                    <a:cubicBezTo>
                      <a:pt x="54247" y="126244"/>
                      <a:pt x="56815" y="125779"/>
                      <a:pt x="59047" y="124848"/>
                    </a:cubicBezTo>
                    <a:cubicBezTo>
                      <a:pt x="61279" y="123918"/>
                      <a:pt x="63233" y="122523"/>
                      <a:pt x="64907" y="120663"/>
                    </a:cubicBezTo>
                    <a:cubicBezTo>
                      <a:pt x="66581" y="118802"/>
                      <a:pt x="67977" y="116458"/>
                      <a:pt x="69093" y="113630"/>
                    </a:cubicBezTo>
                    <a:cubicBezTo>
                      <a:pt x="70209" y="110803"/>
                      <a:pt x="71121" y="107528"/>
                      <a:pt x="71828" y="103808"/>
                    </a:cubicBezTo>
                    <a:cubicBezTo>
                      <a:pt x="72535" y="100087"/>
                      <a:pt x="73018" y="95883"/>
                      <a:pt x="73279" y="91195"/>
                    </a:cubicBezTo>
                    <a:cubicBezTo>
                      <a:pt x="73539" y="86506"/>
                      <a:pt x="73669" y="81335"/>
                      <a:pt x="73669" y="75679"/>
                    </a:cubicBezTo>
                    <a:cubicBezTo>
                      <a:pt x="73669" y="68833"/>
                      <a:pt x="73483" y="62787"/>
                      <a:pt x="73111" y="57541"/>
                    </a:cubicBezTo>
                    <a:cubicBezTo>
                      <a:pt x="72739" y="52295"/>
                      <a:pt x="72163" y="47737"/>
                      <a:pt x="71381" y="43867"/>
                    </a:cubicBezTo>
                    <a:cubicBezTo>
                      <a:pt x="70600" y="39998"/>
                      <a:pt x="69632" y="36723"/>
                      <a:pt x="68479" y="34045"/>
                    </a:cubicBezTo>
                    <a:cubicBezTo>
                      <a:pt x="67326" y="31366"/>
                      <a:pt x="65930" y="29226"/>
                      <a:pt x="64293" y="27626"/>
                    </a:cubicBezTo>
                    <a:cubicBezTo>
                      <a:pt x="62656" y="26026"/>
                      <a:pt x="60796" y="24892"/>
                      <a:pt x="58712" y="24222"/>
                    </a:cubicBezTo>
                    <a:cubicBezTo>
                      <a:pt x="56629" y="23552"/>
                      <a:pt x="54322" y="23217"/>
                      <a:pt x="51792" y="232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DEA9CA2-48DF-0971-A3EF-77035A07C94B}"/>
                  </a:ext>
                </a:extLst>
              </p:cNvPr>
              <p:cNvSpPr txBox="1"/>
              <p:nvPr/>
            </p:nvSpPr>
            <p:spPr>
              <a:xfrm>
                <a:off x="1444495" y="2057532"/>
                <a:ext cx="107157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07157" h="145777">
                    <a:moveTo>
                      <a:pt x="69206" y="0"/>
                    </a:moveTo>
                    <a:cubicBezTo>
                      <a:pt x="73001" y="0"/>
                      <a:pt x="76238" y="93"/>
                      <a:pt x="78917" y="279"/>
                    </a:cubicBezTo>
                    <a:cubicBezTo>
                      <a:pt x="81595" y="465"/>
                      <a:pt x="83735" y="762"/>
                      <a:pt x="85335" y="1172"/>
                    </a:cubicBezTo>
                    <a:cubicBezTo>
                      <a:pt x="86935" y="1581"/>
                      <a:pt x="88107" y="2083"/>
                      <a:pt x="88851" y="2679"/>
                    </a:cubicBezTo>
                    <a:cubicBezTo>
                      <a:pt x="89595" y="3274"/>
                      <a:pt x="89967" y="3981"/>
                      <a:pt x="89967" y="4799"/>
                    </a:cubicBezTo>
                    <a:lnTo>
                      <a:pt x="89967" y="91752"/>
                    </a:lnTo>
                    <a:lnTo>
                      <a:pt x="102803" y="91752"/>
                    </a:lnTo>
                    <a:cubicBezTo>
                      <a:pt x="103994" y="91752"/>
                      <a:pt x="105017" y="92664"/>
                      <a:pt x="105873" y="94487"/>
                    </a:cubicBezTo>
                    <a:cubicBezTo>
                      <a:pt x="106729" y="96310"/>
                      <a:pt x="107157" y="99342"/>
                      <a:pt x="107157" y="103584"/>
                    </a:cubicBezTo>
                    <a:cubicBezTo>
                      <a:pt x="107157" y="107379"/>
                      <a:pt x="106766" y="110263"/>
                      <a:pt x="105985" y="112235"/>
                    </a:cubicBezTo>
                    <a:cubicBezTo>
                      <a:pt x="105203" y="114207"/>
                      <a:pt x="104143" y="115193"/>
                      <a:pt x="102803" y="115193"/>
                    </a:cubicBezTo>
                    <a:lnTo>
                      <a:pt x="89967" y="115193"/>
                    </a:lnTo>
                    <a:lnTo>
                      <a:pt x="89967" y="141312"/>
                    </a:lnTo>
                    <a:cubicBezTo>
                      <a:pt x="89967" y="142056"/>
                      <a:pt x="89744" y="142707"/>
                      <a:pt x="89297" y="143265"/>
                    </a:cubicBezTo>
                    <a:cubicBezTo>
                      <a:pt x="88851" y="143823"/>
                      <a:pt x="88070" y="144289"/>
                      <a:pt x="86953" y="144661"/>
                    </a:cubicBezTo>
                    <a:cubicBezTo>
                      <a:pt x="85837" y="145033"/>
                      <a:pt x="84386" y="145312"/>
                      <a:pt x="82600" y="145498"/>
                    </a:cubicBezTo>
                    <a:cubicBezTo>
                      <a:pt x="80814" y="145684"/>
                      <a:pt x="78507" y="145777"/>
                      <a:pt x="75680" y="145777"/>
                    </a:cubicBezTo>
                    <a:cubicBezTo>
                      <a:pt x="73001" y="145777"/>
                      <a:pt x="70750" y="145684"/>
                      <a:pt x="68926" y="145498"/>
                    </a:cubicBezTo>
                    <a:cubicBezTo>
                      <a:pt x="67103" y="145312"/>
                      <a:pt x="65652" y="145033"/>
                      <a:pt x="64573" y="144661"/>
                    </a:cubicBezTo>
                    <a:cubicBezTo>
                      <a:pt x="63494" y="144289"/>
                      <a:pt x="62750" y="143823"/>
                      <a:pt x="62341" y="143265"/>
                    </a:cubicBezTo>
                    <a:cubicBezTo>
                      <a:pt x="61932" y="142707"/>
                      <a:pt x="61727" y="142056"/>
                      <a:pt x="61727" y="141312"/>
                    </a:cubicBezTo>
                    <a:lnTo>
                      <a:pt x="61727" y="115193"/>
                    </a:lnTo>
                    <a:lnTo>
                      <a:pt x="6474" y="115193"/>
                    </a:lnTo>
                    <a:cubicBezTo>
                      <a:pt x="5433" y="115193"/>
                      <a:pt x="4502" y="115062"/>
                      <a:pt x="3684" y="114802"/>
                    </a:cubicBezTo>
                    <a:cubicBezTo>
                      <a:pt x="2865" y="114542"/>
                      <a:pt x="2177" y="113946"/>
                      <a:pt x="1619" y="113016"/>
                    </a:cubicBezTo>
                    <a:cubicBezTo>
                      <a:pt x="1061" y="112086"/>
                      <a:pt x="652" y="110746"/>
                      <a:pt x="391" y="108998"/>
                    </a:cubicBezTo>
                    <a:cubicBezTo>
                      <a:pt x="131" y="107249"/>
                      <a:pt x="0" y="104924"/>
                      <a:pt x="0" y="102021"/>
                    </a:cubicBezTo>
                    <a:cubicBezTo>
                      <a:pt x="0" y="99640"/>
                      <a:pt x="56" y="97575"/>
                      <a:pt x="168" y="95826"/>
                    </a:cubicBezTo>
                    <a:cubicBezTo>
                      <a:pt x="279" y="94078"/>
                      <a:pt x="466" y="92496"/>
                      <a:pt x="726" y="91083"/>
                    </a:cubicBezTo>
                    <a:cubicBezTo>
                      <a:pt x="986" y="89669"/>
                      <a:pt x="1358" y="88329"/>
                      <a:pt x="1842" y="87064"/>
                    </a:cubicBezTo>
                    <a:cubicBezTo>
                      <a:pt x="2326" y="85799"/>
                      <a:pt x="2940" y="84460"/>
                      <a:pt x="3684" y="83046"/>
                    </a:cubicBezTo>
                    <a:lnTo>
                      <a:pt x="48556" y="3906"/>
                    </a:lnTo>
                    <a:cubicBezTo>
                      <a:pt x="48928" y="3237"/>
                      <a:pt x="49560" y="2660"/>
                      <a:pt x="50453" y="2176"/>
                    </a:cubicBezTo>
                    <a:cubicBezTo>
                      <a:pt x="51346" y="1693"/>
                      <a:pt x="52593" y="1283"/>
                      <a:pt x="54193" y="948"/>
                    </a:cubicBezTo>
                    <a:cubicBezTo>
                      <a:pt x="55792" y="614"/>
                      <a:pt x="57820" y="372"/>
                      <a:pt x="60276" y="223"/>
                    </a:cubicBezTo>
                    <a:cubicBezTo>
                      <a:pt x="62732" y="74"/>
                      <a:pt x="65708" y="0"/>
                      <a:pt x="69206" y="0"/>
                    </a:cubicBezTo>
                    <a:close/>
                    <a:moveTo>
                      <a:pt x="61504" y="25338"/>
                    </a:moveTo>
                    <a:lnTo>
                      <a:pt x="23441" y="91752"/>
                    </a:lnTo>
                    <a:lnTo>
                      <a:pt x="61727" y="91752"/>
                    </a:lnTo>
                    <a:lnTo>
                      <a:pt x="61727" y="25338"/>
                    </a:lnTo>
                    <a:lnTo>
                      <a:pt x="61504" y="253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6627E0C-D3EE-E485-941E-DB6E510CD4B4}"/>
                  </a:ext>
                </a:extLst>
              </p:cNvPr>
              <p:cNvSpPr txBox="1"/>
              <p:nvPr/>
            </p:nvSpPr>
            <p:spPr>
              <a:xfrm>
                <a:off x="1336893" y="2058201"/>
                <a:ext cx="94654" cy="147005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147005">
                    <a:moveTo>
                      <a:pt x="12948" y="0"/>
                    </a:moveTo>
                    <a:lnTo>
                      <a:pt x="81371" y="0"/>
                    </a:lnTo>
                    <a:cubicBezTo>
                      <a:pt x="82041" y="0"/>
                      <a:pt x="82674" y="224"/>
                      <a:pt x="83269" y="670"/>
                    </a:cubicBezTo>
                    <a:cubicBezTo>
                      <a:pt x="83864" y="1117"/>
                      <a:pt x="84367" y="1824"/>
                      <a:pt x="84776" y="2791"/>
                    </a:cubicBezTo>
                    <a:cubicBezTo>
                      <a:pt x="85185" y="3758"/>
                      <a:pt x="85483" y="5042"/>
                      <a:pt x="85669" y="6642"/>
                    </a:cubicBezTo>
                    <a:cubicBezTo>
                      <a:pt x="85855" y="8242"/>
                      <a:pt x="85948" y="10158"/>
                      <a:pt x="85948" y="12390"/>
                    </a:cubicBezTo>
                    <a:cubicBezTo>
                      <a:pt x="85948" y="16855"/>
                      <a:pt x="85557" y="20092"/>
                      <a:pt x="84776" y="22101"/>
                    </a:cubicBezTo>
                    <a:cubicBezTo>
                      <a:pt x="83995" y="24111"/>
                      <a:pt x="82860" y="25115"/>
                      <a:pt x="81371" y="25115"/>
                    </a:cubicBezTo>
                    <a:lnTo>
                      <a:pt x="30026" y="25115"/>
                    </a:lnTo>
                    <a:lnTo>
                      <a:pt x="30026" y="56034"/>
                    </a:lnTo>
                    <a:cubicBezTo>
                      <a:pt x="32630" y="55737"/>
                      <a:pt x="35216" y="55551"/>
                      <a:pt x="37783" y="55476"/>
                    </a:cubicBezTo>
                    <a:cubicBezTo>
                      <a:pt x="40351" y="55402"/>
                      <a:pt x="43048" y="55364"/>
                      <a:pt x="45876" y="55364"/>
                    </a:cubicBezTo>
                    <a:cubicBezTo>
                      <a:pt x="53689" y="55364"/>
                      <a:pt x="60629" y="56276"/>
                      <a:pt x="66693" y="58099"/>
                    </a:cubicBezTo>
                    <a:cubicBezTo>
                      <a:pt x="72758" y="59922"/>
                      <a:pt x="77855" y="62601"/>
                      <a:pt x="81985" y="66136"/>
                    </a:cubicBezTo>
                    <a:cubicBezTo>
                      <a:pt x="86115" y="69671"/>
                      <a:pt x="89259" y="74061"/>
                      <a:pt x="91417" y="79307"/>
                    </a:cubicBezTo>
                    <a:cubicBezTo>
                      <a:pt x="93575" y="84553"/>
                      <a:pt x="94654" y="90637"/>
                      <a:pt x="94654" y="97557"/>
                    </a:cubicBezTo>
                    <a:cubicBezTo>
                      <a:pt x="94654" y="105371"/>
                      <a:pt x="93296" y="112347"/>
                      <a:pt x="90580" y="118486"/>
                    </a:cubicBezTo>
                    <a:cubicBezTo>
                      <a:pt x="87864" y="124625"/>
                      <a:pt x="84032" y="129797"/>
                      <a:pt x="79083" y="134002"/>
                    </a:cubicBezTo>
                    <a:cubicBezTo>
                      <a:pt x="74135" y="138206"/>
                      <a:pt x="68182" y="141424"/>
                      <a:pt x="61224" y="143657"/>
                    </a:cubicBezTo>
                    <a:cubicBezTo>
                      <a:pt x="54266" y="145889"/>
                      <a:pt x="46546" y="147005"/>
                      <a:pt x="38062" y="147005"/>
                    </a:cubicBezTo>
                    <a:cubicBezTo>
                      <a:pt x="33598" y="147005"/>
                      <a:pt x="29356" y="146726"/>
                      <a:pt x="25338" y="146168"/>
                    </a:cubicBezTo>
                    <a:cubicBezTo>
                      <a:pt x="21319" y="145610"/>
                      <a:pt x="17710" y="144903"/>
                      <a:pt x="14510" y="144047"/>
                    </a:cubicBezTo>
                    <a:cubicBezTo>
                      <a:pt x="11311" y="143192"/>
                      <a:pt x="8688" y="142336"/>
                      <a:pt x="6641" y="141480"/>
                    </a:cubicBezTo>
                    <a:cubicBezTo>
                      <a:pt x="4595" y="140624"/>
                      <a:pt x="3255" y="139917"/>
                      <a:pt x="2623" y="139359"/>
                    </a:cubicBezTo>
                    <a:cubicBezTo>
                      <a:pt x="1990" y="138801"/>
                      <a:pt x="1525" y="138187"/>
                      <a:pt x="1228" y="137518"/>
                    </a:cubicBezTo>
                    <a:cubicBezTo>
                      <a:pt x="930" y="136848"/>
                      <a:pt x="688" y="136048"/>
                      <a:pt x="502" y="135118"/>
                    </a:cubicBezTo>
                    <a:cubicBezTo>
                      <a:pt x="316" y="134188"/>
                      <a:pt x="186" y="133016"/>
                      <a:pt x="111" y="131602"/>
                    </a:cubicBezTo>
                    <a:cubicBezTo>
                      <a:pt x="37" y="130188"/>
                      <a:pt x="0" y="128514"/>
                      <a:pt x="0" y="126579"/>
                    </a:cubicBezTo>
                    <a:cubicBezTo>
                      <a:pt x="0" y="124495"/>
                      <a:pt x="74" y="122728"/>
                      <a:pt x="223" y="121277"/>
                    </a:cubicBezTo>
                    <a:cubicBezTo>
                      <a:pt x="372" y="119826"/>
                      <a:pt x="614" y="118654"/>
                      <a:pt x="948" y="117761"/>
                    </a:cubicBezTo>
                    <a:cubicBezTo>
                      <a:pt x="1283" y="116868"/>
                      <a:pt x="1674" y="116235"/>
                      <a:pt x="2120" y="115863"/>
                    </a:cubicBezTo>
                    <a:cubicBezTo>
                      <a:pt x="2567" y="115491"/>
                      <a:pt x="3088" y="115305"/>
                      <a:pt x="3683" y="115305"/>
                    </a:cubicBezTo>
                    <a:cubicBezTo>
                      <a:pt x="4427" y="115305"/>
                      <a:pt x="5562" y="115733"/>
                      <a:pt x="7088" y="116589"/>
                    </a:cubicBezTo>
                    <a:cubicBezTo>
                      <a:pt x="8613" y="117444"/>
                      <a:pt x="10622" y="118393"/>
                      <a:pt x="13115" y="119435"/>
                    </a:cubicBezTo>
                    <a:cubicBezTo>
                      <a:pt x="15608" y="120477"/>
                      <a:pt x="18640" y="121426"/>
                      <a:pt x="22212" y="122281"/>
                    </a:cubicBezTo>
                    <a:cubicBezTo>
                      <a:pt x="25784" y="123137"/>
                      <a:pt x="30063" y="123565"/>
                      <a:pt x="35049" y="123565"/>
                    </a:cubicBezTo>
                    <a:cubicBezTo>
                      <a:pt x="39365" y="123565"/>
                      <a:pt x="43290" y="123118"/>
                      <a:pt x="46825" y="122226"/>
                    </a:cubicBezTo>
                    <a:cubicBezTo>
                      <a:pt x="50359" y="121333"/>
                      <a:pt x="53355" y="119900"/>
                      <a:pt x="55810" y="117928"/>
                    </a:cubicBezTo>
                    <a:cubicBezTo>
                      <a:pt x="58266" y="115956"/>
                      <a:pt x="60163" y="113482"/>
                      <a:pt x="61503" y="110505"/>
                    </a:cubicBezTo>
                    <a:cubicBezTo>
                      <a:pt x="62842" y="107529"/>
                      <a:pt x="63512" y="103957"/>
                      <a:pt x="63512" y="99790"/>
                    </a:cubicBezTo>
                    <a:cubicBezTo>
                      <a:pt x="63512" y="96218"/>
                      <a:pt x="62954" y="93037"/>
                      <a:pt x="61838" y="90246"/>
                    </a:cubicBezTo>
                    <a:cubicBezTo>
                      <a:pt x="60722" y="87456"/>
                      <a:pt x="58973" y="85093"/>
                      <a:pt x="56592" y="83158"/>
                    </a:cubicBezTo>
                    <a:cubicBezTo>
                      <a:pt x="54210" y="81223"/>
                      <a:pt x="51122" y="79772"/>
                      <a:pt x="47327" y="78805"/>
                    </a:cubicBezTo>
                    <a:cubicBezTo>
                      <a:pt x="43532" y="77838"/>
                      <a:pt x="38918" y="77354"/>
                      <a:pt x="33486" y="77354"/>
                    </a:cubicBezTo>
                    <a:cubicBezTo>
                      <a:pt x="29170" y="77354"/>
                      <a:pt x="25245" y="77577"/>
                      <a:pt x="21710" y="78024"/>
                    </a:cubicBezTo>
                    <a:cubicBezTo>
                      <a:pt x="18175" y="78470"/>
                      <a:pt x="14845" y="78693"/>
                      <a:pt x="11720" y="78693"/>
                    </a:cubicBezTo>
                    <a:cubicBezTo>
                      <a:pt x="9562" y="78693"/>
                      <a:pt x="8018" y="78154"/>
                      <a:pt x="7088" y="77075"/>
                    </a:cubicBezTo>
                    <a:cubicBezTo>
                      <a:pt x="6157" y="75996"/>
                      <a:pt x="5692" y="74005"/>
                      <a:pt x="5692" y="71103"/>
                    </a:cubicBezTo>
                    <a:lnTo>
                      <a:pt x="5692" y="8372"/>
                    </a:lnTo>
                    <a:cubicBezTo>
                      <a:pt x="5692" y="5395"/>
                      <a:pt x="6269" y="3256"/>
                      <a:pt x="7423" y="1954"/>
                    </a:cubicBezTo>
                    <a:cubicBezTo>
                      <a:pt x="8576" y="651"/>
                      <a:pt x="10418" y="0"/>
                      <a:pt x="129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D4F9198-750D-C802-F512-5145E6FEF284}"/>
                  </a:ext>
                </a:extLst>
              </p:cNvPr>
              <p:cNvSpPr txBox="1"/>
              <p:nvPr/>
            </p:nvSpPr>
            <p:spPr>
              <a:xfrm>
                <a:off x="1740291" y="2092916"/>
                <a:ext cx="95102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95102" h="110393">
                    <a:moveTo>
                      <a:pt x="58601" y="0"/>
                    </a:moveTo>
                    <a:cubicBezTo>
                      <a:pt x="65373" y="0"/>
                      <a:pt x="71084" y="1116"/>
                      <a:pt x="75735" y="3348"/>
                    </a:cubicBezTo>
                    <a:cubicBezTo>
                      <a:pt x="80386" y="5581"/>
                      <a:pt x="84144" y="8613"/>
                      <a:pt x="87009" y="12445"/>
                    </a:cubicBezTo>
                    <a:cubicBezTo>
                      <a:pt x="89874" y="16278"/>
                      <a:pt x="91939" y="20761"/>
                      <a:pt x="93204" y="25896"/>
                    </a:cubicBezTo>
                    <a:cubicBezTo>
                      <a:pt x="94469" y="31030"/>
                      <a:pt x="95102" y="37207"/>
                      <a:pt x="95102" y="44425"/>
                    </a:cubicBezTo>
                    <a:lnTo>
                      <a:pt x="95102" y="105928"/>
                    </a:lnTo>
                    <a:cubicBezTo>
                      <a:pt x="95102" y="106672"/>
                      <a:pt x="94878" y="107323"/>
                      <a:pt x="94432" y="107881"/>
                    </a:cubicBezTo>
                    <a:cubicBezTo>
                      <a:pt x="93985" y="108439"/>
                      <a:pt x="93241" y="108905"/>
                      <a:pt x="92199" y="109277"/>
                    </a:cubicBezTo>
                    <a:cubicBezTo>
                      <a:pt x="91158" y="109649"/>
                      <a:pt x="89725" y="109928"/>
                      <a:pt x="87902" y="110114"/>
                    </a:cubicBezTo>
                    <a:cubicBezTo>
                      <a:pt x="86079" y="110300"/>
                      <a:pt x="83828" y="110393"/>
                      <a:pt x="81149" y="110393"/>
                    </a:cubicBezTo>
                    <a:cubicBezTo>
                      <a:pt x="78396" y="110393"/>
                      <a:pt x="76107" y="110300"/>
                      <a:pt x="74284" y="110114"/>
                    </a:cubicBezTo>
                    <a:cubicBezTo>
                      <a:pt x="72461" y="109928"/>
                      <a:pt x="71029" y="109649"/>
                      <a:pt x="69987" y="109277"/>
                    </a:cubicBezTo>
                    <a:cubicBezTo>
                      <a:pt x="68945" y="108905"/>
                      <a:pt x="68201" y="108439"/>
                      <a:pt x="67754" y="107881"/>
                    </a:cubicBezTo>
                    <a:cubicBezTo>
                      <a:pt x="67308" y="107323"/>
                      <a:pt x="67085" y="106672"/>
                      <a:pt x="67085" y="105928"/>
                    </a:cubicBezTo>
                    <a:lnTo>
                      <a:pt x="67085" y="49113"/>
                    </a:lnTo>
                    <a:cubicBezTo>
                      <a:pt x="67085" y="44276"/>
                      <a:pt x="66731" y="40481"/>
                      <a:pt x="66024" y="37728"/>
                    </a:cubicBezTo>
                    <a:cubicBezTo>
                      <a:pt x="65317" y="34974"/>
                      <a:pt x="64294" y="32612"/>
                      <a:pt x="62955" y="30640"/>
                    </a:cubicBezTo>
                    <a:cubicBezTo>
                      <a:pt x="61615" y="28668"/>
                      <a:pt x="59885" y="27142"/>
                      <a:pt x="57764" y="26063"/>
                    </a:cubicBezTo>
                    <a:cubicBezTo>
                      <a:pt x="55643" y="24984"/>
                      <a:pt x="53169" y="24445"/>
                      <a:pt x="50341" y="24445"/>
                    </a:cubicBezTo>
                    <a:cubicBezTo>
                      <a:pt x="46770" y="24445"/>
                      <a:pt x="43160" y="25747"/>
                      <a:pt x="39514" y="28351"/>
                    </a:cubicBezTo>
                    <a:cubicBezTo>
                      <a:pt x="35868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0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5105" y="7441"/>
                      <a:pt x="40798" y="4464"/>
                    </a:cubicBezTo>
                    <a:cubicBezTo>
                      <a:pt x="46491" y="1488"/>
                      <a:pt x="52425" y="0"/>
                      <a:pt x="586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9946245-2CE7-70E7-D6A2-F271CCD42C3C}"/>
                  </a:ext>
                </a:extLst>
              </p:cNvPr>
              <p:cNvSpPr txBox="1"/>
              <p:nvPr/>
            </p:nvSpPr>
            <p:spPr>
              <a:xfrm>
                <a:off x="1864116" y="2092916"/>
                <a:ext cx="158391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158391" h="110393">
                    <a:moveTo>
                      <a:pt x="57597" y="0"/>
                    </a:moveTo>
                    <a:cubicBezTo>
                      <a:pt x="61690" y="0"/>
                      <a:pt x="65373" y="427"/>
                      <a:pt x="68647" y="1283"/>
                    </a:cubicBezTo>
                    <a:cubicBezTo>
                      <a:pt x="71922" y="2139"/>
                      <a:pt x="74842" y="3367"/>
                      <a:pt x="77410" y="4967"/>
                    </a:cubicBezTo>
                    <a:cubicBezTo>
                      <a:pt x="79977" y="6567"/>
                      <a:pt x="82191" y="8483"/>
                      <a:pt x="84051" y="10715"/>
                    </a:cubicBezTo>
                    <a:cubicBezTo>
                      <a:pt x="85911" y="12948"/>
                      <a:pt x="87474" y="15441"/>
                      <a:pt x="88739" y="18194"/>
                    </a:cubicBezTo>
                    <a:cubicBezTo>
                      <a:pt x="91716" y="14994"/>
                      <a:pt x="94636" y="12241"/>
                      <a:pt x="97501" y="9934"/>
                    </a:cubicBezTo>
                    <a:cubicBezTo>
                      <a:pt x="100366" y="7627"/>
                      <a:pt x="103194" y="5748"/>
                      <a:pt x="105985" y="4297"/>
                    </a:cubicBezTo>
                    <a:cubicBezTo>
                      <a:pt x="108775" y="2846"/>
                      <a:pt x="111566" y="1767"/>
                      <a:pt x="114356" y="1060"/>
                    </a:cubicBezTo>
                    <a:cubicBezTo>
                      <a:pt x="117147" y="353"/>
                      <a:pt x="119993" y="0"/>
                      <a:pt x="122895" y="0"/>
                    </a:cubicBezTo>
                    <a:cubicBezTo>
                      <a:pt x="129518" y="0"/>
                      <a:pt x="135099" y="1116"/>
                      <a:pt x="139638" y="3348"/>
                    </a:cubicBezTo>
                    <a:cubicBezTo>
                      <a:pt x="144178" y="5581"/>
                      <a:pt x="147842" y="8613"/>
                      <a:pt x="150633" y="12445"/>
                    </a:cubicBezTo>
                    <a:cubicBezTo>
                      <a:pt x="153424" y="16278"/>
                      <a:pt x="155414" y="20761"/>
                      <a:pt x="156605" y="25896"/>
                    </a:cubicBezTo>
                    <a:cubicBezTo>
                      <a:pt x="157795" y="31030"/>
                      <a:pt x="158391" y="36462"/>
                      <a:pt x="158391" y="42192"/>
                    </a:cubicBezTo>
                    <a:lnTo>
                      <a:pt x="158391" y="105928"/>
                    </a:lnTo>
                    <a:cubicBezTo>
                      <a:pt x="158391" y="106672"/>
                      <a:pt x="158167" y="107323"/>
                      <a:pt x="157721" y="107881"/>
                    </a:cubicBezTo>
                    <a:cubicBezTo>
                      <a:pt x="157274" y="108439"/>
                      <a:pt x="156530" y="108905"/>
                      <a:pt x="155489" y="109277"/>
                    </a:cubicBezTo>
                    <a:cubicBezTo>
                      <a:pt x="154447" y="109649"/>
                      <a:pt x="153033" y="109928"/>
                      <a:pt x="151247" y="110114"/>
                    </a:cubicBezTo>
                    <a:cubicBezTo>
                      <a:pt x="149461" y="110300"/>
                      <a:pt x="147191" y="110393"/>
                      <a:pt x="144438" y="110393"/>
                    </a:cubicBezTo>
                    <a:cubicBezTo>
                      <a:pt x="141610" y="110393"/>
                      <a:pt x="139303" y="110300"/>
                      <a:pt x="137518" y="110114"/>
                    </a:cubicBezTo>
                    <a:cubicBezTo>
                      <a:pt x="135732" y="109928"/>
                      <a:pt x="134299" y="109649"/>
                      <a:pt x="133220" y="109277"/>
                    </a:cubicBezTo>
                    <a:cubicBezTo>
                      <a:pt x="132141" y="108905"/>
                      <a:pt x="131397" y="108439"/>
                      <a:pt x="130988" y="107881"/>
                    </a:cubicBezTo>
                    <a:cubicBezTo>
                      <a:pt x="130578" y="107323"/>
                      <a:pt x="130374" y="106672"/>
                      <a:pt x="130374" y="105928"/>
                    </a:cubicBezTo>
                    <a:lnTo>
                      <a:pt x="130374" y="46880"/>
                    </a:lnTo>
                    <a:cubicBezTo>
                      <a:pt x="130374" y="43532"/>
                      <a:pt x="130058" y="40481"/>
                      <a:pt x="129425" y="37728"/>
                    </a:cubicBezTo>
                    <a:cubicBezTo>
                      <a:pt x="128792" y="34974"/>
                      <a:pt x="127825" y="32612"/>
                      <a:pt x="126523" y="30640"/>
                    </a:cubicBezTo>
                    <a:cubicBezTo>
                      <a:pt x="125221" y="28668"/>
                      <a:pt x="123583" y="27142"/>
                      <a:pt x="121612" y="26063"/>
                    </a:cubicBezTo>
                    <a:cubicBezTo>
                      <a:pt x="119640" y="24984"/>
                      <a:pt x="117277" y="24445"/>
                      <a:pt x="114524" y="24445"/>
                    </a:cubicBezTo>
                    <a:cubicBezTo>
                      <a:pt x="111175" y="24445"/>
                      <a:pt x="107789" y="25747"/>
                      <a:pt x="104366" y="28351"/>
                    </a:cubicBezTo>
                    <a:cubicBezTo>
                      <a:pt x="100943" y="30956"/>
                      <a:pt x="97222" y="34751"/>
                      <a:pt x="93204" y="39737"/>
                    </a:cubicBezTo>
                    <a:lnTo>
                      <a:pt x="93204" y="105928"/>
                    </a:lnTo>
                    <a:cubicBezTo>
                      <a:pt x="93204" y="106672"/>
                      <a:pt x="92981" y="107323"/>
                      <a:pt x="92534" y="107881"/>
                    </a:cubicBezTo>
                    <a:cubicBezTo>
                      <a:pt x="92088" y="108439"/>
                      <a:pt x="91325" y="108905"/>
                      <a:pt x="90246" y="109277"/>
                    </a:cubicBezTo>
                    <a:cubicBezTo>
                      <a:pt x="89167" y="109649"/>
                      <a:pt x="87735" y="109928"/>
                      <a:pt x="85949" y="110114"/>
                    </a:cubicBezTo>
                    <a:cubicBezTo>
                      <a:pt x="84163" y="110300"/>
                      <a:pt x="81930" y="110393"/>
                      <a:pt x="79251" y="110393"/>
                    </a:cubicBezTo>
                    <a:cubicBezTo>
                      <a:pt x="76498" y="110393"/>
                      <a:pt x="74228" y="110300"/>
                      <a:pt x="72442" y="110114"/>
                    </a:cubicBezTo>
                    <a:cubicBezTo>
                      <a:pt x="70656" y="109928"/>
                      <a:pt x="69224" y="109649"/>
                      <a:pt x="68145" y="109277"/>
                    </a:cubicBezTo>
                    <a:cubicBezTo>
                      <a:pt x="67066" y="108905"/>
                      <a:pt x="66303" y="108439"/>
                      <a:pt x="65857" y="107881"/>
                    </a:cubicBezTo>
                    <a:cubicBezTo>
                      <a:pt x="65410" y="107323"/>
                      <a:pt x="65187" y="106672"/>
                      <a:pt x="65187" y="105928"/>
                    </a:cubicBezTo>
                    <a:lnTo>
                      <a:pt x="65187" y="46880"/>
                    </a:lnTo>
                    <a:cubicBezTo>
                      <a:pt x="65187" y="43532"/>
                      <a:pt x="64871" y="40481"/>
                      <a:pt x="64238" y="37728"/>
                    </a:cubicBezTo>
                    <a:cubicBezTo>
                      <a:pt x="63606" y="34974"/>
                      <a:pt x="62657" y="32612"/>
                      <a:pt x="61392" y="30640"/>
                    </a:cubicBezTo>
                    <a:cubicBezTo>
                      <a:pt x="60127" y="28668"/>
                      <a:pt x="58490" y="27142"/>
                      <a:pt x="56481" y="26063"/>
                    </a:cubicBezTo>
                    <a:cubicBezTo>
                      <a:pt x="54471" y="24984"/>
                      <a:pt x="52127" y="24445"/>
                      <a:pt x="49448" y="24445"/>
                    </a:cubicBezTo>
                    <a:cubicBezTo>
                      <a:pt x="46025" y="24445"/>
                      <a:pt x="42602" y="25747"/>
                      <a:pt x="39179" y="28351"/>
                    </a:cubicBezTo>
                    <a:cubicBezTo>
                      <a:pt x="35756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1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4994" y="7441"/>
                      <a:pt x="40463" y="4464"/>
                    </a:cubicBezTo>
                    <a:cubicBezTo>
                      <a:pt x="45932" y="1488"/>
                      <a:pt x="51644" y="0"/>
                      <a:pt x="575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</p:grp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2D4BC6C6-F227-7D9A-BF74-398BE26272C8}"/>
                </a:ext>
              </a:extLst>
            </p:cNvPr>
            <p:cNvSpPr/>
            <p:nvPr/>
          </p:nvSpPr>
          <p:spPr>
            <a:xfrm rot="10800000">
              <a:off x="5611974" y="2816586"/>
              <a:ext cx="484026" cy="61241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7" name="Right Arrow 388">
            <a:extLst>
              <a:ext uri="{FF2B5EF4-FFF2-40B4-BE49-F238E27FC236}">
                <a16:creationId xmlns:a16="http://schemas.microsoft.com/office/drawing/2014/main" id="{0C489707-0FE0-53A1-6EE9-01BB1A6EE515}"/>
              </a:ext>
            </a:extLst>
          </p:cNvPr>
          <p:cNvSpPr/>
          <p:nvPr/>
        </p:nvSpPr>
        <p:spPr>
          <a:xfrm>
            <a:off x="4541171" y="4264956"/>
            <a:ext cx="737052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EC0468C-D982-6F97-5878-AEAF327D3E31}"/>
              </a:ext>
            </a:extLst>
          </p:cNvPr>
          <p:cNvGrpSpPr/>
          <p:nvPr/>
        </p:nvGrpSpPr>
        <p:grpSpPr>
          <a:xfrm>
            <a:off x="5478648" y="2506368"/>
            <a:ext cx="856516" cy="857433"/>
            <a:chOff x="5481918" y="1453931"/>
            <a:chExt cx="3837335" cy="3841442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853C76E-ACB5-1DB2-DC62-41CC9FA094F0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F8DEF9F-DB17-12D1-B782-C783F406B715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118D5C1-0B76-4DC4-5EA1-A9C01DCF0621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A924A10-B2C3-D197-BF8E-7B19475C9814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51B93DB-85BE-6266-E528-B6760B5A59EC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0B7240C-0903-4447-C24F-536668F062D9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601C245-C97D-F9B1-5FB8-FCA75A45B672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C393291-F125-A37A-4FE3-94FBA8DE98DD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823F6C6-A955-C0D1-9D77-A4F19575015B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E2F3B61-A506-1DE6-7713-FC2952971F1D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2E902B1-E607-BFDC-7A74-687DA74720E6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40BFE64-1C53-62D8-1005-3CB7FCE5580B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AE15D89-349F-10B0-8761-9BC664F0F2F2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51D1064-5485-FDF8-CE49-4DC752CFC06B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13C1108-9D98-5138-3D17-940E4EB218E8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C1BCB97-35D3-6EEE-CE7F-83C76E42EE24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2F48FD5-A938-8F7B-2ABD-3D7B6A607605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7E092A9-9516-0095-FC3D-EFEF18CC1FF5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EAF048-5A77-C75A-F529-AA0B99083767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4FF1E45-8E03-D0E0-8486-9A2D941C4605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716339-69E1-7F3E-359C-A286E17BC54C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593E0AE-1FB4-F19C-E333-7B0EF59C9C82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0EA9F7F-BC27-E6AD-F5A5-1F966FB280C4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CCB64AE-C1F5-B8C2-4246-0D1BD9BE7258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093B605-8E9C-5B17-9796-3DC713BA3012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05A565D-39F8-D0CD-A123-86DD7F6E72C0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BD4FD7E-9C73-84B6-BFC2-1D1988136135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DFBD443-15BC-2BB0-2CDD-47ADFE87C87F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F518358-AA0C-B89E-0CED-3AF486746D01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D431B9E-4E64-AF1B-2C9A-90B30771A3D0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4761FB7-2A10-A881-F0E5-C2F2BD186F6C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875A3B9-3A55-6268-62F6-5CD7A2230172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180DA3F-1961-7871-D8C7-500999ECB734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6B2B307-FDC6-7948-EDF6-0B0B3D906307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4DD52B2-E200-0844-7B97-35C40359EBB8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90D63E7-B5C1-1613-0D22-83A62D9FBC73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1AA89F2-18E0-E2A9-9A6E-A04C76514322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29DCBED9-5D98-99E5-1299-F551880AD964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78911DC-C936-C39E-953F-DF3C05EF80A4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BC5133C-F87B-A2B8-057D-A42569B690B8}"/>
              </a:ext>
            </a:extLst>
          </p:cNvPr>
          <p:cNvGrpSpPr/>
          <p:nvPr/>
        </p:nvGrpSpPr>
        <p:grpSpPr>
          <a:xfrm>
            <a:off x="5543233" y="3999604"/>
            <a:ext cx="842345" cy="849881"/>
            <a:chOff x="3359726" y="1633296"/>
            <a:chExt cx="3653118" cy="3685798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ECA70AB-62D1-8985-A6F8-930C749AF1D1}"/>
                </a:ext>
              </a:extLst>
            </p:cNvPr>
            <p:cNvSpPr/>
            <p:nvPr/>
          </p:nvSpPr>
          <p:spPr>
            <a:xfrm>
              <a:off x="3359726" y="5269788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B4C0D29-9A20-F5B4-9F90-A8032DEC51CF}"/>
                </a:ext>
              </a:extLst>
            </p:cNvPr>
            <p:cNvSpPr/>
            <p:nvPr/>
          </p:nvSpPr>
          <p:spPr>
            <a:xfrm rot="16200000">
              <a:off x="1563759" y="3435202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AF9993C-EC74-65BB-A671-F2470094EB84}"/>
                </a:ext>
              </a:extLst>
            </p:cNvPr>
            <p:cNvGrpSpPr/>
            <p:nvPr/>
          </p:nvGrpSpPr>
          <p:grpSpPr>
            <a:xfrm>
              <a:off x="4603617" y="1888495"/>
              <a:ext cx="172329" cy="2926080"/>
              <a:chOff x="4526280" y="1888495"/>
              <a:chExt cx="172329" cy="29260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F74819DA-B9CA-B397-312C-E30DB7B09F49}"/>
                  </a:ext>
                </a:extLst>
              </p:cNvPr>
              <p:cNvSpPr/>
              <p:nvPr/>
            </p:nvSpPr>
            <p:spPr>
              <a:xfrm rot="16200000">
                <a:off x="3145612" y="3342391"/>
                <a:ext cx="292608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A89CAF63-9CB3-3AA9-11B3-0E20EB136C6C}"/>
                  </a:ext>
                </a:extLst>
              </p:cNvPr>
              <p:cNvSpPr/>
              <p:nvPr/>
            </p:nvSpPr>
            <p:spPr>
              <a:xfrm>
                <a:off x="4526280" y="3205384"/>
                <a:ext cx="172329" cy="1319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B29B7FD-B320-8886-2EBB-6FAD08BD3240}"/>
                  </a:ext>
                </a:extLst>
              </p:cNvPr>
              <p:cNvSpPr/>
              <p:nvPr/>
            </p:nvSpPr>
            <p:spPr>
              <a:xfrm>
                <a:off x="4572076" y="1888495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E20644F-EF19-116E-199E-7FC148EC4288}"/>
                  </a:ext>
                </a:extLst>
              </p:cNvPr>
              <p:cNvSpPr/>
              <p:nvPr/>
            </p:nvSpPr>
            <p:spPr>
              <a:xfrm>
                <a:off x="4553788" y="4796287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5E9DCB6-1EA1-9252-52F5-46448AC94959}"/>
                </a:ext>
              </a:extLst>
            </p:cNvPr>
            <p:cNvSpPr/>
            <p:nvPr/>
          </p:nvSpPr>
          <p:spPr>
            <a:xfrm rot="16200000">
              <a:off x="4835205" y="4349596"/>
              <a:ext cx="128016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EBD9003-AE59-CF8D-CFFE-3D7125D0AE06}"/>
                </a:ext>
              </a:extLst>
            </p:cNvPr>
            <p:cNvSpPr/>
            <p:nvPr/>
          </p:nvSpPr>
          <p:spPr>
            <a:xfrm>
              <a:off x="5392913" y="4108417"/>
              <a:ext cx="172329" cy="64008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54FA98D-5D72-A4CC-E60E-45ED3B2EB11A}"/>
                </a:ext>
              </a:extLst>
            </p:cNvPr>
            <p:cNvSpPr/>
            <p:nvPr/>
          </p:nvSpPr>
          <p:spPr>
            <a:xfrm>
              <a:off x="5438709" y="3705930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9FC7ABC-DC10-80BF-06E0-BD7082B5E697}"/>
                </a:ext>
              </a:extLst>
            </p:cNvPr>
            <p:cNvSpPr/>
            <p:nvPr/>
          </p:nvSpPr>
          <p:spPr>
            <a:xfrm>
              <a:off x="5420421" y="4980532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4B0EBADE-3517-566B-2977-C9B05DF599EE}"/>
                </a:ext>
              </a:extLst>
            </p:cNvPr>
            <p:cNvSpPr/>
            <p:nvPr/>
          </p:nvSpPr>
          <p:spPr>
            <a:xfrm rot="16200000">
              <a:off x="5248597" y="3644143"/>
              <a:ext cx="22860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7108899D-2759-B8DB-EA43-6C6E51979189}"/>
                </a:ext>
              </a:extLst>
            </p:cNvPr>
            <p:cNvSpPr/>
            <p:nvPr/>
          </p:nvSpPr>
          <p:spPr>
            <a:xfrm>
              <a:off x="6309225" y="3187096"/>
              <a:ext cx="172329" cy="1319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8F08F3A-C1FA-57D2-C6FB-BBB2196D56CA}"/>
                </a:ext>
              </a:extLst>
            </p:cNvPr>
            <p:cNvSpPr/>
            <p:nvPr/>
          </p:nvSpPr>
          <p:spPr>
            <a:xfrm>
              <a:off x="6355021" y="2511651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02D9027-D439-ED4D-6703-3565AE044793}"/>
                </a:ext>
              </a:extLst>
            </p:cNvPr>
            <p:cNvSpPr/>
            <p:nvPr/>
          </p:nvSpPr>
          <p:spPr>
            <a:xfrm>
              <a:off x="6336733" y="4777999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160936B-78CB-F84F-CFD9-1059B702077A}"/>
                </a:ext>
              </a:extLst>
            </p:cNvPr>
            <p:cNvSpPr/>
            <p:nvPr/>
          </p:nvSpPr>
          <p:spPr>
            <a:xfrm rot="16200000">
              <a:off x="3058417" y="3749508"/>
              <a:ext cx="18288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2282F23-C4D1-14F7-C8C6-AF447933AE0B}"/>
                </a:ext>
              </a:extLst>
            </p:cNvPr>
            <p:cNvSpPr/>
            <p:nvPr/>
          </p:nvSpPr>
          <p:spPr>
            <a:xfrm>
              <a:off x="3886653" y="3344795"/>
              <a:ext cx="172329" cy="7315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56C64C9-A36E-43FF-5A99-D5F862047537}"/>
                </a:ext>
              </a:extLst>
            </p:cNvPr>
            <p:cNvSpPr/>
            <p:nvPr/>
          </p:nvSpPr>
          <p:spPr>
            <a:xfrm>
              <a:off x="3922595" y="28259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FDC4A8D-01D8-24BE-5ADD-FE5F5EB8EE92}"/>
                </a:ext>
              </a:extLst>
            </p:cNvPr>
            <p:cNvSpPr/>
            <p:nvPr/>
          </p:nvSpPr>
          <p:spPr>
            <a:xfrm>
              <a:off x="3929232" y="46547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94FEA5-10A5-89F2-085C-5FF12996AA1F}"/>
              </a:ext>
            </a:extLst>
          </p:cNvPr>
          <p:cNvGrpSpPr/>
          <p:nvPr/>
        </p:nvGrpSpPr>
        <p:grpSpPr>
          <a:xfrm>
            <a:off x="2949488" y="2404610"/>
            <a:ext cx="1092969" cy="1099970"/>
            <a:chOff x="6452217" y="3326186"/>
            <a:chExt cx="983709" cy="9900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9B47B0-758F-ED2E-4124-5B0D66B75C00}"/>
                </a:ext>
              </a:extLst>
            </p:cNvPr>
            <p:cNvSpPr/>
            <p:nvPr/>
          </p:nvSpPr>
          <p:spPr>
            <a:xfrm>
              <a:off x="6452217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1F2409-38F1-4742-C077-C446B045C93C}"/>
                </a:ext>
              </a:extLst>
            </p:cNvPr>
            <p:cNvSpPr/>
            <p:nvPr/>
          </p:nvSpPr>
          <p:spPr>
            <a:xfrm>
              <a:off x="6785345" y="3501638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F42DB0-3C6D-BA1C-6913-E7897A3479CF}"/>
                </a:ext>
              </a:extLst>
            </p:cNvPr>
            <p:cNvSpPr/>
            <p:nvPr/>
          </p:nvSpPr>
          <p:spPr>
            <a:xfrm>
              <a:off x="7118472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E7018-2E5B-1BF8-02D5-F96EA6327A2F}"/>
                </a:ext>
              </a:extLst>
            </p:cNvPr>
            <p:cNvSpPr/>
            <p:nvPr/>
          </p:nvSpPr>
          <p:spPr>
            <a:xfrm>
              <a:off x="6452219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E4674B-2943-0446-34A1-F4FB1D407433}"/>
                </a:ext>
              </a:extLst>
            </p:cNvPr>
            <p:cNvSpPr/>
            <p:nvPr/>
          </p:nvSpPr>
          <p:spPr>
            <a:xfrm>
              <a:off x="6785345" y="3779780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73DC08-3350-E5D3-E609-DA63E0D328BE}"/>
                </a:ext>
              </a:extLst>
            </p:cNvPr>
            <p:cNvSpPr/>
            <p:nvPr/>
          </p:nvSpPr>
          <p:spPr>
            <a:xfrm>
              <a:off x="7118472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77C057-6E91-0874-EB71-9ED008E296DA}"/>
                </a:ext>
              </a:extLst>
            </p:cNvPr>
            <p:cNvSpPr/>
            <p:nvPr/>
          </p:nvSpPr>
          <p:spPr>
            <a:xfrm>
              <a:off x="6452219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AE0855-D775-2ADC-026D-D54B0932D10C}"/>
                </a:ext>
              </a:extLst>
            </p:cNvPr>
            <p:cNvSpPr/>
            <p:nvPr/>
          </p:nvSpPr>
          <p:spPr>
            <a:xfrm>
              <a:off x="6785345" y="4052955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BE1D69-87E8-64FB-B99E-B4C78A74CEC4}"/>
                </a:ext>
              </a:extLst>
            </p:cNvPr>
            <p:cNvSpPr/>
            <p:nvPr/>
          </p:nvSpPr>
          <p:spPr>
            <a:xfrm>
              <a:off x="7118472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332C62-C7B6-81F0-ADB1-59B3904383D5}"/>
                </a:ext>
              </a:extLst>
            </p:cNvPr>
            <p:cNvSpPr/>
            <p:nvPr/>
          </p:nvSpPr>
          <p:spPr>
            <a:xfrm>
              <a:off x="6460233" y="3326186"/>
              <a:ext cx="317454" cy="128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ED2170-8E82-780A-40E1-A8D1E2EB41F1}"/>
                </a:ext>
              </a:extLst>
            </p:cNvPr>
            <p:cNvSpPr/>
            <p:nvPr/>
          </p:nvSpPr>
          <p:spPr>
            <a:xfrm>
              <a:off x="7112314" y="3326186"/>
              <a:ext cx="317454" cy="128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5DFD7E-0D2F-5B16-B482-F68A95915BDC}"/>
                </a:ext>
              </a:extLst>
            </p:cNvPr>
            <p:cNvSpPr/>
            <p:nvPr/>
          </p:nvSpPr>
          <p:spPr>
            <a:xfrm>
              <a:off x="6786886" y="3326186"/>
              <a:ext cx="317454" cy="128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8E65FEC-CB64-242F-52A2-9FA191A379D8}"/>
              </a:ext>
            </a:extLst>
          </p:cNvPr>
          <p:cNvSpPr txBox="1"/>
          <p:nvPr/>
        </p:nvSpPr>
        <p:spPr>
          <a:xfrm>
            <a:off x="3255178" y="3515618"/>
            <a:ext cx="102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result.csv</a:t>
            </a:r>
          </a:p>
        </p:txBody>
      </p:sp>
      <p:sp>
        <p:nvSpPr>
          <p:cNvPr id="52" name="Right Arrow 388">
            <a:extLst>
              <a:ext uri="{FF2B5EF4-FFF2-40B4-BE49-F238E27FC236}">
                <a16:creationId xmlns:a16="http://schemas.microsoft.com/office/drawing/2014/main" id="{0E283C78-D237-FCA9-9A57-51DE4264F27B}"/>
              </a:ext>
            </a:extLst>
          </p:cNvPr>
          <p:cNvSpPr/>
          <p:nvPr/>
        </p:nvSpPr>
        <p:spPr>
          <a:xfrm>
            <a:off x="2278457" y="2834645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53" name="Right Arrow 388">
            <a:extLst>
              <a:ext uri="{FF2B5EF4-FFF2-40B4-BE49-F238E27FC236}">
                <a16:creationId xmlns:a16="http://schemas.microsoft.com/office/drawing/2014/main" id="{49C333F7-0E05-A458-6C5F-5A13564665C0}"/>
              </a:ext>
            </a:extLst>
          </p:cNvPr>
          <p:cNvSpPr/>
          <p:nvPr/>
        </p:nvSpPr>
        <p:spPr>
          <a:xfrm>
            <a:off x="2271759" y="426177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D3387-D225-7070-AB0A-C7B2AF2B4880}"/>
              </a:ext>
            </a:extLst>
          </p:cNvPr>
          <p:cNvGrpSpPr/>
          <p:nvPr/>
        </p:nvGrpSpPr>
        <p:grpSpPr>
          <a:xfrm>
            <a:off x="2967929" y="3930467"/>
            <a:ext cx="1092969" cy="1099970"/>
            <a:chOff x="6452217" y="3326186"/>
            <a:chExt cx="983709" cy="9900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2ECE98-D495-6A8A-94D3-74DEBE78E666}"/>
                </a:ext>
              </a:extLst>
            </p:cNvPr>
            <p:cNvSpPr/>
            <p:nvPr/>
          </p:nvSpPr>
          <p:spPr>
            <a:xfrm>
              <a:off x="6452217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57E3D8-BCB9-E111-5BBC-44547A3E0F8F}"/>
                </a:ext>
              </a:extLst>
            </p:cNvPr>
            <p:cNvSpPr/>
            <p:nvPr/>
          </p:nvSpPr>
          <p:spPr>
            <a:xfrm>
              <a:off x="6785345" y="3501638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338779-7383-D5FB-9C8A-CA6621B4FF14}"/>
                </a:ext>
              </a:extLst>
            </p:cNvPr>
            <p:cNvSpPr/>
            <p:nvPr/>
          </p:nvSpPr>
          <p:spPr>
            <a:xfrm>
              <a:off x="7118472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667AE9-E76C-E011-E336-D928E674B9CD}"/>
                </a:ext>
              </a:extLst>
            </p:cNvPr>
            <p:cNvSpPr/>
            <p:nvPr/>
          </p:nvSpPr>
          <p:spPr>
            <a:xfrm>
              <a:off x="6452219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3162A48-4389-228C-C5DB-2F9D04F5ABC6}"/>
                </a:ext>
              </a:extLst>
            </p:cNvPr>
            <p:cNvSpPr/>
            <p:nvPr/>
          </p:nvSpPr>
          <p:spPr>
            <a:xfrm>
              <a:off x="6785345" y="3779780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BA2C192-98AE-91C4-4B5F-0D7B2B1613AC}"/>
                </a:ext>
              </a:extLst>
            </p:cNvPr>
            <p:cNvSpPr/>
            <p:nvPr/>
          </p:nvSpPr>
          <p:spPr>
            <a:xfrm>
              <a:off x="7118472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B7578E-9402-802D-1FA0-2F7E8FD85790}"/>
                </a:ext>
              </a:extLst>
            </p:cNvPr>
            <p:cNvSpPr/>
            <p:nvPr/>
          </p:nvSpPr>
          <p:spPr>
            <a:xfrm>
              <a:off x="6452219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CAA7F0-315A-AA47-8DC0-CE04427A1F2B}"/>
                </a:ext>
              </a:extLst>
            </p:cNvPr>
            <p:cNvSpPr/>
            <p:nvPr/>
          </p:nvSpPr>
          <p:spPr>
            <a:xfrm>
              <a:off x="6785345" y="4052955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0A3EA9-BABE-90E8-0552-CCD53769C7AA}"/>
                </a:ext>
              </a:extLst>
            </p:cNvPr>
            <p:cNvSpPr/>
            <p:nvPr/>
          </p:nvSpPr>
          <p:spPr>
            <a:xfrm>
              <a:off x="7118472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CCC1FA-2709-5795-6F6B-31E1BDAE94A9}"/>
                </a:ext>
              </a:extLst>
            </p:cNvPr>
            <p:cNvSpPr/>
            <p:nvPr/>
          </p:nvSpPr>
          <p:spPr>
            <a:xfrm>
              <a:off x="6460233" y="3326186"/>
              <a:ext cx="317454" cy="128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F68AAB-EDAB-7887-42FD-48C0BC5DCF25}"/>
                </a:ext>
              </a:extLst>
            </p:cNvPr>
            <p:cNvSpPr/>
            <p:nvPr/>
          </p:nvSpPr>
          <p:spPr>
            <a:xfrm>
              <a:off x="7112314" y="3326186"/>
              <a:ext cx="317454" cy="128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2C5335-E117-4A30-D49A-603A835E7ECB}"/>
                </a:ext>
              </a:extLst>
            </p:cNvPr>
            <p:cNvSpPr/>
            <p:nvPr/>
          </p:nvSpPr>
          <p:spPr>
            <a:xfrm>
              <a:off x="6786886" y="3326186"/>
              <a:ext cx="317454" cy="128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5EEA648-7373-4FBE-ED2D-93AE2A88AF3E}"/>
              </a:ext>
            </a:extLst>
          </p:cNvPr>
          <p:cNvSpPr txBox="1"/>
          <p:nvPr/>
        </p:nvSpPr>
        <p:spPr>
          <a:xfrm>
            <a:off x="3273619" y="5041475"/>
            <a:ext cx="102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result.csv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8BC6FE-1F84-AA15-445F-BFE4C0EDA6E6}"/>
              </a:ext>
            </a:extLst>
          </p:cNvPr>
          <p:cNvGrpSpPr/>
          <p:nvPr/>
        </p:nvGrpSpPr>
        <p:grpSpPr>
          <a:xfrm>
            <a:off x="4000393" y="1450080"/>
            <a:ext cx="1549976" cy="1435031"/>
            <a:chOff x="7461080" y="1450175"/>
            <a:chExt cx="1549976" cy="143503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13B847-7AA0-D722-B22A-82E9826676F0}"/>
                </a:ext>
              </a:extLst>
            </p:cNvPr>
            <p:cNvSpPr txBox="1"/>
            <p:nvPr/>
          </p:nvSpPr>
          <p:spPr>
            <a:xfrm>
              <a:off x="7461080" y="145017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88E9B03-DAAB-53CD-E2F0-B6F745A18E20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14" name="Flowchart: Manual Operation 113">
                <a:extLst>
                  <a:ext uri="{FF2B5EF4-FFF2-40B4-BE49-F238E27FC236}">
                    <a16:creationId xmlns:a16="http://schemas.microsoft.com/office/drawing/2014/main" id="{D6DC839D-ACA1-66FF-B91E-C57328BE8928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0B898F-4869-6617-1AF3-E936380E1FD3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8553A3B-7794-1818-0C8A-F233B0113F3B}"/>
              </a:ext>
            </a:extLst>
          </p:cNvPr>
          <p:cNvGrpSpPr/>
          <p:nvPr/>
        </p:nvGrpSpPr>
        <p:grpSpPr>
          <a:xfrm>
            <a:off x="4248301" y="4725755"/>
            <a:ext cx="1549976" cy="1425529"/>
            <a:chOff x="7569372" y="2083267"/>
            <a:chExt cx="1549976" cy="142552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D204EC8-811B-381C-89DA-445FFF230713}"/>
                </a:ext>
              </a:extLst>
            </p:cNvPr>
            <p:cNvSpPr txBox="1"/>
            <p:nvPr/>
          </p:nvSpPr>
          <p:spPr>
            <a:xfrm>
              <a:off x="7569372" y="286246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F1E8F34-C743-513F-4FA6-F98B6DA014F1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20" name="Flowchart: Manual Operation 119">
                <a:extLst>
                  <a:ext uri="{FF2B5EF4-FFF2-40B4-BE49-F238E27FC236}">
                    <a16:creationId xmlns:a16="http://schemas.microsoft.com/office/drawing/2014/main" id="{331E8597-D083-12C3-FB47-9C8055B7DBB1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CD5DDC-B61A-0312-D2F6-EBF070C6629D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9A0D1A1A-CC4C-DF8D-C7AA-F9BA4F0A2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395" y="2076662"/>
            <a:ext cx="4222809" cy="3075307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8606CA-48C7-D945-50A2-3F31E4F21191}"/>
              </a:ext>
            </a:extLst>
          </p:cNvPr>
          <p:cNvGrpSpPr/>
          <p:nvPr/>
        </p:nvGrpSpPr>
        <p:grpSpPr>
          <a:xfrm>
            <a:off x="6403867" y="1214148"/>
            <a:ext cx="1549976" cy="1435031"/>
            <a:chOff x="7461080" y="1450175"/>
            <a:chExt cx="1549976" cy="143503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0D9BF1-3F95-4A67-3A6B-9EAB5FBC31BB}"/>
                </a:ext>
              </a:extLst>
            </p:cNvPr>
            <p:cNvSpPr txBox="1"/>
            <p:nvPr/>
          </p:nvSpPr>
          <p:spPr>
            <a:xfrm>
              <a:off x="7461080" y="145017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5F7E788-B910-7A25-B311-3C8A20F029A8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29" name="Flowchart: Manual Operation 128">
                <a:extLst>
                  <a:ext uri="{FF2B5EF4-FFF2-40B4-BE49-F238E27FC236}">
                    <a16:creationId xmlns:a16="http://schemas.microsoft.com/office/drawing/2014/main" id="{5813A02B-4495-5B12-CEDD-BCD9E71C233E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1AAD6C-F1E5-5D14-0015-252D45F2F1F8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6B65C9B-5450-03E4-4064-436FEB961715}"/>
              </a:ext>
            </a:extLst>
          </p:cNvPr>
          <p:cNvSpPr txBox="1"/>
          <p:nvPr/>
        </p:nvSpPr>
        <p:spPr>
          <a:xfrm>
            <a:off x="9998272" y="4650640"/>
            <a:ext cx="134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heatmap.py</a:t>
            </a:r>
          </a:p>
        </p:txBody>
      </p:sp>
    </p:spTree>
    <p:extLst>
      <p:ext uri="{BB962C8B-B14F-4D97-AF65-F5344CB8AC3E}">
        <p14:creationId xmlns:p14="http://schemas.microsoft.com/office/powerpoint/2010/main" val="200748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690B-5074-F034-CCFA-28C9F54356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A computational workflow is like a protocol</a:t>
            </a:r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53000F-1D2C-DDE6-0C2F-4CA327D03D20}"/>
              </a:ext>
            </a:extLst>
          </p:cNvPr>
          <p:cNvGrpSpPr/>
          <p:nvPr/>
        </p:nvGrpSpPr>
        <p:grpSpPr>
          <a:xfrm>
            <a:off x="1551780" y="1636548"/>
            <a:ext cx="3288321" cy="4218949"/>
            <a:chOff x="2267031" y="1707359"/>
            <a:chExt cx="3288321" cy="4218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9D176F-DF96-9F64-DF3F-DCE352262E84}"/>
                </a:ext>
              </a:extLst>
            </p:cNvPr>
            <p:cNvSpPr txBox="1"/>
            <p:nvPr/>
          </p:nvSpPr>
          <p:spPr>
            <a:xfrm>
              <a:off x="2359595" y="3385231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34D1E-B03A-53D9-D441-136F64F87738}"/>
                </a:ext>
              </a:extLst>
            </p:cNvPr>
            <p:cNvGrpSpPr/>
            <p:nvPr/>
          </p:nvGrpSpPr>
          <p:grpSpPr>
            <a:xfrm>
              <a:off x="2569013" y="2206221"/>
              <a:ext cx="220901" cy="182798"/>
              <a:chOff x="5085481" y="2862781"/>
              <a:chExt cx="1227461" cy="1168495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4598056-BED4-A1BA-E097-44B92F104EFB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48C5A7-87BC-BEAC-BD10-2CC1F9A06C07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7" name="Graphic 6" descr="Folder">
              <a:extLst>
                <a:ext uri="{FF2B5EF4-FFF2-40B4-BE49-F238E27FC236}">
                  <a16:creationId xmlns:a16="http://schemas.microsoft.com/office/drawing/2014/main" id="{1F66E565-269B-4ABF-494D-40A222FC4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7321" y="2743897"/>
              <a:ext cx="507603" cy="44124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D23408-E6E0-8A9A-CFA3-749D84011A09}"/>
                </a:ext>
              </a:extLst>
            </p:cNvPr>
            <p:cNvGrpSpPr/>
            <p:nvPr/>
          </p:nvGrpSpPr>
          <p:grpSpPr>
            <a:xfrm>
              <a:off x="2332879" y="5420477"/>
              <a:ext cx="689721" cy="419108"/>
              <a:chOff x="1596571" y="5845041"/>
              <a:chExt cx="1006188" cy="611409"/>
            </a:xfrm>
          </p:grpSpPr>
          <p:pic>
            <p:nvPicPr>
              <p:cNvPr id="160" name="Picture 8" descr="isa">
                <a:extLst>
                  <a:ext uri="{FF2B5EF4-FFF2-40B4-BE49-F238E27FC236}">
                    <a16:creationId xmlns:a16="http://schemas.microsoft.com/office/drawing/2014/main" id="{100E9CDB-4356-1137-55C2-9320C9BB6B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73E4FA9-ED2A-2BAE-ADA7-72F8393E07D7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68E02504-3CC2-2220-6B8C-705B6A25B615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6B7401-0D24-20D6-F351-FF76C8913FB0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17AEABC6-C7E8-DF76-9B90-EAC9FCDE8058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F8227F66-C451-B10B-F8E1-F23DE4E37F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1AED7AD8-5CF6-A319-BB29-1ADBABEF7442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A2C2715-F619-AFA4-B239-593BA81B742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2962ECF-042B-6614-7C3A-42335DD1FA12}"/>
                      </a:ext>
                    </a:extLst>
                  </p:cNvPr>
                  <p:cNvCxnSpPr>
                    <a:cxnSpLocks/>
                    <a:stCxn id="16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7D5D39AC-76B7-6D68-5BF3-C41AFD6E5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16AE356F-7D2B-B59D-6B91-32B6B775BED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7F3D9DF-8BDB-92BE-EFD4-911F720BC1A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235CF133-0E40-CEA1-D3B8-D1AF055E26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2B111D9-1361-CF94-B7D3-DD346AF92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9" name="Graphic 8" descr="Folder">
              <a:extLst>
                <a:ext uri="{FF2B5EF4-FFF2-40B4-BE49-F238E27FC236}">
                  <a16:creationId xmlns:a16="http://schemas.microsoft.com/office/drawing/2014/main" id="{77AFE0F2-29D1-9607-2757-3BEEF01B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3364" y="3787670"/>
              <a:ext cx="626802" cy="5448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2BDC63-BD70-A2F7-F608-811118D46283}"/>
                </a:ext>
              </a:extLst>
            </p:cNvPr>
            <p:cNvSpPr txBox="1"/>
            <p:nvPr/>
          </p:nvSpPr>
          <p:spPr>
            <a:xfrm>
              <a:off x="2267031" y="420769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4198A2-9850-DC63-EF4E-398E894E1A2D}"/>
                </a:ext>
              </a:extLst>
            </p:cNvPr>
            <p:cNvGrpSpPr/>
            <p:nvPr/>
          </p:nvGrpSpPr>
          <p:grpSpPr>
            <a:xfrm>
              <a:off x="2532289" y="3981369"/>
              <a:ext cx="253802" cy="193216"/>
              <a:chOff x="5857974" y="3824529"/>
              <a:chExt cx="1442884" cy="126365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9AD0384-9437-09AB-7226-5F8FF77D9DEA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AD6F45F-E237-D160-2407-47F57CC4C424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02D3364-F255-DEDC-D7BE-1D2D63BC1CFE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E1FB0A-8F84-88CF-D4EE-2DDF8EBDCD84}"/>
                </a:ext>
              </a:extLst>
            </p:cNvPr>
            <p:cNvGrpSpPr/>
            <p:nvPr/>
          </p:nvGrpSpPr>
          <p:grpSpPr>
            <a:xfrm>
              <a:off x="2981287" y="4058425"/>
              <a:ext cx="290074" cy="456368"/>
              <a:chOff x="2196546" y="3913966"/>
              <a:chExt cx="972954" cy="765893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26B9CE8-71D1-5846-3770-1E8385479FFB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15EAD98-258C-3662-6375-651CD8B6E5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8A0E83E-053A-A58F-CA9A-093E6421E43E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85EE5DA-5689-4EF9-77C3-16F2A06FE6A3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A2CFE4-0996-0B8E-ABED-A9A01CA2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265" y="2747079"/>
              <a:ext cx="0" cy="244007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24DA00-E780-6146-95DC-7653C7FCA7B1}"/>
                </a:ext>
              </a:extLst>
            </p:cNvPr>
            <p:cNvCxnSpPr/>
            <p:nvPr/>
          </p:nvCxnSpPr>
          <p:spPr>
            <a:xfrm>
              <a:off x="2280233" y="1885996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5" name="Graphic 14" descr="Folder">
              <a:extLst>
                <a:ext uri="{FF2B5EF4-FFF2-40B4-BE49-F238E27FC236}">
                  <a16:creationId xmlns:a16="http://schemas.microsoft.com/office/drawing/2014/main" id="{39B5D64A-6AE9-3C67-7682-6549F1B6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1362" y="2005743"/>
              <a:ext cx="626802" cy="5448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738BD6-E481-F4C8-AE6E-2E56E35D596E}"/>
                </a:ext>
              </a:extLst>
            </p:cNvPr>
            <p:cNvSpPr txBox="1"/>
            <p:nvPr/>
          </p:nvSpPr>
          <p:spPr>
            <a:xfrm>
              <a:off x="2394201" y="2415304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F9A1AE-1562-7517-41B1-BC3D7330E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727" y="190608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171E1A-4474-79C9-8ACE-BA2CF3ADB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0855" y="440750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AB705F13-8B30-188E-DEA2-5035C104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1621" y="4547744"/>
              <a:ext cx="626802" cy="5448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4EAF3-437D-FEFF-07A9-87CD92F27152}"/>
                </a:ext>
              </a:extLst>
            </p:cNvPr>
            <p:cNvSpPr txBox="1"/>
            <p:nvPr/>
          </p:nvSpPr>
          <p:spPr>
            <a:xfrm>
              <a:off x="2436006" y="49677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21" name="Graphic 11" descr="Gears">
              <a:extLst>
                <a:ext uri="{FF2B5EF4-FFF2-40B4-BE49-F238E27FC236}">
                  <a16:creationId xmlns:a16="http://schemas.microsoft.com/office/drawing/2014/main" id="{034D56A8-5253-9BC2-9D8A-B3D40D1C5E6E}"/>
                </a:ext>
              </a:extLst>
            </p:cNvPr>
            <p:cNvGrpSpPr/>
            <p:nvPr/>
          </p:nvGrpSpPr>
          <p:grpSpPr>
            <a:xfrm rot="20446813" flipH="1">
              <a:off x="2552938" y="4727816"/>
              <a:ext cx="186318" cy="225468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C72DC08-87F9-28A1-8578-AA06754FFFE3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8DB6502-4CA1-BCE8-FA1E-D084D573985A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2" name="Graphic 21" descr="Folder">
              <a:extLst>
                <a:ext uri="{FF2B5EF4-FFF2-40B4-BE49-F238E27FC236}">
                  <a16:creationId xmlns:a16="http://schemas.microsoft.com/office/drawing/2014/main" id="{EA9C0DBC-82D3-6D43-4D01-B4FA2E14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46781" y="4650840"/>
              <a:ext cx="507603" cy="44124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664955-893D-A8FE-60B0-3B3BC138F00E}"/>
                </a:ext>
              </a:extLst>
            </p:cNvPr>
            <p:cNvGrpSpPr/>
            <p:nvPr/>
          </p:nvGrpSpPr>
          <p:grpSpPr>
            <a:xfrm>
              <a:off x="2980235" y="4862986"/>
              <a:ext cx="272772" cy="456368"/>
              <a:chOff x="2403969" y="3913966"/>
              <a:chExt cx="765531" cy="765893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13D244-A446-5CF6-D2BD-C200FBCB3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3969" y="3913966"/>
                <a:ext cx="27037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4436828-780D-D661-8888-E0E7C4116B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0351A9F-5CDC-9AAA-386C-0EDEAC9374F7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C339221-6E78-9E92-56E7-9755672CC2B8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9230B9-CE00-F3C5-4EC9-DE3CA2028259}"/>
                </a:ext>
              </a:extLst>
            </p:cNvPr>
            <p:cNvSpPr txBox="1"/>
            <p:nvPr/>
          </p:nvSpPr>
          <p:spPr>
            <a:xfrm>
              <a:off x="3218580" y="5021173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AAE368-CC47-A9CB-7254-218CC42709E3}"/>
                </a:ext>
              </a:extLst>
            </p:cNvPr>
            <p:cNvSpPr txBox="1"/>
            <p:nvPr/>
          </p:nvSpPr>
          <p:spPr>
            <a:xfrm>
              <a:off x="3323657" y="5206484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26" name="Graphic 13" descr="Lightbulb and gear">
              <a:extLst>
                <a:ext uri="{FF2B5EF4-FFF2-40B4-BE49-F238E27FC236}">
                  <a16:creationId xmlns:a16="http://schemas.microsoft.com/office/drawing/2014/main" id="{8B2C2C0E-D4BB-3113-0C90-40180143221D}"/>
                </a:ext>
              </a:extLst>
            </p:cNvPr>
            <p:cNvGrpSpPr/>
            <p:nvPr/>
          </p:nvGrpSpPr>
          <p:grpSpPr>
            <a:xfrm>
              <a:off x="4289504" y="4682021"/>
              <a:ext cx="260140" cy="260140"/>
              <a:chOff x="7108755" y="5482149"/>
              <a:chExt cx="914400" cy="91440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0AA5530-C366-F903-9BEF-10F8F0C16EC0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5F3DE12-10C5-76C5-9A7C-06D8119613EB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445F96F-8855-F4CC-6EEC-2BA4D6ECA049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683C36C-1A5C-595D-EA8E-3205BC1D3814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D341F2A-D5EB-9678-4D49-E34AB0DAF9C6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3C1C089-4B03-7AEE-E496-D1760F034E8A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BD417D4-4713-190C-186A-2A1E24AF2CD3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F2510525-E1E1-6DCC-F905-9C43EDD43A3F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B27C90A-D263-54EC-188F-3380E2B450D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DAB7DF2-EAD8-BD9D-971C-464094CDD064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9342436-CDD6-7A9A-FC63-1FDD6836BD9A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aphic 11" descr="Gears">
              <a:extLst>
                <a:ext uri="{FF2B5EF4-FFF2-40B4-BE49-F238E27FC236}">
                  <a16:creationId xmlns:a16="http://schemas.microsoft.com/office/drawing/2014/main" id="{C216D63B-0AD6-CA8C-4E94-28E40A0B068E}"/>
                </a:ext>
              </a:extLst>
            </p:cNvPr>
            <p:cNvGrpSpPr/>
            <p:nvPr/>
          </p:nvGrpSpPr>
          <p:grpSpPr>
            <a:xfrm rot="20446813" flipH="1">
              <a:off x="3401448" y="4751759"/>
              <a:ext cx="173653" cy="210142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D863B33-34F5-CC22-222E-FB42D766D645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593A1BA-0A95-139B-CE83-F73EC6F79D7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7DEB0B-1D0D-5E5D-F627-3CE26848FA4F}"/>
                </a:ext>
              </a:extLst>
            </p:cNvPr>
            <p:cNvSpPr txBox="1"/>
            <p:nvPr/>
          </p:nvSpPr>
          <p:spPr>
            <a:xfrm>
              <a:off x="4080581" y="4920891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A3F11C-7B0F-B4A0-F0A8-8FC0A3BB181E}"/>
                </a:ext>
              </a:extLst>
            </p:cNvPr>
            <p:cNvCxnSpPr/>
            <p:nvPr/>
          </p:nvCxnSpPr>
          <p:spPr>
            <a:xfrm>
              <a:off x="3220538" y="1901261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64EB93-B8C3-C8FD-931F-3A2392348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0243" y="2019703"/>
              <a:ext cx="0" cy="188627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A460D2-9F3B-FB5A-E3B1-A90093899ADD}"/>
                </a:ext>
              </a:extLst>
            </p:cNvPr>
            <p:cNvCxnSpPr>
              <a:cxnSpLocks/>
            </p:cNvCxnSpPr>
            <p:nvPr/>
          </p:nvCxnSpPr>
          <p:spPr>
            <a:xfrm>
              <a:off x="3026142" y="2308978"/>
              <a:ext cx="43828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85EFB5-9665-CF61-CDE1-A60309BA2EF1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06" y="3254406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2535AF-097F-DBF2-A0F6-8000FD14AEB6}"/>
                </a:ext>
              </a:extLst>
            </p:cNvPr>
            <p:cNvSpPr txBox="1"/>
            <p:nvPr/>
          </p:nvSpPr>
          <p:spPr>
            <a:xfrm>
              <a:off x="3477905" y="1974075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83DB50-01CA-179B-7FF9-4F16F7E7B30B}"/>
                </a:ext>
              </a:extLst>
            </p:cNvPr>
            <p:cNvGrpSpPr/>
            <p:nvPr/>
          </p:nvGrpSpPr>
          <p:grpSpPr>
            <a:xfrm>
              <a:off x="3747684" y="1797353"/>
              <a:ext cx="178893" cy="148035"/>
              <a:chOff x="5085481" y="2862781"/>
              <a:chExt cx="1227461" cy="1168495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8A90099-3C58-B317-8FFD-946B166E5DB1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17EB35F-9339-BB7A-3B02-4F1E37669375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D2123E-1E40-BBA1-B701-C66FFFC10B8E}"/>
                </a:ext>
              </a:extLst>
            </p:cNvPr>
            <p:cNvSpPr txBox="1"/>
            <p:nvPr/>
          </p:nvSpPr>
          <p:spPr>
            <a:xfrm>
              <a:off x="3686540" y="2177580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97EA6C-69B0-A86D-AB64-21BBFE63B943}"/>
                </a:ext>
              </a:extLst>
            </p:cNvPr>
            <p:cNvSpPr txBox="1"/>
            <p:nvPr/>
          </p:nvSpPr>
          <p:spPr>
            <a:xfrm>
              <a:off x="2539544" y="5664698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37" name="Graphic 36" descr="Folder">
              <a:extLst>
                <a:ext uri="{FF2B5EF4-FFF2-40B4-BE49-F238E27FC236}">
                  <a16:creationId xmlns:a16="http://schemas.microsoft.com/office/drawing/2014/main" id="{C2AEA564-5A32-0B4D-EC39-8FCF343F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1300" y="2956982"/>
              <a:ext cx="626802" cy="544857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4C68C37-2BFC-D385-4BE6-5B0F5F5D8613}"/>
                </a:ext>
              </a:extLst>
            </p:cNvPr>
            <p:cNvGrpSpPr/>
            <p:nvPr/>
          </p:nvGrpSpPr>
          <p:grpSpPr>
            <a:xfrm>
              <a:off x="3078779" y="2975192"/>
              <a:ext cx="244474" cy="241222"/>
              <a:chOff x="2671997" y="3118789"/>
              <a:chExt cx="478371" cy="510891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048D80B-2BE7-1C7E-0665-D3CE0C0BD47F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16AF9D8-A7F4-2254-5EF1-1CC00BEB5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802493-1E6D-B599-3535-7DEDD923F153}"/>
                </a:ext>
              </a:extLst>
            </p:cNvPr>
            <p:cNvSpPr txBox="1"/>
            <p:nvPr/>
          </p:nvSpPr>
          <p:spPr>
            <a:xfrm>
              <a:off x="3290301" y="3083206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2780F0-2FF2-8150-E9D6-B83459DE2662}"/>
                </a:ext>
              </a:extLst>
            </p:cNvPr>
            <p:cNvSpPr txBox="1"/>
            <p:nvPr/>
          </p:nvSpPr>
          <p:spPr>
            <a:xfrm>
              <a:off x="3418627" y="3376393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E795C8-E3F5-CEC2-D199-C180A9BAE37A}"/>
                </a:ext>
              </a:extLst>
            </p:cNvPr>
            <p:cNvGrpSpPr/>
            <p:nvPr/>
          </p:nvGrpSpPr>
          <p:grpSpPr>
            <a:xfrm>
              <a:off x="2482529" y="3141153"/>
              <a:ext cx="314732" cy="198418"/>
              <a:chOff x="2846189" y="2844264"/>
              <a:chExt cx="616235" cy="388496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651CE59-26E1-73DE-2A18-16FA8202E40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34CEEA9-75C2-0B23-1864-0302D9B8801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F5FBE24-7F83-7492-D895-B7CA7D39EFB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7C6B7A1-0485-0637-313C-63EED25CD4D7}"/>
                </a:ext>
              </a:extLst>
            </p:cNvPr>
            <p:cNvGrpSpPr/>
            <p:nvPr/>
          </p:nvGrpSpPr>
          <p:grpSpPr>
            <a:xfrm>
              <a:off x="3501796" y="2901248"/>
              <a:ext cx="242313" cy="152762"/>
              <a:chOff x="2846189" y="2844264"/>
              <a:chExt cx="616235" cy="388496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0675907-B898-9E44-E226-23817C754E72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0170379-FA7B-E8CB-E360-2F5D2F05C28C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F00379E-A496-F25D-AFB6-BAA82D9E417E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AD31E2-5C51-01CD-FC53-52DA70BAE27F}"/>
                </a:ext>
              </a:extLst>
            </p:cNvPr>
            <p:cNvSpPr txBox="1"/>
            <p:nvPr/>
          </p:nvSpPr>
          <p:spPr>
            <a:xfrm>
              <a:off x="4255116" y="3042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44" name="Picture 8" descr="isa">
              <a:extLst>
                <a:ext uri="{FF2B5EF4-FFF2-40B4-BE49-F238E27FC236}">
                  <a16:creationId xmlns:a16="http://schemas.microsoft.com/office/drawing/2014/main" id="{BE02D7A3-8535-C8A5-7186-8BD324326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21180" y="3567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49DBF7C7-C548-23FD-B86D-41A6BFA8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0450" y="2815571"/>
              <a:ext cx="338936" cy="294626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17995D-DAD3-A1C5-2526-696F6C7BBB07}"/>
                </a:ext>
              </a:extLst>
            </p:cNvPr>
            <p:cNvCxnSpPr/>
            <p:nvPr/>
          </p:nvCxnSpPr>
          <p:spPr>
            <a:xfrm>
              <a:off x="3960534" y="2970313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A8A6D5-E340-685B-FC0C-F614FF63C77A}"/>
                </a:ext>
              </a:extLst>
            </p:cNvPr>
            <p:cNvCxnSpPr/>
            <p:nvPr/>
          </p:nvCxnSpPr>
          <p:spPr>
            <a:xfrm>
              <a:off x="4148922" y="2970608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7A15FD-1B3B-FFAF-B34A-1944BC4AAF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38461" y="3149349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3E49F2-F72A-E5BE-90C6-31A628A5A4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46261" y="3522860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C6D438-A19F-AF65-B9A9-F796B32AF8F9}"/>
                </a:ext>
              </a:extLst>
            </p:cNvPr>
            <p:cNvCxnSpPr/>
            <p:nvPr/>
          </p:nvCxnSpPr>
          <p:spPr>
            <a:xfrm>
              <a:off x="4156494" y="3690923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23E120-FFED-E378-BB07-2BC2B6FB700C}"/>
                </a:ext>
              </a:extLst>
            </p:cNvPr>
            <p:cNvCxnSpPr/>
            <p:nvPr/>
          </p:nvCxnSpPr>
          <p:spPr>
            <a:xfrm>
              <a:off x="4148694" y="3337522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C50358-094E-264A-0CD5-FBAD92AEE544}"/>
                </a:ext>
              </a:extLst>
            </p:cNvPr>
            <p:cNvSpPr txBox="1"/>
            <p:nvPr/>
          </p:nvSpPr>
          <p:spPr>
            <a:xfrm>
              <a:off x="4218064" y="3378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53" name="Graphic 52" descr="Folder">
              <a:extLst>
                <a:ext uri="{FF2B5EF4-FFF2-40B4-BE49-F238E27FC236}">
                  <a16:creationId xmlns:a16="http://schemas.microsoft.com/office/drawing/2014/main" id="{25259D01-C201-A208-57CC-DC9391C0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0614" y="3173872"/>
              <a:ext cx="338936" cy="294626"/>
            </a:xfrm>
            <a:prstGeom prst="rect">
              <a:avLst/>
            </a:prstGeom>
          </p:spPr>
        </p:pic>
        <p:pic>
          <p:nvPicPr>
            <p:cNvPr id="54" name="Graphic 53" descr="Postit Notes">
              <a:extLst>
                <a:ext uri="{FF2B5EF4-FFF2-40B4-BE49-F238E27FC236}">
                  <a16:creationId xmlns:a16="http://schemas.microsoft.com/office/drawing/2014/main" id="{147E30DB-D84E-7D4F-9C23-095201A60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2122" y="3268381"/>
              <a:ext cx="153844" cy="133731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4F17A61-A47E-A604-EED2-BDE670FEA02A}"/>
                </a:ext>
              </a:extLst>
            </p:cNvPr>
            <p:cNvGrpSpPr/>
            <p:nvPr/>
          </p:nvGrpSpPr>
          <p:grpSpPr>
            <a:xfrm>
              <a:off x="4483201" y="2929174"/>
              <a:ext cx="148266" cy="93471"/>
              <a:chOff x="2846189" y="2844264"/>
              <a:chExt cx="616235" cy="388496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8A6D884-8689-22F4-066D-5876EA134ADE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7E6DDD1-B70E-E70A-9E73-E4878CDA701A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915705C-9FC4-BF0A-167F-296171EE3ACF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8A18071-6321-9964-ABCC-CE4881E04FDE}"/>
                </a:ext>
              </a:extLst>
            </p:cNvPr>
            <p:cNvGrpSpPr/>
            <p:nvPr/>
          </p:nvGrpSpPr>
          <p:grpSpPr>
            <a:xfrm>
              <a:off x="4531924" y="3715297"/>
              <a:ext cx="150305" cy="94757"/>
              <a:chOff x="2846189" y="2844264"/>
              <a:chExt cx="616235" cy="38849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6B03BC2-DE8B-2892-DD45-0CB4352826E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B2D2588-0FEC-4764-771C-CB1A72412C6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7435AE4-AA14-40D7-6E43-86890988E00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CF090A-36E1-3FDE-E5F5-9BBA702A1191}"/>
                </a:ext>
              </a:extLst>
            </p:cNvPr>
            <p:cNvGrpSpPr/>
            <p:nvPr/>
          </p:nvGrpSpPr>
          <p:grpSpPr>
            <a:xfrm>
              <a:off x="4288212" y="5141885"/>
              <a:ext cx="75898" cy="228681"/>
              <a:chOff x="7751545" y="3445838"/>
              <a:chExt cx="631037" cy="190130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9CB2CE4-7ED5-5B26-529E-F421D7008E42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E9CEC66-FB73-33B3-A03B-E766455F1AA4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BF11AF6-5F73-5C41-46D2-273B338235E0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F04B855-C5FA-FC3D-A2C0-8D4EF718FB99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BC372BB-7218-641F-8F97-7BE2A17695F8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356C422-EB83-01F3-DE68-B900EC93D78C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2CBFDB-5901-9339-765C-5CEB3F4C1E80}"/>
                </a:ext>
              </a:extLst>
            </p:cNvPr>
            <p:cNvSpPr txBox="1"/>
            <p:nvPr/>
          </p:nvSpPr>
          <p:spPr>
            <a:xfrm>
              <a:off x="3113331" y="4215673"/>
              <a:ext cx="936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pic>
          <p:nvPicPr>
            <p:cNvPr id="59" name="Graphic 58" descr="Folder">
              <a:extLst>
                <a:ext uri="{FF2B5EF4-FFF2-40B4-BE49-F238E27FC236}">
                  <a16:creationId xmlns:a16="http://schemas.microsoft.com/office/drawing/2014/main" id="{4BFD8140-05B5-3358-1E05-9C44ED3C3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0593" y="3839235"/>
              <a:ext cx="507603" cy="44124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82FFF2-9BDB-F854-470C-913A2FF670B5}"/>
                </a:ext>
              </a:extLst>
            </p:cNvPr>
            <p:cNvSpPr txBox="1"/>
            <p:nvPr/>
          </p:nvSpPr>
          <p:spPr>
            <a:xfrm>
              <a:off x="3357467" y="442504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2A5B78-6027-20ED-3E4C-CC3DAF01C2C4}"/>
                </a:ext>
              </a:extLst>
            </p:cNvPr>
            <p:cNvSpPr txBox="1"/>
            <p:nvPr/>
          </p:nvSpPr>
          <p:spPr>
            <a:xfrm>
              <a:off x="4410487" y="4082368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D1A545-2D89-0B21-5720-8E0B6EAC6B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9362" y="407677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63263F-054C-668C-3352-D137BF573C58}"/>
                </a:ext>
              </a:extLst>
            </p:cNvPr>
            <p:cNvCxnSpPr/>
            <p:nvPr/>
          </p:nvCxnSpPr>
          <p:spPr>
            <a:xfrm>
              <a:off x="4029120" y="4076571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72E234-7140-04A6-3D99-2C6B9E4B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344" y="4155413"/>
              <a:ext cx="294" cy="19090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B03AEC-C464-4F13-393B-6C9FB25F0D63}"/>
                </a:ext>
              </a:extLst>
            </p:cNvPr>
            <p:cNvCxnSpPr/>
            <p:nvPr/>
          </p:nvCxnSpPr>
          <p:spPr>
            <a:xfrm>
              <a:off x="4115925" y="4453533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9DC57B-D82F-7504-F2AC-57E9624CA863}"/>
                </a:ext>
              </a:extLst>
            </p:cNvPr>
            <p:cNvGrpSpPr/>
            <p:nvPr/>
          </p:nvGrpSpPr>
          <p:grpSpPr>
            <a:xfrm>
              <a:off x="3437872" y="4009017"/>
              <a:ext cx="180067" cy="141341"/>
              <a:chOff x="5901449" y="3824529"/>
              <a:chExt cx="1399409" cy="12636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BBF57D1-8294-61DC-ED67-73CE83C893B0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C607CC-6361-198B-AE8C-069BF3FC9676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7D8AAD-9C50-D078-5C98-43AC4EAC29A9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D7CD8F-87AF-800D-3C58-8B451F2484DA}"/>
                </a:ext>
              </a:extLst>
            </p:cNvPr>
            <p:cNvGrpSpPr/>
            <p:nvPr/>
          </p:nvGrpSpPr>
          <p:grpSpPr>
            <a:xfrm>
              <a:off x="4399041" y="403405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DC3959-2170-9512-F3CB-9BEC98CF80EF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488E4FC-C914-11CE-3A93-CF9AF6FBA699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783AB4A-6AE4-DECD-855A-9676583055BE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0B3E83-2562-B2F9-9AE2-1C329D83593E}"/>
                </a:ext>
              </a:extLst>
            </p:cNvPr>
            <p:cNvGrpSpPr/>
            <p:nvPr/>
          </p:nvGrpSpPr>
          <p:grpSpPr>
            <a:xfrm>
              <a:off x="4434133" y="4313422"/>
              <a:ext cx="75898" cy="228681"/>
              <a:chOff x="7751545" y="3445838"/>
              <a:chExt cx="631037" cy="190130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1BE7832-6402-3E3B-86AF-6A2111C11B97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20F166E-4FEF-F612-755A-A135D730012C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338D30-9F60-6223-13DE-F7655CC9496B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31C5F46-4916-99C6-8782-DD2027B7626C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CFEBA5-E66E-D96F-162F-47E33D4BBA90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1D1DED5-C526-C756-C9F6-B52B9A2FBE3A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EB6AD-0FB2-06ED-1EBF-2CAC6AA3A50C}"/>
                </a:ext>
              </a:extLst>
            </p:cNvPr>
            <p:cNvSpPr txBox="1"/>
            <p:nvPr/>
          </p:nvSpPr>
          <p:spPr>
            <a:xfrm>
              <a:off x="4444524" y="4326450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70B820-BFCC-7C92-B7B6-DF417E926A4C}"/>
                </a:ext>
              </a:extLst>
            </p:cNvPr>
            <p:cNvSpPr txBox="1"/>
            <p:nvPr/>
          </p:nvSpPr>
          <p:spPr>
            <a:xfrm>
              <a:off x="4301298" y="5166183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0866B2-C88B-9ABB-B927-7D8C4CC8EE7E}"/>
                </a:ext>
              </a:extLst>
            </p:cNvPr>
            <p:cNvGrpSpPr/>
            <p:nvPr/>
          </p:nvGrpSpPr>
          <p:grpSpPr>
            <a:xfrm>
              <a:off x="3794770" y="4876244"/>
              <a:ext cx="421098" cy="398310"/>
              <a:chOff x="2196546" y="3913966"/>
              <a:chExt cx="988554" cy="66845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7C48379-93AC-DF64-DC40-008EB9EF6EBD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8B9E5DC-E2AE-A21E-E173-5B260C5DB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7306" y="4073080"/>
                <a:ext cx="0" cy="33618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178E146-4191-6E42-B7BB-6DD4376CDF98}"/>
                  </a:ext>
                </a:extLst>
              </p:cNvPr>
              <p:cNvCxnSpPr/>
              <p:nvPr/>
            </p:nvCxnSpPr>
            <p:spPr>
              <a:xfrm>
                <a:off x="2707306" y="4582422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6274284-9939-E3E9-3998-F94DCF5D0EE7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62A3BF-3E55-B646-21EE-BDF6EB0E9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5896" y="520686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EA8B294-D55E-460D-07C1-0AC669C22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4387" y="363806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16CC55-5351-2116-FCE7-D317236C5FD8}"/>
                </a:ext>
              </a:extLst>
            </p:cNvPr>
            <p:cNvSpPr txBox="1"/>
            <p:nvPr/>
          </p:nvSpPr>
          <p:spPr>
            <a:xfrm>
              <a:off x="4415221" y="1945760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75" name="Picture 8" descr="isa">
              <a:extLst>
                <a:ext uri="{FF2B5EF4-FFF2-40B4-BE49-F238E27FC236}">
                  <a16:creationId xmlns:a16="http://schemas.microsoft.com/office/drawing/2014/main" id="{B76807EB-0C62-9015-DA6B-D46C25526A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556219" y="2506246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Graphic 75" descr="Folder">
              <a:extLst>
                <a:ext uri="{FF2B5EF4-FFF2-40B4-BE49-F238E27FC236}">
                  <a16:creationId xmlns:a16="http://schemas.microsoft.com/office/drawing/2014/main" id="{66DEF76F-4EF4-705D-69C6-9C115D06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6753" y="1707359"/>
              <a:ext cx="356305" cy="309724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4901E7-5369-6D3C-16F0-E5F42F8DCED1}"/>
                </a:ext>
              </a:extLst>
            </p:cNvPr>
            <p:cNvGrpSpPr/>
            <p:nvPr/>
          </p:nvGrpSpPr>
          <p:grpSpPr>
            <a:xfrm>
              <a:off x="4153832" y="1869559"/>
              <a:ext cx="405753" cy="758011"/>
              <a:chOff x="2194202" y="3117175"/>
              <a:chExt cx="975298" cy="156268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3AF1ACD-2FFB-5C8D-F316-ABD62B35D8D5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7C30B43-F591-09F8-E8BD-20804239DF2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5976E-1BE8-7B75-0337-0150252A42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0BF4E56-8DB7-B705-13FE-C3910F956B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E4FFA1-B426-0AD8-723C-06F842A22F52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91792F-51C8-8329-626E-CF02D5D4C039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3916777-FAD8-0386-38D7-F563ED95A457}"/>
                </a:ext>
              </a:extLst>
            </p:cNvPr>
            <p:cNvSpPr txBox="1"/>
            <p:nvPr/>
          </p:nvSpPr>
          <p:spPr>
            <a:xfrm>
              <a:off x="4444025" y="2299321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79" name="Graphic 78" descr="Folder">
              <a:extLst>
                <a:ext uri="{FF2B5EF4-FFF2-40B4-BE49-F238E27FC236}">
                  <a16:creationId xmlns:a16="http://schemas.microsoft.com/office/drawing/2014/main" id="{229DA40A-5381-D322-376F-92BD4FBD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438" y="2084021"/>
              <a:ext cx="356305" cy="309724"/>
            </a:xfrm>
            <a:prstGeom prst="rect">
              <a:avLst/>
            </a:prstGeom>
          </p:spPr>
        </p:pic>
        <p:pic>
          <p:nvPicPr>
            <p:cNvPr id="80" name="Graphic 79" descr="Postit Notes">
              <a:extLst>
                <a:ext uri="{FF2B5EF4-FFF2-40B4-BE49-F238E27FC236}">
                  <a16:creationId xmlns:a16="http://schemas.microsoft.com/office/drawing/2014/main" id="{C9933C91-793B-49CC-82BE-BFCFF355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3123" y="2183373"/>
              <a:ext cx="161727" cy="140584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9BFD94B-8585-140A-FFF3-8D2EE53491A3}"/>
                </a:ext>
              </a:extLst>
            </p:cNvPr>
            <p:cNvGrpSpPr/>
            <p:nvPr/>
          </p:nvGrpSpPr>
          <p:grpSpPr>
            <a:xfrm>
              <a:off x="4757102" y="2495504"/>
              <a:ext cx="179827" cy="148808"/>
              <a:chOff x="5085482" y="2862781"/>
              <a:chExt cx="1227460" cy="1168491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312F092-2B28-B51E-F4B9-1FA5B9224ADC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AC48E5-F36B-2427-2C8A-F2F6F23DE352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CDD158-705E-806D-B2BA-EE936901BA1C}"/>
                </a:ext>
              </a:extLst>
            </p:cNvPr>
            <p:cNvGrpSpPr/>
            <p:nvPr/>
          </p:nvGrpSpPr>
          <p:grpSpPr>
            <a:xfrm>
              <a:off x="4720854" y="1824566"/>
              <a:ext cx="120063" cy="99352"/>
              <a:chOff x="5085481" y="2862781"/>
              <a:chExt cx="1227461" cy="1168495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3DE37E4-0D31-D805-740A-29F024DF73C8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9285577-3D50-9A9A-4338-41D86B562631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F4734F4-160A-366A-1100-2C0655A72D63}"/>
                </a:ext>
              </a:extLst>
            </p:cNvPr>
            <p:cNvGrpSpPr/>
            <p:nvPr/>
          </p:nvGrpSpPr>
          <p:grpSpPr>
            <a:xfrm flipV="1">
              <a:off x="3082045" y="3236942"/>
              <a:ext cx="244474" cy="241222"/>
              <a:chOff x="2671997" y="3118789"/>
              <a:chExt cx="478371" cy="51089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C90C86C-2CDA-A474-A84C-B60BCD1B3DE2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4070BB9-6CE4-F66E-97DE-01B0574E7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FFB3070-3274-A9F7-D63F-36CF2D6C76D5}"/>
              </a:ext>
            </a:extLst>
          </p:cNvPr>
          <p:cNvGrpSpPr/>
          <p:nvPr/>
        </p:nvGrpSpPr>
        <p:grpSpPr>
          <a:xfrm>
            <a:off x="7205660" y="1360804"/>
            <a:ext cx="1547555" cy="1549212"/>
            <a:chOff x="5481918" y="1453931"/>
            <a:chExt cx="3837335" cy="384144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6C75135-FFC9-C15F-9E86-9F018A9D7F0E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D51DCC6-6004-F9B9-9326-F9A02DB15722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7BF471D-140C-76B4-3A6F-A0188FBBD688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5D197A4-1B50-F587-63C2-9CCB20BE585D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9F293CA-B229-8D6E-D7B3-4E95336CD6BB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9A27CCF-38B0-BE14-74AD-C4972A0DFEA2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C7A144B-0347-7BD0-9F6F-46E4F5E51B31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136FEB4-FD0B-85CC-40D2-6A7E72D5EA7F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D725B15-6478-59ED-E88D-643071B91332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BA5F686-8060-280D-665E-CB836B34029D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A8F578A-ED7A-92F1-7030-334FE9DF4510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0BF0401-5AF5-AC35-262B-F065BC021F44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28F4E5D-D683-BB6D-CFE5-5F150CA2AD6E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8F0C9FD-7DEB-C0A4-49C8-A96D632AB8D3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AAAC29E-77CA-BBF3-E45E-492E05F2BE4D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AE50AA1-90C3-2C9B-A851-6EC155710BB2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585DFAE-E7AB-19B8-EFD9-31C1A8160F5C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2828707-8543-B099-125E-4475325B6C5D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F788C07-B080-FF10-2651-8F5F12138E53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1563F76-985F-5C62-F728-8F2F870C88B6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871DD2C-9077-EB67-D300-85AE5E7182AE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876FDA2-9D24-7E51-4C27-D6AF81C5B2BF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07C9D62-5F9D-B300-D19E-FB1E542E2F79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C9E0A3D-2787-6F2A-A028-68307B5A5E2F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20E5FCE-EE59-BF33-3BB6-A9DE3DDC4487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775E706-5E50-D516-ECEE-DC52109B0C43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8FD62D6-0D97-123C-F648-E861CEFAB19F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3325D42-A4EC-D5B4-42F1-2786CE56ADE9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9EEB2D7-084D-8F4A-B05F-241D5691D97B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3721A7C-1437-3CBB-81BC-AFDE4E75F045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A01D176-FB1A-8982-4EDB-01223006AFE7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AF37776-5A43-DB3E-B979-61E23FC4E16F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E00CB53-6D45-C2EE-FAC4-60E53BB1DAF1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9277DAA-81F9-C8F2-6988-BC448BC71619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A348852-A649-2DB2-242F-F706A7EF6C8E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8643E15-4D14-72AF-F570-849D8F0E07E7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8EDCFE9-FDB0-2FAB-E937-F302963A4A82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7FBD46A-F4C8-52AD-5CE3-650134F8476A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44778C4-4149-669C-BE73-5EB241FB367A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1BAC0F7-A5FB-B761-E13C-92ABF72CB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132" y="3581558"/>
            <a:ext cx="3312889" cy="2412648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BF1764B2-619C-822A-2F40-FC7AC59FC6AC}"/>
              </a:ext>
            </a:extLst>
          </p:cNvPr>
          <p:cNvSpPr txBox="1"/>
          <p:nvPr/>
        </p:nvSpPr>
        <p:spPr>
          <a:xfrm>
            <a:off x="8936745" y="5483303"/>
            <a:ext cx="134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heatmap.py</a:t>
            </a:r>
          </a:p>
        </p:txBody>
      </p:sp>
      <p:sp>
        <p:nvSpPr>
          <p:cNvPr id="220" name="Right Arrow 388">
            <a:extLst>
              <a:ext uri="{FF2B5EF4-FFF2-40B4-BE49-F238E27FC236}">
                <a16:creationId xmlns:a16="http://schemas.microsoft.com/office/drawing/2014/main" id="{54D72341-3581-F68B-554B-A76F6F2BCA33}"/>
              </a:ext>
            </a:extLst>
          </p:cNvPr>
          <p:cNvSpPr/>
          <p:nvPr/>
        </p:nvSpPr>
        <p:spPr>
          <a:xfrm rot="16200000">
            <a:off x="7791849" y="314089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0B033FD9-8B5A-C385-5CF6-6A6561ED8E31}"/>
              </a:ext>
            </a:extLst>
          </p:cNvPr>
          <p:cNvSpPr/>
          <p:nvPr/>
        </p:nvSpPr>
        <p:spPr>
          <a:xfrm>
            <a:off x="4171146" y="2026222"/>
            <a:ext cx="2742294" cy="1015683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AA17F9AB-A5BF-4C21-8E2B-1132B6E9743B}"/>
              </a:ext>
            </a:extLst>
          </p:cNvPr>
          <p:cNvSpPr/>
          <p:nvPr/>
        </p:nvSpPr>
        <p:spPr>
          <a:xfrm rot="240584" flipV="1">
            <a:off x="4096000" y="3361967"/>
            <a:ext cx="2947801" cy="356842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81EB-490D-7488-073F-BA752534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8B54E0-8A7B-EEF5-1E5C-ADD774791295}"/>
              </a:ext>
            </a:extLst>
          </p:cNvPr>
          <p:cNvSpPr/>
          <p:nvPr/>
        </p:nvSpPr>
        <p:spPr>
          <a:xfrm>
            <a:off x="9745567" y="3609911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6EB1B1-0308-482A-1900-EEC1E34C764C}"/>
              </a:ext>
            </a:extLst>
          </p:cNvPr>
          <p:cNvSpPr/>
          <p:nvPr/>
        </p:nvSpPr>
        <p:spPr>
          <a:xfrm>
            <a:off x="9738108" y="2053445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68A4-0517-203F-8C38-D2ED0416D2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Option II: Create a run and a workflow</a:t>
            </a:r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52D9E-ED98-3309-21E7-96862DB5365D}"/>
              </a:ext>
            </a:extLst>
          </p:cNvPr>
          <p:cNvGrpSpPr/>
          <p:nvPr/>
        </p:nvGrpSpPr>
        <p:grpSpPr>
          <a:xfrm rot="20693972">
            <a:off x="4093624" y="2831410"/>
            <a:ext cx="310154" cy="1156716"/>
            <a:chOff x="3879060" y="1928111"/>
            <a:chExt cx="655437" cy="24444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38490D-18D0-8593-D93C-B9C5A56ABA90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1EA37-155C-883F-312B-9D1D08EE03CD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84CB6D-9788-7BB8-2A86-35B102563851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A6AD0A-CA21-7275-B8C1-541A2F272A0D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0D67C7-8365-CAF3-3F5C-E60BF75BF705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D370E4-C950-00F7-0ABD-EB17742CD4C0}"/>
                </a:ext>
              </a:extLst>
            </p:cNvPr>
            <p:cNvSpPr/>
            <p:nvPr/>
          </p:nvSpPr>
          <p:spPr>
            <a:xfrm flipV="1">
              <a:off x="3961897" y="3429368"/>
              <a:ext cx="494121" cy="880698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A31A4-B550-CCDD-18E7-8E5B814177F9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1AD1A4-53AE-4311-6002-B41E9F9EB934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ED593E-4759-1E97-E1B3-967749CF12F0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947EF-666A-8BDC-D85C-0501EC279996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7DB284-B5D5-BB8A-F31D-6518AA99CF8D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360BD6-4AE7-E532-5377-974053F5A81C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C41876-179A-9AED-31C3-E2957B6935F8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EBE732-EFBB-D331-1A61-6608DFBC8033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FCAD57-6641-972C-A75D-C9EA94D96BA8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69373C-56D8-0F75-0DB6-EEC734CB3685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489871" y="2876298"/>
            <a:ext cx="1171612" cy="1485499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19D028-ADDB-71A2-9E10-0866707BE544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9A0DEC-D8AA-3493-A2E9-23C9B367E1F2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5F90E0-726E-306D-2053-804971743DA6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287B92-969F-4DC7-48F1-EE85EED7928D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AFBC6E-4288-C0B5-2AF1-6F86ACEABA45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CB06BC-2319-A864-E9F5-2A105B7D0824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A7F62-6E34-273F-99AA-8550D422E7DD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265E3D-58C5-664D-E718-34426ED36908}"/>
              </a:ext>
            </a:extLst>
          </p:cNvPr>
          <p:cNvGrpSpPr/>
          <p:nvPr/>
        </p:nvGrpSpPr>
        <p:grpSpPr>
          <a:xfrm>
            <a:off x="2399925" y="3110773"/>
            <a:ext cx="591100" cy="773551"/>
            <a:chOff x="4289092" y="1048799"/>
            <a:chExt cx="1191009" cy="1558633"/>
          </a:xfrm>
          <a:solidFill>
            <a:srgbClr val="D6E4BC"/>
          </a:solidFill>
        </p:grpSpPr>
        <p:sp>
          <p:nvSpPr>
            <p:cNvPr id="29" name="Freeform 237">
              <a:extLst>
                <a:ext uri="{FF2B5EF4-FFF2-40B4-BE49-F238E27FC236}">
                  <a16:creationId xmlns:a16="http://schemas.microsoft.com/office/drawing/2014/main" id="{CC95A7F1-B246-BB61-745A-B18B263028F0}"/>
                </a:ext>
              </a:extLst>
            </p:cNvPr>
            <p:cNvSpPr/>
            <p:nvPr/>
          </p:nvSpPr>
          <p:spPr>
            <a:xfrm>
              <a:off x="4289092" y="1048799"/>
              <a:ext cx="549786" cy="1411880"/>
            </a:xfrm>
            <a:custGeom>
              <a:avLst/>
              <a:gdLst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35307 w 518721"/>
                <a:gd name="connsiteY15" fmla="*/ 788059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11495 w 518721"/>
                <a:gd name="connsiteY15" fmla="*/ 802346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15"/>
                <a:gd name="connsiteY0" fmla="*/ 1385753 h 1387057"/>
                <a:gd name="connsiteX1" fmla="*/ 406732 w 518715"/>
                <a:gd name="connsiteY1" fmla="*/ 992847 h 1387057"/>
                <a:gd name="connsiteX2" fmla="*/ 278145 w 518715"/>
                <a:gd name="connsiteY2" fmla="*/ 799966 h 1387057"/>
                <a:gd name="connsiteX3" fmla="*/ 101932 w 518715"/>
                <a:gd name="connsiteY3" fmla="*/ 635659 h 1387057"/>
                <a:gd name="connsiteX4" fmla="*/ 4301 w 518715"/>
                <a:gd name="connsiteY4" fmla="*/ 418966 h 1387057"/>
                <a:gd name="connsiteX5" fmla="*/ 23351 w 518715"/>
                <a:gd name="connsiteY5" fmla="*/ 159409 h 1387057"/>
                <a:gd name="connsiteX6" fmla="*/ 78120 w 518715"/>
                <a:gd name="connsiteY6" fmla="*/ 23678 h 1387057"/>
                <a:gd name="connsiteX7" fmla="*/ 149557 w 518715"/>
                <a:gd name="connsiteY7" fmla="*/ 2247 h 1387057"/>
                <a:gd name="connsiteX8" fmla="*/ 292432 w 518715"/>
                <a:gd name="connsiteY8" fmla="*/ 49872 h 1387057"/>
                <a:gd name="connsiteX9" fmla="*/ 428163 w 518715"/>
                <a:gd name="connsiteY9" fmla="*/ 280853 h 1387057"/>
                <a:gd name="connsiteX10" fmla="*/ 504363 w 518715"/>
                <a:gd name="connsiteY10" fmla="*/ 471353 h 1387057"/>
                <a:gd name="connsiteX11" fmla="*/ 494838 w 518715"/>
                <a:gd name="connsiteY11" fmla="*/ 578509 h 1387057"/>
                <a:gd name="connsiteX12" fmla="*/ 468645 w 518715"/>
                <a:gd name="connsiteY12" fmla="*/ 623753 h 1387057"/>
                <a:gd name="connsiteX13" fmla="*/ 497220 w 518715"/>
                <a:gd name="connsiteY13" fmla="*/ 692809 h 1387057"/>
                <a:gd name="connsiteX14" fmla="*/ 456738 w 518715"/>
                <a:gd name="connsiteY14" fmla="*/ 754722 h 1387057"/>
                <a:gd name="connsiteX15" fmla="*/ 423401 w 518715"/>
                <a:gd name="connsiteY15" fmla="*/ 847591 h 1387057"/>
                <a:gd name="connsiteX16" fmla="*/ 518651 w 518715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8"/>
                <a:gd name="connsiteY0" fmla="*/ 1385753 h 1387057"/>
                <a:gd name="connsiteX1" fmla="*/ 406732 w 518718"/>
                <a:gd name="connsiteY1" fmla="*/ 992847 h 1387057"/>
                <a:gd name="connsiteX2" fmla="*/ 278145 w 518718"/>
                <a:gd name="connsiteY2" fmla="*/ 799966 h 1387057"/>
                <a:gd name="connsiteX3" fmla="*/ 101932 w 518718"/>
                <a:gd name="connsiteY3" fmla="*/ 635659 h 1387057"/>
                <a:gd name="connsiteX4" fmla="*/ 4301 w 518718"/>
                <a:gd name="connsiteY4" fmla="*/ 418966 h 1387057"/>
                <a:gd name="connsiteX5" fmla="*/ 23351 w 518718"/>
                <a:gd name="connsiteY5" fmla="*/ 159409 h 1387057"/>
                <a:gd name="connsiteX6" fmla="*/ 78120 w 518718"/>
                <a:gd name="connsiteY6" fmla="*/ 23678 h 1387057"/>
                <a:gd name="connsiteX7" fmla="*/ 149557 w 518718"/>
                <a:gd name="connsiteY7" fmla="*/ 2247 h 1387057"/>
                <a:gd name="connsiteX8" fmla="*/ 292432 w 518718"/>
                <a:gd name="connsiteY8" fmla="*/ 49872 h 1387057"/>
                <a:gd name="connsiteX9" fmla="*/ 428163 w 518718"/>
                <a:gd name="connsiteY9" fmla="*/ 280853 h 1387057"/>
                <a:gd name="connsiteX10" fmla="*/ 504363 w 518718"/>
                <a:gd name="connsiteY10" fmla="*/ 471353 h 1387057"/>
                <a:gd name="connsiteX11" fmla="*/ 494838 w 518718"/>
                <a:gd name="connsiteY11" fmla="*/ 578509 h 1387057"/>
                <a:gd name="connsiteX12" fmla="*/ 468645 w 518718"/>
                <a:gd name="connsiteY12" fmla="*/ 623753 h 1387057"/>
                <a:gd name="connsiteX13" fmla="*/ 497220 w 518718"/>
                <a:gd name="connsiteY13" fmla="*/ 692809 h 1387057"/>
                <a:gd name="connsiteX14" fmla="*/ 432925 w 518718"/>
                <a:gd name="connsiteY14" fmla="*/ 771391 h 1387057"/>
                <a:gd name="connsiteX15" fmla="*/ 423401 w 518718"/>
                <a:gd name="connsiteY15" fmla="*/ 847591 h 1387057"/>
                <a:gd name="connsiteX16" fmla="*/ 518651 w 518718"/>
                <a:gd name="connsiteY16" fmla="*/ 1385753 h 1387057"/>
                <a:gd name="connsiteX0" fmla="*/ 518651 w 528259"/>
                <a:gd name="connsiteY0" fmla="*/ 1385753 h 1412564"/>
                <a:gd name="connsiteX1" fmla="*/ 406732 w 528259"/>
                <a:gd name="connsiteY1" fmla="*/ 992847 h 1412564"/>
                <a:gd name="connsiteX2" fmla="*/ 278145 w 528259"/>
                <a:gd name="connsiteY2" fmla="*/ 799966 h 1412564"/>
                <a:gd name="connsiteX3" fmla="*/ 101932 w 528259"/>
                <a:gd name="connsiteY3" fmla="*/ 635659 h 1412564"/>
                <a:gd name="connsiteX4" fmla="*/ 4301 w 528259"/>
                <a:gd name="connsiteY4" fmla="*/ 418966 h 1412564"/>
                <a:gd name="connsiteX5" fmla="*/ 23351 w 528259"/>
                <a:gd name="connsiteY5" fmla="*/ 159409 h 1412564"/>
                <a:gd name="connsiteX6" fmla="*/ 78120 w 528259"/>
                <a:gd name="connsiteY6" fmla="*/ 23678 h 1412564"/>
                <a:gd name="connsiteX7" fmla="*/ 149557 w 528259"/>
                <a:gd name="connsiteY7" fmla="*/ 2247 h 1412564"/>
                <a:gd name="connsiteX8" fmla="*/ 292432 w 528259"/>
                <a:gd name="connsiteY8" fmla="*/ 49872 h 1412564"/>
                <a:gd name="connsiteX9" fmla="*/ 428163 w 528259"/>
                <a:gd name="connsiteY9" fmla="*/ 280853 h 1412564"/>
                <a:gd name="connsiteX10" fmla="*/ 504363 w 528259"/>
                <a:gd name="connsiteY10" fmla="*/ 471353 h 1412564"/>
                <a:gd name="connsiteX11" fmla="*/ 494838 w 528259"/>
                <a:gd name="connsiteY11" fmla="*/ 578509 h 1412564"/>
                <a:gd name="connsiteX12" fmla="*/ 468645 w 528259"/>
                <a:gd name="connsiteY12" fmla="*/ 623753 h 1412564"/>
                <a:gd name="connsiteX13" fmla="*/ 497220 w 528259"/>
                <a:gd name="connsiteY13" fmla="*/ 692809 h 1412564"/>
                <a:gd name="connsiteX14" fmla="*/ 432925 w 528259"/>
                <a:gd name="connsiteY14" fmla="*/ 771391 h 1412564"/>
                <a:gd name="connsiteX15" fmla="*/ 423401 w 528259"/>
                <a:gd name="connsiteY15" fmla="*/ 847591 h 1412564"/>
                <a:gd name="connsiteX16" fmla="*/ 511507 w 528259"/>
                <a:gd name="connsiteY16" fmla="*/ 1319078 h 1412564"/>
                <a:gd name="connsiteX17" fmla="*/ 518651 w 528259"/>
                <a:gd name="connsiteY17" fmla="*/ 1385753 h 1412564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501982 w 544715"/>
                <a:gd name="connsiteY11" fmla="*/ 561840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32926 w 544715"/>
                <a:gd name="connsiteY9" fmla="*/ 26180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91983 h 1423073"/>
                <a:gd name="connsiteX1" fmla="*/ 406732 w 544715"/>
                <a:gd name="connsiteY1" fmla="*/ 999077 h 1423073"/>
                <a:gd name="connsiteX2" fmla="*/ 278145 w 544715"/>
                <a:gd name="connsiteY2" fmla="*/ 806196 h 1423073"/>
                <a:gd name="connsiteX3" fmla="*/ 101932 w 544715"/>
                <a:gd name="connsiteY3" fmla="*/ 641889 h 1423073"/>
                <a:gd name="connsiteX4" fmla="*/ 4301 w 544715"/>
                <a:gd name="connsiteY4" fmla="*/ 425196 h 1423073"/>
                <a:gd name="connsiteX5" fmla="*/ 23351 w 544715"/>
                <a:gd name="connsiteY5" fmla="*/ 165639 h 1423073"/>
                <a:gd name="connsiteX6" fmla="*/ 78120 w 544715"/>
                <a:gd name="connsiteY6" fmla="*/ 29908 h 1423073"/>
                <a:gd name="connsiteX7" fmla="*/ 173369 w 544715"/>
                <a:gd name="connsiteY7" fmla="*/ 1333 h 1423073"/>
                <a:gd name="connsiteX8" fmla="*/ 292432 w 544715"/>
                <a:gd name="connsiteY8" fmla="*/ 56102 h 1423073"/>
                <a:gd name="connsiteX9" fmla="*/ 432926 w 544715"/>
                <a:gd name="connsiteY9" fmla="*/ 268033 h 1423073"/>
                <a:gd name="connsiteX10" fmla="*/ 504363 w 544715"/>
                <a:gd name="connsiteY10" fmla="*/ 477583 h 1423073"/>
                <a:gd name="connsiteX11" fmla="*/ 478170 w 544715"/>
                <a:gd name="connsiteY11" fmla="*/ 629983 h 1423073"/>
                <a:gd name="connsiteX12" fmla="*/ 497220 w 544715"/>
                <a:gd name="connsiteY12" fmla="*/ 699039 h 1423073"/>
                <a:gd name="connsiteX13" fmla="*/ 449594 w 544715"/>
                <a:gd name="connsiteY13" fmla="*/ 777621 h 1423073"/>
                <a:gd name="connsiteX14" fmla="*/ 440070 w 544715"/>
                <a:gd name="connsiteY14" fmla="*/ 884777 h 1423073"/>
                <a:gd name="connsiteX15" fmla="*/ 537701 w 544715"/>
                <a:gd name="connsiteY15" fmla="*/ 1337214 h 1423073"/>
                <a:gd name="connsiteX16" fmla="*/ 518651 w 544715"/>
                <a:gd name="connsiteY16" fmla="*/ 1391983 h 1423073"/>
                <a:gd name="connsiteX0" fmla="*/ 518651 w 554851"/>
                <a:gd name="connsiteY0" fmla="*/ 1391983 h 1430062"/>
                <a:gd name="connsiteX1" fmla="*/ 406732 w 554851"/>
                <a:gd name="connsiteY1" fmla="*/ 999077 h 1430062"/>
                <a:gd name="connsiteX2" fmla="*/ 278145 w 554851"/>
                <a:gd name="connsiteY2" fmla="*/ 806196 h 1430062"/>
                <a:gd name="connsiteX3" fmla="*/ 101932 w 554851"/>
                <a:gd name="connsiteY3" fmla="*/ 641889 h 1430062"/>
                <a:gd name="connsiteX4" fmla="*/ 4301 w 554851"/>
                <a:gd name="connsiteY4" fmla="*/ 425196 h 1430062"/>
                <a:gd name="connsiteX5" fmla="*/ 23351 w 554851"/>
                <a:gd name="connsiteY5" fmla="*/ 165639 h 1430062"/>
                <a:gd name="connsiteX6" fmla="*/ 78120 w 554851"/>
                <a:gd name="connsiteY6" fmla="*/ 29908 h 1430062"/>
                <a:gd name="connsiteX7" fmla="*/ 173369 w 554851"/>
                <a:gd name="connsiteY7" fmla="*/ 1333 h 1430062"/>
                <a:gd name="connsiteX8" fmla="*/ 292432 w 554851"/>
                <a:gd name="connsiteY8" fmla="*/ 56102 h 1430062"/>
                <a:gd name="connsiteX9" fmla="*/ 432926 w 554851"/>
                <a:gd name="connsiteY9" fmla="*/ 268033 h 1430062"/>
                <a:gd name="connsiteX10" fmla="*/ 504363 w 554851"/>
                <a:gd name="connsiteY10" fmla="*/ 477583 h 1430062"/>
                <a:gd name="connsiteX11" fmla="*/ 478170 w 554851"/>
                <a:gd name="connsiteY11" fmla="*/ 629983 h 1430062"/>
                <a:gd name="connsiteX12" fmla="*/ 497220 w 554851"/>
                <a:gd name="connsiteY12" fmla="*/ 699039 h 1430062"/>
                <a:gd name="connsiteX13" fmla="*/ 449594 w 554851"/>
                <a:gd name="connsiteY13" fmla="*/ 777621 h 1430062"/>
                <a:gd name="connsiteX14" fmla="*/ 440070 w 554851"/>
                <a:gd name="connsiteY14" fmla="*/ 884777 h 1430062"/>
                <a:gd name="connsiteX15" fmla="*/ 549607 w 554851"/>
                <a:gd name="connsiteY15" fmla="*/ 1353882 h 1430062"/>
                <a:gd name="connsiteX16" fmla="*/ 518651 w 554851"/>
                <a:gd name="connsiteY16" fmla="*/ 1391983 h 1430062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9787" h="1411881">
                  <a:moveTo>
                    <a:pt x="518651" y="1391983"/>
                  </a:moveTo>
                  <a:cubicBezTo>
                    <a:pt x="494839" y="1332849"/>
                    <a:pt x="446816" y="1096708"/>
                    <a:pt x="406732" y="999077"/>
                  </a:cubicBezTo>
                  <a:cubicBezTo>
                    <a:pt x="366648" y="901446"/>
                    <a:pt x="328945" y="865727"/>
                    <a:pt x="278145" y="806196"/>
                  </a:cubicBezTo>
                  <a:cubicBezTo>
                    <a:pt x="227345" y="746665"/>
                    <a:pt x="147573" y="705389"/>
                    <a:pt x="101932" y="641889"/>
                  </a:cubicBezTo>
                  <a:cubicBezTo>
                    <a:pt x="56291" y="578389"/>
                    <a:pt x="17398" y="504571"/>
                    <a:pt x="4301" y="425196"/>
                  </a:cubicBezTo>
                  <a:cubicBezTo>
                    <a:pt x="-8796" y="345821"/>
                    <a:pt x="11048" y="231520"/>
                    <a:pt x="23351" y="165639"/>
                  </a:cubicBezTo>
                  <a:cubicBezTo>
                    <a:pt x="35654" y="99758"/>
                    <a:pt x="53117" y="57292"/>
                    <a:pt x="78120" y="29908"/>
                  </a:cubicBezTo>
                  <a:cubicBezTo>
                    <a:pt x="103123" y="2524"/>
                    <a:pt x="137650" y="-3033"/>
                    <a:pt x="173369" y="1333"/>
                  </a:cubicBezTo>
                  <a:cubicBezTo>
                    <a:pt x="209088" y="5699"/>
                    <a:pt x="249172" y="11652"/>
                    <a:pt x="292432" y="56102"/>
                  </a:cubicBezTo>
                  <a:cubicBezTo>
                    <a:pt x="335692" y="100552"/>
                    <a:pt x="397604" y="197786"/>
                    <a:pt x="432926" y="268033"/>
                  </a:cubicBezTo>
                  <a:cubicBezTo>
                    <a:pt x="468248" y="338280"/>
                    <a:pt x="496822" y="417258"/>
                    <a:pt x="504363" y="477583"/>
                  </a:cubicBezTo>
                  <a:cubicBezTo>
                    <a:pt x="511904" y="537908"/>
                    <a:pt x="484123" y="576406"/>
                    <a:pt x="478170" y="629983"/>
                  </a:cubicBezTo>
                  <a:cubicBezTo>
                    <a:pt x="472217" y="683560"/>
                    <a:pt x="501983" y="674433"/>
                    <a:pt x="497220" y="699039"/>
                  </a:cubicBezTo>
                  <a:cubicBezTo>
                    <a:pt x="492457" y="723645"/>
                    <a:pt x="459119" y="746665"/>
                    <a:pt x="449594" y="777621"/>
                  </a:cubicBezTo>
                  <a:cubicBezTo>
                    <a:pt x="440069" y="808577"/>
                    <a:pt x="437689" y="857790"/>
                    <a:pt x="440070" y="884777"/>
                  </a:cubicBezTo>
                  <a:cubicBezTo>
                    <a:pt x="456739" y="980820"/>
                    <a:pt x="533732" y="1264188"/>
                    <a:pt x="549607" y="1353882"/>
                  </a:cubicBezTo>
                  <a:cubicBezTo>
                    <a:pt x="551194" y="1360232"/>
                    <a:pt x="542463" y="1451117"/>
                    <a:pt x="518651" y="1391983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30" name="Freeform 238">
              <a:extLst>
                <a:ext uri="{FF2B5EF4-FFF2-40B4-BE49-F238E27FC236}">
                  <a16:creationId xmlns:a16="http://schemas.microsoft.com/office/drawing/2014/main" id="{782B76A2-2AD1-3FA6-F90F-AD255C83A8E1}"/>
                </a:ext>
              </a:extLst>
            </p:cNvPr>
            <p:cNvSpPr/>
            <p:nvPr/>
          </p:nvSpPr>
          <p:spPr>
            <a:xfrm rot="16200000">
              <a:off x="4505065" y="1632396"/>
              <a:ext cx="1242976" cy="707096"/>
            </a:xfrm>
            <a:custGeom>
              <a:avLst/>
              <a:gdLst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49598 w 1449004"/>
                <a:gd name="connsiteY5" fmla="*/ 5575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71067 w 1449004"/>
                <a:gd name="connsiteY16" fmla="*/ 269377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7892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892486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0463" h="830819">
                  <a:moveTo>
                    <a:pt x="16186" y="50302"/>
                  </a:moveTo>
                  <a:cubicBezTo>
                    <a:pt x="43570" y="74511"/>
                    <a:pt x="116595" y="107849"/>
                    <a:pt x="178111" y="145552"/>
                  </a:cubicBezTo>
                  <a:cubicBezTo>
                    <a:pt x="239627" y="183255"/>
                    <a:pt x="322177" y="235643"/>
                    <a:pt x="385280" y="276521"/>
                  </a:cubicBezTo>
                  <a:cubicBezTo>
                    <a:pt x="448383" y="317399"/>
                    <a:pt x="515455" y="353912"/>
                    <a:pt x="556730" y="390821"/>
                  </a:cubicBezTo>
                  <a:cubicBezTo>
                    <a:pt x="598005" y="427730"/>
                    <a:pt x="612293" y="463846"/>
                    <a:pt x="632930" y="497977"/>
                  </a:cubicBezTo>
                  <a:cubicBezTo>
                    <a:pt x="653567" y="532108"/>
                    <a:pt x="651185" y="564653"/>
                    <a:pt x="680554" y="595609"/>
                  </a:cubicBezTo>
                  <a:cubicBezTo>
                    <a:pt x="709923" y="626565"/>
                    <a:pt x="773820" y="662680"/>
                    <a:pt x="809142" y="683714"/>
                  </a:cubicBezTo>
                  <a:cubicBezTo>
                    <a:pt x="844464" y="704748"/>
                    <a:pt x="869070" y="707527"/>
                    <a:pt x="892486" y="721815"/>
                  </a:cubicBezTo>
                  <a:cubicBezTo>
                    <a:pt x="915902" y="736103"/>
                    <a:pt x="925823" y="756343"/>
                    <a:pt x="949636" y="769440"/>
                  </a:cubicBezTo>
                  <a:cubicBezTo>
                    <a:pt x="973449" y="782537"/>
                    <a:pt x="1005595" y="794046"/>
                    <a:pt x="1035361" y="800396"/>
                  </a:cubicBezTo>
                  <a:cubicBezTo>
                    <a:pt x="1065127" y="806746"/>
                    <a:pt x="1094893" y="803174"/>
                    <a:pt x="1128230" y="807540"/>
                  </a:cubicBezTo>
                  <a:cubicBezTo>
                    <a:pt x="1161567" y="811906"/>
                    <a:pt x="1186174" y="841671"/>
                    <a:pt x="1235386" y="826590"/>
                  </a:cubicBezTo>
                  <a:cubicBezTo>
                    <a:pt x="1284598" y="811509"/>
                    <a:pt x="1386199" y="758327"/>
                    <a:pt x="1423505" y="717052"/>
                  </a:cubicBezTo>
                  <a:cubicBezTo>
                    <a:pt x="1460811" y="675777"/>
                    <a:pt x="1462796" y="623390"/>
                    <a:pt x="1459224" y="578940"/>
                  </a:cubicBezTo>
                  <a:cubicBezTo>
                    <a:pt x="1455652" y="534490"/>
                    <a:pt x="1436601" y="488849"/>
                    <a:pt x="1402073" y="450352"/>
                  </a:cubicBezTo>
                  <a:cubicBezTo>
                    <a:pt x="1367545" y="411855"/>
                    <a:pt x="1323889" y="378121"/>
                    <a:pt x="1252055" y="347959"/>
                  </a:cubicBezTo>
                  <a:cubicBezTo>
                    <a:pt x="1180221" y="317797"/>
                    <a:pt x="1054014" y="282077"/>
                    <a:pt x="971067" y="269377"/>
                  </a:cubicBezTo>
                  <a:cubicBezTo>
                    <a:pt x="888120" y="256677"/>
                    <a:pt x="842083" y="263423"/>
                    <a:pt x="797236" y="271758"/>
                  </a:cubicBezTo>
                  <a:cubicBezTo>
                    <a:pt x="752389" y="280093"/>
                    <a:pt x="740880" y="315812"/>
                    <a:pt x="701986" y="319384"/>
                  </a:cubicBezTo>
                  <a:cubicBezTo>
                    <a:pt x="663092" y="322956"/>
                    <a:pt x="668251" y="339228"/>
                    <a:pt x="563873" y="293190"/>
                  </a:cubicBezTo>
                  <a:cubicBezTo>
                    <a:pt x="459495" y="247153"/>
                    <a:pt x="167395" y="91975"/>
                    <a:pt x="75717" y="43159"/>
                  </a:cubicBezTo>
                  <a:cubicBezTo>
                    <a:pt x="-15961" y="-5657"/>
                    <a:pt x="25711" y="3868"/>
                    <a:pt x="13805" y="296"/>
                  </a:cubicBezTo>
                  <a:cubicBezTo>
                    <a:pt x="1899" y="-3276"/>
                    <a:pt x="-11198" y="26093"/>
                    <a:pt x="16186" y="5030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 cap="rnd" cmpd="sng" algn="ctr">
              <a:solidFill>
                <a:srgbClr val="26D07C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sp>
        <p:nvSpPr>
          <p:cNvPr id="31" name="Right Arrow 388">
            <a:extLst>
              <a:ext uri="{FF2B5EF4-FFF2-40B4-BE49-F238E27FC236}">
                <a16:creationId xmlns:a16="http://schemas.microsoft.com/office/drawing/2014/main" id="{32BBD76C-DA30-B3FB-003C-92897874F23D}"/>
              </a:ext>
            </a:extLst>
          </p:cNvPr>
          <p:cNvSpPr/>
          <p:nvPr/>
        </p:nvSpPr>
        <p:spPr>
          <a:xfrm>
            <a:off x="1861833" y="338561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3" name="Freeform 339">
            <a:extLst>
              <a:ext uri="{FF2B5EF4-FFF2-40B4-BE49-F238E27FC236}">
                <a16:creationId xmlns:a16="http://schemas.microsoft.com/office/drawing/2014/main" id="{1ADBD96D-29B5-35A9-B08A-5A6AA29F0822}"/>
              </a:ext>
            </a:extLst>
          </p:cNvPr>
          <p:cNvSpPr/>
          <p:nvPr/>
        </p:nvSpPr>
        <p:spPr>
          <a:xfrm>
            <a:off x="6904552" y="2808064"/>
            <a:ext cx="745537" cy="495583"/>
          </a:xfrm>
          <a:custGeom>
            <a:avLst/>
            <a:gdLst>
              <a:gd name="connsiteX0" fmla="*/ 976000 w 976000"/>
              <a:gd name="connsiteY0" fmla="*/ 0 h 648779"/>
              <a:gd name="connsiteX1" fmla="*/ 809745 w 976000"/>
              <a:gd name="connsiteY1" fmla="*/ 338447 h 648779"/>
              <a:gd name="connsiteX2" fmla="*/ 269418 w 976000"/>
              <a:gd name="connsiteY2" fmla="*/ 249382 h 648779"/>
              <a:gd name="connsiteX3" fmla="*/ 144727 w 976000"/>
              <a:gd name="connsiteY3" fmla="*/ 178130 h 648779"/>
              <a:gd name="connsiteX4" fmla="*/ 8161 w 976000"/>
              <a:gd name="connsiteY4" fmla="*/ 439387 h 648779"/>
              <a:gd name="connsiteX5" fmla="*/ 400046 w 976000"/>
              <a:gd name="connsiteY5" fmla="*/ 647205 h 648779"/>
              <a:gd name="connsiteX6" fmla="*/ 495049 w 976000"/>
              <a:gd name="connsiteY6" fmla="*/ 528452 h 648779"/>
              <a:gd name="connsiteX7" fmla="*/ 429735 w 976000"/>
              <a:gd name="connsiteY7" fmla="*/ 409699 h 648779"/>
              <a:gd name="connsiteX8" fmla="*/ 631615 w 976000"/>
              <a:gd name="connsiteY8" fmla="*/ 130629 h 648779"/>
              <a:gd name="connsiteX9" fmla="*/ 774119 w 976000"/>
              <a:gd name="connsiteY9" fmla="*/ 178130 h 648779"/>
              <a:gd name="connsiteX10" fmla="*/ 762244 w 976000"/>
              <a:gd name="connsiteY10" fmla="*/ 516577 h 64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6000" h="648779">
                <a:moveTo>
                  <a:pt x="976000" y="0"/>
                </a:moveTo>
                <a:cubicBezTo>
                  <a:pt x="951754" y="148441"/>
                  <a:pt x="927509" y="296883"/>
                  <a:pt x="809745" y="338447"/>
                </a:cubicBezTo>
                <a:cubicBezTo>
                  <a:pt x="691981" y="380011"/>
                  <a:pt x="380254" y="276102"/>
                  <a:pt x="269418" y="249382"/>
                </a:cubicBezTo>
                <a:cubicBezTo>
                  <a:pt x="158582" y="222662"/>
                  <a:pt x="188270" y="146463"/>
                  <a:pt x="144727" y="178130"/>
                </a:cubicBezTo>
                <a:cubicBezTo>
                  <a:pt x="101184" y="209798"/>
                  <a:pt x="-34392" y="361208"/>
                  <a:pt x="8161" y="439387"/>
                </a:cubicBezTo>
                <a:cubicBezTo>
                  <a:pt x="50714" y="517566"/>
                  <a:pt x="318898" y="632361"/>
                  <a:pt x="400046" y="647205"/>
                </a:cubicBezTo>
                <a:cubicBezTo>
                  <a:pt x="481194" y="662049"/>
                  <a:pt x="490101" y="568036"/>
                  <a:pt x="495049" y="528452"/>
                </a:cubicBezTo>
                <a:cubicBezTo>
                  <a:pt x="499997" y="488868"/>
                  <a:pt x="406974" y="476003"/>
                  <a:pt x="429735" y="409699"/>
                </a:cubicBezTo>
                <a:cubicBezTo>
                  <a:pt x="452496" y="343395"/>
                  <a:pt x="574218" y="169224"/>
                  <a:pt x="631615" y="130629"/>
                </a:cubicBezTo>
                <a:cubicBezTo>
                  <a:pt x="689012" y="92034"/>
                  <a:pt x="752347" y="113805"/>
                  <a:pt x="774119" y="178130"/>
                </a:cubicBezTo>
                <a:cubicBezTo>
                  <a:pt x="795891" y="242455"/>
                  <a:pt x="738493" y="515587"/>
                  <a:pt x="762244" y="516577"/>
                </a:cubicBezTo>
              </a:path>
            </a:pathLst>
          </a:custGeom>
          <a:noFill/>
          <a:ln w="76200" cap="rnd" cmpd="sng" algn="ctr">
            <a:solidFill>
              <a:srgbClr val="A5A5A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42C58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4" name="Freeform 340">
            <a:extLst>
              <a:ext uri="{FF2B5EF4-FFF2-40B4-BE49-F238E27FC236}">
                <a16:creationId xmlns:a16="http://schemas.microsoft.com/office/drawing/2014/main" id="{D774E25E-88E0-08E6-8382-230D12F8757E}"/>
              </a:ext>
            </a:extLst>
          </p:cNvPr>
          <p:cNvSpPr/>
          <p:nvPr/>
        </p:nvSpPr>
        <p:spPr>
          <a:xfrm>
            <a:off x="6715359" y="2491017"/>
            <a:ext cx="428199" cy="634095"/>
          </a:xfrm>
          <a:custGeom>
            <a:avLst/>
            <a:gdLst>
              <a:gd name="connsiteX0" fmla="*/ 560565 w 560565"/>
              <a:gd name="connsiteY0" fmla="*/ 830108 h 830108"/>
              <a:gd name="connsiteX1" fmla="*/ 115240 w 560565"/>
              <a:gd name="connsiteY1" fmla="*/ 735105 h 830108"/>
              <a:gd name="connsiteX2" fmla="*/ 8362 w 560565"/>
              <a:gd name="connsiteY2" fmla="*/ 521349 h 830108"/>
              <a:gd name="connsiteX3" fmla="*/ 281495 w 560565"/>
              <a:gd name="connsiteY3" fmla="*/ 355095 h 830108"/>
              <a:gd name="connsiteX4" fmla="*/ 423999 w 560565"/>
              <a:gd name="connsiteY4" fmla="*/ 283843 h 830108"/>
              <a:gd name="connsiteX5" fmla="*/ 376497 w 560565"/>
              <a:gd name="connsiteY5" fmla="*/ 58212 h 830108"/>
              <a:gd name="connsiteX6" fmla="*/ 311183 w 560565"/>
              <a:gd name="connsiteY6" fmla="*/ 10710 h 830108"/>
              <a:gd name="connsiteX7" fmla="*/ 210243 w 560565"/>
              <a:gd name="connsiteY7" fmla="*/ 224466 h 830108"/>
              <a:gd name="connsiteX8" fmla="*/ 441812 w 560565"/>
              <a:gd name="connsiteY8" fmla="*/ 450097 h 8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565" h="830108">
                <a:moveTo>
                  <a:pt x="560565" y="830108"/>
                </a:moveTo>
                <a:cubicBezTo>
                  <a:pt x="383919" y="808336"/>
                  <a:pt x="207274" y="786565"/>
                  <a:pt x="115240" y="735105"/>
                </a:cubicBezTo>
                <a:cubicBezTo>
                  <a:pt x="23206" y="683645"/>
                  <a:pt x="-19347" y="584684"/>
                  <a:pt x="8362" y="521349"/>
                </a:cubicBezTo>
                <a:cubicBezTo>
                  <a:pt x="36071" y="458014"/>
                  <a:pt x="212222" y="394679"/>
                  <a:pt x="281495" y="355095"/>
                </a:cubicBezTo>
                <a:cubicBezTo>
                  <a:pt x="350768" y="315511"/>
                  <a:pt x="408165" y="333323"/>
                  <a:pt x="423999" y="283843"/>
                </a:cubicBezTo>
                <a:cubicBezTo>
                  <a:pt x="439833" y="234362"/>
                  <a:pt x="395300" y="103734"/>
                  <a:pt x="376497" y="58212"/>
                </a:cubicBezTo>
                <a:cubicBezTo>
                  <a:pt x="357694" y="12690"/>
                  <a:pt x="338892" y="-16999"/>
                  <a:pt x="311183" y="10710"/>
                </a:cubicBezTo>
                <a:cubicBezTo>
                  <a:pt x="283474" y="38419"/>
                  <a:pt x="188471" y="151235"/>
                  <a:pt x="210243" y="224466"/>
                </a:cubicBezTo>
                <a:cubicBezTo>
                  <a:pt x="232014" y="297697"/>
                  <a:pt x="402228" y="414471"/>
                  <a:pt x="441812" y="450097"/>
                </a:cubicBezTo>
              </a:path>
            </a:pathLst>
          </a:custGeom>
          <a:noFill/>
          <a:ln w="76200" cap="rnd" cmpd="sng" algn="ctr">
            <a:solidFill>
              <a:srgbClr val="5072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5" name="Freeform 341">
            <a:extLst>
              <a:ext uri="{FF2B5EF4-FFF2-40B4-BE49-F238E27FC236}">
                <a16:creationId xmlns:a16="http://schemas.microsoft.com/office/drawing/2014/main" id="{1B331CBF-ABDC-7D5E-DEAD-6E0C3BFF25BD}"/>
              </a:ext>
            </a:extLst>
          </p:cNvPr>
          <p:cNvSpPr/>
          <p:nvPr/>
        </p:nvSpPr>
        <p:spPr>
          <a:xfrm>
            <a:off x="7051259" y="2686086"/>
            <a:ext cx="525828" cy="351154"/>
          </a:xfrm>
          <a:custGeom>
            <a:avLst/>
            <a:gdLst>
              <a:gd name="connsiteX0" fmla="*/ 160187 w 688374"/>
              <a:gd name="connsiteY0" fmla="*/ 459704 h 459704"/>
              <a:gd name="connsiteX1" fmla="*/ 140164 w 688374"/>
              <a:gd name="connsiteY1" fmla="*/ 92609 h 459704"/>
              <a:gd name="connsiteX2" fmla="*/ 186885 w 688374"/>
              <a:gd name="connsiteY2" fmla="*/ 12515 h 459704"/>
              <a:gd name="connsiteX3" fmla="*/ 500584 w 688374"/>
              <a:gd name="connsiteY3" fmla="*/ 299517 h 459704"/>
              <a:gd name="connsiteX4" fmla="*/ 674120 w 688374"/>
              <a:gd name="connsiteY4" fmla="*/ 125981 h 459704"/>
              <a:gd name="connsiteX5" fmla="*/ 660771 w 688374"/>
              <a:gd name="connsiteY5" fmla="*/ 25864 h 459704"/>
              <a:gd name="connsiteX6" fmla="*/ 520608 w 688374"/>
              <a:gd name="connsiteY6" fmla="*/ 45888 h 459704"/>
              <a:gd name="connsiteX7" fmla="*/ 0 w 688374"/>
              <a:gd name="connsiteY7" fmla="*/ 306191 h 45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374" h="459704">
                <a:moveTo>
                  <a:pt x="160187" y="459704"/>
                </a:moveTo>
                <a:cubicBezTo>
                  <a:pt x="147950" y="313422"/>
                  <a:pt x="135714" y="167140"/>
                  <a:pt x="140164" y="92609"/>
                </a:cubicBezTo>
                <a:cubicBezTo>
                  <a:pt x="144614" y="18078"/>
                  <a:pt x="126815" y="-21970"/>
                  <a:pt x="186885" y="12515"/>
                </a:cubicBezTo>
                <a:cubicBezTo>
                  <a:pt x="246955" y="47000"/>
                  <a:pt x="419378" y="280606"/>
                  <a:pt x="500584" y="299517"/>
                </a:cubicBezTo>
                <a:cubicBezTo>
                  <a:pt x="581790" y="318428"/>
                  <a:pt x="647422" y="171590"/>
                  <a:pt x="674120" y="125981"/>
                </a:cubicBezTo>
                <a:cubicBezTo>
                  <a:pt x="700818" y="80372"/>
                  <a:pt x="686356" y="39213"/>
                  <a:pt x="660771" y="25864"/>
                </a:cubicBezTo>
                <a:cubicBezTo>
                  <a:pt x="635186" y="12515"/>
                  <a:pt x="630736" y="-833"/>
                  <a:pt x="520608" y="45888"/>
                </a:cubicBezTo>
                <a:cubicBezTo>
                  <a:pt x="410480" y="92609"/>
                  <a:pt x="205240" y="199400"/>
                  <a:pt x="0" y="306191"/>
                </a:cubicBezTo>
              </a:path>
            </a:pathLst>
          </a:custGeom>
          <a:noFill/>
          <a:ln w="7620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6" name="Freeform 342">
            <a:extLst>
              <a:ext uri="{FF2B5EF4-FFF2-40B4-BE49-F238E27FC236}">
                <a16:creationId xmlns:a16="http://schemas.microsoft.com/office/drawing/2014/main" id="{85F9F7F1-4EC8-2BAD-35CF-1519EFC99AAD}"/>
              </a:ext>
            </a:extLst>
          </p:cNvPr>
          <p:cNvSpPr/>
          <p:nvPr/>
        </p:nvSpPr>
        <p:spPr>
          <a:xfrm>
            <a:off x="6786701" y="2254212"/>
            <a:ext cx="624383" cy="403515"/>
          </a:xfrm>
          <a:custGeom>
            <a:avLst/>
            <a:gdLst>
              <a:gd name="connsiteX0" fmla="*/ 140601 w 817394"/>
              <a:gd name="connsiteY0" fmla="*/ 408230 h 528251"/>
              <a:gd name="connsiteX1" fmla="*/ 234044 w 817394"/>
              <a:gd name="connsiteY1" fmla="*/ 87856 h 528251"/>
              <a:gd name="connsiteX2" fmla="*/ 340835 w 817394"/>
              <a:gd name="connsiteY2" fmla="*/ 14437 h 528251"/>
              <a:gd name="connsiteX3" fmla="*/ 447626 w 817394"/>
              <a:gd name="connsiteY3" fmla="*/ 7763 h 528251"/>
              <a:gd name="connsiteX4" fmla="*/ 627836 w 817394"/>
              <a:gd name="connsiteY4" fmla="*/ 101205 h 528251"/>
              <a:gd name="connsiteX5" fmla="*/ 647860 w 817394"/>
              <a:gd name="connsiteY5" fmla="*/ 261392 h 528251"/>
              <a:gd name="connsiteX6" fmla="*/ 554417 w 817394"/>
              <a:gd name="connsiteY6" fmla="*/ 334811 h 528251"/>
              <a:gd name="connsiteX7" fmla="*/ 360858 w 817394"/>
              <a:gd name="connsiteY7" fmla="*/ 428253 h 528251"/>
              <a:gd name="connsiteX8" fmla="*/ 187322 w 817394"/>
              <a:gd name="connsiteY8" fmla="*/ 434928 h 528251"/>
              <a:gd name="connsiteX9" fmla="*/ 438 w 817394"/>
              <a:gd name="connsiteY9" fmla="*/ 154601 h 528251"/>
              <a:gd name="connsiteX10" fmla="*/ 140601 w 817394"/>
              <a:gd name="connsiteY10" fmla="*/ 14437 h 528251"/>
              <a:gd name="connsiteX11" fmla="*/ 300788 w 817394"/>
              <a:gd name="connsiteY11" fmla="*/ 74507 h 528251"/>
              <a:gd name="connsiteX12" fmla="*/ 507696 w 817394"/>
              <a:gd name="connsiteY12" fmla="*/ 515021 h 528251"/>
              <a:gd name="connsiteX13" fmla="*/ 808046 w 817394"/>
              <a:gd name="connsiteY13" fmla="*/ 401556 h 528251"/>
              <a:gd name="connsiteX14" fmla="*/ 741302 w 817394"/>
              <a:gd name="connsiteY14" fmla="*/ 281415 h 52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394" h="528251">
                <a:moveTo>
                  <a:pt x="140601" y="408230"/>
                </a:moveTo>
                <a:cubicBezTo>
                  <a:pt x="170636" y="280859"/>
                  <a:pt x="200672" y="153488"/>
                  <a:pt x="234044" y="87856"/>
                </a:cubicBezTo>
                <a:cubicBezTo>
                  <a:pt x="267416" y="22224"/>
                  <a:pt x="305238" y="27786"/>
                  <a:pt x="340835" y="14437"/>
                </a:cubicBezTo>
                <a:cubicBezTo>
                  <a:pt x="376432" y="1088"/>
                  <a:pt x="399793" y="-6698"/>
                  <a:pt x="447626" y="7763"/>
                </a:cubicBezTo>
                <a:cubicBezTo>
                  <a:pt x="495459" y="22224"/>
                  <a:pt x="594464" y="58933"/>
                  <a:pt x="627836" y="101205"/>
                </a:cubicBezTo>
                <a:cubicBezTo>
                  <a:pt x="661208" y="143476"/>
                  <a:pt x="660096" y="222458"/>
                  <a:pt x="647860" y="261392"/>
                </a:cubicBezTo>
                <a:cubicBezTo>
                  <a:pt x="635624" y="300326"/>
                  <a:pt x="602251" y="307001"/>
                  <a:pt x="554417" y="334811"/>
                </a:cubicBezTo>
                <a:cubicBezTo>
                  <a:pt x="506583" y="362621"/>
                  <a:pt x="422041" y="411567"/>
                  <a:pt x="360858" y="428253"/>
                </a:cubicBezTo>
                <a:cubicBezTo>
                  <a:pt x="299676" y="444939"/>
                  <a:pt x="247392" y="480537"/>
                  <a:pt x="187322" y="434928"/>
                </a:cubicBezTo>
                <a:cubicBezTo>
                  <a:pt x="127252" y="389319"/>
                  <a:pt x="8225" y="224683"/>
                  <a:pt x="438" y="154601"/>
                </a:cubicBezTo>
                <a:cubicBezTo>
                  <a:pt x="-7349" y="84519"/>
                  <a:pt x="90543" y="27786"/>
                  <a:pt x="140601" y="14437"/>
                </a:cubicBezTo>
                <a:cubicBezTo>
                  <a:pt x="190659" y="1088"/>
                  <a:pt x="239606" y="-8924"/>
                  <a:pt x="300788" y="74507"/>
                </a:cubicBezTo>
                <a:cubicBezTo>
                  <a:pt x="361970" y="157938"/>
                  <a:pt x="423153" y="460513"/>
                  <a:pt x="507696" y="515021"/>
                </a:cubicBezTo>
                <a:cubicBezTo>
                  <a:pt x="592239" y="569529"/>
                  <a:pt x="769112" y="440490"/>
                  <a:pt x="808046" y="401556"/>
                </a:cubicBezTo>
                <a:cubicBezTo>
                  <a:pt x="846980" y="362622"/>
                  <a:pt x="752426" y="317012"/>
                  <a:pt x="741302" y="281415"/>
                </a:cubicBezTo>
              </a:path>
            </a:pathLst>
          </a:cu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72" name="Right Arrow 388">
            <a:extLst>
              <a:ext uri="{FF2B5EF4-FFF2-40B4-BE49-F238E27FC236}">
                <a16:creationId xmlns:a16="http://schemas.microsoft.com/office/drawing/2014/main" id="{62E2D57C-6BAF-1EF5-15D5-6B4328ECEFCE}"/>
              </a:ext>
            </a:extLst>
          </p:cNvPr>
          <p:cNvSpPr/>
          <p:nvPr/>
        </p:nvSpPr>
        <p:spPr>
          <a:xfrm>
            <a:off x="3110645" y="3351214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A699414-9258-9F15-C679-066CB24AB2E7}"/>
              </a:ext>
            </a:extLst>
          </p:cNvPr>
          <p:cNvGrpSpPr/>
          <p:nvPr/>
        </p:nvGrpSpPr>
        <p:grpSpPr>
          <a:xfrm>
            <a:off x="5424260" y="2176335"/>
            <a:ext cx="657005" cy="1223305"/>
            <a:chOff x="6130920" y="811537"/>
            <a:chExt cx="903433" cy="16821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DA14B8D-F20A-AE98-8C6F-3EF1A485AF43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99" name="Freeform 351">
                <a:extLst>
                  <a:ext uri="{FF2B5EF4-FFF2-40B4-BE49-F238E27FC236}">
                    <a16:creationId xmlns:a16="http://schemas.microsoft.com/office/drawing/2014/main" id="{8DAE452E-7CC0-2594-1732-6AD0665009DF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B2BB940-081E-1CD7-1BBD-84C31CA2773E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104" name="Freeform 356">
                  <a:extLst>
                    <a:ext uri="{FF2B5EF4-FFF2-40B4-BE49-F238E27FC236}">
                      <a16:creationId xmlns:a16="http://schemas.microsoft.com/office/drawing/2014/main" id="{F93FF232-9E07-EF33-06B6-089F9A00D640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860265B-1786-FFA5-1C55-E72299BB948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1A585F1-7325-0FF0-CC93-2C4D8339430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05175FE-EF38-B478-3607-7B06351D3D88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5AFD8BD-AEB5-9018-B4BB-A6C82C45DED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Freeform 359">
                  <a:extLst>
                    <a:ext uri="{FF2B5EF4-FFF2-40B4-BE49-F238E27FC236}">
                      <a16:creationId xmlns:a16="http://schemas.microsoft.com/office/drawing/2014/main" id="{27A46002-B79E-8392-6D13-D4ED81B333CC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355">
                <a:extLst>
                  <a:ext uri="{FF2B5EF4-FFF2-40B4-BE49-F238E27FC236}">
                    <a16:creationId xmlns:a16="http://schemas.microsoft.com/office/drawing/2014/main" id="{FFFAB2B1-68DF-DEAB-90D3-9FF32553C9DB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475F073C-8237-9F51-EA36-1C4F667DEF0F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02B27D5C-7CBC-A276-911B-C636B96CF18E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B9DBB2-C063-FDEC-B432-A8DECAA083DB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88" name="Freeform 351">
                <a:extLst>
                  <a:ext uri="{FF2B5EF4-FFF2-40B4-BE49-F238E27FC236}">
                    <a16:creationId xmlns:a16="http://schemas.microsoft.com/office/drawing/2014/main" id="{DD0AEE31-865E-52F0-825B-98368F12ED2D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9F4AE87-3B93-4D36-E372-8CB6468A2BDF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93" name="Freeform 356">
                  <a:extLst>
                    <a:ext uri="{FF2B5EF4-FFF2-40B4-BE49-F238E27FC236}">
                      <a16:creationId xmlns:a16="http://schemas.microsoft.com/office/drawing/2014/main" id="{2E47DEEA-4237-D704-C2EE-4FF1D89AF9A7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5E8CA92-8C19-13B4-3D75-FABE3EBB1E2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C9E87C9B-B56C-6515-88CD-A321B4B6D631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5D969E8-292F-84A8-70EE-73B9871AFBE9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A332126-5391-367E-B63B-A6BCC0B024A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6" name="Freeform 359">
                  <a:extLst>
                    <a:ext uri="{FF2B5EF4-FFF2-40B4-BE49-F238E27FC236}">
                      <a16:creationId xmlns:a16="http://schemas.microsoft.com/office/drawing/2014/main" id="{BF867FB8-645E-3944-2C81-208346DA34CA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" name="Freeform 355">
                <a:extLst>
                  <a:ext uri="{FF2B5EF4-FFF2-40B4-BE49-F238E27FC236}">
                    <a16:creationId xmlns:a16="http://schemas.microsoft.com/office/drawing/2014/main" id="{7F34E023-A8AD-2C70-B98A-9E0799FA55F2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40962C6-A612-E83E-639A-3B5939ED4E1D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5CF5B49-0970-A87C-C647-7D68C12BA38B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B0F7C1E-60BE-8873-AA35-E901D5943EE8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77" name="Freeform 351">
                <a:extLst>
                  <a:ext uri="{FF2B5EF4-FFF2-40B4-BE49-F238E27FC236}">
                    <a16:creationId xmlns:a16="http://schemas.microsoft.com/office/drawing/2014/main" id="{647169E4-2465-F7A0-FEA9-6F85192B8C94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732F50D-A968-CA3C-B0AD-20F7E474CF4B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82" name="Freeform 356">
                  <a:extLst>
                    <a:ext uri="{FF2B5EF4-FFF2-40B4-BE49-F238E27FC236}">
                      <a16:creationId xmlns:a16="http://schemas.microsoft.com/office/drawing/2014/main" id="{FB4A4C76-4372-A9DC-5FE3-BFF4153C6AE6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C1FD145-DDE1-6142-A300-AC7F7E16A857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8A1886F-3819-FF0C-B51F-6D772CDC729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0DCD6868-80BB-A85C-3B95-4864EEDA9DA3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40CE204-293B-2BAB-0F99-60E8562CAE38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5" name="Freeform 359">
                  <a:extLst>
                    <a:ext uri="{FF2B5EF4-FFF2-40B4-BE49-F238E27FC236}">
                      <a16:creationId xmlns:a16="http://schemas.microsoft.com/office/drawing/2014/main" id="{996A757B-E813-2EA1-3C23-489579609F8F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Freeform 355">
                <a:extLst>
                  <a:ext uri="{FF2B5EF4-FFF2-40B4-BE49-F238E27FC236}">
                    <a16:creationId xmlns:a16="http://schemas.microsoft.com/office/drawing/2014/main" id="{9C8A4695-82F0-2F2B-FA75-E4D32E3E3D8D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9120863-1EA0-ECB3-2A79-8FF0D8E5D1F6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5DCA770C-4313-DBCB-70CA-C83F1F233327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CA08480-1E1F-F386-FBC2-8CE5C6B09F9B}"/>
              </a:ext>
            </a:extLst>
          </p:cNvPr>
          <p:cNvGrpSpPr/>
          <p:nvPr/>
        </p:nvGrpSpPr>
        <p:grpSpPr>
          <a:xfrm>
            <a:off x="3790993" y="3137952"/>
            <a:ext cx="310154" cy="1156716"/>
            <a:chOff x="3879060" y="1928111"/>
            <a:chExt cx="655437" cy="2444447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948BB5D-F7DD-9C05-0257-4C332B1AE910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B8286EF-E520-0197-79A4-618EC3D217CC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C949EA7-B35A-3A7C-1403-2470D6BBF951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1ED687D-5016-6288-0BB5-022C439BADD7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FC9AA82-1669-E369-1A50-E6266C5C16F8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A7638CB-E7FA-D104-0119-661F027A126D}"/>
                </a:ext>
              </a:extLst>
            </p:cNvPr>
            <p:cNvSpPr/>
            <p:nvPr/>
          </p:nvSpPr>
          <p:spPr>
            <a:xfrm flipV="1">
              <a:off x="3961898" y="3429368"/>
              <a:ext cx="494121" cy="880699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6F9707D-CEFC-ABAF-B7E6-BB04835DD541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E6AA7D4-00CD-0CB3-71A4-5E1FABB08444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6601A4B-7F97-53E0-E6C8-1E12EB26F3DA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5ACD3E8-7D7B-3993-0BE9-DABD53EDE447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9593D4E-76A1-87DA-CB0C-CCD26CCC81D8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FB9FEC5-D394-7CD0-7C95-80FA8375FA2D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D16F84E-6B64-6BDD-E65C-C555C0941EB5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81AA8A8-51C1-46AA-54DF-57D6D715F7DD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2AC5EC-8F54-9770-29DF-100C2891E949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sp>
        <p:nvSpPr>
          <p:cNvPr id="163" name="Right Arrow 388">
            <a:extLst>
              <a:ext uri="{FF2B5EF4-FFF2-40B4-BE49-F238E27FC236}">
                <a16:creationId xmlns:a16="http://schemas.microsoft.com/office/drawing/2014/main" id="{403F6F13-2F8A-FD14-5FCC-C7BA444346FE}"/>
              </a:ext>
            </a:extLst>
          </p:cNvPr>
          <p:cNvSpPr/>
          <p:nvPr/>
        </p:nvSpPr>
        <p:spPr>
          <a:xfrm>
            <a:off x="6170907" y="2599996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5" name="Right Arrow 388">
            <a:extLst>
              <a:ext uri="{FF2B5EF4-FFF2-40B4-BE49-F238E27FC236}">
                <a16:creationId xmlns:a16="http://schemas.microsoft.com/office/drawing/2014/main" id="{9C4C003E-2F2A-F766-5EE8-6A5FC7C96016}"/>
              </a:ext>
            </a:extLst>
          </p:cNvPr>
          <p:cNvSpPr/>
          <p:nvPr/>
        </p:nvSpPr>
        <p:spPr>
          <a:xfrm>
            <a:off x="5012110" y="2641575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6" name="Right Arrow 388">
            <a:extLst>
              <a:ext uri="{FF2B5EF4-FFF2-40B4-BE49-F238E27FC236}">
                <a16:creationId xmlns:a16="http://schemas.microsoft.com/office/drawing/2014/main" id="{4B0ADC11-F365-0BF6-4025-5532547480D5}"/>
              </a:ext>
            </a:extLst>
          </p:cNvPr>
          <p:cNvSpPr/>
          <p:nvPr/>
        </p:nvSpPr>
        <p:spPr>
          <a:xfrm>
            <a:off x="5017159" y="418906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7785D5-90E3-CE88-BB77-258DDF660007}"/>
              </a:ext>
            </a:extLst>
          </p:cNvPr>
          <p:cNvSpPr/>
          <p:nvPr/>
        </p:nvSpPr>
        <p:spPr>
          <a:xfrm>
            <a:off x="5001018" y="2717487"/>
            <a:ext cx="103471" cy="16459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810C493-7375-1B4B-7FBF-B96B9FAB4AAA}"/>
              </a:ext>
            </a:extLst>
          </p:cNvPr>
          <p:cNvSpPr/>
          <p:nvPr/>
        </p:nvSpPr>
        <p:spPr>
          <a:xfrm rot="16200000">
            <a:off x="4847755" y="3373804"/>
            <a:ext cx="103471" cy="2743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9" name="Right Arrow 388">
            <a:extLst>
              <a:ext uri="{FF2B5EF4-FFF2-40B4-BE49-F238E27FC236}">
                <a16:creationId xmlns:a16="http://schemas.microsoft.com/office/drawing/2014/main" id="{AAA68A45-B7B2-932C-5CC7-133B7D9C7BDB}"/>
              </a:ext>
            </a:extLst>
          </p:cNvPr>
          <p:cNvSpPr/>
          <p:nvPr/>
        </p:nvSpPr>
        <p:spPr>
          <a:xfrm>
            <a:off x="7752543" y="262483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94761A25-DB99-0667-BD0E-78C12529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834" y="2294075"/>
            <a:ext cx="1350612" cy="1006474"/>
          </a:xfrm>
          <a:prstGeom prst="rect">
            <a:avLst/>
          </a:prstGeom>
        </p:spPr>
      </p:pic>
      <p:sp>
        <p:nvSpPr>
          <p:cNvPr id="3" name="Right Arrow 388">
            <a:extLst>
              <a:ext uri="{FF2B5EF4-FFF2-40B4-BE49-F238E27FC236}">
                <a16:creationId xmlns:a16="http://schemas.microsoft.com/office/drawing/2014/main" id="{30A33DED-6920-CE0D-D6B4-1B10ED552997}"/>
              </a:ext>
            </a:extLst>
          </p:cNvPr>
          <p:cNvSpPr/>
          <p:nvPr/>
        </p:nvSpPr>
        <p:spPr>
          <a:xfrm>
            <a:off x="9818582" y="268742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69AAC9E-E630-45F6-D2DA-D6D32E0B39BC}"/>
              </a:ext>
            </a:extLst>
          </p:cNvPr>
          <p:cNvGrpSpPr/>
          <p:nvPr/>
        </p:nvGrpSpPr>
        <p:grpSpPr>
          <a:xfrm>
            <a:off x="8337467" y="3875482"/>
            <a:ext cx="1299029" cy="760508"/>
            <a:chOff x="2315016" y="2816585"/>
            <a:chExt cx="5026726" cy="294286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D160454-9439-ECDB-1C9B-334B64D24E7F}"/>
                </a:ext>
              </a:extLst>
            </p:cNvPr>
            <p:cNvSpPr/>
            <p:nvPr/>
          </p:nvSpPr>
          <p:spPr>
            <a:xfrm>
              <a:off x="2315016" y="2959100"/>
              <a:ext cx="5026726" cy="2800350"/>
            </a:xfrm>
            <a:custGeom>
              <a:avLst/>
              <a:gdLst>
                <a:gd name="connsiteX0" fmla="*/ 254300 w 5026726"/>
                <a:gd name="connsiteY0" fmla="*/ 0 h 2800350"/>
                <a:gd name="connsiteX1" fmla="*/ 2750366 w 5026726"/>
                <a:gd name="connsiteY1" fmla="*/ 0 h 2800350"/>
                <a:gd name="connsiteX2" fmla="*/ 2750366 w 5026726"/>
                <a:gd name="connsiteY2" fmla="*/ 2394618 h 2800350"/>
                <a:gd name="connsiteX3" fmla="*/ 2929094 w 5026726"/>
                <a:gd name="connsiteY3" fmla="*/ 2573346 h 2800350"/>
                <a:gd name="connsiteX4" fmla="*/ 4472800 w 5026726"/>
                <a:gd name="connsiteY4" fmla="*/ 2573346 h 2800350"/>
                <a:gd name="connsiteX5" fmla="*/ 4651528 w 5026726"/>
                <a:gd name="connsiteY5" fmla="*/ 2394618 h 2800350"/>
                <a:gd name="connsiteX6" fmla="*/ 4651528 w 5026726"/>
                <a:gd name="connsiteY6" fmla="*/ 0 h 2800350"/>
                <a:gd name="connsiteX7" fmla="*/ 4772426 w 5026726"/>
                <a:gd name="connsiteY7" fmla="*/ 0 h 2800350"/>
                <a:gd name="connsiteX8" fmla="*/ 5026726 w 5026726"/>
                <a:gd name="connsiteY8" fmla="*/ 254300 h 2800350"/>
                <a:gd name="connsiteX9" fmla="*/ 5026726 w 5026726"/>
                <a:gd name="connsiteY9" fmla="*/ 2546050 h 2800350"/>
                <a:gd name="connsiteX10" fmla="*/ 4772426 w 5026726"/>
                <a:gd name="connsiteY10" fmla="*/ 2800350 h 2800350"/>
                <a:gd name="connsiteX11" fmla="*/ 254300 w 5026726"/>
                <a:gd name="connsiteY11" fmla="*/ 2800350 h 2800350"/>
                <a:gd name="connsiteX12" fmla="*/ 0 w 5026726"/>
                <a:gd name="connsiteY12" fmla="*/ 2546050 h 2800350"/>
                <a:gd name="connsiteX13" fmla="*/ 0 w 5026726"/>
                <a:gd name="connsiteY13" fmla="*/ 254300 h 2800350"/>
                <a:gd name="connsiteX14" fmla="*/ 254300 w 5026726"/>
                <a:gd name="connsiteY14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6726" h="2800350">
                  <a:moveTo>
                    <a:pt x="254300" y="0"/>
                  </a:moveTo>
                  <a:lnTo>
                    <a:pt x="2750366" y="0"/>
                  </a:lnTo>
                  <a:lnTo>
                    <a:pt x="2750366" y="2394618"/>
                  </a:lnTo>
                  <a:cubicBezTo>
                    <a:pt x="2750366" y="2493327"/>
                    <a:pt x="2830385" y="2573346"/>
                    <a:pt x="2929094" y="2573346"/>
                  </a:cubicBezTo>
                  <a:lnTo>
                    <a:pt x="4472800" y="2573346"/>
                  </a:lnTo>
                  <a:cubicBezTo>
                    <a:pt x="4571509" y="2573346"/>
                    <a:pt x="4651528" y="2493327"/>
                    <a:pt x="4651528" y="2394618"/>
                  </a:cubicBezTo>
                  <a:lnTo>
                    <a:pt x="4651528" y="0"/>
                  </a:lnTo>
                  <a:lnTo>
                    <a:pt x="4772426" y="0"/>
                  </a:lnTo>
                  <a:cubicBezTo>
                    <a:pt x="4912872" y="0"/>
                    <a:pt x="5026726" y="113854"/>
                    <a:pt x="5026726" y="254300"/>
                  </a:cubicBezTo>
                  <a:lnTo>
                    <a:pt x="5026726" y="2546050"/>
                  </a:lnTo>
                  <a:cubicBezTo>
                    <a:pt x="5026726" y="2686496"/>
                    <a:pt x="4912872" y="2800350"/>
                    <a:pt x="4772426" y="2800350"/>
                  </a:cubicBezTo>
                  <a:lnTo>
                    <a:pt x="254300" y="2800350"/>
                  </a:lnTo>
                  <a:cubicBezTo>
                    <a:pt x="113854" y="2800350"/>
                    <a:pt x="0" y="2686496"/>
                    <a:pt x="0" y="2546050"/>
                  </a:cubicBezTo>
                  <a:lnTo>
                    <a:pt x="0" y="254300"/>
                  </a:lnTo>
                  <a:cubicBezTo>
                    <a:pt x="0" y="113854"/>
                    <a:pt x="113854" y="0"/>
                    <a:pt x="254300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CF7BBF0-35C7-2D2E-5022-5830AFE41C9C}"/>
                </a:ext>
              </a:extLst>
            </p:cNvPr>
            <p:cNvSpPr/>
            <p:nvPr/>
          </p:nvSpPr>
          <p:spPr>
            <a:xfrm>
              <a:off x="5449606" y="2816585"/>
              <a:ext cx="840964" cy="2573346"/>
            </a:xfrm>
            <a:custGeom>
              <a:avLst/>
              <a:gdLst>
                <a:gd name="connsiteX0" fmla="*/ 0 w 1901162"/>
                <a:gd name="connsiteY0" fmla="*/ 0 h 2573346"/>
                <a:gd name="connsiteX1" fmla="*/ 1901162 w 1901162"/>
                <a:gd name="connsiteY1" fmla="*/ 0 h 2573346"/>
                <a:gd name="connsiteX2" fmla="*/ 1901162 w 1901162"/>
                <a:gd name="connsiteY2" fmla="*/ 2394618 h 2573346"/>
                <a:gd name="connsiteX3" fmla="*/ 1722434 w 1901162"/>
                <a:gd name="connsiteY3" fmla="*/ 2573346 h 2573346"/>
                <a:gd name="connsiteX4" fmla="*/ 178728 w 1901162"/>
                <a:gd name="connsiteY4" fmla="*/ 2573346 h 2573346"/>
                <a:gd name="connsiteX5" fmla="*/ 0 w 1901162"/>
                <a:gd name="connsiteY5" fmla="*/ 2394618 h 2573346"/>
                <a:gd name="connsiteX6" fmla="*/ 0 w 1901162"/>
                <a:gd name="connsiteY6" fmla="*/ 0 h 257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162" h="2573346">
                  <a:moveTo>
                    <a:pt x="0" y="0"/>
                  </a:moveTo>
                  <a:lnTo>
                    <a:pt x="1901162" y="0"/>
                  </a:lnTo>
                  <a:lnTo>
                    <a:pt x="1901162" y="2394618"/>
                  </a:lnTo>
                  <a:cubicBezTo>
                    <a:pt x="1901162" y="2493327"/>
                    <a:pt x="1821143" y="2573346"/>
                    <a:pt x="1722434" y="2573346"/>
                  </a:cubicBezTo>
                  <a:lnTo>
                    <a:pt x="178728" y="2573346"/>
                  </a:lnTo>
                  <a:cubicBezTo>
                    <a:pt x="80019" y="2573346"/>
                    <a:pt x="0" y="2493327"/>
                    <a:pt x="0" y="2394618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F1F28EC7-879E-40F8-4E21-FF98F0EEEAA3}"/>
                </a:ext>
              </a:extLst>
            </p:cNvPr>
            <p:cNvSpPr/>
            <p:nvPr/>
          </p:nvSpPr>
          <p:spPr>
            <a:xfrm>
              <a:off x="2563922" y="3216253"/>
              <a:ext cx="2244901" cy="1289964"/>
            </a:xfrm>
            <a:prstGeom prst="roundRect">
              <a:avLst>
                <a:gd name="adj" fmla="val 11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4004936-8E7D-4F72-7152-EAA1831E2ABE}"/>
                </a:ext>
              </a:extLst>
            </p:cNvPr>
            <p:cNvSpPr/>
            <p:nvPr/>
          </p:nvSpPr>
          <p:spPr>
            <a:xfrm>
              <a:off x="2684503" y="3361567"/>
              <a:ext cx="1019145" cy="697316"/>
            </a:xfrm>
            <a:prstGeom prst="roundRect">
              <a:avLst>
                <a:gd name="adj" fmla="val 114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0E8FF9FD-FBF0-C3ED-4CAC-A85033A501C0}"/>
                </a:ext>
              </a:extLst>
            </p:cNvPr>
            <p:cNvSpPr/>
            <p:nvPr/>
          </p:nvSpPr>
          <p:spPr>
            <a:xfrm rot="2700000">
              <a:off x="4165008" y="3379454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BEDCF6D-F3BC-00CF-6414-B838DE0C79F4}"/>
                </a:ext>
              </a:extLst>
            </p:cNvPr>
            <p:cNvSpPr/>
            <p:nvPr/>
          </p:nvSpPr>
          <p:spPr>
            <a:xfrm rot="2700000">
              <a:off x="3943318" y="3614120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8737BD1F-74FF-521E-6F39-A9068DC481A6}"/>
                </a:ext>
              </a:extLst>
            </p:cNvPr>
            <p:cNvSpPr/>
            <p:nvPr/>
          </p:nvSpPr>
          <p:spPr>
            <a:xfrm rot="2700000">
              <a:off x="4386174" y="3585992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B59521C-BD4C-AC8C-66A6-47215FFAB1A0}"/>
                </a:ext>
              </a:extLst>
            </p:cNvPr>
            <p:cNvSpPr/>
            <p:nvPr/>
          </p:nvSpPr>
          <p:spPr>
            <a:xfrm rot="2700000">
              <a:off x="4164484" y="3820658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3082B7D-FB97-F5C4-303B-94945A5C3FF5}"/>
                </a:ext>
              </a:extLst>
            </p:cNvPr>
            <p:cNvGrpSpPr/>
            <p:nvPr/>
          </p:nvGrpSpPr>
          <p:grpSpPr>
            <a:xfrm>
              <a:off x="2845544" y="3481520"/>
              <a:ext cx="685614" cy="447623"/>
              <a:chOff x="1336893" y="1757583"/>
              <a:chExt cx="685614" cy="447623"/>
            </a:xfrm>
            <a:solidFill>
              <a:schemeClr val="bg1"/>
            </a:solidFill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BDC1FA0-D51A-43E8-3DC5-B1B8B2F748C6}"/>
                  </a:ext>
                </a:extLst>
              </p:cNvPr>
              <p:cNvSpPr txBox="1"/>
              <p:nvPr/>
            </p:nvSpPr>
            <p:spPr>
              <a:xfrm>
                <a:off x="1416493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8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C71AFDC-7527-234A-4634-A8C83A9F46BB}"/>
                  </a:ext>
                </a:extLst>
              </p:cNvPr>
              <p:cNvSpPr txBox="1"/>
              <p:nvPr/>
            </p:nvSpPr>
            <p:spPr>
              <a:xfrm>
                <a:off x="1616518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9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E95A3F6-B7A8-5E53-D748-B051AD09222E}"/>
                  </a:ext>
                </a:extLst>
              </p:cNvPr>
              <p:cNvSpPr txBox="1"/>
              <p:nvPr/>
            </p:nvSpPr>
            <p:spPr>
              <a:xfrm>
                <a:off x="1887111" y="1757583"/>
                <a:ext cx="108998" cy="165381"/>
              </a:xfrm>
              <a:custGeom>
                <a:avLst/>
                <a:gdLst/>
                <a:ahLst/>
                <a:cxnLst/>
                <a:rect l="l" t="t" r="r" b="b"/>
                <a:pathLst>
                  <a:path w="108998" h="165381">
                    <a:moveTo>
                      <a:pt x="52113" y="0"/>
                    </a:moveTo>
                    <a:cubicBezTo>
                      <a:pt x="60568" y="0"/>
                      <a:pt x="67956" y="1068"/>
                      <a:pt x="74276" y="3203"/>
                    </a:cubicBezTo>
                    <a:cubicBezTo>
                      <a:pt x="80597" y="5337"/>
                      <a:pt x="85850" y="8309"/>
                      <a:pt x="90036" y="12118"/>
                    </a:cubicBezTo>
                    <a:cubicBezTo>
                      <a:pt x="94222" y="15927"/>
                      <a:pt x="97340" y="20448"/>
                      <a:pt x="99391" y="25680"/>
                    </a:cubicBezTo>
                    <a:cubicBezTo>
                      <a:pt x="101442" y="30913"/>
                      <a:pt x="102468" y="36542"/>
                      <a:pt x="102468" y="42570"/>
                    </a:cubicBezTo>
                    <a:cubicBezTo>
                      <a:pt x="102468" y="47844"/>
                      <a:pt x="101965" y="53034"/>
                      <a:pt x="100961" y="58141"/>
                    </a:cubicBezTo>
                    <a:cubicBezTo>
                      <a:pt x="99956" y="63248"/>
                      <a:pt x="97863" y="68752"/>
                      <a:pt x="94682" y="74654"/>
                    </a:cubicBezTo>
                    <a:cubicBezTo>
                      <a:pt x="91501" y="80556"/>
                      <a:pt x="87022" y="87086"/>
                      <a:pt x="81246" y="94244"/>
                    </a:cubicBezTo>
                    <a:cubicBezTo>
                      <a:pt x="75469" y="101401"/>
                      <a:pt x="67809" y="109710"/>
                      <a:pt x="58266" y="119170"/>
                    </a:cubicBezTo>
                    <a:lnTo>
                      <a:pt x="39304" y="138634"/>
                    </a:lnTo>
                    <a:lnTo>
                      <a:pt x="103347" y="138634"/>
                    </a:lnTo>
                    <a:cubicBezTo>
                      <a:pt x="104184" y="138634"/>
                      <a:pt x="104958" y="138885"/>
                      <a:pt x="105670" y="139387"/>
                    </a:cubicBezTo>
                    <a:cubicBezTo>
                      <a:pt x="106381" y="139890"/>
                      <a:pt x="106988" y="140664"/>
                      <a:pt x="107491" y="141710"/>
                    </a:cubicBezTo>
                    <a:cubicBezTo>
                      <a:pt x="107993" y="142757"/>
                      <a:pt x="108370" y="144138"/>
                      <a:pt x="108621" y="145854"/>
                    </a:cubicBezTo>
                    <a:cubicBezTo>
                      <a:pt x="108872" y="147571"/>
                      <a:pt x="108998" y="149601"/>
                      <a:pt x="108998" y="151945"/>
                    </a:cubicBezTo>
                    <a:cubicBezTo>
                      <a:pt x="108998" y="154372"/>
                      <a:pt x="108893" y="156444"/>
                      <a:pt x="108684" y="158161"/>
                    </a:cubicBezTo>
                    <a:cubicBezTo>
                      <a:pt x="108474" y="159877"/>
                      <a:pt x="108160" y="161279"/>
                      <a:pt x="107742" y="162367"/>
                    </a:cubicBezTo>
                    <a:cubicBezTo>
                      <a:pt x="107323" y="163456"/>
                      <a:pt x="106779" y="164230"/>
                      <a:pt x="106109" y="164690"/>
                    </a:cubicBezTo>
                    <a:cubicBezTo>
                      <a:pt x="105440" y="165151"/>
                      <a:pt x="104686" y="165381"/>
                      <a:pt x="103849" y="165381"/>
                    </a:cubicBezTo>
                    <a:lnTo>
                      <a:pt x="10422" y="165381"/>
                    </a:lnTo>
                    <a:cubicBezTo>
                      <a:pt x="8580" y="165381"/>
                      <a:pt x="6990" y="165214"/>
                      <a:pt x="5650" y="164879"/>
                    </a:cubicBezTo>
                    <a:cubicBezTo>
                      <a:pt x="4311" y="164544"/>
                      <a:pt x="3223" y="163895"/>
                      <a:pt x="2385" y="162932"/>
                    </a:cubicBezTo>
                    <a:cubicBezTo>
                      <a:pt x="1548" y="161970"/>
                      <a:pt x="941" y="160567"/>
                      <a:pt x="565" y="158726"/>
                    </a:cubicBezTo>
                    <a:cubicBezTo>
                      <a:pt x="188" y="156884"/>
                      <a:pt x="0" y="154498"/>
                      <a:pt x="0" y="151568"/>
                    </a:cubicBezTo>
                    <a:cubicBezTo>
                      <a:pt x="0" y="148805"/>
                      <a:pt x="125" y="146440"/>
                      <a:pt x="376" y="144473"/>
                    </a:cubicBezTo>
                    <a:cubicBezTo>
                      <a:pt x="627" y="142506"/>
                      <a:pt x="1088" y="140748"/>
                      <a:pt x="1758" y="139199"/>
                    </a:cubicBezTo>
                    <a:cubicBezTo>
                      <a:pt x="2427" y="137650"/>
                      <a:pt x="3285" y="136143"/>
                      <a:pt x="4332" y="134678"/>
                    </a:cubicBezTo>
                    <a:cubicBezTo>
                      <a:pt x="5378" y="133213"/>
                      <a:pt x="6739" y="131602"/>
                      <a:pt x="8413" y="129844"/>
                    </a:cubicBezTo>
                    <a:lnTo>
                      <a:pt x="36542" y="99706"/>
                    </a:lnTo>
                    <a:cubicBezTo>
                      <a:pt x="42150" y="93846"/>
                      <a:pt x="46671" y="88509"/>
                      <a:pt x="50103" y="83695"/>
                    </a:cubicBezTo>
                    <a:cubicBezTo>
                      <a:pt x="53536" y="78882"/>
                      <a:pt x="56215" y="74487"/>
                      <a:pt x="58140" y="70510"/>
                    </a:cubicBezTo>
                    <a:cubicBezTo>
                      <a:pt x="60066" y="66534"/>
                      <a:pt x="61384" y="62871"/>
                      <a:pt x="62096" y="59522"/>
                    </a:cubicBezTo>
                    <a:cubicBezTo>
                      <a:pt x="62807" y="56174"/>
                      <a:pt x="63163" y="52993"/>
                      <a:pt x="63163" y="49979"/>
                    </a:cubicBezTo>
                    <a:cubicBezTo>
                      <a:pt x="63163" y="47216"/>
                      <a:pt x="62724" y="44600"/>
                      <a:pt x="61845" y="42130"/>
                    </a:cubicBezTo>
                    <a:cubicBezTo>
                      <a:pt x="60966" y="39661"/>
                      <a:pt x="59668" y="37505"/>
                      <a:pt x="57952" y="35663"/>
                    </a:cubicBezTo>
                    <a:cubicBezTo>
                      <a:pt x="56236" y="33822"/>
                      <a:pt x="54080" y="32378"/>
                      <a:pt x="51485" y="31331"/>
                    </a:cubicBezTo>
                    <a:cubicBezTo>
                      <a:pt x="48890" y="30285"/>
                      <a:pt x="45834" y="29761"/>
                      <a:pt x="42318" y="29761"/>
                    </a:cubicBezTo>
                    <a:cubicBezTo>
                      <a:pt x="37379" y="29761"/>
                      <a:pt x="33005" y="30389"/>
                      <a:pt x="29195" y="31645"/>
                    </a:cubicBezTo>
                    <a:cubicBezTo>
                      <a:pt x="25386" y="32901"/>
                      <a:pt x="22038" y="34303"/>
                      <a:pt x="19150" y="35852"/>
                    </a:cubicBezTo>
                    <a:cubicBezTo>
                      <a:pt x="16261" y="37401"/>
                      <a:pt x="13855" y="38824"/>
                      <a:pt x="11929" y="40121"/>
                    </a:cubicBezTo>
                    <a:cubicBezTo>
                      <a:pt x="10004" y="41419"/>
                      <a:pt x="8497" y="42068"/>
                      <a:pt x="7408" y="42068"/>
                    </a:cubicBezTo>
                    <a:cubicBezTo>
                      <a:pt x="6655" y="42068"/>
                      <a:pt x="6006" y="41817"/>
                      <a:pt x="5462" y="41314"/>
                    </a:cubicBezTo>
                    <a:cubicBezTo>
                      <a:pt x="4918" y="40812"/>
                      <a:pt x="4478" y="39975"/>
                      <a:pt x="4144" y="38803"/>
                    </a:cubicBezTo>
                    <a:cubicBezTo>
                      <a:pt x="3809" y="37631"/>
                      <a:pt x="3537" y="36061"/>
                      <a:pt x="3327" y="34094"/>
                    </a:cubicBezTo>
                    <a:cubicBezTo>
                      <a:pt x="3118" y="32126"/>
                      <a:pt x="3013" y="29720"/>
                      <a:pt x="3013" y="26873"/>
                    </a:cubicBezTo>
                    <a:cubicBezTo>
                      <a:pt x="3013" y="24948"/>
                      <a:pt x="3076" y="23336"/>
                      <a:pt x="3202" y="22039"/>
                    </a:cubicBezTo>
                    <a:cubicBezTo>
                      <a:pt x="3327" y="20741"/>
                      <a:pt x="3516" y="19611"/>
                      <a:pt x="3767" y="18648"/>
                    </a:cubicBezTo>
                    <a:cubicBezTo>
                      <a:pt x="4018" y="17685"/>
                      <a:pt x="4353" y="16848"/>
                      <a:pt x="4771" y="16137"/>
                    </a:cubicBezTo>
                    <a:cubicBezTo>
                      <a:pt x="5190" y="15425"/>
                      <a:pt x="5922" y="14567"/>
                      <a:pt x="6969" y="13562"/>
                    </a:cubicBezTo>
                    <a:cubicBezTo>
                      <a:pt x="8015" y="12558"/>
                      <a:pt x="9941" y="11281"/>
                      <a:pt x="12745" y="9732"/>
                    </a:cubicBezTo>
                    <a:cubicBezTo>
                      <a:pt x="15550" y="8184"/>
                      <a:pt x="19003" y="6677"/>
                      <a:pt x="23105" y="5212"/>
                    </a:cubicBezTo>
                    <a:cubicBezTo>
                      <a:pt x="27207" y="3747"/>
                      <a:pt x="31728" y="2512"/>
                      <a:pt x="36667" y="1507"/>
                    </a:cubicBezTo>
                    <a:cubicBezTo>
                      <a:pt x="41606" y="503"/>
                      <a:pt x="46755" y="0"/>
                      <a:pt x="52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7C61CCC-9C99-75BD-E7E7-CAC58F550E58}"/>
                  </a:ext>
                </a:extLst>
              </p:cNvPr>
              <p:cNvSpPr txBox="1"/>
              <p:nvPr/>
            </p:nvSpPr>
            <p:spPr>
              <a:xfrm>
                <a:off x="1747231" y="1759717"/>
                <a:ext cx="120551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120551" h="164000">
                    <a:moveTo>
                      <a:pt x="77855" y="0"/>
                    </a:moveTo>
                    <a:cubicBezTo>
                      <a:pt x="82125" y="0"/>
                      <a:pt x="85767" y="105"/>
                      <a:pt x="88780" y="314"/>
                    </a:cubicBezTo>
                    <a:cubicBezTo>
                      <a:pt x="91794" y="523"/>
                      <a:pt x="94201" y="858"/>
                      <a:pt x="96001" y="1319"/>
                    </a:cubicBezTo>
                    <a:cubicBezTo>
                      <a:pt x="97801" y="1779"/>
                      <a:pt x="99119" y="2344"/>
                      <a:pt x="99956" y="3014"/>
                    </a:cubicBezTo>
                    <a:cubicBezTo>
                      <a:pt x="100794" y="3684"/>
                      <a:pt x="101212" y="4479"/>
                      <a:pt x="101212" y="5400"/>
                    </a:cubicBezTo>
                    <a:lnTo>
                      <a:pt x="101212" y="103222"/>
                    </a:lnTo>
                    <a:lnTo>
                      <a:pt x="115653" y="103222"/>
                    </a:lnTo>
                    <a:cubicBezTo>
                      <a:pt x="116993" y="103222"/>
                      <a:pt x="118144" y="104247"/>
                      <a:pt x="119106" y="106298"/>
                    </a:cubicBezTo>
                    <a:cubicBezTo>
                      <a:pt x="120069" y="108349"/>
                      <a:pt x="120551" y="111761"/>
                      <a:pt x="120551" y="116533"/>
                    </a:cubicBezTo>
                    <a:cubicBezTo>
                      <a:pt x="120551" y="120802"/>
                      <a:pt x="120111" y="124046"/>
                      <a:pt x="119232" y="126265"/>
                    </a:cubicBezTo>
                    <a:cubicBezTo>
                      <a:pt x="118353" y="128483"/>
                      <a:pt x="117160" y="129592"/>
                      <a:pt x="115653" y="129592"/>
                    </a:cubicBezTo>
                    <a:lnTo>
                      <a:pt x="101212" y="129592"/>
                    </a:lnTo>
                    <a:lnTo>
                      <a:pt x="101212" y="158977"/>
                    </a:lnTo>
                    <a:cubicBezTo>
                      <a:pt x="101212" y="159814"/>
                      <a:pt x="100961" y="160546"/>
                      <a:pt x="100459" y="161174"/>
                    </a:cubicBezTo>
                    <a:cubicBezTo>
                      <a:pt x="99956" y="161802"/>
                      <a:pt x="99077" y="162325"/>
                      <a:pt x="97822" y="162744"/>
                    </a:cubicBezTo>
                    <a:cubicBezTo>
                      <a:pt x="96566" y="163162"/>
                      <a:pt x="94933" y="163476"/>
                      <a:pt x="92924" y="163686"/>
                    </a:cubicBezTo>
                    <a:cubicBezTo>
                      <a:pt x="90915" y="163895"/>
                      <a:pt x="88320" y="164000"/>
                      <a:pt x="85139" y="164000"/>
                    </a:cubicBezTo>
                    <a:cubicBezTo>
                      <a:pt x="82125" y="164000"/>
                      <a:pt x="79593" y="163895"/>
                      <a:pt x="77541" y="163686"/>
                    </a:cubicBezTo>
                    <a:cubicBezTo>
                      <a:pt x="75490" y="163476"/>
                      <a:pt x="73858" y="163162"/>
                      <a:pt x="72644" y="162744"/>
                    </a:cubicBezTo>
                    <a:cubicBezTo>
                      <a:pt x="71430" y="162325"/>
                      <a:pt x="70593" y="161802"/>
                      <a:pt x="70133" y="161174"/>
                    </a:cubicBezTo>
                    <a:cubicBezTo>
                      <a:pt x="69672" y="160546"/>
                      <a:pt x="69442" y="159814"/>
                      <a:pt x="69442" y="158977"/>
                    </a:cubicBezTo>
                    <a:lnTo>
                      <a:pt x="69442" y="129592"/>
                    </a:lnTo>
                    <a:lnTo>
                      <a:pt x="7283" y="129592"/>
                    </a:lnTo>
                    <a:cubicBezTo>
                      <a:pt x="6111" y="129592"/>
                      <a:pt x="5065" y="129446"/>
                      <a:pt x="4144" y="129153"/>
                    </a:cubicBezTo>
                    <a:cubicBezTo>
                      <a:pt x="3223" y="128860"/>
                      <a:pt x="2448" y="128190"/>
                      <a:pt x="1821" y="127144"/>
                    </a:cubicBezTo>
                    <a:cubicBezTo>
                      <a:pt x="1193" y="126097"/>
                      <a:pt x="732" y="124590"/>
                      <a:pt x="439" y="122623"/>
                    </a:cubicBezTo>
                    <a:cubicBezTo>
                      <a:pt x="146" y="120656"/>
                      <a:pt x="0" y="118040"/>
                      <a:pt x="0" y="114775"/>
                    </a:cubicBezTo>
                    <a:cubicBezTo>
                      <a:pt x="0" y="112096"/>
                      <a:pt x="63" y="109773"/>
                      <a:pt x="188" y="107805"/>
                    </a:cubicBezTo>
                    <a:cubicBezTo>
                      <a:pt x="314" y="105838"/>
                      <a:pt x="523" y="104059"/>
                      <a:pt x="816" y="102468"/>
                    </a:cubicBezTo>
                    <a:cubicBezTo>
                      <a:pt x="1109" y="100878"/>
                      <a:pt x="1528" y="99371"/>
                      <a:pt x="2072" y="97948"/>
                    </a:cubicBezTo>
                    <a:cubicBezTo>
                      <a:pt x="2616" y="96525"/>
                      <a:pt x="3306" y="95018"/>
                      <a:pt x="4144" y="93427"/>
                    </a:cubicBezTo>
                    <a:lnTo>
                      <a:pt x="54624" y="4395"/>
                    </a:lnTo>
                    <a:cubicBezTo>
                      <a:pt x="55043" y="3642"/>
                      <a:pt x="55754" y="2993"/>
                      <a:pt x="56759" y="2449"/>
                    </a:cubicBezTo>
                    <a:cubicBezTo>
                      <a:pt x="57764" y="1905"/>
                      <a:pt x="59166" y="1444"/>
                      <a:pt x="60966" y="1068"/>
                    </a:cubicBezTo>
                    <a:cubicBezTo>
                      <a:pt x="62766" y="691"/>
                      <a:pt x="65047" y="419"/>
                      <a:pt x="67810" y="251"/>
                    </a:cubicBezTo>
                    <a:cubicBezTo>
                      <a:pt x="70572" y="84"/>
                      <a:pt x="73921" y="0"/>
                      <a:pt x="77855" y="0"/>
                    </a:cubicBezTo>
                    <a:close/>
                    <a:moveTo>
                      <a:pt x="69191" y="28505"/>
                    </a:moveTo>
                    <a:lnTo>
                      <a:pt x="26370" y="103222"/>
                    </a:lnTo>
                    <a:lnTo>
                      <a:pt x="69442" y="103222"/>
                    </a:lnTo>
                    <a:lnTo>
                      <a:pt x="69442" y="28505"/>
                    </a:lnTo>
                    <a:lnTo>
                      <a:pt x="69191" y="28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096F27C-ECAC-F7D1-C511-0E139C49FA5D}"/>
                  </a:ext>
                </a:extLst>
              </p:cNvPr>
              <p:cNvSpPr txBox="1"/>
              <p:nvPr/>
            </p:nvSpPr>
            <p:spPr>
              <a:xfrm>
                <a:off x="1558382" y="1885794"/>
                <a:ext cx="37295" cy="38803"/>
              </a:xfrm>
              <a:custGeom>
                <a:avLst/>
                <a:gdLst/>
                <a:ahLst/>
                <a:cxnLst/>
                <a:rect l="l" t="t" r="r" b="b"/>
                <a:pathLst>
                  <a:path w="37295" h="38803">
                    <a:moveTo>
                      <a:pt x="18836" y="0"/>
                    </a:moveTo>
                    <a:cubicBezTo>
                      <a:pt x="25784" y="0"/>
                      <a:pt x="30598" y="1319"/>
                      <a:pt x="33277" y="3956"/>
                    </a:cubicBezTo>
                    <a:cubicBezTo>
                      <a:pt x="35956" y="6593"/>
                      <a:pt x="37295" y="11637"/>
                      <a:pt x="37295" y="19087"/>
                    </a:cubicBezTo>
                    <a:cubicBezTo>
                      <a:pt x="37295" y="26873"/>
                      <a:pt x="35935" y="32105"/>
                      <a:pt x="33214" y="34784"/>
                    </a:cubicBezTo>
                    <a:cubicBezTo>
                      <a:pt x="30493" y="37463"/>
                      <a:pt x="25617" y="38803"/>
                      <a:pt x="18585" y="38803"/>
                    </a:cubicBezTo>
                    <a:cubicBezTo>
                      <a:pt x="11553" y="38803"/>
                      <a:pt x="6697" y="37484"/>
                      <a:pt x="4018" y="34847"/>
                    </a:cubicBezTo>
                    <a:cubicBezTo>
                      <a:pt x="1339" y="32210"/>
                      <a:pt x="0" y="27208"/>
                      <a:pt x="0" y="19841"/>
                    </a:cubicBezTo>
                    <a:cubicBezTo>
                      <a:pt x="0" y="11972"/>
                      <a:pt x="1360" y="6698"/>
                      <a:pt x="4081" y="4019"/>
                    </a:cubicBezTo>
                    <a:cubicBezTo>
                      <a:pt x="6802" y="1340"/>
                      <a:pt x="11720" y="0"/>
                      <a:pt x="188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B8E1D6C-86E8-041F-4C30-D0FB9AB5A1B9}"/>
                  </a:ext>
                </a:extLst>
              </p:cNvPr>
              <p:cNvSpPr txBox="1"/>
              <p:nvPr/>
            </p:nvSpPr>
            <p:spPr>
              <a:xfrm>
                <a:off x="1561140" y="2055633"/>
                <a:ext cx="103249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03249" h="149572">
                    <a:moveTo>
                      <a:pt x="53020" y="0"/>
                    </a:moveTo>
                    <a:cubicBezTo>
                      <a:pt x="62917" y="0"/>
                      <a:pt x="71121" y="1693"/>
                      <a:pt x="77632" y="5079"/>
                    </a:cubicBezTo>
                    <a:cubicBezTo>
                      <a:pt x="84143" y="8465"/>
                      <a:pt x="89296" y="13339"/>
                      <a:pt x="93091" y="19701"/>
                    </a:cubicBezTo>
                    <a:cubicBezTo>
                      <a:pt x="96887" y="26064"/>
                      <a:pt x="99528" y="33840"/>
                      <a:pt x="101017" y="43030"/>
                    </a:cubicBezTo>
                    <a:cubicBezTo>
                      <a:pt x="102505" y="52220"/>
                      <a:pt x="103249" y="62620"/>
                      <a:pt x="103249" y="74228"/>
                    </a:cubicBezTo>
                    <a:cubicBezTo>
                      <a:pt x="103249" y="85762"/>
                      <a:pt x="102319" y="96180"/>
                      <a:pt x="100458" y="105482"/>
                    </a:cubicBezTo>
                    <a:cubicBezTo>
                      <a:pt x="98598" y="114784"/>
                      <a:pt x="95566" y="122709"/>
                      <a:pt x="91361" y="129257"/>
                    </a:cubicBezTo>
                    <a:cubicBezTo>
                      <a:pt x="87157" y="135806"/>
                      <a:pt x="81688" y="140829"/>
                      <a:pt x="74953" y="144326"/>
                    </a:cubicBezTo>
                    <a:cubicBezTo>
                      <a:pt x="68219" y="147824"/>
                      <a:pt x="59977" y="149572"/>
                      <a:pt x="50229" y="149572"/>
                    </a:cubicBezTo>
                    <a:cubicBezTo>
                      <a:pt x="40332" y="149572"/>
                      <a:pt x="32146" y="147879"/>
                      <a:pt x="25672" y="144494"/>
                    </a:cubicBezTo>
                    <a:cubicBezTo>
                      <a:pt x="19198" y="141108"/>
                      <a:pt x="14064" y="136234"/>
                      <a:pt x="10269" y="129871"/>
                    </a:cubicBezTo>
                    <a:cubicBezTo>
                      <a:pt x="6474" y="123509"/>
                      <a:pt x="3813" y="115733"/>
                      <a:pt x="2288" y="106542"/>
                    </a:cubicBezTo>
                    <a:cubicBezTo>
                      <a:pt x="762" y="97352"/>
                      <a:pt x="0" y="86953"/>
                      <a:pt x="0" y="75344"/>
                    </a:cubicBezTo>
                    <a:cubicBezTo>
                      <a:pt x="0" y="63885"/>
                      <a:pt x="948" y="53485"/>
                      <a:pt x="2846" y="44146"/>
                    </a:cubicBezTo>
                    <a:cubicBezTo>
                      <a:pt x="4743" y="34807"/>
                      <a:pt x="7794" y="26864"/>
                      <a:pt x="11999" y="20315"/>
                    </a:cubicBezTo>
                    <a:cubicBezTo>
                      <a:pt x="16203" y="13767"/>
                      <a:pt x="21673" y="8744"/>
                      <a:pt x="28407" y="5246"/>
                    </a:cubicBezTo>
                    <a:cubicBezTo>
                      <a:pt x="35142" y="1749"/>
                      <a:pt x="43346" y="0"/>
                      <a:pt x="53020" y="0"/>
                    </a:cubicBezTo>
                    <a:close/>
                    <a:moveTo>
                      <a:pt x="51792" y="23217"/>
                    </a:moveTo>
                    <a:cubicBezTo>
                      <a:pt x="47401" y="23217"/>
                      <a:pt x="43774" y="24278"/>
                      <a:pt x="40909" y="26398"/>
                    </a:cubicBezTo>
                    <a:cubicBezTo>
                      <a:pt x="38044" y="28519"/>
                      <a:pt x="35774" y="31700"/>
                      <a:pt x="34100" y="35942"/>
                    </a:cubicBezTo>
                    <a:cubicBezTo>
                      <a:pt x="32425" y="40184"/>
                      <a:pt x="31253" y="45467"/>
                      <a:pt x="30584" y="51792"/>
                    </a:cubicBezTo>
                    <a:cubicBezTo>
                      <a:pt x="29914" y="58118"/>
                      <a:pt x="29579" y="65485"/>
                      <a:pt x="29579" y="73893"/>
                    </a:cubicBezTo>
                    <a:cubicBezTo>
                      <a:pt x="29579" y="84162"/>
                      <a:pt x="29988" y="92664"/>
                      <a:pt x="30807" y="99399"/>
                    </a:cubicBezTo>
                    <a:cubicBezTo>
                      <a:pt x="31625" y="106133"/>
                      <a:pt x="32909" y="111491"/>
                      <a:pt x="34658" y="115472"/>
                    </a:cubicBezTo>
                    <a:cubicBezTo>
                      <a:pt x="36407" y="119453"/>
                      <a:pt x="38658" y="122244"/>
                      <a:pt x="41411" y="123844"/>
                    </a:cubicBezTo>
                    <a:cubicBezTo>
                      <a:pt x="44164" y="125444"/>
                      <a:pt x="47476" y="126244"/>
                      <a:pt x="51345" y="126244"/>
                    </a:cubicBezTo>
                    <a:cubicBezTo>
                      <a:pt x="54247" y="126244"/>
                      <a:pt x="56815" y="125779"/>
                      <a:pt x="59047" y="124848"/>
                    </a:cubicBezTo>
                    <a:cubicBezTo>
                      <a:pt x="61279" y="123918"/>
                      <a:pt x="63233" y="122523"/>
                      <a:pt x="64907" y="120663"/>
                    </a:cubicBezTo>
                    <a:cubicBezTo>
                      <a:pt x="66581" y="118802"/>
                      <a:pt x="67977" y="116458"/>
                      <a:pt x="69093" y="113630"/>
                    </a:cubicBezTo>
                    <a:cubicBezTo>
                      <a:pt x="70209" y="110803"/>
                      <a:pt x="71121" y="107528"/>
                      <a:pt x="71828" y="103808"/>
                    </a:cubicBezTo>
                    <a:cubicBezTo>
                      <a:pt x="72535" y="100087"/>
                      <a:pt x="73018" y="95883"/>
                      <a:pt x="73279" y="91195"/>
                    </a:cubicBezTo>
                    <a:cubicBezTo>
                      <a:pt x="73539" y="86506"/>
                      <a:pt x="73669" y="81335"/>
                      <a:pt x="73669" y="75679"/>
                    </a:cubicBezTo>
                    <a:cubicBezTo>
                      <a:pt x="73669" y="68833"/>
                      <a:pt x="73483" y="62787"/>
                      <a:pt x="73111" y="57541"/>
                    </a:cubicBezTo>
                    <a:cubicBezTo>
                      <a:pt x="72739" y="52295"/>
                      <a:pt x="72163" y="47737"/>
                      <a:pt x="71381" y="43867"/>
                    </a:cubicBezTo>
                    <a:cubicBezTo>
                      <a:pt x="70600" y="39998"/>
                      <a:pt x="69632" y="36723"/>
                      <a:pt x="68479" y="34045"/>
                    </a:cubicBezTo>
                    <a:cubicBezTo>
                      <a:pt x="67326" y="31366"/>
                      <a:pt x="65930" y="29226"/>
                      <a:pt x="64293" y="27626"/>
                    </a:cubicBezTo>
                    <a:cubicBezTo>
                      <a:pt x="62656" y="26026"/>
                      <a:pt x="60796" y="24892"/>
                      <a:pt x="58712" y="24222"/>
                    </a:cubicBezTo>
                    <a:cubicBezTo>
                      <a:pt x="56629" y="23552"/>
                      <a:pt x="54322" y="23217"/>
                      <a:pt x="51792" y="232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4236E16-398A-3BAB-6D9B-E82F3C61030D}"/>
                  </a:ext>
                </a:extLst>
              </p:cNvPr>
              <p:cNvSpPr txBox="1"/>
              <p:nvPr/>
            </p:nvSpPr>
            <p:spPr>
              <a:xfrm>
                <a:off x="1444495" y="2057532"/>
                <a:ext cx="107157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07157" h="145777">
                    <a:moveTo>
                      <a:pt x="69206" y="0"/>
                    </a:moveTo>
                    <a:cubicBezTo>
                      <a:pt x="73001" y="0"/>
                      <a:pt x="76238" y="93"/>
                      <a:pt x="78917" y="279"/>
                    </a:cubicBezTo>
                    <a:cubicBezTo>
                      <a:pt x="81595" y="465"/>
                      <a:pt x="83735" y="762"/>
                      <a:pt x="85335" y="1172"/>
                    </a:cubicBezTo>
                    <a:cubicBezTo>
                      <a:pt x="86935" y="1581"/>
                      <a:pt x="88107" y="2083"/>
                      <a:pt x="88851" y="2679"/>
                    </a:cubicBezTo>
                    <a:cubicBezTo>
                      <a:pt x="89595" y="3274"/>
                      <a:pt x="89967" y="3981"/>
                      <a:pt x="89967" y="4799"/>
                    </a:cubicBezTo>
                    <a:lnTo>
                      <a:pt x="89967" y="91752"/>
                    </a:lnTo>
                    <a:lnTo>
                      <a:pt x="102803" y="91752"/>
                    </a:lnTo>
                    <a:cubicBezTo>
                      <a:pt x="103994" y="91752"/>
                      <a:pt x="105017" y="92664"/>
                      <a:pt x="105873" y="94487"/>
                    </a:cubicBezTo>
                    <a:cubicBezTo>
                      <a:pt x="106729" y="96310"/>
                      <a:pt x="107157" y="99342"/>
                      <a:pt x="107157" y="103584"/>
                    </a:cubicBezTo>
                    <a:cubicBezTo>
                      <a:pt x="107157" y="107379"/>
                      <a:pt x="106766" y="110263"/>
                      <a:pt x="105985" y="112235"/>
                    </a:cubicBezTo>
                    <a:cubicBezTo>
                      <a:pt x="105203" y="114207"/>
                      <a:pt x="104143" y="115193"/>
                      <a:pt x="102803" y="115193"/>
                    </a:cubicBezTo>
                    <a:lnTo>
                      <a:pt x="89967" y="115193"/>
                    </a:lnTo>
                    <a:lnTo>
                      <a:pt x="89967" y="141312"/>
                    </a:lnTo>
                    <a:cubicBezTo>
                      <a:pt x="89967" y="142056"/>
                      <a:pt x="89744" y="142707"/>
                      <a:pt x="89297" y="143265"/>
                    </a:cubicBezTo>
                    <a:cubicBezTo>
                      <a:pt x="88851" y="143823"/>
                      <a:pt x="88070" y="144289"/>
                      <a:pt x="86953" y="144661"/>
                    </a:cubicBezTo>
                    <a:cubicBezTo>
                      <a:pt x="85837" y="145033"/>
                      <a:pt x="84386" y="145312"/>
                      <a:pt x="82600" y="145498"/>
                    </a:cubicBezTo>
                    <a:cubicBezTo>
                      <a:pt x="80814" y="145684"/>
                      <a:pt x="78507" y="145777"/>
                      <a:pt x="75680" y="145777"/>
                    </a:cubicBezTo>
                    <a:cubicBezTo>
                      <a:pt x="73001" y="145777"/>
                      <a:pt x="70750" y="145684"/>
                      <a:pt x="68926" y="145498"/>
                    </a:cubicBezTo>
                    <a:cubicBezTo>
                      <a:pt x="67103" y="145312"/>
                      <a:pt x="65652" y="145033"/>
                      <a:pt x="64573" y="144661"/>
                    </a:cubicBezTo>
                    <a:cubicBezTo>
                      <a:pt x="63494" y="144289"/>
                      <a:pt x="62750" y="143823"/>
                      <a:pt x="62341" y="143265"/>
                    </a:cubicBezTo>
                    <a:cubicBezTo>
                      <a:pt x="61932" y="142707"/>
                      <a:pt x="61727" y="142056"/>
                      <a:pt x="61727" y="141312"/>
                    </a:cubicBezTo>
                    <a:lnTo>
                      <a:pt x="61727" y="115193"/>
                    </a:lnTo>
                    <a:lnTo>
                      <a:pt x="6474" y="115193"/>
                    </a:lnTo>
                    <a:cubicBezTo>
                      <a:pt x="5433" y="115193"/>
                      <a:pt x="4502" y="115062"/>
                      <a:pt x="3684" y="114802"/>
                    </a:cubicBezTo>
                    <a:cubicBezTo>
                      <a:pt x="2865" y="114542"/>
                      <a:pt x="2177" y="113946"/>
                      <a:pt x="1619" y="113016"/>
                    </a:cubicBezTo>
                    <a:cubicBezTo>
                      <a:pt x="1061" y="112086"/>
                      <a:pt x="652" y="110746"/>
                      <a:pt x="391" y="108998"/>
                    </a:cubicBezTo>
                    <a:cubicBezTo>
                      <a:pt x="131" y="107249"/>
                      <a:pt x="0" y="104924"/>
                      <a:pt x="0" y="102021"/>
                    </a:cubicBezTo>
                    <a:cubicBezTo>
                      <a:pt x="0" y="99640"/>
                      <a:pt x="56" y="97575"/>
                      <a:pt x="168" y="95826"/>
                    </a:cubicBezTo>
                    <a:cubicBezTo>
                      <a:pt x="279" y="94078"/>
                      <a:pt x="466" y="92496"/>
                      <a:pt x="726" y="91083"/>
                    </a:cubicBezTo>
                    <a:cubicBezTo>
                      <a:pt x="986" y="89669"/>
                      <a:pt x="1358" y="88329"/>
                      <a:pt x="1842" y="87064"/>
                    </a:cubicBezTo>
                    <a:cubicBezTo>
                      <a:pt x="2326" y="85799"/>
                      <a:pt x="2940" y="84460"/>
                      <a:pt x="3684" y="83046"/>
                    </a:cubicBezTo>
                    <a:lnTo>
                      <a:pt x="48556" y="3906"/>
                    </a:lnTo>
                    <a:cubicBezTo>
                      <a:pt x="48928" y="3237"/>
                      <a:pt x="49560" y="2660"/>
                      <a:pt x="50453" y="2176"/>
                    </a:cubicBezTo>
                    <a:cubicBezTo>
                      <a:pt x="51346" y="1693"/>
                      <a:pt x="52593" y="1283"/>
                      <a:pt x="54193" y="948"/>
                    </a:cubicBezTo>
                    <a:cubicBezTo>
                      <a:pt x="55792" y="614"/>
                      <a:pt x="57820" y="372"/>
                      <a:pt x="60276" y="223"/>
                    </a:cubicBezTo>
                    <a:cubicBezTo>
                      <a:pt x="62732" y="74"/>
                      <a:pt x="65708" y="0"/>
                      <a:pt x="69206" y="0"/>
                    </a:cubicBezTo>
                    <a:close/>
                    <a:moveTo>
                      <a:pt x="61504" y="25338"/>
                    </a:moveTo>
                    <a:lnTo>
                      <a:pt x="23441" y="91752"/>
                    </a:lnTo>
                    <a:lnTo>
                      <a:pt x="61727" y="91752"/>
                    </a:lnTo>
                    <a:lnTo>
                      <a:pt x="61727" y="25338"/>
                    </a:lnTo>
                    <a:lnTo>
                      <a:pt x="61504" y="253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5E76109-F0BD-7A72-7744-EF66A0FF6E83}"/>
                  </a:ext>
                </a:extLst>
              </p:cNvPr>
              <p:cNvSpPr txBox="1"/>
              <p:nvPr/>
            </p:nvSpPr>
            <p:spPr>
              <a:xfrm>
                <a:off x="1336893" y="2058201"/>
                <a:ext cx="94654" cy="147005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147005">
                    <a:moveTo>
                      <a:pt x="12948" y="0"/>
                    </a:moveTo>
                    <a:lnTo>
                      <a:pt x="81371" y="0"/>
                    </a:lnTo>
                    <a:cubicBezTo>
                      <a:pt x="82041" y="0"/>
                      <a:pt x="82674" y="224"/>
                      <a:pt x="83269" y="670"/>
                    </a:cubicBezTo>
                    <a:cubicBezTo>
                      <a:pt x="83864" y="1117"/>
                      <a:pt x="84367" y="1824"/>
                      <a:pt x="84776" y="2791"/>
                    </a:cubicBezTo>
                    <a:cubicBezTo>
                      <a:pt x="85185" y="3758"/>
                      <a:pt x="85483" y="5042"/>
                      <a:pt x="85669" y="6642"/>
                    </a:cubicBezTo>
                    <a:cubicBezTo>
                      <a:pt x="85855" y="8242"/>
                      <a:pt x="85948" y="10158"/>
                      <a:pt x="85948" y="12390"/>
                    </a:cubicBezTo>
                    <a:cubicBezTo>
                      <a:pt x="85948" y="16855"/>
                      <a:pt x="85557" y="20092"/>
                      <a:pt x="84776" y="22101"/>
                    </a:cubicBezTo>
                    <a:cubicBezTo>
                      <a:pt x="83995" y="24111"/>
                      <a:pt x="82860" y="25115"/>
                      <a:pt x="81371" y="25115"/>
                    </a:cubicBezTo>
                    <a:lnTo>
                      <a:pt x="30026" y="25115"/>
                    </a:lnTo>
                    <a:lnTo>
                      <a:pt x="30026" y="56034"/>
                    </a:lnTo>
                    <a:cubicBezTo>
                      <a:pt x="32630" y="55737"/>
                      <a:pt x="35216" y="55551"/>
                      <a:pt x="37783" y="55476"/>
                    </a:cubicBezTo>
                    <a:cubicBezTo>
                      <a:pt x="40351" y="55402"/>
                      <a:pt x="43048" y="55364"/>
                      <a:pt x="45876" y="55364"/>
                    </a:cubicBezTo>
                    <a:cubicBezTo>
                      <a:pt x="53689" y="55364"/>
                      <a:pt x="60629" y="56276"/>
                      <a:pt x="66693" y="58099"/>
                    </a:cubicBezTo>
                    <a:cubicBezTo>
                      <a:pt x="72758" y="59922"/>
                      <a:pt x="77855" y="62601"/>
                      <a:pt x="81985" y="66136"/>
                    </a:cubicBezTo>
                    <a:cubicBezTo>
                      <a:pt x="86115" y="69671"/>
                      <a:pt x="89259" y="74061"/>
                      <a:pt x="91417" y="79307"/>
                    </a:cubicBezTo>
                    <a:cubicBezTo>
                      <a:pt x="93575" y="84553"/>
                      <a:pt x="94654" y="90637"/>
                      <a:pt x="94654" y="97557"/>
                    </a:cubicBezTo>
                    <a:cubicBezTo>
                      <a:pt x="94654" y="105371"/>
                      <a:pt x="93296" y="112347"/>
                      <a:pt x="90580" y="118486"/>
                    </a:cubicBezTo>
                    <a:cubicBezTo>
                      <a:pt x="87864" y="124625"/>
                      <a:pt x="84032" y="129797"/>
                      <a:pt x="79083" y="134002"/>
                    </a:cubicBezTo>
                    <a:cubicBezTo>
                      <a:pt x="74135" y="138206"/>
                      <a:pt x="68182" y="141424"/>
                      <a:pt x="61224" y="143657"/>
                    </a:cubicBezTo>
                    <a:cubicBezTo>
                      <a:pt x="54266" y="145889"/>
                      <a:pt x="46546" y="147005"/>
                      <a:pt x="38062" y="147005"/>
                    </a:cubicBezTo>
                    <a:cubicBezTo>
                      <a:pt x="33598" y="147005"/>
                      <a:pt x="29356" y="146726"/>
                      <a:pt x="25338" y="146168"/>
                    </a:cubicBezTo>
                    <a:cubicBezTo>
                      <a:pt x="21319" y="145610"/>
                      <a:pt x="17710" y="144903"/>
                      <a:pt x="14510" y="144047"/>
                    </a:cubicBezTo>
                    <a:cubicBezTo>
                      <a:pt x="11311" y="143192"/>
                      <a:pt x="8688" y="142336"/>
                      <a:pt x="6641" y="141480"/>
                    </a:cubicBezTo>
                    <a:cubicBezTo>
                      <a:pt x="4595" y="140624"/>
                      <a:pt x="3255" y="139917"/>
                      <a:pt x="2623" y="139359"/>
                    </a:cubicBezTo>
                    <a:cubicBezTo>
                      <a:pt x="1990" y="138801"/>
                      <a:pt x="1525" y="138187"/>
                      <a:pt x="1228" y="137518"/>
                    </a:cubicBezTo>
                    <a:cubicBezTo>
                      <a:pt x="930" y="136848"/>
                      <a:pt x="688" y="136048"/>
                      <a:pt x="502" y="135118"/>
                    </a:cubicBezTo>
                    <a:cubicBezTo>
                      <a:pt x="316" y="134188"/>
                      <a:pt x="186" y="133016"/>
                      <a:pt x="111" y="131602"/>
                    </a:cubicBezTo>
                    <a:cubicBezTo>
                      <a:pt x="37" y="130188"/>
                      <a:pt x="0" y="128514"/>
                      <a:pt x="0" y="126579"/>
                    </a:cubicBezTo>
                    <a:cubicBezTo>
                      <a:pt x="0" y="124495"/>
                      <a:pt x="74" y="122728"/>
                      <a:pt x="223" y="121277"/>
                    </a:cubicBezTo>
                    <a:cubicBezTo>
                      <a:pt x="372" y="119826"/>
                      <a:pt x="614" y="118654"/>
                      <a:pt x="948" y="117761"/>
                    </a:cubicBezTo>
                    <a:cubicBezTo>
                      <a:pt x="1283" y="116868"/>
                      <a:pt x="1674" y="116235"/>
                      <a:pt x="2120" y="115863"/>
                    </a:cubicBezTo>
                    <a:cubicBezTo>
                      <a:pt x="2567" y="115491"/>
                      <a:pt x="3088" y="115305"/>
                      <a:pt x="3683" y="115305"/>
                    </a:cubicBezTo>
                    <a:cubicBezTo>
                      <a:pt x="4427" y="115305"/>
                      <a:pt x="5562" y="115733"/>
                      <a:pt x="7088" y="116589"/>
                    </a:cubicBezTo>
                    <a:cubicBezTo>
                      <a:pt x="8613" y="117444"/>
                      <a:pt x="10622" y="118393"/>
                      <a:pt x="13115" y="119435"/>
                    </a:cubicBezTo>
                    <a:cubicBezTo>
                      <a:pt x="15608" y="120477"/>
                      <a:pt x="18640" y="121426"/>
                      <a:pt x="22212" y="122281"/>
                    </a:cubicBezTo>
                    <a:cubicBezTo>
                      <a:pt x="25784" y="123137"/>
                      <a:pt x="30063" y="123565"/>
                      <a:pt x="35049" y="123565"/>
                    </a:cubicBezTo>
                    <a:cubicBezTo>
                      <a:pt x="39365" y="123565"/>
                      <a:pt x="43290" y="123118"/>
                      <a:pt x="46825" y="122226"/>
                    </a:cubicBezTo>
                    <a:cubicBezTo>
                      <a:pt x="50359" y="121333"/>
                      <a:pt x="53355" y="119900"/>
                      <a:pt x="55810" y="117928"/>
                    </a:cubicBezTo>
                    <a:cubicBezTo>
                      <a:pt x="58266" y="115956"/>
                      <a:pt x="60163" y="113482"/>
                      <a:pt x="61503" y="110505"/>
                    </a:cubicBezTo>
                    <a:cubicBezTo>
                      <a:pt x="62842" y="107529"/>
                      <a:pt x="63512" y="103957"/>
                      <a:pt x="63512" y="99790"/>
                    </a:cubicBezTo>
                    <a:cubicBezTo>
                      <a:pt x="63512" y="96218"/>
                      <a:pt x="62954" y="93037"/>
                      <a:pt x="61838" y="90246"/>
                    </a:cubicBezTo>
                    <a:cubicBezTo>
                      <a:pt x="60722" y="87456"/>
                      <a:pt x="58973" y="85093"/>
                      <a:pt x="56592" y="83158"/>
                    </a:cubicBezTo>
                    <a:cubicBezTo>
                      <a:pt x="54210" y="81223"/>
                      <a:pt x="51122" y="79772"/>
                      <a:pt x="47327" y="78805"/>
                    </a:cubicBezTo>
                    <a:cubicBezTo>
                      <a:pt x="43532" y="77838"/>
                      <a:pt x="38918" y="77354"/>
                      <a:pt x="33486" y="77354"/>
                    </a:cubicBezTo>
                    <a:cubicBezTo>
                      <a:pt x="29170" y="77354"/>
                      <a:pt x="25245" y="77577"/>
                      <a:pt x="21710" y="78024"/>
                    </a:cubicBezTo>
                    <a:cubicBezTo>
                      <a:pt x="18175" y="78470"/>
                      <a:pt x="14845" y="78693"/>
                      <a:pt x="11720" y="78693"/>
                    </a:cubicBezTo>
                    <a:cubicBezTo>
                      <a:pt x="9562" y="78693"/>
                      <a:pt x="8018" y="78154"/>
                      <a:pt x="7088" y="77075"/>
                    </a:cubicBezTo>
                    <a:cubicBezTo>
                      <a:pt x="6157" y="75996"/>
                      <a:pt x="5692" y="74005"/>
                      <a:pt x="5692" y="71103"/>
                    </a:cubicBezTo>
                    <a:lnTo>
                      <a:pt x="5692" y="8372"/>
                    </a:lnTo>
                    <a:cubicBezTo>
                      <a:pt x="5692" y="5395"/>
                      <a:pt x="6269" y="3256"/>
                      <a:pt x="7423" y="1954"/>
                    </a:cubicBezTo>
                    <a:cubicBezTo>
                      <a:pt x="8576" y="651"/>
                      <a:pt x="10418" y="0"/>
                      <a:pt x="129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AD0818B-654C-F7B6-D71A-F850195BC89D}"/>
                  </a:ext>
                </a:extLst>
              </p:cNvPr>
              <p:cNvSpPr txBox="1"/>
              <p:nvPr/>
            </p:nvSpPr>
            <p:spPr>
              <a:xfrm>
                <a:off x="1740291" y="2092916"/>
                <a:ext cx="95102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95102" h="110393">
                    <a:moveTo>
                      <a:pt x="58601" y="0"/>
                    </a:moveTo>
                    <a:cubicBezTo>
                      <a:pt x="65373" y="0"/>
                      <a:pt x="71084" y="1116"/>
                      <a:pt x="75735" y="3348"/>
                    </a:cubicBezTo>
                    <a:cubicBezTo>
                      <a:pt x="80386" y="5581"/>
                      <a:pt x="84144" y="8613"/>
                      <a:pt x="87009" y="12445"/>
                    </a:cubicBezTo>
                    <a:cubicBezTo>
                      <a:pt x="89874" y="16278"/>
                      <a:pt x="91939" y="20761"/>
                      <a:pt x="93204" y="25896"/>
                    </a:cubicBezTo>
                    <a:cubicBezTo>
                      <a:pt x="94469" y="31030"/>
                      <a:pt x="95102" y="37207"/>
                      <a:pt x="95102" y="44425"/>
                    </a:cubicBezTo>
                    <a:lnTo>
                      <a:pt x="95102" y="105928"/>
                    </a:lnTo>
                    <a:cubicBezTo>
                      <a:pt x="95102" y="106672"/>
                      <a:pt x="94878" y="107323"/>
                      <a:pt x="94432" y="107881"/>
                    </a:cubicBezTo>
                    <a:cubicBezTo>
                      <a:pt x="93985" y="108439"/>
                      <a:pt x="93241" y="108905"/>
                      <a:pt x="92199" y="109277"/>
                    </a:cubicBezTo>
                    <a:cubicBezTo>
                      <a:pt x="91158" y="109649"/>
                      <a:pt x="89725" y="109928"/>
                      <a:pt x="87902" y="110114"/>
                    </a:cubicBezTo>
                    <a:cubicBezTo>
                      <a:pt x="86079" y="110300"/>
                      <a:pt x="83828" y="110393"/>
                      <a:pt x="81149" y="110393"/>
                    </a:cubicBezTo>
                    <a:cubicBezTo>
                      <a:pt x="78396" y="110393"/>
                      <a:pt x="76107" y="110300"/>
                      <a:pt x="74284" y="110114"/>
                    </a:cubicBezTo>
                    <a:cubicBezTo>
                      <a:pt x="72461" y="109928"/>
                      <a:pt x="71029" y="109649"/>
                      <a:pt x="69987" y="109277"/>
                    </a:cubicBezTo>
                    <a:cubicBezTo>
                      <a:pt x="68945" y="108905"/>
                      <a:pt x="68201" y="108439"/>
                      <a:pt x="67754" y="107881"/>
                    </a:cubicBezTo>
                    <a:cubicBezTo>
                      <a:pt x="67308" y="107323"/>
                      <a:pt x="67085" y="106672"/>
                      <a:pt x="67085" y="105928"/>
                    </a:cubicBezTo>
                    <a:lnTo>
                      <a:pt x="67085" y="49113"/>
                    </a:lnTo>
                    <a:cubicBezTo>
                      <a:pt x="67085" y="44276"/>
                      <a:pt x="66731" y="40481"/>
                      <a:pt x="66024" y="37728"/>
                    </a:cubicBezTo>
                    <a:cubicBezTo>
                      <a:pt x="65317" y="34974"/>
                      <a:pt x="64294" y="32612"/>
                      <a:pt x="62955" y="30640"/>
                    </a:cubicBezTo>
                    <a:cubicBezTo>
                      <a:pt x="61615" y="28668"/>
                      <a:pt x="59885" y="27142"/>
                      <a:pt x="57764" y="26063"/>
                    </a:cubicBezTo>
                    <a:cubicBezTo>
                      <a:pt x="55643" y="24984"/>
                      <a:pt x="53169" y="24445"/>
                      <a:pt x="50341" y="24445"/>
                    </a:cubicBezTo>
                    <a:cubicBezTo>
                      <a:pt x="46770" y="24445"/>
                      <a:pt x="43160" y="25747"/>
                      <a:pt x="39514" y="28351"/>
                    </a:cubicBezTo>
                    <a:cubicBezTo>
                      <a:pt x="35868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0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5105" y="7441"/>
                      <a:pt x="40798" y="4464"/>
                    </a:cubicBezTo>
                    <a:cubicBezTo>
                      <a:pt x="46491" y="1488"/>
                      <a:pt x="52425" y="0"/>
                      <a:pt x="586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2871D23-DF18-1ADF-F3AB-722C3A990190}"/>
                  </a:ext>
                </a:extLst>
              </p:cNvPr>
              <p:cNvSpPr txBox="1"/>
              <p:nvPr/>
            </p:nvSpPr>
            <p:spPr>
              <a:xfrm>
                <a:off x="1864116" y="2092916"/>
                <a:ext cx="158391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158391" h="110393">
                    <a:moveTo>
                      <a:pt x="57597" y="0"/>
                    </a:moveTo>
                    <a:cubicBezTo>
                      <a:pt x="61690" y="0"/>
                      <a:pt x="65373" y="427"/>
                      <a:pt x="68647" y="1283"/>
                    </a:cubicBezTo>
                    <a:cubicBezTo>
                      <a:pt x="71922" y="2139"/>
                      <a:pt x="74842" y="3367"/>
                      <a:pt x="77410" y="4967"/>
                    </a:cubicBezTo>
                    <a:cubicBezTo>
                      <a:pt x="79977" y="6567"/>
                      <a:pt x="82191" y="8483"/>
                      <a:pt x="84051" y="10715"/>
                    </a:cubicBezTo>
                    <a:cubicBezTo>
                      <a:pt x="85911" y="12948"/>
                      <a:pt x="87474" y="15441"/>
                      <a:pt x="88739" y="18194"/>
                    </a:cubicBezTo>
                    <a:cubicBezTo>
                      <a:pt x="91716" y="14994"/>
                      <a:pt x="94636" y="12241"/>
                      <a:pt x="97501" y="9934"/>
                    </a:cubicBezTo>
                    <a:cubicBezTo>
                      <a:pt x="100366" y="7627"/>
                      <a:pt x="103194" y="5748"/>
                      <a:pt x="105985" y="4297"/>
                    </a:cubicBezTo>
                    <a:cubicBezTo>
                      <a:pt x="108775" y="2846"/>
                      <a:pt x="111566" y="1767"/>
                      <a:pt x="114356" y="1060"/>
                    </a:cubicBezTo>
                    <a:cubicBezTo>
                      <a:pt x="117147" y="353"/>
                      <a:pt x="119993" y="0"/>
                      <a:pt x="122895" y="0"/>
                    </a:cubicBezTo>
                    <a:cubicBezTo>
                      <a:pt x="129518" y="0"/>
                      <a:pt x="135099" y="1116"/>
                      <a:pt x="139638" y="3348"/>
                    </a:cubicBezTo>
                    <a:cubicBezTo>
                      <a:pt x="144178" y="5581"/>
                      <a:pt x="147842" y="8613"/>
                      <a:pt x="150633" y="12445"/>
                    </a:cubicBezTo>
                    <a:cubicBezTo>
                      <a:pt x="153424" y="16278"/>
                      <a:pt x="155414" y="20761"/>
                      <a:pt x="156605" y="25896"/>
                    </a:cubicBezTo>
                    <a:cubicBezTo>
                      <a:pt x="157795" y="31030"/>
                      <a:pt x="158391" y="36462"/>
                      <a:pt x="158391" y="42192"/>
                    </a:cubicBezTo>
                    <a:lnTo>
                      <a:pt x="158391" y="105928"/>
                    </a:lnTo>
                    <a:cubicBezTo>
                      <a:pt x="158391" y="106672"/>
                      <a:pt x="158167" y="107323"/>
                      <a:pt x="157721" y="107881"/>
                    </a:cubicBezTo>
                    <a:cubicBezTo>
                      <a:pt x="157274" y="108439"/>
                      <a:pt x="156530" y="108905"/>
                      <a:pt x="155489" y="109277"/>
                    </a:cubicBezTo>
                    <a:cubicBezTo>
                      <a:pt x="154447" y="109649"/>
                      <a:pt x="153033" y="109928"/>
                      <a:pt x="151247" y="110114"/>
                    </a:cubicBezTo>
                    <a:cubicBezTo>
                      <a:pt x="149461" y="110300"/>
                      <a:pt x="147191" y="110393"/>
                      <a:pt x="144438" y="110393"/>
                    </a:cubicBezTo>
                    <a:cubicBezTo>
                      <a:pt x="141610" y="110393"/>
                      <a:pt x="139303" y="110300"/>
                      <a:pt x="137518" y="110114"/>
                    </a:cubicBezTo>
                    <a:cubicBezTo>
                      <a:pt x="135732" y="109928"/>
                      <a:pt x="134299" y="109649"/>
                      <a:pt x="133220" y="109277"/>
                    </a:cubicBezTo>
                    <a:cubicBezTo>
                      <a:pt x="132141" y="108905"/>
                      <a:pt x="131397" y="108439"/>
                      <a:pt x="130988" y="107881"/>
                    </a:cubicBezTo>
                    <a:cubicBezTo>
                      <a:pt x="130578" y="107323"/>
                      <a:pt x="130374" y="106672"/>
                      <a:pt x="130374" y="105928"/>
                    </a:cubicBezTo>
                    <a:lnTo>
                      <a:pt x="130374" y="46880"/>
                    </a:lnTo>
                    <a:cubicBezTo>
                      <a:pt x="130374" y="43532"/>
                      <a:pt x="130058" y="40481"/>
                      <a:pt x="129425" y="37728"/>
                    </a:cubicBezTo>
                    <a:cubicBezTo>
                      <a:pt x="128792" y="34974"/>
                      <a:pt x="127825" y="32612"/>
                      <a:pt x="126523" y="30640"/>
                    </a:cubicBezTo>
                    <a:cubicBezTo>
                      <a:pt x="125221" y="28668"/>
                      <a:pt x="123583" y="27142"/>
                      <a:pt x="121612" y="26063"/>
                    </a:cubicBezTo>
                    <a:cubicBezTo>
                      <a:pt x="119640" y="24984"/>
                      <a:pt x="117277" y="24445"/>
                      <a:pt x="114524" y="24445"/>
                    </a:cubicBezTo>
                    <a:cubicBezTo>
                      <a:pt x="111175" y="24445"/>
                      <a:pt x="107789" y="25747"/>
                      <a:pt x="104366" y="28351"/>
                    </a:cubicBezTo>
                    <a:cubicBezTo>
                      <a:pt x="100943" y="30956"/>
                      <a:pt x="97222" y="34751"/>
                      <a:pt x="93204" y="39737"/>
                    </a:cubicBezTo>
                    <a:lnTo>
                      <a:pt x="93204" y="105928"/>
                    </a:lnTo>
                    <a:cubicBezTo>
                      <a:pt x="93204" y="106672"/>
                      <a:pt x="92981" y="107323"/>
                      <a:pt x="92534" y="107881"/>
                    </a:cubicBezTo>
                    <a:cubicBezTo>
                      <a:pt x="92088" y="108439"/>
                      <a:pt x="91325" y="108905"/>
                      <a:pt x="90246" y="109277"/>
                    </a:cubicBezTo>
                    <a:cubicBezTo>
                      <a:pt x="89167" y="109649"/>
                      <a:pt x="87735" y="109928"/>
                      <a:pt x="85949" y="110114"/>
                    </a:cubicBezTo>
                    <a:cubicBezTo>
                      <a:pt x="84163" y="110300"/>
                      <a:pt x="81930" y="110393"/>
                      <a:pt x="79251" y="110393"/>
                    </a:cubicBezTo>
                    <a:cubicBezTo>
                      <a:pt x="76498" y="110393"/>
                      <a:pt x="74228" y="110300"/>
                      <a:pt x="72442" y="110114"/>
                    </a:cubicBezTo>
                    <a:cubicBezTo>
                      <a:pt x="70656" y="109928"/>
                      <a:pt x="69224" y="109649"/>
                      <a:pt x="68145" y="109277"/>
                    </a:cubicBezTo>
                    <a:cubicBezTo>
                      <a:pt x="67066" y="108905"/>
                      <a:pt x="66303" y="108439"/>
                      <a:pt x="65857" y="107881"/>
                    </a:cubicBezTo>
                    <a:cubicBezTo>
                      <a:pt x="65410" y="107323"/>
                      <a:pt x="65187" y="106672"/>
                      <a:pt x="65187" y="105928"/>
                    </a:cubicBezTo>
                    <a:lnTo>
                      <a:pt x="65187" y="46880"/>
                    </a:lnTo>
                    <a:cubicBezTo>
                      <a:pt x="65187" y="43532"/>
                      <a:pt x="64871" y="40481"/>
                      <a:pt x="64238" y="37728"/>
                    </a:cubicBezTo>
                    <a:cubicBezTo>
                      <a:pt x="63606" y="34974"/>
                      <a:pt x="62657" y="32612"/>
                      <a:pt x="61392" y="30640"/>
                    </a:cubicBezTo>
                    <a:cubicBezTo>
                      <a:pt x="60127" y="28668"/>
                      <a:pt x="58490" y="27142"/>
                      <a:pt x="56481" y="26063"/>
                    </a:cubicBezTo>
                    <a:cubicBezTo>
                      <a:pt x="54471" y="24984"/>
                      <a:pt x="52127" y="24445"/>
                      <a:pt x="49448" y="24445"/>
                    </a:cubicBezTo>
                    <a:cubicBezTo>
                      <a:pt x="46025" y="24445"/>
                      <a:pt x="42602" y="25747"/>
                      <a:pt x="39179" y="28351"/>
                    </a:cubicBezTo>
                    <a:cubicBezTo>
                      <a:pt x="35756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1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4994" y="7441"/>
                      <a:pt x="40463" y="4464"/>
                    </a:cubicBezTo>
                    <a:cubicBezTo>
                      <a:pt x="45932" y="1488"/>
                      <a:pt x="51644" y="0"/>
                      <a:pt x="575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</p:grp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86876908-25A3-6F68-FA38-62F866522569}"/>
                </a:ext>
              </a:extLst>
            </p:cNvPr>
            <p:cNvSpPr/>
            <p:nvPr/>
          </p:nvSpPr>
          <p:spPr>
            <a:xfrm rot="10800000">
              <a:off x="5611974" y="2816586"/>
              <a:ext cx="484026" cy="61241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C0201EF-F8C9-53D2-9D44-34020C3C1766}"/>
              </a:ext>
            </a:extLst>
          </p:cNvPr>
          <p:cNvGrpSpPr/>
          <p:nvPr/>
        </p:nvGrpSpPr>
        <p:grpSpPr>
          <a:xfrm>
            <a:off x="5445275" y="3653693"/>
            <a:ext cx="657005" cy="1223305"/>
            <a:chOff x="6130920" y="811537"/>
            <a:chExt cx="903433" cy="16821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557FDD3-AA6E-2054-E059-566E63026BAD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244" name="Freeform 351">
                <a:extLst>
                  <a:ext uri="{FF2B5EF4-FFF2-40B4-BE49-F238E27FC236}">
                    <a16:creationId xmlns:a16="http://schemas.microsoft.com/office/drawing/2014/main" id="{3847D928-631C-7CD7-E8F0-B4996583F33E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F71454C-9811-9181-A81C-10DD16F467DA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49" name="Freeform 356">
                  <a:extLst>
                    <a:ext uri="{FF2B5EF4-FFF2-40B4-BE49-F238E27FC236}">
                      <a16:creationId xmlns:a16="http://schemas.microsoft.com/office/drawing/2014/main" id="{E0CD6BB1-0420-900A-7554-9DAD9EC0430D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CCB5D17-5EF9-8269-CB3C-170E579555A8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D38F473A-E206-C647-9952-E029727FA0B6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C223B5F4-49C0-DC95-0FD4-A7CAB93DD73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EBDE6E37-1F0B-261B-CABF-B9CB579DB409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2" name="Freeform 359">
                  <a:extLst>
                    <a:ext uri="{FF2B5EF4-FFF2-40B4-BE49-F238E27FC236}">
                      <a16:creationId xmlns:a16="http://schemas.microsoft.com/office/drawing/2014/main" id="{810973CB-D69D-ACCF-3C3B-14297DB95D1A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Freeform 355">
                <a:extLst>
                  <a:ext uri="{FF2B5EF4-FFF2-40B4-BE49-F238E27FC236}">
                    <a16:creationId xmlns:a16="http://schemas.microsoft.com/office/drawing/2014/main" id="{6892D8AD-EAD3-1ED9-8502-A34E596CDC9A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ADA60D19-D4C1-EA3E-9617-3ABE10F69577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BE66ABA7-4289-F725-A9CF-D2C7EE5B9B97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856AA66-AC6D-7389-1E1B-DC87A7FC870A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233" name="Freeform 351">
                <a:extLst>
                  <a:ext uri="{FF2B5EF4-FFF2-40B4-BE49-F238E27FC236}">
                    <a16:creationId xmlns:a16="http://schemas.microsoft.com/office/drawing/2014/main" id="{7B38A7DB-1C26-902A-DA55-000259DC0458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305EAB32-3DE2-75EC-38B4-819CE9EAF451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38" name="Freeform 356">
                  <a:extLst>
                    <a:ext uri="{FF2B5EF4-FFF2-40B4-BE49-F238E27FC236}">
                      <a16:creationId xmlns:a16="http://schemas.microsoft.com/office/drawing/2014/main" id="{529BC154-25BD-207B-680E-BEBC921D3ECB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ACE94F3-DA4C-BD86-391E-7BAFE16FEC3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ED5401FA-F06F-E3A2-71FD-671BADFD4C8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93D2108-81B3-A704-EFBC-A9EA742DFCF5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64C5BCF-136F-5559-C4FE-4DA989D461E0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1" name="Freeform 359">
                  <a:extLst>
                    <a:ext uri="{FF2B5EF4-FFF2-40B4-BE49-F238E27FC236}">
                      <a16:creationId xmlns:a16="http://schemas.microsoft.com/office/drawing/2014/main" id="{DBF27DC0-D692-4FCF-B9E6-85D84D085D80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Freeform 355">
                <a:extLst>
                  <a:ext uri="{FF2B5EF4-FFF2-40B4-BE49-F238E27FC236}">
                    <a16:creationId xmlns:a16="http://schemas.microsoft.com/office/drawing/2014/main" id="{CF96EF64-ABCE-FDD4-7D3A-04C262F84EB3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B8830380-0F20-3B8B-5C4D-6CC7E32B91EC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03473AB2-9EFB-343C-4A0E-46E5FC9D5DBD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2AD8671F-B19F-499B-B33C-2735847FFF5A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222" name="Freeform 351">
                <a:extLst>
                  <a:ext uri="{FF2B5EF4-FFF2-40B4-BE49-F238E27FC236}">
                    <a16:creationId xmlns:a16="http://schemas.microsoft.com/office/drawing/2014/main" id="{55DD584C-C2DD-2658-3F1F-02143587C662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DA77499F-6524-F90D-595D-CC99C036096D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27" name="Freeform 356">
                  <a:extLst>
                    <a:ext uri="{FF2B5EF4-FFF2-40B4-BE49-F238E27FC236}">
                      <a16:creationId xmlns:a16="http://schemas.microsoft.com/office/drawing/2014/main" id="{5CF27501-D33F-A122-B96D-64C345FD3925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F95A62F-2DF2-8267-EDAC-F05CC735041E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09EB3028-2C1C-11DD-B9DE-98F0B6B0236A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B54A9405-9C6F-DA63-B8B1-020F9983E14A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1D6A87A8-8748-B06F-17C1-E87F283BE804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0" name="Freeform 359">
                  <a:extLst>
                    <a:ext uri="{FF2B5EF4-FFF2-40B4-BE49-F238E27FC236}">
                      <a16:creationId xmlns:a16="http://schemas.microsoft.com/office/drawing/2014/main" id="{4FE1067D-B5C1-9557-BDD2-AF491FADA07C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Freeform 355">
                <a:extLst>
                  <a:ext uri="{FF2B5EF4-FFF2-40B4-BE49-F238E27FC236}">
                    <a16:creationId xmlns:a16="http://schemas.microsoft.com/office/drawing/2014/main" id="{02B72528-A4BE-EA27-5525-E20FB814965E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DD88A940-C8DC-636A-F945-D5E1BD082065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E2B6E80E-6EF3-A40E-19B0-27F9BE39CB46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5" name="Right Arrow 388">
            <a:extLst>
              <a:ext uri="{FF2B5EF4-FFF2-40B4-BE49-F238E27FC236}">
                <a16:creationId xmlns:a16="http://schemas.microsoft.com/office/drawing/2014/main" id="{801FAE91-0FA2-9854-1B40-121B820F4138}"/>
              </a:ext>
            </a:extLst>
          </p:cNvPr>
          <p:cNvSpPr/>
          <p:nvPr/>
        </p:nvSpPr>
        <p:spPr>
          <a:xfrm>
            <a:off x="6178324" y="414140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6" name="Right Arrow 388">
            <a:extLst>
              <a:ext uri="{FF2B5EF4-FFF2-40B4-BE49-F238E27FC236}">
                <a16:creationId xmlns:a16="http://schemas.microsoft.com/office/drawing/2014/main" id="{510EA681-DE62-4F8F-1607-E96B1DB2387A}"/>
              </a:ext>
            </a:extLst>
          </p:cNvPr>
          <p:cNvSpPr/>
          <p:nvPr/>
        </p:nvSpPr>
        <p:spPr>
          <a:xfrm>
            <a:off x="7759960" y="4166248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7" name="Right Arrow 388">
            <a:extLst>
              <a:ext uri="{FF2B5EF4-FFF2-40B4-BE49-F238E27FC236}">
                <a16:creationId xmlns:a16="http://schemas.microsoft.com/office/drawing/2014/main" id="{FF0F3ADE-9821-6405-F32D-109E9438BC23}"/>
              </a:ext>
            </a:extLst>
          </p:cNvPr>
          <p:cNvSpPr/>
          <p:nvPr/>
        </p:nvSpPr>
        <p:spPr>
          <a:xfrm>
            <a:off x="9811884" y="4114561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276F63-C573-3E8A-92A3-DA267111A5DE}"/>
              </a:ext>
            </a:extLst>
          </p:cNvPr>
          <p:cNvGrpSpPr/>
          <p:nvPr/>
        </p:nvGrpSpPr>
        <p:grpSpPr>
          <a:xfrm>
            <a:off x="10380483" y="2355973"/>
            <a:ext cx="856516" cy="857433"/>
            <a:chOff x="5481918" y="1453931"/>
            <a:chExt cx="3837335" cy="3841442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D6DD865-3BF2-E5B4-78F9-76B8C652175C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0FF1BBA-62B8-7605-96FE-A3B642975E10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65AA493-6EF7-8488-FD56-D66BAC0C3D57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7BFFA95-8C34-52ED-76DA-04274FC5046A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8FEA74B-F344-F767-96AC-92FAEDE9394F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AFE69DC-8543-281C-6C81-B9DCF7BEF7DD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46929C2-88DC-6BCC-8702-7FF176F6658D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87DAA4D-83C0-D33C-0B5B-6355B39BCAE4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84F2499-137A-A8E0-9183-F213D3C4A983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7B4B622-A258-4A23-7D5B-4758BBF2B6A5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B1310E8-BCD4-67A6-FD45-FF4D89C14ADE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B7FC79B-FD4E-EDEB-05FF-3C577013B154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42B5916-DEC3-9B4F-5BE3-D1794D01140E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EA1DE68-EE65-22AB-F8BA-E4758B5DEF79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1C97CC1-C7CD-C0C3-F700-3B5DC48EB023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B6D79D5-8DC9-5BD0-B621-7228616DB713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E20C351-9703-D82D-6B2E-3BB233704678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90EED16-A16B-CF9D-09A2-6BDC8F7ECB7C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E6C3B3D-36BD-A1E4-76A2-FEE561537768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4C850FA-AE8C-D26F-7F3C-66B5DC5C256E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0D077F5-B7D6-3F8C-91CD-C3EF5E39B9F1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122D89-37F4-2A12-39C7-4D9A06CAF126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95DCE41-E93B-D202-7610-4891A898D282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D2B5C67-9300-48A6-F082-FB8B78AC2F41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4467C32-ABC0-6B4C-8E5B-81E03D13BFF0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4DD0E3B-03DF-7B96-0FD0-29733F1D3FE7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B48DEA5-8628-DFC8-9D0F-07DF6496C363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21655CF-BB63-98BA-13F5-0014CFF95073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254AE66-B3D8-320C-9593-6EE8D6D727DF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612409A-616A-D570-B490-F2A5ACECB02A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F044A1A-4948-1242-758D-C1D94C51F747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7791777-38B8-063E-61C3-3D8D5F6293B7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29129B-2AAA-117B-A62A-E17EE711741C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AB2A36A-9F59-5981-2118-A579D3FF56DC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6C8A9D4-EC84-5941-AF87-C3E4A4DB705A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55CDF57-1FAA-F494-AF01-F1D32FFDB1DC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59228FA-A64F-691D-A194-2748904B6108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28485FE-3232-FCFC-9A12-E4551944AE96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6892BF0-68EB-52F1-224A-B0B126202553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BBE8346-EC54-C95A-A693-F8E150246C16}"/>
              </a:ext>
            </a:extLst>
          </p:cNvPr>
          <p:cNvGrpSpPr/>
          <p:nvPr/>
        </p:nvGrpSpPr>
        <p:grpSpPr>
          <a:xfrm>
            <a:off x="10445068" y="3849209"/>
            <a:ext cx="842345" cy="849881"/>
            <a:chOff x="3359726" y="1633296"/>
            <a:chExt cx="3653118" cy="3685798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0D9DD1-CAA6-3022-1CFA-3D167945B24D}"/>
                </a:ext>
              </a:extLst>
            </p:cNvPr>
            <p:cNvSpPr/>
            <p:nvPr/>
          </p:nvSpPr>
          <p:spPr>
            <a:xfrm>
              <a:off x="3359726" y="5269788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46F165B-34ED-13C4-136A-2FE80C74F3FC}"/>
                </a:ext>
              </a:extLst>
            </p:cNvPr>
            <p:cNvSpPr/>
            <p:nvPr/>
          </p:nvSpPr>
          <p:spPr>
            <a:xfrm rot="16200000">
              <a:off x="1563759" y="3435202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BD869311-DECC-19F4-7D5B-DB482B51E159}"/>
                </a:ext>
              </a:extLst>
            </p:cNvPr>
            <p:cNvGrpSpPr/>
            <p:nvPr/>
          </p:nvGrpSpPr>
          <p:grpSpPr>
            <a:xfrm>
              <a:off x="4603617" y="1888495"/>
              <a:ext cx="172329" cy="2926080"/>
              <a:chOff x="4526280" y="1888495"/>
              <a:chExt cx="172329" cy="29260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E2087743-F2DA-F8D1-3B0C-9B447A98DA33}"/>
                  </a:ext>
                </a:extLst>
              </p:cNvPr>
              <p:cNvSpPr/>
              <p:nvPr/>
            </p:nvSpPr>
            <p:spPr>
              <a:xfrm rot="16200000">
                <a:off x="3145612" y="3342391"/>
                <a:ext cx="292608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C738E5F2-B2A9-9023-9512-2AEDB0AEE614}"/>
                  </a:ext>
                </a:extLst>
              </p:cNvPr>
              <p:cNvSpPr/>
              <p:nvPr/>
            </p:nvSpPr>
            <p:spPr>
              <a:xfrm>
                <a:off x="4526280" y="3205384"/>
                <a:ext cx="172329" cy="1319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7F5EC7FF-E295-C8C1-3BA2-6C612AB478D0}"/>
                  </a:ext>
                </a:extLst>
              </p:cNvPr>
              <p:cNvSpPr/>
              <p:nvPr/>
            </p:nvSpPr>
            <p:spPr>
              <a:xfrm>
                <a:off x="4572076" y="1888495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076E9554-8A50-6F65-4E02-71754146157B}"/>
                  </a:ext>
                </a:extLst>
              </p:cNvPr>
              <p:cNvSpPr/>
              <p:nvPr/>
            </p:nvSpPr>
            <p:spPr>
              <a:xfrm>
                <a:off x="4553788" y="4796287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0CC59A1-2D22-71B8-72E7-A123C8E55B9D}"/>
                </a:ext>
              </a:extLst>
            </p:cNvPr>
            <p:cNvSpPr/>
            <p:nvPr/>
          </p:nvSpPr>
          <p:spPr>
            <a:xfrm rot="16200000">
              <a:off x="4835205" y="4349596"/>
              <a:ext cx="128016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4F34CF3-3A60-7410-E9BA-497F019591B3}"/>
                </a:ext>
              </a:extLst>
            </p:cNvPr>
            <p:cNvSpPr/>
            <p:nvPr/>
          </p:nvSpPr>
          <p:spPr>
            <a:xfrm>
              <a:off x="5392913" y="4108417"/>
              <a:ext cx="172329" cy="64008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E5EE5238-CE83-B7C8-8316-5200EF3C9F96}"/>
                </a:ext>
              </a:extLst>
            </p:cNvPr>
            <p:cNvSpPr/>
            <p:nvPr/>
          </p:nvSpPr>
          <p:spPr>
            <a:xfrm>
              <a:off x="5438709" y="3705930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63FE162-1C60-5BF3-1917-310E3614922E}"/>
                </a:ext>
              </a:extLst>
            </p:cNvPr>
            <p:cNvSpPr/>
            <p:nvPr/>
          </p:nvSpPr>
          <p:spPr>
            <a:xfrm>
              <a:off x="5420421" y="4980532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C721D0D-0ADD-48D9-CDE6-512715230464}"/>
                </a:ext>
              </a:extLst>
            </p:cNvPr>
            <p:cNvSpPr/>
            <p:nvPr/>
          </p:nvSpPr>
          <p:spPr>
            <a:xfrm rot="16200000">
              <a:off x="5248597" y="3644143"/>
              <a:ext cx="22860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8D44846-3758-AFCB-8F6A-8EB329D0EFEC}"/>
                </a:ext>
              </a:extLst>
            </p:cNvPr>
            <p:cNvSpPr/>
            <p:nvPr/>
          </p:nvSpPr>
          <p:spPr>
            <a:xfrm>
              <a:off x="6309225" y="3187096"/>
              <a:ext cx="172329" cy="1319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A10AF07-9CDD-5075-11DF-7C5EAA52650B}"/>
                </a:ext>
              </a:extLst>
            </p:cNvPr>
            <p:cNvSpPr/>
            <p:nvPr/>
          </p:nvSpPr>
          <p:spPr>
            <a:xfrm>
              <a:off x="6355021" y="2511651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3C95B7E-A406-2B2D-B96B-D6BC7FF6E665}"/>
                </a:ext>
              </a:extLst>
            </p:cNvPr>
            <p:cNvSpPr/>
            <p:nvPr/>
          </p:nvSpPr>
          <p:spPr>
            <a:xfrm>
              <a:off x="6336733" y="4777999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04C4994-CF48-A3D8-55CB-9FE6321F7BB7}"/>
                </a:ext>
              </a:extLst>
            </p:cNvPr>
            <p:cNvSpPr/>
            <p:nvPr/>
          </p:nvSpPr>
          <p:spPr>
            <a:xfrm rot="16200000">
              <a:off x="3058417" y="3749508"/>
              <a:ext cx="18288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A44BA03-A8A8-9392-1F1A-2DBC62C7F16B}"/>
                </a:ext>
              </a:extLst>
            </p:cNvPr>
            <p:cNvSpPr/>
            <p:nvPr/>
          </p:nvSpPr>
          <p:spPr>
            <a:xfrm>
              <a:off x="3886653" y="3344795"/>
              <a:ext cx="172329" cy="7315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3FE9187-667E-9CFE-02BC-A2F3EF4506C8}"/>
                </a:ext>
              </a:extLst>
            </p:cNvPr>
            <p:cNvSpPr/>
            <p:nvPr/>
          </p:nvSpPr>
          <p:spPr>
            <a:xfrm>
              <a:off x="3922595" y="28259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04B62B1-E929-09DE-A931-16D8D78313DA}"/>
                </a:ext>
              </a:extLst>
            </p:cNvPr>
            <p:cNvSpPr/>
            <p:nvPr/>
          </p:nvSpPr>
          <p:spPr>
            <a:xfrm>
              <a:off x="3929232" y="46547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Struktur von Saccharose">
            <a:extLst>
              <a:ext uri="{FF2B5EF4-FFF2-40B4-BE49-F238E27FC236}">
                <a16:creationId xmlns:a16="http://schemas.microsoft.com/office/drawing/2014/main" id="{5431235D-2A52-51A9-1642-41351B9E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6599502" y="3753947"/>
            <a:ext cx="1386977" cy="7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4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CD61-C448-F2F2-F83C-DFFCBDB1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BB9252-9102-C27D-A469-AA2C3D312611}"/>
              </a:ext>
            </a:extLst>
          </p:cNvPr>
          <p:cNvSpPr/>
          <p:nvPr/>
        </p:nvSpPr>
        <p:spPr>
          <a:xfrm>
            <a:off x="4843732" y="3760306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7F32C3-871E-3DE8-7AC6-1E70B82531A4}"/>
              </a:ext>
            </a:extLst>
          </p:cNvPr>
          <p:cNvSpPr/>
          <p:nvPr/>
        </p:nvSpPr>
        <p:spPr>
          <a:xfrm>
            <a:off x="4189837" y="4185009"/>
            <a:ext cx="122508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603A45F-A7CC-1711-CB72-3AD79B56C006}"/>
              </a:ext>
            </a:extLst>
          </p:cNvPr>
          <p:cNvSpPr/>
          <p:nvPr/>
        </p:nvSpPr>
        <p:spPr>
          <a:xfrm>
            <a:off x="4836273" y="2203840"/>
            <a:ext cx="1693699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D27A62-6319-75D9-F366-8FA70C8073FE}"/>
              </a:ext>
            </a:extLst>
          </p:cNvPr>
          <p:cNvSpPr/>
          <p:nvPr/>
        </p:nvSpPr>
        <p:spPr>
          <a:xfrm>
            <a:off x="4156560" y="1803897"/>
            <a:ext cx="122508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0515-90AC-CE5E-6C58-D9BCC716AC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A computational workflow is workflow</a:t>
            </a:r>
            <a:endParaRPr lang="LID4096"/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FA3D0122-A70F-7EDD-1EA5-95D2F79E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44470"/>
            <a:ext cx="1350612" cy="1006474"/>
          </a:xfrm>
          <a:prstGeom prst="rect">
            <a:avLst/>
          </a:prstGeom>
        </p:spPr>
      </p:pic>
      <p:sp>
        <p:nvSpPr>
          <p:cNvPr id="3" name="Right Arrow 388">
            <a:extLst>
              <a:ext uri="{FF2B5EF4-FFF2-40B4-BE49-F238E27FC236}">
                <a16:creationId xmlns:a16="http://schemas.microsoft.com/office/drawing/2014/main" id="{EED84709-DF28-3A6A-AA04-99922B510149}"/>
              </a:ext>
            </a:extLst>
          </p:cNvPr>
          <p:cNvSpPr/>
          <p:nvPr/>
        </p:nvSpPr>
        <p:spPr>
          <a:xfrm>
            <a:off x="4522342" y="2837822"/>
            <a:ext cx="762579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6CF1E39-8ACC-D5DB-1A85-AC2928BD99DE}"/>
              </a:ext>
            </a:extLst>
          </p:cNvPr>
          <p:cNvGrpSpPr/>
          <p:nvPr/>
        </p:nvGrpSpPr>
        <p:grpSpPr>
          <a:xfrm>
            <a:off x="848833" y="4025877"/>
            <a:ext cx="1299029" cy="760508"/>
            <a:chOff x="2315016" y="2816585"/>
            <a:chExt cx="5026726" cy="294286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7088FE2-F78A-DD51-C4FD-535ED161604F}"/>
                </a:ext>
              </a:extLst>
            </p:cNvPr>
            <p:cNvSpPr/>
            <p:nvPr/>
          </p:nvSpPr>
          <p:spPr>
            <a:xfrm>
              <a:off x="2315016" y="2959100"/>
              <a:ext cx="5026726" cy="2800350"/>
            </a:xfrm>
            <a:custGeom>
              <a:avLst/>
              <a:gdLst>
                <a:gd name="connsiteX0" fmla="*/ 254300 w 5026726"/>
                <a:gd name="connsiteY0" fmla="*/ 0 h 2800350"/>
                <a:gd name="connsiteX1" fmla="*/ 2750366 w 5026726"/>
                <a:gd name="connsiteY1" fmla="*/ 0 h 2800350"/>
                <a:gd name="connsiteX2" fmla="*/ 2750366 w 5026726"/>
                <a:gd name="connsiteY2" fmla="*/ 2394618 h 2800350"/>
                <a:gd name="connsiteX3" fmla="*/ 2929094 w 5026726"/>
                <a:gd name="connsiteY3" fmla="*/ 2573346 h 2800350"/>
                <a:gd name="connsiteX4" fmla="*/ 4472800 w 5026726"/>
                <a:gd name="connsiteY4" fmla="*/ 2573346 h 2800350"/>
                <a:gd name="connsiteX5" fmla="*/ 4651528 w 5026726"/>
                <a:gd name="connsiteY5" fmla="*/ 2394618 h 2800350"/>
                <a:gd name="connsiteX6" fmla="*/ 4651528 w 5026726"/>
                <a:gd name="connsiteY6" fmla="*/ 0 h 2800350"/>
                <a:gd name="connsiteX7" fmla="*/ 4772426 w 5026726"/>
                <a:gd name="connsiteY7" fmla="*/ 0 h 2800350"/>
                <a:gd name="connsiteX8" fmla="*/ 5026726 w 5026726"/>
                <a:gd name="connsiteY8" fmla="*/ 254300 h 2800350"/>
                <a:gd name="connsiteX9" fmla="*/ 5026726 w 5026726"/>
                <a:gd name="connsiteY9" fmla="*/ 2546050 h 2800350"/>
                <a:gd name="connsiteX10" fmla="*/ 4772426 w 5026726"/>
                <a:gd name="connsiteY10" fmla="*/ 2800350 h 2800350"/>
                <a:gd name="connsiteX11" fmla="*/ 254300 w 5026726"/>
                <a:gd name="connsiteY11" fmla="*/ 2800350 h 2800350"/>
                <a:gd name="connsiteX12" fmla="*/ 0 w 5026726"/>
                <a:gd name="connsiteY12" fmla="*/ 2546050 h 2800350"/>
                <a:gd name="connsiteX13" fmla="*/ 0 w 5026726"/>
                <a:gd name="connsiteY13" fmla="*/ 254300 h 2800350"/>
                <a:gd name="connsiteX14" fmla="*/ 254300 w 5026726"/>
                <a:gd name="connsiteY14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6726" h="2800350">
                  <a:moveTo>
                    <a:pt x="254300" y="0"/>
                  </a:moveTo>
                  <a:lnTo>
                    <a:pt x="2750366" y="0"/>
                  </a:lnTo>
                  <a:lnTo>
                    <a:pt x="2750366" y="2394618"/>
                  </a:lnTo>
                  <a:cubicBezTo>
                    <a:pt x="2750366" y="2493327"/>
                    <a:pt x="2830385" y="2573346"/>
                    <a:pt x="2929094" y="2573346"/>
                  </a:cubicBezTo>
                  <a:lnTo>
                    <a:pt x="4472800" y="2573346"/>
                  </a:lnTo>
                  <a:cubicBezTo>
                    <a:pt x="4571509" y="2573346"/>
                    <a:pt x="4651528" y="2493327"/>
                    <a:pt x="4651528" y="2394618"/>
                  </a:cubicBezTo>
                  <a:lnTo>
                    <a:pt x="4651528" y="0"/>
                  </a:lnTo>
                  <a:lnTo>
                    <a:pt x="4772426" y="0"/>
                  </a:lnTo>
                  <a:cubicBezTo>
                    <a:pt x="4912872" y="0"/>
                    <a:pt x="5026726" y="113854"/>
                    <a:pt x="5026726" y="254300"/>
                  </a:cubicBezTo>
                  <a:lnTo>
                    <a:pt x="5026726" y="2546050"/>
                  </a:lnTo>
                  <a:cubicBezTo>
                    <a:pt x="5026726" y="2686496"/>
                    <a:pt x="4912872" y="2800350"/>
                    <a:pt x="4772426" y="2800350"/>
                  </a:cubicBezTo>
                  <a:lnTo>
                    <a:pt x="254300" y="2800350"/>
                  </a:lnTo>
                  <a:cubicBezTo>
                    <a:pt x="113854" y="2800350"/>
                    <a:pt x="0" y="2686496"/>
                    <a:pt x="0" y="2546050"/>
                  </a:cubicBezTo>
                  <a:lnTo>
                    <a:pt x="0" y="254300"/>
                  </a:lnTo>
                  <a:cubicBezTo>
                    <a:pt x="0" y="113854"/>
                    <a:pt x="113854" y="0"/>
                    <a:pt x="254300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A511BE-FD44-753E-984D-3F06A4921186}"/>
                </a:ext>
              </a:extLst>
            </p:cNvPr>
            <p:cNvSpPr/>
            <p:nvPr/>
          </p:nvSpPr>
          <p:spPr>
            <a:xfrm>
              <a:off x="5449606" y="2816585"/>
              <a:ext cx="840964" cy="2573346"/>
            </a:xfrm>
            <a:custGeom>
              <a:avLst/>
              <a:gdLst>
                <a:gd name="connsiteX0" fmla="*/ 0 w 1901162"/>
                <a:gd name="connsiteY0" fmla="*/ 0 h 2573346"/>
                <a:gd name="connsiteX1" fmla="*/ 1901162 w 1901162"/>
                <a:gd name="connsiteY1" fmla="*/ 0 h 2573346"/>
                <a:gd name="connsiteX2" fmla="*/ 1901162 w 1901162"/>
                <a:gd name="connsiteY2" fmla="*/ 2394618 h 2573346"/>
                <a:gd name="connsiteX3" fmla="*/ 1722434 w 1901162"/>
                <a:gd name="connsiteY3" fmla="*/ 2573346 h 2573346"/>
                <a:gd name="connsiteX4" fmla="*/ 178728 w 1901162"/>
                <a:gd name="connsiteY4" fmla="*/ 2573346 h 2573346"/>
                <a:gd name="connsiteX5" fmla="*/ 0 w 1901162"/>
                <a:gd name="connsiteY5" fmla="*/ 2394618 h 2573346"/>
                <a:gd name="connsiteX6" fmla="*/ 0 w 1901162"/>
                <a:gd name="connsiteY6" fmla="*/ 0 h 257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162" h="2573346">
                  <a:moveTo>
                    <a:pt x="0" y="0"/>
                  </a:moveTo>
                  <a:lnTo>
                    <a:pt x="1901162" y="0"/>
                  </a:lnTo>
                  <a:lnTo>
                    <a:pt x="1901162" y="2394618"/>
                  </a:lnTo>
                  <a:cubicBezTo>
                    <a:pt x="1901162" y="2493327"/>
                    <a:pt x="1821143" y="2573346"/>
                    <a:pt x="1722434" y="2573346"/>
                  </a:cubicBezTo>
                  <a:lnTo>
                    <a:pt x="178728" y="2573346"/>
                  </a:lnTo>
                  <a:cubicBezTo>
                    <a:pt x="80019" y="2573346"/>
                    <a:pt x="0" y="2493327"/>
                    <a:pt x="0" y="2394618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9BA6B5F-928B-9EA4-9C36-2EDCE0DC9883}"/>
                </a:ext>
              </a:extLst>
            </p:cNvPr>
            <p:cNvSpPr/>
            <p:nvPr/>
          </p:nvSpPr>
          <p:spPr>
            <a:xfrm>
              <a:off x="2563922" y="3216253"/>
              <a:ext cx="2244901" cy="1289964"/>
            </a:xfrm>
            <a:prstGeom prst="roundRect">
              <a:avLst>
                <a:gd name="adj" fmla="val 11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43539C4-B1D2-CE5F-EE81-67038E1ACD5D}"/>
                </a:ext>
              </a:extLst>
            </p:cNvPr>
            <p:cNvSpPr/>
            <p:nvPr/>
          </p:nvSpPr>
          <p:spPr>
            <a:xfrm>
              <a:off x="2684503" y="3361567"/>
              <a:ext cx="1019145" cy="697316"/>
            </a:xfrm>
            <a:prstGeom prst="roundRect">
              <a:avLst>
                <a:gd name="adj" fmla="val 114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163BEF98-D436-AE4F-9AAD-D71D5EDE68D5}"/>
                </a:ext>
              </a:extLst>
            </p:cNvPr>
            <p:cNvSpPr/>
            <p:nvPr/>
          </p:nvSpPr>
          <p:spPr>
            <a:xfrm rot="2700000">
              <a:off x="4165008" y="3379454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1982593-4EEA-41DE-C218-80F34746A17C}"/>
                </a:ext>
              </a:extLst>
            </p:cNvPr>
            <p:cNvSpPr/>
            <p:nvPr/>
          </p:nvSpPr>
          <p:spPr>
            <a:xfrm rot="2700000">
              <a:off x="3943318" y="3614120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3E546564-B177-747A-1616-8B33F569017D}"/>
                </a:ext>
              </a:extLst>
            </p:cNvPr>
            <p:cNvSpPr/>
            <p:nvPr/>
          </p:nvSpPr>
          <p:spPr>
            <a:xfrm rot="2700000">
              <a:off x="4386174" y="3585992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B9BD09F9-3429-8E43-F791-997BF5256059}"/>
                </a:ext>
              </a:extLst>
            </p:cNvPr>
            <p:cNvSpPr/>
            <p:nvPr/>
          </p:nvSpPr>
          <p:spPr>
            <a:xfrm rot="2700000">
              <a:off x="4164484" y="3820658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FE762FE-104A-4927-C9F2-1DE52820993F}"/>
                </a:ext>
              </a:extLst>
            </p:cNvPr>
            <p:cNvGrpSpPr/>
            <p:nvPr/>
          </p:nvGrpSpPr>
          <p:grpSpPr>
            <a:xfrm>
              <a:off x="2845544" y="3481520"/>
              <a:ext cx="685614" cy="447623"/>
              <a:chOff x="1336893" y="1757583"/>
              <a:chExt cx="685614" cy="447623"/>
            </a:xfrm>
            <a:solidFill>
              <a:schemeClr val="bg1"/>
            </a:solidFill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BEC523E-A27C-9C2B-5A33-9774BC64F9CA}"/>
                  </a:ext>
                </a:extLst>
              </p:cNvPr>
              <p:cNvSpPr txBox="1"/>
              <p:nvPr/>
            </p:nvSpPr>
            <p:spPr>
              <a:xfrm>
                <a:off x="1416493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8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D04BEC09-0BDE-C158-DF5B-EED5847E4151}"/>
                  </a:ext>
                </a:extLst>
              </p:cNvPr>
              <p:cNvSpPr txBox="1"/>
              <p:nvPr/>
            </p:nvSpPr>
            <p:spPr>
              <a:xfrm>
                <a:off x="1616518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9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B90AA12-7EC1-D995-2C92-0B221EFCE82A}"/>
                  </a:ext>
                </a:extLst>
              </p:cNvPr>
              <p:cNvSpPr txBox="1"/>
              <p:nvPr/>
            </p:nvSpPr>
            <p:spPr>
              <a:xfrm>
                <a:off x="1887111" y="1757583"/>
                <a:ext cx="108998" cy="165381"/>
              </a:xfrm>
              <a:custGeom>
                <a:avLst/>
                <a:gdLst/>
                <a:ahLst/>
                <a:cxnLst/>
                <a:rect l="l" t="t" r="r" b="b"/>
                <a:pathLst>
                  <a:path w="108998" h="165381">
                    <a:moveTo>
                      <a:pt x="52113" y="0"/>
                    </a:moveTo>
                    <a:cubicBezTo>
                      <a:pt x="60568" y="0"/>
                      <a:pt x="67956" y="1068"/>
                      <a:pt x="74276" y="3203"/>
                    </a:cubicBezTo>
                    <a:cubicBezTo>
                      <a:pt x="80597" y="5337"/>
                      <a:pt x="85850" y="8309"/>
                      <a:pt x="90036" y="12118"/>
                    </a:cubicBezTo>
                    <a:cubicBezTo>
                      <a:pt x="94222" y="15927"/>
                      <a:pt x="97340" y="20448"/>
                      <a:pt x="99391" y="25680"/>
                    </a:cubicBezTo>
                    <a:cubicBezTo>
                      <a:pt x="101442" y="30913"/>
                      <a:pt x="102468" y="36542"/>
                      <a:pt x="102468" y="42570"/>
                    </a:cubicBezTo>
                    <a:cubicBezTo>
                      <a:pt x="102468" y="47844"/>
                      <a:pt x="101965" y="53034"/>
                      <a:pt x="100961" y="58141"/>
                    </a:cubicBezTo>
                    <a:cubicBezTo>
                      <a:pt x="99956" y="63248"/>
                      <a:pt x="97863" y="68752"/>
                      <a:pt x="94682" y="74654"/>
                    </a:cubicBezTo>
                    <a:cubicBezTo>
                      <a:pt x="91501" y="80556"/>
                      <a:pt x="87022" y="87086"/>
                      <a:pt x="81246" y="94244"/>
                    </a:cubicBezTo>
                    <a:cubicBezTo>
                      <a:pt x="75469" y="101401"/>
                      <a:pt x="67809" y="109710"/>
                      <a:pt x="58266" y="119170"/>
                    </a:cubicBezTo>
                    <a:lnTo>
                      <a:pt x="39304" y="138634"/>
                    </a:lnTo>
                    <a:lnTo>
                      <a:pt x="103347" y="138634"/>
                    </a:lnTo>
                    <a:cubicBezTo>
                      <a:pt x="104184" y="138634"/>
                      <a:pt x="104958" y="138885"/>
                      <a:pt x="105670" y="139387"/>
                    </a:cubicBezTo>
                    <a:cubicBezTo>
                      <a:pt x="106381" y="139890"/>
                      <a:pt x="106988" y="140664"/>
                      <a:pt x="107491" y="141710"/>
                    </a:cubicBezTo>
                    <a:cubicBezTo>
                      <a:pt x="107993" y="142757"/>
                      <a:pt x="108370" y="144138"/>
                      <a:pt x="108621" y="145854"/>
                    </a:cubicBezTo>
                    <a:cubicBezTo>
                      <a:pt x="108872" y="147571"/>
                      <a:pt x="108998" y="149601"/>
                      <a:pt x="108998" y="151945"/>
                    </a:cubicBezTo>
                    <a:cubicBezTo>
                      <a:pt x="108998" y="154372"/>
                      <a:pt x="108893" y="156444"/>
                      <a:pt x="108684" y="158161"/>
                    </a:cubicBezTo>
                    <a:cubicBezTo>
                      <a:pt x="108474" y="159877"/>
                      <a:pt x="108160" y="161279"/>
                      <a:pt x="107742" y="162367"/>
                    </a:cubicBezTo>
                    <a:cubicBezTo>
                      <a:pt x="107323" y="163456"/>
                      <a:pt x="106779" y="164230"/>
                      <a:pt x="106109" y="164690"/>
                    </a:cubicBezTo>
                    <a:cubicBezTo>
                      <a:pt x="105440" y="165151"/>
                      <a:pt x="104686" y="165381"/>
                      <a:pt x="103849" y="165381"/>
                    </a:cubicBezTo>
                    <a:lnTo>
                      <a:pt x="10422" y="165381"/>
                    </a:lnTo>
                    <a:cubicBezTo>
                      <a:pt x="8580" y="165381"/>
                      <a:pt x="6990" y="165214"/>
                      <a:pt x="5650" y="164879"/>
                    </a:cubicBezTo>
                    <a:cubicBezTo>
                      <a:pt x="4311" y="164544"/>
                      <a:pt x="3223" y="163895"/>
                      <a:pt x="2385" y="162932"/>
                    </a:cubicBezTo>
                    <a:cubicBezTo>
                      <a:pt x="1548" y="161970"/>
                      <a:pt x="941" y="160567"/>
                      <a:pt x="565" y="158726"/>
                    </a:cubicBezTo>
                    <a:cubicBezTo>
                      <a:pt x="188" y="156884"/>
                      <a:pt x="0" y="154498"/>
                      <a:pt x="0" y="151568"/>
                    </a:cubicBezTo>
                    <a:cubicBezTo>
                      <a:pt x="0" y="148805"/>
                      <a:pt x="125" y="146440"/>
                      <a:pt x="376" y="144473"/>
                    </a:cubicBezTo>
                    <a:cubicBezTo>
                      <a:pt x="627" y="142506"/>
                      <a:pt x="1088" y="140748"/>
                      <a:pt x="1758" y="139199"/>
                    </a:cubicBezTo>
                    <a:cubicBezTo>
                      <a:pt x="2427" y="137650"/>
                      <a:pt x="3285" y="136143"/>
                      <a:pt x="4332" y="134678"/>
                    </a:cubicBezTo>
                    <a:cubicBezTo>
                      <a:pt x="5378" y="133213"/>
                      <a:pt x="6739" y="131602"/>
                      <a:pt x="8413" y="129844"/>
                    </a:cubicBezTo>
                    <a:lnTo>
                      <a:pt x="36542" y="99706"/>
                    </a:lnTo>
                    <a:cubicBezTo>
                      <a:pt x="42150" y="93846"/>
                      <a:pt x="46671" y="88509"/>
                      <a:pt x="50103" y="83695"/>
                    </a:cubicBezTo>
                    <a:cubicBezTo>
                      <a:pt x="53536" y="78882"/>
                      <a:pt x="56215" y="74487"/>
                      <a:pt x="58140" y="70510"/>
                    </a:cubicBezTo>
                    <a:cubicBezTo>
                      <a:pt x="60066" y="66534"/>
                      <a:pt x="61384" y="62871"/>
                      <a:pt x="62096" y="59522"/>
                    </a:cubicBezTo>
                    <a:cubicBezTo>
                      <a:pt x="62807" y="56174"/>
                      <a:pt x="63163" y="52993"/>
                      <a:pt x="63163" y="49979"/>
                    </a:cubicBezTo>
                    <a:cubicBezTo>
                      <a:pt x="63163" y="47216"/>
                      <a:pt x="62724" y="44600"/>
                      <a:pt x="61845" y="42130"/>
                    </a:cubicBezTo>
                    <a:cubicBezTo>
                      <a:pt x="60966" y="39661"/>
                      <a:pt x="59668" y="37505"/>
                      <a:pt x="57952" y="35663"/>
                    </a:cubicBezTo>
                    <a:cubicBezTo>
                      <a:pt x="56236" y="33822"/>
                      <a:pt x="54080" y="32378"/>
                      <a:pt x="51485" y="31331"/>
                    </a:cubicBezTo>
                    <a:cubicBezTo>
                      <a:pt x="48890" y="30285"/>
                      <a:pt x="45834" y="29761"/>
                      <a:pt x="42318" y="29761"/>
                    </a:cubicBezTo>
                    <a:cubicBezTo>
                      <a:pt x="37379" y="29761"/>
                      <a:pt x="33005" y="30389"/>
                      <a:pt x="29195" y="31645"/>
                    </a:cubicBezTo>
                    <a:cubicBezTo>
                      <a:pt x="25386" y="32901"/>
                      <a:pt x="22038" y="34303"/>
                      <a:pt x="19150" y="35852"/>
                    </a:cubicBezTo>
                    <a:cubicBezTo>
                      <a:pt x="16261" y="37401"/>
                      <a:pt x="13855" y="38824"/>
                      <a:pt x="11929" y="40121"/>
                    </a:cubicBezTo>
                    <a:cubicBezTo>
                      <a:pt x="10004" y="41419"/>
                      <a:pt x="8497" y="42068"/>
                      <a:pt x="7408" y="42068"/>
                    </a:cubicBezTo>
                    <a:cubicBezTo>
                      <a:pt x="6655" y="42068"/>
                      <a:pt x="6006" y="41817"/>
                      <a:pt x="5462" y="41314"/>
                    </a:cubicBezTo>
                    <a:cubicBezTo>
                      <a:pt x="4918" y="40812"/>
                      <a:pt x="4478" y="39975"/>
                      <a:pt x="4144" y="38803"/>
                    </a:cubicBezTo>
                    <a:cubicBezTo>
                      <a:pt x="3809" y="37631"/>
                      <a:pt x="3537" y="36061"/>
                      <a:pt x="3327" y="34094"/>
                    </a:cubicBezTo>
                    <a:cubicBezTo>
                      <a:pt x="3118" y="32126"/>
                      <a:pt x="3013" y="29720"/>
                      <a:pt x="3013" y="26873"/>
                    </a:cubicBezTo>
                    <a:cubicBezTo>
                      <a:pt x="3013" y="24948"/>
                      <a:pt x="3076" y="23336"/>
                      <a:pt x="3202" y="22039"/>
                    </a:cubicBezTo>
                    <a:cubicBezTo>
                      <a:pt x="3327" y="20741"/>
                      <a:pt x="3516" y="19611"/>
                      <a:pt x="3767" y="18648"/>
                    </a:cubicBezTo>
                    <a:cubicBezTo>
                      <a:pt x="4018" y="17685"/>
                      <a:pt x="4353" y="16848"/>
                      <a:pt x="4771" y="16137"/>
                    </a:cubicBezTo>
                    <a:cubicBezTo>
                      <a:pt x="5190" y="15425"/>
                      <a:pt x="5922" y="14567"/>
                      <a:pt x="6969" y="13562"/>
                    </a:cubicBezTo>
                    <a:cubicBezTo>
                      <a:pt x="8015" y="12558"/>
                      <a:pt x="9941" y="11281"/>
                      <a:pt x="12745" y="9732"/>
                    </a:cubicBezTo>
                    <a:cubicBezTo>
                      <a:pt x="15550" y="8184"/>
                      <a:pt x="19003" y="6677"/>
                      <a:pt x="23105" y="5212"/>
                    </a:cubicBezTo>
                    <a:cubicBezTo>
                      <a:pt x="27207" y="3747"/>
                      <a:pt x="31728" y="2512"/>
                      <a:pt x="36667" y="1507"/>
                    </a:cubicBezTo>
                    <a:cubicBezTo>
                      <a:pt x="41606" y="503"/>
                      <a:pt x="46755" y="0"/>
                      <a:pt x="52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0135C237-1BAE-93B6-F9D9-EF137146B330}"/>
                  </a:ext>
                </a:extLst>
              </p:cNvPr>
              <p:cNvSpPr txBox="1"/>
              <p:nvPr/>
            </p:nvSpPr>
            <p:spPr>
              <a:xfrm>
                <a:off x="1747231" y="1759717"/>
                <a:ext cx="120551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120551" h="164000">
                    <a:moveTo>
                      <a:pt x="77855" y="0"/>
                    </a:moveTo>
                    <a:cubicBezTo>
                      <a:pt x="82125" y="0"/>
                      <a:pt x="85767" y="105"/>
                      <a:pt x="88780" y="314"/>
                    </a:cubicBezTo>
                    <a:cubicBezTo>
                      <a:pt x="91794" y="523"/>
                      <a:pt x="94201" y="858"/>
                      <a:pt x="96001" y="1319"/>
                    </a:cubicBezTo>
                    <a:cubicBezTo>
                      <a:pt x="97801" y="1779"/>
                      <a:pt x="99119" y="2344"/>
                      <a:pt x="99956" y="3014"/>
                    </a:cubicBezTo>
                    <a:cubicBezTo>
                      <a:pt x="100794" y="3684"/>
                      <a:pt x="101212" y="4479"/>
                      <a:pt x="101212" y="5400"/>
                    </a:cubicBezTo>
                    <a:lnTo>
                      <a:pt x="101212" y="103222"/>
                    </a:lnTo>
                    <a:lnTo>
                      <a:pt x="115653" y="103222"/>
                    </a:lnTo>
                    <a:cubicBezTo>
                      <a:pt x="116993" y="103222"/>
                      <a:pt x="118144" y="104247"/>
                      <a:pt x="119106" y="106298"/>
                    </a:cubicBezTo>
                    <a:cubicBezTo>
                      <a:pt x="120069" y="108349"/>
                      <a:pt x="120551" y="111761"/>
                      <a:pt x="120551" y="116533"/>
                    </a:cubicBezTo>
                    <a:cubicBezTo>
                      <a:pt x="120551" y="120802"/>
                      <a:pt x="120111" y="124046"/>
                      <a:pt x="119232" y="126265"/>
                    </a:cubicBezTo>
                    <a:cubicBezTo>
                      <a:pt x="118353" y="128483"/>
                      <a:pt x="117160" y="129592"/>
                      <a:pt x="115653" y="129592"/>
                    </a:cubicBezTo>
                    <a:lnTo>
                      <a:pt x="101212" y="129592"/>
                    </a:lnTo>
                    <a:lnTo>
                      <a:pt x="101212" y="158977"/>
                    </a:lnTo>
                    <a:cubicBezTo>
                      <a:pt x="101212" y="159814"/>
                      <a:pt x="100961" y="160546"/>
                      <a:pt x="100459" y="161174"/>
                    </a:cubicBezTo>
                    <a:cubicBezTo>
                      <a:pt x="99956" y="161802"/>
                      <a:pt x="99077" y="162325"/>
                      <a:pt x="97822" y="162744"/>
                    </a:cubicBezTo>
                    <a:cubicBezTo>
                      <a:pt x="96566" y="163162"/>
                      <a:pt x="94933" y="163476"/>
                      <a:pt x="92924" y="163686"/>
                    </a:cubicBezTo>
                    <a:cubicBezTo>
                      <a:pt x="90915" y="163895"/>
                      <a:pt x="88320" y="164000"/>
                      <a:pt x="85139" y="164000"/>
                    </a:cubicBezTo>
                    <a:cubicBezTo>
                      <a:pt x="82125" y="164000"/>
                      <a:pt x="79593" y="163895"/>
                      <a:pt x="77541" y="163686"/>
                    </a:cubicBezTo>
                    <a:cubicBezTo>
                      <a:pt x="75490" y="163476"/>
                      <a:pt x="73858" y="163162"/>
                      <a:pt x="72644" y="162744"/>
                    </a:cubicBezTo>
                    <a:cubicBezTo>
                      <a:pt x="71430" y="162325"/>
                      <a:pt x="70593" y="161802"/>
                      <a:pt x="70133" y="161174"/>
                    </a:cubicBezTo>
                    <a:cubicBezTo>
                      <a:pt x="69672" y="160546"/>
                      <a:pt x="69442" y="159814"/>
                      <a:pt x="69442" y="158977"/>
                    </a:cubicBezTo>
                    <a:lnTo>
                      <a:pt x="69442" y="129592"/>
                    </a:lnTo>
                    <a:lnTo>
                      <a:pt x="7283" y="129592"/>
                    </a:lnTo>
                    <a:cubicBezTo>
                      <a:pt x="6111" y="129592"/>
                      <a:pt x="5065" y="129446"/>
                      <a:pt x="4144" y="129153"/>
                    </a:cubicBezTo>
                    <a:cubicBezTo>
                      <a:pt x="3223" y="128860"/>
                      <a:pt x="2448" y="128190"/>
                      <a:pt x="1821" y="127144"/>
                    </a:cubicBezTo>
                    <a:cubicBezTo>
                      <a:pt x="1193" y="126097"/>
                      <a:pt x="732" y="124590"/>
                      <a:pt x="439" y="122623"/>
                    </a:cubicBezTo>
                    <a:cubicBezTo>
                      <a:pt x="146" y="120656"/>
                      <a:pt x="0" y="118040"/>
                      <a:pt x="0" y="114775"/>
                    </a:cubicBezTo>
                    <a:cubicBezTo>
                      <a:pt x="0" y="112096"/>
                      <a:pt x="63" y="109773"/>
                      <a:pt x="188" y="107805"/>
                    </a:cubicBezTo>
                    <a:cubicBezTo>
                      <a:pt x="314" y="105838"/>
                      <a:pt x="523" y="104059"/>
                      <a:pt x="816" y="102468"/>
                    </a:cubicBezTo>
                    <a:cubicBezTo>
                      <a:pt x="1109" y="100878"/>
                      <a:pt x="1528" y="99371"/>
                      <a:pt x="2072" y="97948"/>
                    </a:cubicBezTo>
                    <a:cubicBezTo>
                      <a:pt x="2616" y="96525"/>
                      <a:pt x="3306" y="95018"/>
                      <a:pt x="4144" y="93427"/>
                    </a:cubicBezTo>
                    <a:lnTo>
                      <a:pt x="54624" y="4395"/>
                    </a:lnTo>
                    <a:cubicBezTo>
                      <a:pt x="55043" y="3642"/>
                      <a:pt x="55754" y="2993"/>
                      <a:pt x="56759" y="2449"/>
                    </a:cubicBezTo>
                    <a:cubicBezTo>
                      <a:pt x="57764" y="1905"/>
                      <a:pt x="59166" y="1444"/>
                      <a:pt x="60966" y="1068"/>
                    </a:cubicBezTo>
                    <a:cubicBezTo>
                      <a:pt x="62766" y="691"/>
                      <a:pt x="65047" y="419"/>
                      <a:pt x="67810" y="251"/>
                    </a:cubicBezTo>
                    <a:cubicBezTo>
                      <a:pt x="70572" y="84"/>
                      <a:pt x="73921" y="0"/>
                      <a:pt x="77855" y="0"/>
                    </a:cubicBezTo>
                    <a:close/>
                    <a:moveTo>
                      <a:pt x="69191" y="28505"/>
                    </a:moveTo>
                    <a:lnTo>
                      <a:pt x="26370" y="103222"/>
                    </a:lnTo>
                    <a:lnTo>
                      <a:pt x="69442" y="103222"/>
                    </a:lnTo>
                    <a:lnTo>
                      <a:pt x="69442" y="28505"/>
                    </a:lnTo>
                    <a:lnTo>
                      <a:pt x="69191" y="28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B0A8904-577F-9820-EEAE-34CE25F3DFAE}"/>
                  </a:ext>
                </a:extLst>
              </p:cNvPr>
              <p:cNvSpPr txBox="1"/>
              <p:nvPr/>
            </p:nvSpPr>
            <p:spPr>
              <a:xfrm>
                <a:off x="1558382" y="1885794"/>
                <a:ext cx="37295" cy="38803"/>
              </a:xfrm>
              <a:custGeom>
                <a:avLst/>
                <a:gdLst/>
                <a:ahLst/>
                <a:cxnLst/>
                <a:rect l="l" t="t" r="r" b="b"/>
                <a:pathLst>
                  <a:path w="37295" h="38803">
                    <a:moveTo>
                      <a:pt x="18836" y="0"/>
                    </a:moveTo>
                    <a:cubicBezTo>
                      <a:pt x="25784" y="0"/>
                      <a:pt x="30598" y="1319"/>
                      <a:pt x="33277" y="3956"/>
                    </a:cubicBezTo>
                    <a:cubicBezTo>
                      <a:pt x="35956" y="6593"/>
                      <a:pt x="37295" y="11637"/>
                      <a:pt x="37295" y="19087"/>
                    </a:cubicBezTo>
                    <a:cubicBezTo>
                      <a:pt x="37295" y="26873"/>
                      <a:pt x="35935" y="32105"/>
                      <a:pt x="33214" y="34784"/>
                    </a:cubicBezTo>
                    <a:cubicBezTo>
                      <a:pt x="30493" y="37463"/>
                      <a:pt x="25617" y="38803"/>
                      <a:pt x="18585" y="38803"/>
                    </a:cubicBezTo>
                    <a:cubicBezTo>
                      <a:pt x="11553" y="38803"/>
                      <a:pt x="6697" y="37484"/>
                      <a:pt x="4018" y="34847"/>
                    </a:cubicBezTo>
                    <a:cubicBezTo>
                      <a:pt x="1339" y="32210"/>
                      <a:pt x="0" y="27208"/>
                      <a:pt x="0" y="19841"/>
                    </a:cubicBezTo>
                    <a:cubicBezTo>
                      <a:pt x="0" y="11972"/>
                      <a:pt x="1360" y="6698"/>
                      <a:pt x="4081" y="4019"/>
                    </a:cubicBezTo>
                    <a:cubicBezTo>
                      <a:pt x="6802" y="1340"/>
                      <a:pt x="11720" y="0"/>
                      <a:pt x="188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6E33036-247F-0D38-0F20-FDF989768634}"/>
                  </a:ext>
                </a:extLst>
              </p:cNvPr>
              <p:cNvSpPr txBox="1"/>
              <p:nvPr/>
            </p:nvSpPr>
            <p:spPr>
              <a:xfrm>
                <a:off x="1561140" y="2055633"/>
                <a:ext cx="103249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03249" h="149572">
                    <a:moveTo>
                      <a:pt x="53020" y="0"/>
                    </a:moveTo>
                    <a:cubicBezTo>
                      <a:pt x="62917" y="0"/>
                      <a:pt x="71121" y="1693"/>
                      <a:pt x="77632" y="5079"/>
                    </a:cubicBezTo>
                    <a:cubicBezTo>
                      <a:pt x="84143" y="8465"/>
                      <a:pt x="89296" y="13339"/>
                      <a:pt x="93091" y="19701"/>
                    </a:cubicBezTo>
                    <a:cubicBezTo>
                      <a:pt x="96887" y="26064"/>
                      <a:pt x="99528" y="33840"/>
                      <a:pt x="101017" y="43030"/>
                    </a:cubicBezTo>
                    <a:cubicBezTo>
                      <a:pt x="102505" y="52220"/>
                      <a:pt x="103249" y="62620"/>
                      <a:pt x="103249" y="74228"/>
                    </a:cubicBezTo>
                    <a:cubicBezTo>
                      <a:pt x="103249" y="85762"/>
                      <a:pt x="102319" y="96180"/>
                      <a:pt x="100458" y="105482"/>
                    </a:cubicBezTo>
                    <a:cubicBezTo>
                      <a:pt x="98598" y="114784"/>
                      <a:pt x="95566" y="122709"/>
                      <a:pt x="91361" y="129257"/>
                    </a:cubicBezTo>
                    <a:cubicBezTo>
                      <a:pt x="87157" y="135806"/>
                      <a:pt x="81688" y="140829"/>
                      <a:pt x="74953" y="144326"/>
                    </a:cubicBezTo>
                    <a:cubicBezTo>
                      <a:pt x="68219" y="147824"/>
                      <a:pt x="59977" y="149572"/>
                      <a:pt x="50229" y="149572"/>
                    </a:cubicBezTo>
                    <a:cubicBezTo>
                      <a:pt x="40332" y="149572"/>
                      <a:pt x="32146" y="147879"/>
                      <a:pt x="25672" y="144494"/>
                    </a:cubicBezTo>
                    <a:cubicBezTo>
                      <a:pt x="19198" y="141108"/>
                      <a:pt x="14064" y="136234"/>
                      <a:pt x="10269" y="129871"/>
                    </a:cubicBezTo>
                    <a:cubicBezTo>
                      <a:pt x="6474" y="123509"/>
                      <a:pt x="3813" y="115733"/>
                      <a:pt x="2288" y="106542"/>
                    </a:cubicBezTo>
                    <a:cubicBezTo>
                      <a:pt x="762" y="97352"/>
                      <a:pt x="0" y="86953"/>
                      <a:pt x="0" y="75344"/>
                    </a:cubicBezTo>
                    <a:cubicBezTo>
                      <a:pt x="0" y="63885"/>
                      <a:pt x="948" y="53485"/>
                      <a:pt x="2846" y="44146"/>
                    </a:cubicBezTo>
                    <a:cubicBezTo>
                      <a:pt x="4743" y="34807"/>
                      <a:pt x="7794" y="26864"/>
                      <a:pt x="11999" y="20315"/>
                    </a:cubicBezTo>
                    <a:cubicBezTo>
                      <a:pt x="16203" y="13767"/>
                      <a:pt x="21673" y="8744"/>
                      <a:pt x="28407" y="5246"/>
                    </a:cubicBezTo>
                    <a:cubicBezTo>
                      <a:pt x="35142" y="1749"/>
                      <a:pt x="43346" y="0"/>
                      <a:pt x="53020" y="0"/>
                    </a:cubicBezTo>
                    <a:close/>
                    <a:moveTo>
                      <a:pt x="51792" y="23217"/>
                    </a:moveTo>
                    <a:cubicBezTo>
                      <a:pt x="47401" y="23217"/>
                      <a:pt x="43774" y="24278"/>
                      <a:pt x="40909" y="26398"/>
                    </a:cubicBezTo>
                    <a:cubicBezTo>
                      <a:pt x="38044" y="28519"/>
                      <a:pt x="35774" y="31700"/>
                      <a:pt x="34100" y="35942"/>
                    </a:cubicBezTo>
                    <a:cubicBezTo>
                      <a:pt x="32425" y="40184"/>
                      <a:pt x="31253" y="45467"/>
                      <a:pt x="30584" y="51792"/>
                    </a:cubicBezTo>
                    <a:cubicBezTo>
                      <a:pt x="29914" y="58118"/>
                      <a:pt x="29579" y="65485"/>
                      <a:pt x="29579" y="73893"/>
                    </a:cubicBezTo>
                    <a:cubicBezTo>
                      <a:pt x="29579" y="84162"/>
                      <a:pt x="29988" y="92664"/>
                      <a:pt x="30807" y="99399"/>
                    </a:cubicBezTo>
                    <a:cubicBezTo>
                      <a:pt x="31625" y="106133"/>
                      <a:pt x="32909" y="111491"/>
                      <a:pt x="34658" y="115472"/>
                    </a:cubicBezTo>
                    <a:cubicBezTo>
                      <a:pt x="36407" y="119453"/>
                      <a:pt x="38658" y="122244"/>
                      <a:pt x="41411" y="123844"/>
                    </a:cubicBezTo>
                    <a:cubicBezTo>
                      <a:pt x="44164" y="125444"/>
                      <a:pt x="47476" y="126244"/>
                      <a:pt x="51345" y="126244"/>
                    </a:cubicBezTo>
                    <a:cubicBezTo>
                      <a:pt x="54247" y="126244"/>
                      <a:pt x="56815" y="125779"/>
                      <a:pt x="59047" y="124848"/>
                    </a:cubicBezTo>
                    <a:cubicBezTo>
                      <a:pt x="61279" y="123918"/>
                      <a:pt x="63233" y="122523"/>
                      <a:pt x="64907" y="120663"/>
                    </a:cubicBezTo>
                    <a:cubicBezTo>
                      <a:pt x="66581" y="118802"/>
                      <a:pt x="67977" y="116458"/>
                      <a:pt x="69093" y="113630"/>
                    </a:cubicBezTo>
                    <a:cubicBezTo>
                      <a:pt x="70209" y="110803"/>
                      <a:pt x="71121" y="107528"/>
                      <a:pt x="71828" y="103808"/>
                    </a:cubicBezTo>
                    <a:cubicBezTo>
                      <a:pt x="72535" y="100087"/>
                      <a:pt x="73018" y="95883"/>
                      <a:pt x="73279" y="91195"/>
                    </a:cubicBezTo>
                    <a:cubicBezTo>
                      <a:pt x="73539" y="86506"/>
                      <a:pt x="73669" y="81335"/>
                      <a:pt x="73669" y="75679"/>
                    </a:cubicBezTo>
                    <a:cubicBezTo>
                      <a:pt x="73669" y="68833"/>
                      <a:pt x="73483" y="62787"/>
                      <a:pt x="73111" y="57541"/>
                    </a:cubicBezTo>
                    <a:cubicBezTo>
                      <a:pt x="72739" y="52295"/>
                      <a:pt x="72163" y="47737"/>
                      <a:pt x="71381" y="43867"/>
                    </a:cubicBezTo>
                    <a:cubicBezTo>
                      <a:pt x="70600" y="39998"/>
                      <a:pt x="69632" y="36723"/>
                      <a:pt x="68479" y="34045"/>
                    </a:cubicBezTo>
                    <a:cubicBezTo>
                      <a:pt x="67326" y="31366"/>
                      <a:pt x="65930" y="29226"/>
                      <a:pt x="64293" y="27626"/>
                    </a:cubicBezTo>
                    <a:cubicBezTo>
                      <a:pt x="62656" y="26026"/>
                      <a:pt x="60796" y="24892"/>
                      <a:pt x="58712" y="24222"/>
                    </a:cubicBezTo>
                    <a:cubicBezTo>
                      <a:pt x="56629" y="23552"/>
                      <a:pt x="54322" y="23217"/>
                      <a:pt x="51792" y="232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DEA9CA2-48DF-0971-A3EF-77035A07C94B}"/>
                  </a:ext>
                </a:extLst>
              </p:cNvPr>
              <p:cNvSpPr txBox="1"/>
              <p:nvPr/>
            </p:nvSpPr>
            <p:spPr>
              <a:xfrm>
                <a:off x="1444495" y="2057532"/>
                <a:ext cx="107157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07157" h="145777">
                    <a:moveTo>
                      <a:pt x="69206" y="0"/>
                    </a:moveTo>
                    <a:cubicBezTo>
                      <a:pt x="73001" y="0"/>
                      <a:pt x="76238" y="93"/>
                      <a:pt x="78917" y="279"/>
                    </a:cubicBezTo>
                    <a:cubicBezTo>
                      <a:pt x="81595" y="465"/>
                      <a:pt x="83735" y="762"/>
                      <a:pt x="85335" y="1172"/>
                    </a:cubicBezTo>
                    <a:cubicBezTo>
                      <a:pt x="86935" y="1581"/>
                      <a:pt x="88107" y="2083"/>
                      <a:pt x="88851" y="2679"/>
                    </a:cubicBezTo>
                    <a:cubicBezTo>
                      <a:pt x="89595" y="3274"/>
                      <a:pt x="89967" y="3981"/>
                      <a:pt x="89967" y="4799"/>
                    </a:cubicBezTo>
                    <a:lnTo>
                      <a:pt x="89967" y="91752"/>
                    </a:lnTo>
                    <a:lnTo>
                      <a:pt x="102803" y="91752"/>
                    </a:lnTo>
                    <a:cubicBezTo>
                      <a:pt x="103994" y="91752"/>
                      <a:pt x="105017" y="92664"/>
                      <a:pt x="105873" y="94487"/>
                    </a:cubicBezTo>
                    <a:cubicBezTo>
                      <a:pt x="106729" y="96310"/>
                      <a:pt x="107157" y="99342"/>
                      <a:pt x="107157" y="103584"/>
                    </a:cubicBezTo>
                    <a:cubicBezTo>
                      <a:pt x="107157" y="107379"/>
                      <a:pt x="106766" y="110263"/>
                      <a:pt x="105985" y="112235"/>
                    </a:cubicBezTo>
                    <a:cubicBezTo>
                      <a:pt x="105203" y="114207"/>
                      <a:pt x="104143" y="115193"/>
                      <a:pt x="102803" y="115193"/>
                    </a:cubicBezTo>
                    <a:lnTo>
                      <a:pt x="89967" y="115193"/>
                    </a:lnTo>
                    <a:lnTo>
                      <a:pt x="89967" y="141312"/>
                    </a:lnTo>
                    <a:cubicBezTo>
                      <a:pt x="89967" y="142056"/>
                      <a:pt x="89744" y="142707"/>
                      <a:pt x="89297" y="143265"/>
                    </a:cubicBezTo>
                    <a:cubicBezTo>
                      <a:pt x="88851" y="143823"/>
                      <a:pt x="88070" y="144289"/>
                      <a:pt x="86953" y="144661"/>
                    </a:cubicBezTo>
                    <a:cubicBezTo>
                      <a:pt x="85837" y="145033"/>
                      <a:pt x="84386" y="145312"/>
                      <a:pt x="82600" y="145498"/>
                    </a:cubicBezTo>
                    <a:cubicBezTo>
                      <a:pt x="80814" y="145684"/>
                      <a:pt x="78507" y="145777"/>
                      <a:pt x="75680" y="145777"/>
                    </a:cubicBezTo>
                    <a:cubicBezTo>
                      <a:pt x="73001" y="145777"/>
                      <a:pt x="70750" y="145684"/>
                      <a:pt x="68926" y="145498"/>
                    </a:cubicBezTo>
                    <a:cubicBezTo>
                      <a:pt x="67103" y="145312"/>
                      <a:pt x="65652" y="145033"/>
                      <a:pt x="64573" y="144661"/>
                    </a:cubicBezTo>
                    <a:cubicBezTo>
                      <a:pt x="63494" y="144289"/>
                      <a:pt x="62750" y="143823"/>
                      <a:pt x="62341" y="143265"/>
                    </a:cubicBezTo>
                    <a:cubicBezTo>
                      <a:pt x="61932" y="142707"/>
                      <a:pt x="61727" y="142056"/>
                      <a:pt x="61727" y="141312"/>
                    </a:cubicBezTo>
                    <a:lnTo>
                      <a:pt x="61727" y="115193"/>
                    </a:lnTo>
                    <a:lnTo>
                      <a:pt x="6474" y="115193"/>
                    </a:lnTo>
                    <a:cubicBezTo>
                      <a:pt x="5433" y="115193"/>
                      <a:pt x="4502" y="115062"/>
                      <a:pt x="3684" y="114802"/>
                    </a:cubicBezTo>
                    <a:cubicBezTo>
                      <a:pt x="2865" y="114542"/>
                      <a:pt x="2177" y="113946"/>
                      <a:pt x="1619" y="113016"/>
                    </a:cubicBezTo>
                    <a:cubicBezTo>
                      <a:pt x="1061" y="112086"/>
                      <a:pt x="652" y="110746"/>
                      <a:pt x="391" y="108998"/>
                    </a:cubicBezTo>
                    <a:cubicBezTo>
                      <a:pt x="131" y="107249"/>
                      <a:pt x="0" y="104924"/>
                      <a:pt x="0" y="102021"/>
                    </a:cubicBezTo>
                    <a:cubicBezTo>
                      <a:pt x="0" y="99640"/>
                      <a:pt x="56" y="97575"/>
                      <a:pt x="168" y="95826"/>
                    </a:cubicBezTo>
                    <a:cubicBezTo>
                      <a:pt x="279" y="94078"/>
                      <a:pt x="466" y="92496"/>
                      <a:pt x="726" y="91083"/>
                    </a:cubicBezTo>
                    <a:cubicBezTo>
                      <a:pt x="986" y="89669"/>
                      <a:pt x="1358" y="88329"/>
                      <a:pt x="1842" y="87064"/>
                    </a:cubicBezTo>
                    <a:cubicBezTo>
                      <a:pt x="2326" y="85799"/>
                      <a:pt x="2940" y="84460"/>
                      <a:pt x="3684" y="83046"/>
                    </a:cubicBezTo>
                    <a:lnTo>
                      <a:pt x="48556" y="3906"/>
                    </a:lnTo>
                    <a:cubicBezTo>
                      <a:pt x="48928" y="3237"/>
                      <a:pt x="49560" y="2660"/>
                      <a:pt x="50453" y="2176"/>
                    </a:cubicBezTo>
                    <a:cubicBezTo>
                      <a:pt x="51346" y="1693"/>
                      <a:pt x="52593" y="1283"/>
                      <a:pt x="54193" y="948"/>
                    </a:cubicBezTo>
                    <a:cubicBezTo>
                      <a:pt x="55792" y="614"/>
                      <a:pt x="57820" y="372"/>
                      <a:pt x="60276" y="223"/>
                    </a:cubicBezTo>
                    <a:cubicBezTo>
                      <a:pt x="62732" y="74"/>
                      <a:pt x="65708" y="0"/>
                      <a:pt x="69206" y="0"/>
                    </a:cubicBezTo>
                    <a:close/>
                    <a:moveTo>
                      <a:pt x="61504" y="25338"/>
                    </a:moveTo>
                    <a:lnTo>
                      <a:pt x="23441" y="91752"/>
                    </a:lnTo>
                    <a:lnTo>
                      <a:pt x="61727" y="91752"/>
                    </a:lnTo>
                    <a:lnTo>
                      <a:pt x="61727" y="25338"/>
                    </a:lnTo>
                    <a:lnTo>
                      <a:pt x="61504" y="253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6627E0C-D3EE-E485-941E-DB6E510CD4B4}"/>
                  </a:ext>
                </a:extLst>
              </p:cNvPr>
              <p:cNvSpPr txBox="1"/>
              <p:nvPr/>
            </p:nvSpPr>
            <p:spPr>
              <a:xfrm>
                <a:off x="1336893" y="2058201"/>
                <a:ext cx="94654" cy="147005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147005">
                    <a:moveTo>
                      <a:pt x="12948" y="0"/>
                    </a:moveTo>
                    <a:lnTo>
                      <a:pt x="81371" y="0"/>
                    </a:lnTo>
                    <a:cubicBezTo>
                      <a:pt x="82041" y="0"/>
                      <a:pt x="82674" y="224"/>
                      <a:pt x="83269" y="670"/>
                    </a:cubicBezTo>
                    <a:cubicBezTo>
                      <a:pt x="83864" y="1117"/>
                      <a:pt x="84367" y="1824"/>
                      <a:pt x="84776" y="2791"/>
                    </a:cubicBezTo>
                    <a:cubicBezTo>
                      <a:pt x="85185" y="3758"/>
                      <a:pt x="85483" y="5042"/>
                      <a:pt x="85669" y="6642"/>
                    </a:cubicBezTo>
                    <a:cubicBezTo>
                      <a:pt x="85855" y="8242"/>
                      <a:pt x="85948" y="10158"/>
                      <a:pt x="85948" y="12390"/>
                    </a:cubicBezTo>
                    <a:cubicBezTo>
                      <a:pt x="85948" y="16855"/>
                      <a:pt x="85557" y="20092"/>
                      <a:pt x="84776" y="22101"/>
                    </a:cubicBezTo>
                    <a:cubicBezTo>
                      <a:pt x="83995" y="24111"/>
                      <a:pt x="82860" y="25115"/>
                      <a:pt x="81371" y="25115"/>
                    </a:cubicBezTo>
                    <a:lnTo>
                      <a:pt x="30026" y="25115"/>
                    </a:lnTo>
                    <a:lnTo>
                      <a:pt x="30026" y="56034"/>
                    </a:lnTo>
                    <a:cubicBezTo>
                      <a:pt x="32630" y="55737"/>
                      <a:pt x="35216" y="55551"/>
                      <a:pt x="37783" y="55476"/>
                    </a:cubicBezTo>
                    <a:cubicBezTo>
                      <a:pt x="40351" y="55402"/>
                      <a:pt x="43048" y="55364"/>
                      <a:pt x="45876" y="55364"/>
                    </a:cubicBezTo>
                    <a:cubicBezTo>
                      <a:pt x="53689" y="55364"/>
                      <a:pt x="60629" y="56276"/>
                      <a:pt x="66693" y="58099"/>
                    </a:cubicBezTo>
                    <a:cubicBezTo>
                      <a:pt x="72758" y="59922"/>
                      <a:pt x="77855" y="62601"/>
                      <a:pt x="81985" y="66136"/>
                    </a:cubicBezTo>
                    <a:cubicBezTo>
                      <a:pt x="86115" y="69671"/>
                      <a:pt x="89259" y="74061"/>
                      <a:pt x="91417" y="79307"/>
                    </a:cubicBezTo>
                    <a:cubicBezTo>
                      <a:pt x="93575" y="84553"/>
                      <a:pt x="94654" y="90637"/>
                      <a:pt x="94654" y="97557"/>
                    </a:cubicBezTo>
                    <a:cubicBezTo>
                      <a:pt x="94654" y="105371"/>
                      <a:pt x="93296" y="112347"/>
                      <a:pt x="90580" y="118486"/>
                    </a:cubicBezTo>
                    <a:cubicBezTo>
                      <a:pt x="87864" y="124625"/>
                      <a:pt x="84032" y="129797"/>
                      <a:pt x="79083" y="134002"/>
                    </a:cubicBezTo>
                    <a:cubicBezTo>
                      <a:pt x="74135" y="138206"/>
                      <a:pt x="68182" y="141424"/>
                      <a:pt x="61224" y="143657"/>
                    </a:cubicBezTo>
                    <a:cubicBezTo>
                      <a:pt x="54266" y="145889"/>
                      <a:pt x="46546" y="147005"/>
                      <a:pt x="38062" y="147005"/>
                    </a:cubicBezTo>
                    <a:cubicBezTo>
                      <a:pt x="33598" y="147005"/>
                      <a:pt x="29356" y="146726"/>
                      <a:pt x="25338" y="146168"/>
                    </a:cubicBezTo>
                    <a:cubicBezTo>
                      <a:pt x="21319" y="145610"/>
                      <a:pt x="17710" y="144903"/>
                      <a:pt x="14510" y="144047"/>
                    </a:cubicBezTo>
                    <a:cubicBezTo>
                      <a:pt x="11311" y="143192"/>
                      <a:pt x="8688" y="142336"/>
                      <a:pt x="6641" y="141480"/>
                    </a:cubicBezTo>
                    <a:cubicBezTo>
                      <a:pt x="4595" y="140624"/>
                      <a:pt x="3255" y="139917"/>
                      <a:pt x="2623" y="139359"/>
                    </a:cubicBezTo>
                    <a:cubicBezTo>
                      <a:pt x="1990" y="138801"/>
                      <a:pt x="1525" y="138187"/>
                      <a:pt x="1228" y="137518"/>
                    </a:cubicBezTo>
                    <a:cubicBezTo>
                      <a:pt x="930" y="136848"/>
                      <a:pt x="688" y="136048"/>
                      <a:pt x="502" y="135118"/>
                    </a:cubicBezTo>
                    <a:cubicBezTo>
                      <a:pt x="316" y="134188"/>
                      <a:pt x="186" y="133016"/>
                      <a:pt x="111" y="131602"/>
                    </a:cubicBezTo>
                    <a:cubicBezTo>
                      <a:pt x="37" y="130188"/>
                      <a:pt x="0" y="128514"/>
                      <a:pt x="0" y="126579"/>
                    </a:cubicBezTo>
                    <a:cubicBezTo>
                      <a:pt x="0" y="124495"/>
                      <a:pt x="74" y="122728"/>
                      <a:pt x="223" y="121277"/>
                    </a:cubicBezTo>
                    <a:cubicBezTo>
                      <a:pt x="372" y="119826"/>
                      <a:pt x="614" y="118654"/>
                      <a:pt x="948" y="117761"/>
                    </a:cubicBezTo>
                    <a:cubicBezTo>
                      <a:pt x="1283" y="116868"/>
                      <a:pt x="1674" y="116235"/>
                      <a:pt x="2120" y="115863"/>
                    </a:cubicBezTo>
                    <a:cubicBezTo>
                      <a:pt x="2567" y="115491"/>
                      <a:pt x="3088" y="115305"/>
                      <a:pt x="3683" y="115305"/>
                    </a:cubicBezTo>
                    <a:cubicBezTo>
                      <a:pt x="4427" y="115305"/>
                      <a:pt x="5562" y="115733"/>
                      <a:pt x="7088" y="116589"/>
                    </a:cubicBezTo>
                    <a:cubicBezTo>
                      <a:pt x="8613" y="117444"/>
                      <a:pt x="10622" y="118393"/>
                      <a:pt x="13115" y="119435"/>
                    </a:cubicBezTo>
                    <a:cubicBezTo>
                      <a:pt x="15608" y="120477"/>
                      <a:pt x="18640" y="121426"/>
                      <a:pt x="22212" y="122281"/>
                    </a:cubicBezTo>
                    <a:cubicBezTo>
                      <a:pt x="25784" y="123137"/>
                      <a:pt x="30063" y="123565"/>
                      <a:pt x="35049" y="123565"/>
                    </a:cubicBezTo>
                    <a:cubicBezTo>
                      <a:pt x="39365" y="123565"/>
                      <a:pt x="43290" y="123118"/>
                      <a:pt x="46825" y="122226"/>
                    </a:cubicBezTo>
                    <a:cubicBezTo>
                      <a:pt x="50359" y="121333"/>
                      <a:pt x="53355" y="119900"/>
                      <a:pt x="55810" y="117928"/>
                    </a:cubicBezTo>
                    <a:cubicBezTo>
                      <a:pt x="58266" y="115956"/>
                      <a:pt x="60163" y="113482"/>
                      <a:pt x="61503" y="110505"/>
                    </a:cubicBezTo>
                    <a:cubicBezTo>
                      <a:pt x="62842" y="107529"/>
                      <a:pt x="63512" y="103957"/>
                      <a:pt x="63512" y="99790"/>
                    </a:cubicBezTo>
                    <a:cubicBezTo>
                      <a:pt x="63512" y="96218"/>
                      <a:pt x="62954" y="93037"/>
                      <a:pt x="61838" y="90246"/>
                    </a:cubicBezTo>
                    <a:cubicBezTo>
                      <a:pt x="60722" y="87456"/>
                      <a:pt x="58973" y="85093"/>
                      <a:pt x="56592" y="83158"/>
                    </a:cubicBezTo>
                    <a:cubicBezTo>
                      <a:pt x="54210" y="81223"/>
                      <a:pt x="51122" y="79772"/>
                      <a:pt x="47327" y="78805"/>
                    </a:cubicBezTo>
                    <a:cubicBezTo>
                      <a:pt x="43532" y="77838"/>
                      <a:pt x="38918" y="77354"/>
                      <a:pt x="33486" y="77354"/>
                    </a:cubicBezTo>
                    <a:cubicBezTo>
                      <a:pt x="29170" y="77354"/>
                      <a:pt x="25245" y="77577"/>
                      <a:pt x="21710" y="78024"/>
                    </a:cubicBezTo>
                    <a:cubicBezTo>
                      <a:pt x="18175" y="78470"/>
                      <a:pt x="14845" y="78693"/>
                      <a:pt x="11720" y="78693"/>
                    </a:cubicBezTo>
                    <a:cubicBezTo>
                      <a:pt x="9562" y="78693"/>
                      <a:pt x="8018" y="78154"/>
                      <a:pt x="7088" y="77075"/>
                    </a:cubicBezTo>
                    <a:cubicBezTo>
                      <a:pt x="6157" y="75996"/>
                      <a:pt x="5692" y="74005"/>
                      <a:pt x="5692" y="71103"/>
                    </a:cubicBezTo>
                    <a:lnTo>
                      <a:pt x="5692" y="8372"/>
                    </a:lnTo>
                    <a:cubicBezTo>
                      <a:pt x="5692" y="5395"/>
                      <a:pt x="6269" y="3256"/>
                      <a:pt x="7423" y="1954"/>
                    </a:cubicBezTo>
                    <a:cubicBezTo>
                      <a:pt x="8576" y="651"/>
                      <a:pt x="10418" y="0"/>
                      <a:pt x="129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D4F9198-750D-C802-F512-5145E6FEF284}"/>
                  </a:ext>
                </a:extLst>
              </p:cNvPr>
              <p:cNvSpPr txBox="1"/>
              <p:nvPr/>
            </p:nvSpPr>
            <p:spPr>
              <a:xfrm>
                <a:off x="1740291" y="2092916"/>
                <a:ext cx="95102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95102" h="110393">
                    <a:moveTo>
                      <a:pt x="58601" y="0"/>
                    </a:moveTo>
                    <a:cubicBezTo>
                      <a:pt x="65373" y="0"/>
                      <a:pt x="71084" y="1116"/>
                      <a:pt x="75735" y="3348"/>
                    </a:cubicBezTo>
                    <a:cubicBezTo>
                      <a:pt x="80386" y="5581"/>
                      <a:pt x="84144" y="8613"/>
                      <a:pt x="87009" y="12445"/>
                    </a:cubicBezTo>
                    <a:cubicBezTo>
                      <a:pt x="89874" y="16278"/>
                      <a:pt x="91939" y="20761"/>
                      <a:pt x="93204" y="25896"/>
                    </a:cubicBezTo>
                    <a:cubicBezTo>
                      <a:pt x="94469" y="31030"/>
                      <a:pt x="95102" y="37207"/>
                      <a:pt x="95102" y="44425"/>
                    </a:cubicBezTo>
                    <a:lnTo>
                      <a:pt x="95102" y="105928"/>
                    </a:lnTo>
                    <a:cubicBezTo>
                      <a:pt x="95102" y="106672"/>
                      <a:pt x="94878" y="107323"/>
                      <a:pt x="94432" y="107881"/>
                    </a:cubicBezTo>
                    <a:cubicBezTo>
                      <a:pt x="93985" y="108439"/>
                      <a:pt x="93241" y="108905"/>
                      <a:pt x="92199" y="109277"/>
                    </a:cubicBezTo>
                    <a:cubicBezTo>
                      <a:pt x="91158" y="109649"/>
                      <a:pt x="89725" y="109928"/>
                      <a:pt x="87902" y="110114"/>
                    </a:cubicBezTo>
                    <a:cubicBezTo>
                      <a:pt x="86079" y="110300"/>
                      <a:pt x="83828" y="110393"/>
                      <a:pt x="81149" y="110393"/>
                    </a:cubicBezTo>
                    <a:cubicBezTo>
                      <a:pt x="78396" y="110393"/>
                      <a:pt x="76107" y="110300"/>
                      <a:pt x="74284" y="110114"/>
                    </a:cubicBezTo>
                    <a:cubicBezTo>
                      <a:pt x="72461" y="109928"/>
                      <a:pt x="71029" y="109649"/>
                      <a:pt x="69987" y="109277"/>
                    </a:cubicBezTo>
                    <a:cubicBezTo>
                      <a:pt x="68945" y="108905"/>
                      <a:pt x="68201" y="108439"/>
                      <a:pt x="67754" y="107881"/>
                    </a:cubicBezTo>
                    <a:cubicBezTo>
                      <a:pt x="67308" y="107323"/>
                      <a:pt x="67085" y="106672"/>
                      <a:pt x="67085" y="105928"/>
                    </a:cubicBezTo>
                    <a:lnTo>
                      <a:pt x="67085" y="49113"/>
                    </a:lnTo>
                    <a:cubicBezTo>
                      <a:pt x="67085" y="44276"/>
                      <a:pt x="66731" y="40481"/>
                      <a:pt x="66024" y="37728"/>
                    </a:cubicBezTo>
                    <a:cubicBezTo>
                      <a:pt x="65317" y="34974"/>
                      <a:pt x="64294" y="32612"/>
                      <a:pt x="62955" y="30640"/>
                    </a:cubicBezTo>
                    <a:cubicBezTo>
                      <a:pt x="61615" y="28668"/>
                      <a:pt x="59885" y="27142"/>
                      <a:pt x="57764" y="26063"/>
                    </a:cubicBezTo>
                    <a:cubicBezTo>
                      <a:pt x="55643" y="24984"/>
                      <a:pt x="53169" y="24445"/>
                      <a:pt x="50341" y="24445"/>
                    </a:cubicBezTo>
                    <a:cubicBezTo>
                      <a:pt x="46770" y="24445"/>
                      <a:pt x="43160" y="25747"/>
                      <a:pt x="39514" y="28351"/>
                    </a:cubicBezTo>
                    <a:cubicBezTo>
                      <a:pt x="35868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0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5105" y="7441"/>
                      <a:pt x="40798" y="4464"/>
                    </a:cubicBezTo>
                    <a:cubicBezTo>
                      <a:pt x="46491" y="1488"/>
                      <a:pt x="52425" y="0"/>
                      <a:pt x="586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9946245-2CE7-70E7-D6A2-F271CCD42C3C}"/>
                  </a:ext>
                </a:extLst>
              </p:cNvPr>
              <p:cNvSpPr txBox="1"/>
              <p:nvPr/>
            </p:nvSpPr>
            <p:spPr>
              <a:xfrm>
                <a:off x="1864116" y="2092916"/>
                <a:ext cx="158391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158391" h="110393">
                    <a:moveTo>
                      <a:pt x="57597" y="0"/>
                    </a:moveTo>
                    <a:cubicBezTo>
                      <a:pt x="61690" y="0"/>
                      <a:pt x="65373" y="427"/>
                      <a:pt x="68647" y="1283"/>
                    </a:cubicBezTo>
                    <a:cubicBezTo>
                      <a:pt x="71922" y="2139"/>
                      <a:pt x="74842" y="3367"/>
                      <a:pt x="77410" y="4967"/>
                    </a:cubicBezTo>
                    <a:cubicBezTo>
                      <a:pt x="79977" y="6567"/>
                      <a:pt x="82191" y="8483"/>
                      <a:pt x="84051" y="10715"/>
                    </a:cubicBezTo>
                    <a:cubicBezTo>
                      <a:pt x="85911" y="12948"/>
                      <a:pt x="87474" y="15441"/>
                      <a:pt x="88739" y="18194"/>
                    </a:cubicBezTo>
                    <a:cubicBezTo>
                      <a:pt x="91716" y="14994"/>
                      <a:pt x="94636" y="12241"/>
                      <a:pt x="97501" y="9934"/>
                    </a:cubicBezTo>
                    <a:cubicBezTo>
                      <a:pt x="100366" y="7627"/>
                      <a:pt x="103194" y="5748"/>
                      <a:pt x="105985" y="4297"/>
                    </a:cubicBezTo>
                    <a:cubicBezTo>
                      <a:pt x="108775" y="2846"/>
                      <a:pt x="111566" y="1767"/>
                      <a:pt x="114356" y="1060"/>
                    </a:cubicBezTo>
                    <a:cubicBezTo>
                      <a:pt x="117147" y="353"/>
                      <a:pt x="119993" y="0"/>
                      <a:pt x="122895" y="0"/>
                    </a:cubicBezTo>
                    <a:cubicBezTo>
                      <a:pt x="129518" y="0"/>
                      <a:pt x="135099" y="1116"/>
                      <a:pt x="139638" y="3348"/>
                    </a:cubicBezTo>
                    <a:cubicBezTo>
                      <a:pt x="144178" y="5581"/>
                      <a:pt x="147842" y="8613"/>
                      <a:pt x="150633" y="12445"/>
                    </a:cubicBezTo>
                    <a:cubicBezTo>
                      <a:pt x="153424" y="16278"/>
                      <a:pt x="155414" y="20761"/>
                      <a:pt x="156605" y="25896"/>
                    </a:cubicBezTo>
                    <a:cubicBezTo>
                      <a:pt x="157795" y="31030"/>
                      <a:pt x="158391" y="36462"/>
                      <a:pt x="158391" y="42192"/>
                    </a:cubicBezTo>
                    <a:lnTo>
                      <a:pt x="158391" y="105928"/>
                    </a:lnTo>
                    <a:cubicBezTo>
                      <a:pt x="158391" y="106672"/>
                      <a:pt x="158167" y="107323"/>
                      <a:pt x="157721" y="107881"/>
                    </a:cubicBezTo>
                    <a:cubicBezTo>
                      <a:pt x="157274" y="108439"/>
                      <a:pt x="156530" y="108905"/>
                      <a:pt x="155489" y="109277"/>
                    </a:cubicBezTo>
                    <a:cubicBezTo>
                      <a:pt x="154447" y="109649"/>
                      <a:pt x="153033" y="109928"/>
                      <a:pt x="151247" y="110114"/>
                    </a:cubicBezTo>
                    <a:cubicBezTo>
                      <a:pt x="149461" y="110300"/>
                      <a:pt x="147191" y="110393"/>
                      <a:pt x="144438" y="110393"/>
                    </a:cubicBezTo>
                    <a:cubicBezTo>
                      <a:pt x="141610" y="110393"/>
                      <a:pt x="139303" y="110300"/>
                      <a:pt x="137518" y="110114"/>
                    </a:cubicBezTo>
                    <a:cubicBezTo>
                      <a:pt x="135732" y="109928"/>
                      <a:pt x="134299" y="109649"/>
                      <a:pt x="133220" y="109277"/>
                    </a:cubicBezTo>
                    <a:cubicBezTo>
                      <a:pt x="132141" y="108905"/>
                      <a:pt x="131397" y="108439"/>
                      <a:pt x="130988" y="107881"/>
                    </a:cubicBezTo>
                    <a:cubicBezTo>
                      <a:pt x="130578" y="107323"/>
                      <a:pt x="130374" y="106672"/>
                      <a:pt x="130374" y="105928"/>
                    </a:cubicBezTo>
                    <a:lnTo>
                      <a:pt x="130374" y="46880"/>
                    </a:lnTo>
                    <a:cubicBezTo>
                      <a:pt x="130374" y="43532"/>
                      <a:pt x="130058" y="40481"/>
                      <a:pt x="129425" y="37728"/>
                    </a:cubicBezTo>
                    <a:cubicBezTo>
                      <a:pt x="128792" y="34974"/>
                      <a:pt x="127825" y="32612"/>
                      <a:pt x="126523" y="30640"/>
                    </a:cubicBezTo>
                    <a:cubicBezTo>
                      <a:pt x="125221" y="28668"/>
                      <a:pt x="123583" y="27142"/>
                      <a:pt x="121612" y="26063"/>
                    </a:cubicBezTo>
                    <a:cubicBezTo>
                      <a:pt x="119640" y="24984"/>
                      <a:pt x="117277" y="24445"/>
                      <a:pt x="114524" y="24445"/>
                    </a:cubicBezTo>
                    <a:cubicBezTo>
                      <a:pt x="111175" y="24445"/>
                      <a:pt x="107789" y="25747"/>
                      <a:pt x="104366" y="28351"/>
                    </a:cubicBezTo>
                    <a:cubicBezTo>
                      <a:pt x="100943" y="30956"/>
                      <a:pt x="97222" y="34751"/>
                      <a:pt x="93204" y="39737"/>
                    </a:cubicBezTo>
                    <a:lnTo>
                      <a:pt x="93204" y="105928"/>
                    </a:lnTo>
                    <a:cubicBezTo>
                      <a:pt x="93204" y="106672"/>
                      <a:pt x="92981" y="107323"/>
                      <a:pt x="92534" y="107881"/>
                    </a:cubicBezTo>
                    <a:cubicBezTo>
                      <a:pt x="92088" y="108439"/>
                      <a:pt x="91325" y="108905"/>
                      <a:pt x="90246" y="109277"/>
                    </a:cubicBezTo>
                    <a:cubicBezTo>
                      <a:pt x="89167" y="109649"/>
                      <a:pt x="87735" y="109928"/>
                      <a:pt x="85949" y="110114"/>
                    </a:cubicBezTo>
                    <a:cubicBezTo>
                      <a:pt x="84163" y="110300"/>
                      <a:pt x="81930" y="110393"/>
                      <a:pt x="79251" y="110393"/>
                    </a:cubicBezTo>
                    <a:cubicBezTo>
                      <a:pt x="76498" y="110393"/>
                      <a:pt x="74228" y="110300"/>
                      <a:pt x="72442" y="110114"/>
                    </a:cubicBezTo>
                    <a:cubicBezTo>
                      <a:pt x="70656" y="109928"/>
                      <a:pt x="69224" y="109649"/>
                      <a:pt x="68145" y="109277"/>
                    </a:cubicBezTo>
                    <a:cubicBezTo>
                      <a:pt x="67066" y="108905"/>
                      <a:pt x="66303" y="108439"/>
                      <a:pt x="65857" y="107881"/>
                    </a:cubicBezTo>
                    <a:cubicBezTo>
                      <a:pt x="65410" y="107323"/>
                      <a:pt x="65187" y="106672"/>
                      <a:pt x="65187" y="105928"/>
                    </a:cubicBezTo>
                    <a:lnTo>
                      <a:pt x="65187" y="46880"/>
                    </a:lnTo>
                    <a:cubicBezTo>
                      <a:pt x="65187" y="43532"/>
                      <a:pt x="64871" y="40481"/>
                      <a:pt x="64238" y="37728"/>
                    </a:cubicBezTo>
                    <a:cubicBezTo>
                      <a:pt x="63606" y="34974"/>
                      <a:pt x="62657" y="32612"/>
                      <a:pt x="61392" y="30640"/>
                    </a:cubicBezTo>
                    <a:cubicBezTo>
                      <a:pt x="60127" y="28668"/>
                      <a:pt x="58490" y="27142"/>
                      <a:pt x="56481" y="26063"/>
                    </a:cubicBezTo>
                    <a:cubicBezTo>
                      <a:pt x="54471" y="24984"/>
                      <a:pt x="52127" y="24445"/>
                      <a:pt x="49448" y="24445"/>
                    </a:cubicBezTo>
                    <a:cubicBezTo>
                      <a:pt x="46025" y="24445"/>
                      <a:pt x="42602" y="25747"/>
                      <a:pt x="39179" y="28351"/>
                    </a:cubicBezTo>
                    <a:cubicBezTo>
                      <a:pt x="35756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1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4994" y="7441"/>
                      <a:pt x="40463" y="4464"/>
                    </a:cubicBezTo>
                    <a:cubicBezTo>
                      <a:pt x="45932" y="1488"/>
                      <a:pt x="51644" y="0"/>
                      <a:pt x="575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</p:grp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2D4BC6C6-F227-7D9A-BF74-398BE26272C8}"/>
                </a:ext>
              </a:extLst>
            </p:cNvPr>
            <p:cNvSpPr/>
            <p:nvPr/>
          </p:nvSpPr>
          <p:spPr>
            <a:xfrm rot="10800000">
              <a:off x="5611974" y="2816586"/>
              <a:ext cx="484026" cy="61241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7" name="Right Arrow 388">
            <a:extLst>
              <a:ext uri="{FF2B5EF4-FFF2-40B4-BE49-F238E27FC236}">
                <a16:creationId xmlns:a16="http://schemas.microsoft.com/office/drawing/2014/main" id="{0C489707-0FE0-53A1-6EE9-01BB1A6EE515}"/>
              </a:ext>
            </a:extLst>
          </p:cNvPr>
          <p:cNvSpPr/>
          <p:nvPr/>
        </p:nvSpPr>
        <p:spPr>
          <a:xfrm>
            <a:off x="4541171" y="4264956"/>
            <a:ext cx="737052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EC0468C-D982-6F97-5878-AEAF327D3E31}"/>
              </a:ext>
            </a:extLst>
          </p:cNvPr>
          <p:cNvGrpSpPr/>
          <p:nvPr/>
        </p:nvGrpSpPr>
        <p:grpSpPr>
          <a:xfrm>
            <a:off x="5478648" y="2506368"/>
            <a:ext cx="856516" cy="857433"/>
            <a:chOff x="5481918" y="1453931"/>
            <a:chExt cx="3837335" cy="3841442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853C76E-ACB5-1DB2-DC62-41CC9FA094F0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F8DEF9F-DB17-12D1-B782-C783F406B715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118D5C1-0B76-4DC4-5EA1-A9C01DCF0621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A924A10-B2C3-D197-BF8E-7B19475C9814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51B93DB-85BE-6266-E528-B6760B5A59EC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0B7240C-0903-4447-C24F-536668F062D9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601C245-C97D-F9B1-5FB8-FCA75A45B672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C393291-F125-A37A-4FE3-94FBA8DE98DD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823F6C6-A955-C0D1-9D77-A4F19575015B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E2F3B61-A506-1DE6-7713-FC2952971F1D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2E902B1-E607-BFDC-7A74-687DA74720E6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40BFE64-1C53-62D8-1005-3CB7FCE5580B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AE15D89-349F-10B0-8761-9BC664F0F2F2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51D1064-5485-FDF8-CE49-4DC752CFC06B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13C1108-9D98-5138-3D17-940E4EB218E8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C1BCB97-35D3-6EEE-CE7F-83C76E42EE24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2F48FD5-A938-8F7B-2ABD-3D7B6A607605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7E092A9-9516-0095-FC3D-EFEF18CC1FF5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EAF048-5A77-C75A-F529-AA0B99083767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4FF1E45-8E03-D0E0-8486-9A2D941C4605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716339-69E1-7F3E-359C-A286E17BC54C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593E0AE-1FB4-F19C-E333-7B0EF59C9C82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0EA9F7F-BC27-E6AD-F5A5-1F966FB280C4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CCB64AE-C1F5-B8C2-4246-0D1BD9BE7258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093B605-8E9C-5B17-9796-3DC713BA3012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05A565D-39F8-D0CD-A123-86DD7F6E72C0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BD4FD7E-9C73-84B6-BFC2-1D1988136135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DFBD443-15BC-2BB0-2CDD-47ADFE87C87F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F518358-AA0C-B89E-0CED-3AF486746D01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D431B9E-4E64-AF1B-2C9A-90B30771A3D0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4761FB7-2A10-A881-F0E5-C2F2BD186F6C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875A3B9-3A55-6268-62F6-5CD7A2230172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180DA3F-1961-7871-D8C7-500999ECB734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6B2B307-FDC6-7948-EDF6-0B0B3D906307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4DD52B2-E200-0844-7B97-35C40359EBB8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90D63E7-B5C1-1613-0D22-83A62D9FBC73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1AA89F2-18E0-E2A9-9A6E-A04C76514322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29DCBED9-5D98-99E5-1299-F551880AD964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78911DC-C936-C39E-953F-DF3C05EF80A4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BC5133C-F87B-A2B8-057D-A42569B690B8}"/>
              </a:ext>
            </a:extLst>
          </p:cNvPr>
          <p:cNvGrpSpPr/>
          <p:nvPr/>
        </p:nvGrpSpPr>
        <p:grpSpPr>
          <a:xfrm>
            <a:off x="5543233" y="3999604"/>
            <a:ext cx="842345" cy="849881"/>
            <a:chOff x="3359726" y="1633296"/>
            <a:chExt cx="3653118" cy="3685798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ECA70AB-62D1-8985-A6F8-930C749AF1D1}"/>
                </a:ext>
              </a:extLst>
            </p:cNvPr>
            <p:cNvSpPr/>
            <p:nvPr/>
          </p:nvSpPr>
          <p:spPr>
            <a:xfrm>
              <a:off x="3359726" y="5269788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B4C0D29-9A20-F5B4-9F90-A8032DEC51CF}"/>
                </a:ext>
              </a:extLst>
            </p:cNvPr>
            <p:cNvSpPr/>
            <p:nvPr/>
          </p:nvSpPr>
          <p:spPr>
            <a:xfrm rot="16200000">
              <a:off x="1563759" y="3435202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AF9993C-EC74-65BB-A671-F2470094EB84}"/>
                </a:ext>
              </a:extLst>
            </p:cNvPr>
            <p:cNvGrpSpPr/>
            <p:nvPr/>
          </p:nvGrpSpPr>
          <p:grpSpPr>
            <a:xfrm>
              <a:off x="4603617" y="1888495"/>
              <a:ext cx="172329" cy="2926080"/>
              <a:chOff x="4526280" y="1888495"/>
              <a:chExt cx="172329" cy="29260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F74819DA-B9CA-B397-312C-E30DB7B09F49}"/>
                  </a:ext>
                </a:extLst>
              </p:cNvPr>
              <p:cNvSpPr/>
              <p:nvPr/>
            </p:nvSpPr>
            <p:spPr>
              <a:xfrm rot="16200000">
                <a:off x="3145612" y="3342391"/>
                <a:ext cx="292608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A89CAF63-9CB3-3AA9-11B3-0E20EB136C6C}"/>
                  </a:ext>
                </a:extLst>
              </p:cNvPr>
              <p:cNvSpPr/>
              <p:nvPr/>
            </p:nvSpPr>
            <p:spPr>
              <a:xfrm>
                <a:off x="4526280" y="3205384"/>
                <a:ext cx="172329" cy="1319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B29B7FD-B320-8886-2EBB-6FAD08BD3240}"/>
                  </a:ext>
                </a:extLst>
              </p:cNvPr>
              <p:cNvSpPr/>
              <p:nvPr/>
            </p:nvSpPr>
            <p:spPr>
              <a:xfrm>
                <a:off x="4572076" y="1888495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E20644F-EF19-116E-199E-7FC148EC4288}"/>
                  </a:ext>
                </a:extLst>
              </p:cNvPr>
              <p:cNvSpPr/>
              <p:nvPr/>
            </p:nvSpPr>
            <p:spPr>
              <a:xfrm>
                <a:off x="4553788" y="4796287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5E9DCB6-1EA1-9252-52F5-46448AC94959}"/>
                </a:ext>
              </a:extLst>
            </p:cNvPr>
            <p:cNvSpPr/>
            <p:nvPr/>
          </p:nvSpPr>
          <p:spPr>
            <a:xfrm rot="16200000">
              <a:off x="4835205" y="4349596"/>
              <a:ext cx="128016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EBD9003-AE59-CF8D-CFFE-3D7125D0AE06}"/>
                </a:ext>
              </a:extLst>
            </p:cNvPr>
            <p:cNvSpPr/>
            <p:nvPr/>
          </p:nvSpPr>
          <p:spPr>
            <a:xfrm>
              <a:off x="5392913" y="4108417"/>
              <a:ext cx="172329" cy="64008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54FA98D-5D72-A4CC-E60E-45ED3B2EB11A}"/>
                </a:ext>
              </a:extLst>
            </p:cNvPr>
            <p:cNvSpPr/>
            <p:nvPr/>
          </p:nvSpPr>
          <p:spPr>
            <a:xfrm>
              <a:off x="5438709" y="3705930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9FC7ABC-DC10-80BF-06E0-BD7082B5E697}"/>
                </a:ext>
              </a:extLst>
            </p:cNvPr>
            <p:cNvSpPr/>
            <p:nvPr/>
          </p:nvSpPr>
          <p:spPr>
            <a:xfrm>
              <a:off x="5420421" y="4980532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4B0EBADE-3517-566B-2977-C9B05DF599EE}"/>
                </a:ext>
              </a:extLst>
            </p:cNvPr>
            <p:cNvSpPr/>
            <p:nvPr/>
          </p:nvSpPr>
          <p:spPr>
            <a:xfrm rot="16200000">
              <a:off x="5248597" y="3644143"/>
              <a:ext cx="22860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7108899D-2759-B8DB-EA43-6C6E51979189}"/>
                </a:ext>
              </a:extLst>
            </p:cNvPr>
            <p:cNvSpPr/>
            <p:nvPr/>
          </p:nvSpPr>
          <p:spPr>
            <a:xfrm>
              <a:off x="6309225" y="3187096"/>
              <a:ext cx="172329" cy="1319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8F08F3A-C1FA-57D2-C6FB-BBB2196D56CA}"/>
                </a:ext>
              </a:extLst>
            </p:cNvPr>
            <p:cNvSpPr/>
            <p:nvPr/>
          </p:nvSpPr>
          <p:spPr>
            <a:xfrm>
              <a:off x="6355021" y="2511651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02D9027-D439-ED4D-6703-3565AE044793}"/>
                </a:ext>
              </a:extLst>
            </p:cNvPr>
            <p:cNvSpPr/>
            <p:nvPr/>
          </p:nvSpPr>
          <p:spPr>
            <a:xfrm>
              <a:off x="6336733" y="4777999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160936B-78CB-F84F-CFD9-1059B702077A}"/>
                </a:ext>
              </a:extLst>
            </p:cNvPr>
            <p:cNvSpPr/>
            <p:nvPr/>
          </p:nvSpPr>
          <p:spPr>
            <a:xfrm rot="16200000">
              <a:off x="3058417" y="3749508"/>
              <a:ext cx="18288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2282F23-C4D1-14F7-C8C6-AF447933AE0B}"/>
                </a:ext>
              </a:extLst>
            </p:cNvPr>
            <p:cNvSpPr/>
            <p:nvPr/>
          </p:nvSpPr>
          <p:spPr>
            <a:xfrm>
              <a:off x="3886653" y="3344795"/>
              <a:ext cx="172329" cy="7315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56C64C9-A36E-43FF-5A99-D5F862047537}"/>
                </a:ext>
              </a:extLst>
            </p:cNvPr>
            <p:cNvSpPr/>
            <p:nvPr/>
          </p:nvSpPr>
          <p:spPr>
            <a:xfrm>
              <a:off x="3922595" y="28259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FDC4A8D-01D8-24BE-5ADD-FE5F5EB8EE92}"/>
                </a:ext>
              </a:extLst>
            </p:cNvPr>
            <p:cNvSpPr/>
            <p:nvPr/>
          </p:nvSpPr>
          <p:spPr>
            <a:xfrm>
              <a:off x="3929232" y="46547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94FEA5-10A5-89F2-085C-5FF12996AA1F}"/>
              </a:ext>
            </a:extLst>
          </p:cNvPr>
          <p:cNvGrpSpPr/>
          <p:nvPr/>
        </p:nvGrpSpPr>
        <p:grpSpPr>
          <a:xfrm>
            <a:off x="2949488" y="2404610"/>
            <a:ext cx="1092969" cy="1099970"/>
            <a:chOff x="6452217" y="3326186"/>
            <a:chExt cx="983709" cy="9900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9B47B0-758F-ED2E-4124-5B0D66B75C00}"/>
                </a:ext>
              </a:extLst>
            </p:cNvPr>
            <p:cNvSpPr/>
            <p:nvPr/>
          </p:nvSpPr>
          <p:spPr>
            <a:xfrm>
              <a:off x="6452217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1F2409-38F1-4742-C077-C446B045C93C}"/>
                </a:ext>
              </a:extLst>
            </p:cNvPr>
            <p:cNvSpPr/>
            <p:nvPr/>
          </p:nvSpPr>
          <p:spPr>
            <a:xfrm>
              <a:off x="6785345" y="3501638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F42DB0-3C6D-BA1C-6913-E7897A3479CF}"/>
                </a:ext>
              </a:extLst>
            </p:cNvPr>
            <p:cNvSpPr/>
            <p:nvPr/>
          </p:nvSpPr>
          <p:spPr>
            <a:xfrm>
              <a:off x="7118472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E7018-2E5B-1BF8-02D5-F96EA6327A2F}"/>
                </a:ext>
              </a:extLst>
            </p:cNvPr>
            <p:cNvSpPr/>
            <p:nvPr/>
          </p:nvSpPr>
          <p:spPr>
            <a:xfrm>
              <a:off x="6452219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E4674B-2943-0446-34A1-F4FB1D407433}"/>
                </a:ext>
              </a:extLst>
            </p:cNvPr>
            <p:cNvSpPr/>
            <p:nvPr/>
          </p:nvSpPr>
          <p:spPr>
            <a:xfrm>
              <a:off x="6785345" y="3779780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73DC08-3350-E5D3-E609-DA63E0D328BE}"/>
                </a:ext>
              </a:extLst>
            </p:cNvPr>
            <p:cNvSpPr/>
            <p:nvPr/>
          </p:nvSpPr>
          <p:spPr>
            <a:xfrm>
              <a:off x="7118472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77C057-6E91-0874-EB71-9ED008E296DA}"/>
                </a:ext>
              </a:extLst>
            </p:cNvPr>
            <p:cNvSpPr/>
            <p:nvPr/>
          </p:nvSpPr>
          <p:spPr>
            <a:xfrm>
              <a:off x="6452219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AE0855-D775-2ADC-026D-D54B0932D10C}"/>
                </a:ext>
              </a:extLst>
            </p:cNvPr>
            <p:cNvSpPr/>
            <p:nvPr/>
          </p:nvSpPr>
          <p:spPr>
            <a:xfrm>
              <a:off x="6785345" y="4052955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BE1D69-87E8-64FB-B99E-B4C78A74CEC4}"/>
                </a:ext>
              </a:extLst>
            </p:cNvPr>
            <p:cNvSpPr/>
            <p:nvPr/>
          </p:nvSpPr>
          <p:spPr>
            <a:xfrm>
              <a:off x="7118472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332C62-C7B6-81F0-ADB1-59B3904383D5}"/>
                </a:ext>
              </a:extLst>
            </p:cNvPr>
            <p:cNvSpPr/>
            <p:nvPr/>
          </p:nvSpPr>
          <p:spPr>
            <a:xfrm>
              <a:off x="6460233" y="3326186"/>
              <a:ext cx="317454" cy="128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ED2170-8E82-780A-40E1-A8D1E2EB41F1}"/>
                </a:ext>
              </a:extLst>
            </p:cNvPr>
            <p:cNvSpPr/>
            <p:nvPr/>
          </p:nvSpPr>
          <p:spPr>
            <a:xfrm>
              <a:off x="7112314" y="3326186"/>
              <a:ext cx="317454" cy="128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5DFD7E-0D2F-5B16-B482-F68A95915BDC}"/>
                </a:ext>
              </a:extLst>
            </p:cNvPr>
            <p:cNvSpPr/>
            <p:nvPr/>
          </p:nvSpPr>
          <p:spPr>
            <a:xfrm>
              <a:off x="6786886" y="3326186"/>
              <a:ext cx="317454" cy="128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8E65FEC-CB64-242F-52A2-9FA191A379D8}"/>
              </a:ext>
            </a:extLst>
          </p:cNvPr>
          <p:cNvSpPr txBox="1"/>
          <p:nvPr/>
        </p:nvSpPr>
        <p:spPr>
          <a:xfrm>
            <a:off x="3255178" y="3515618"/>
            <a:ext cx="102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result.csv</a:t>
            </a:r>
          </a:p>
        </p:txBody>
      </p:sp>
      <p:sp>
        <p:nvSpPr>
          <p:cNvPr id="52" name="Right Arrow 388">
            <a:extLst>
              <a:ext uri="{FF2B5EF4-FFF2-40B4-BE49-F238E27FC236}">
                <a16:creationId xmlns:a16="http://schemas.microsoft.com/office/drawing/2014/main" id="{0E283C78-D237-FCA9-9A57-51DE4264F27B}"/>
              </a:ext>
            </a:extLst>
          </p:cNvPr>
          <p:cNvSpPr/>
          <p:nvPr/>
        </p:nvSpPr>
        <p:spPr>
          <a:xfrm>
            <a:off x="2278457" y="2834645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53" name="Right Arrow 388">
            <a:extLst>
              <a:ext uri="{FF2B5EF4-FFF2-40B4-BE49-F238E27FC236}">
                <a16:creationId xmlns:a16="http://schemas.microsoft.com/office/drawing/2014/main" id="{49C333F7-0E05-A458-6C5F-5A13564665C0}"/>
              </a:ext>
            </a:extLst>
          </p:cNvPr>
          <p:cNvSpPr/>
          <p:nvPr/>
        </p:nvSpPr>
        <p:spPr>
          <a:xfrm>
            <a:off x="2271759" y="426177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D3387-D225-7070-AB0A-C7B2AF2B4880}"/>
              </a:ext>
            </a:extLst>
          </p:cNvPr>
          <p:cNvGrpSpPr/>
          <p:nvPr/>
        </p:nvGrpSpPr>
        <p:grpSpPr>
          <a:xfrm>
            <a:off x="2967929" y="3930467"/>
            <a:ext cx="1092969" cy="1099970"/>
            <a:chOff x="6452217" y="3326186"/>
            <a:chExt cx="983709" cy="9900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2ECE98-D495-6A8A-94D3-74DEBE78E666}"/>
                </a:ext>
              </a:extLst>
            </p:cNvPr>
            <p:cNvSpPr/>
            <p:nvPr/>
          </p:nvSpPr>
          <p:spPr>
            <a:xfrm>
              <a:off x="6452217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57E3D8-BCB9-E111-5BBC-44547A3E0F8F}"/>
                </a:ext>
              </a:extLst>
            </p:cNvPr>
            <p:cNvSpPr/>
            <p:nvPr/>
          </p:nvSpPr>
          <p:spPr>
            <a:xfrm>
              <a:off x="6785345" y="3501638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338779-7383-D5FB-9C8A-CA6621B4FF14}"/>
                </a:ext>
              </a:extLst>
            </p:cNvPr>
            <p:cNvSpPr/>
            <p:nvPr/>
          </p:nvSpPr>
          <p:spPr>
            <a:xfrm>
              <a:off x="7118472" y="3501638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667AE9-E76C-E011-E336-D928E674B9CD}"/>
                </a:ext>
              </a:extLst>
            </p:cNvPr>
            <p:cNvSpPr/>
            <p:nvPr/>
          </p:nvSpPr>
          <p:spPr>
            <a:xfrm>
              <a:off x="6452219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3162A48-4389-228C-C5DB-2F9D04F5ABC6}"/>
                </a:ext>
              </a:extLst>
            </p:cNvPr>
            <p:cNvSpPr/>
            <p:nvPr/>
          </p:nvSpPr>
          <p:spPr>
            <a:xfrm>
              <a:off x="6785345" y="3779780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BA2C192-98AE-91C4-4B5F-0D7B2B1613AC}"/>
                </a:ext>
              </a:extLst>
            </p:cNvPr>
            <p:cNvSpPr/>
            <p:nvPr/>
          </p:nvSpPr>
          <p:spPr>
            <a:xfrm>
              <a:off x="7118472" y="3779780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B7578E-9402-802D-1FA0-2F7E8FD85790}"/>
                </a:ext>
              </a:extLst>
            </p:cNvPr>
            <p:cNvSpPr/>
            <p:nvPr/>
          </p:nvSpPr>
          <p:spPr>
            <a:xfrm>
              <a:off x="6452219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CAA7F0-315A-AA47-8DC0-CE04427A1F2B}"/>
                </a:ext>
              </a:extLst>
            </p:cNvPr>
            <p:cNvSpPr/>
            <p:nvPr/>
          </p:nvSpPr>
          <p:spPr>
            <a:xfrm>
              <a:off x="6785345" y="4052955"/>
              <a:ext cx="317453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0A3EA9-BABE-90E8-0552-CCD53769C7AA}"/>
                </a:ext>
              </a:extLst>
            </p:cNvPr>
            <p:cNvSpPr/>
            <p:nvPr/>
          </p:nvSpPr>
          <p:spPr>
            <a:xfrm>
              <a:off x="7118472" y="4052955"/>
              <a:ext cx="317454" cy="26324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CCC1FA-2709-5795-6F6B-31E1BDAE94A9}"/>
                </a:ext>
              </a:extLst>
            </p:cNvPr>
            <p:cNvSpPr/>
            <p:nvPr/>
          </p:nvSpPr>
          <p:spPr>
            <a:xfrm>
              <a:off x="6460233" y="3326186"/>
              <a:ext cx="317454" cy="128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F68AAB-EDAB-7887-42FD-48C0BC5DCF25}"/>
                </a:ext>
              </a:extLst>
            </p:cNvPr>
            <p:cNvSpPr/>
            <p:nvPr/>
          </p:nvSpPr>
          <p:spPr>
            <a:xfrm>
              <a:off x="7112314" y="3326186"/>
              <a:ext cx="317454" cy="128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2C5335-E117-4A30-D49A-603A835E7ECB}"/>
                </a:ext>
              </a:extLst>
            </p:cNvPr>
            <p:cNvSpPr/>
            <p:nvPr/>
          </p:nvSpPr>
          <p:spPr>
            <a:xfrm>
              <a:off x="6786886" y="3326186"/>
              <a:ext cx="317454" cy="128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5EEA648-7373-4FBE-ED2D-93AE2A88AF3E}"/>
              </a:ext>
            </a:extLst>
          </p:cNvPr>
          <p:cNvSpPr txBox="1"/>
          <p:nvPr/>
        </p:nvSpPr>
        <p:spPr>
          <a:xfrm>
            <a:off x="3273619" y="5041475"/>
            <a:ext cx="102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result.csv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8BC6FE-1F84-AA15-445F-BFE4C0EDA6E6}"/>
              </a:ext>
            </a:extLst>
          </p:cNvPr>
          <p:cNvGrpSpPr/>
          <p:nvPr/>
        </p:nvGrpSpPr>
        <p:grpSpPr>
          <a:xfrm>
            <a:off x="4000393" y="1450080"/>
            <a:ext cx="1549976" cy="1435031"/>
            <a:chOff x="7461080" y="1450175"/>
            <a:chExt cx="1549976" cy="143503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13B847-7AA0-D722-B22A-82E9826676F0}"/>
                </a:ext>
              </a:extLst>
            </p:cNvPr>
            <p:cNvSpPr txBox="1"/>
            <p:nvPr/>
          </p:nvSpPr>
          <p:spPr>
            <a:xfrm>
              <a:off x="7461080" y="145017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88E9B03-DAAB-53CD-E2F0-B6F745A18E20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14" name="Flowchart: Manual Operation 113">
                <a:extLst>
                  <a:ext uri="{FF2B5EF4-FFF2-40B4-BE49-F238E27FC236}">
                    <a16:creationId xmlns:a16="http://schemas.microsoft.com/office/drawing/2014/main" id="{D6DC839D-ACA1-66FF-B91E-C57328BE8928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0B898F-4869-6617-1AF3-E936380E1FD3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8553A3B-7794-1818-0C8A-F233B0113F3B}"/>
              </a:ext>
            </a:extLst>
          </p:cNvPr>
          <p:cNvGrpSpPr/>
          <p:nvPr/>
        </p:nvGrpSpPr>
        <p:grpSpPr>
          <a:xfrm>
            <a:off x="4248301" y="4725755"/>
            <a:ext cx="1549976" cy="1425529"/>
            <a:chOff x="7569372" y="2083267"/>
            <a:chExt cx="1549976" cy="142552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D204EC8-811B-381C-89DA-445FFF230713}"/>
                </a:ext>
              </a:extLst>
            </p:cNvPr>
            <p:cNvSpPr txBox="1"/>
            <p:nvPr/>
          </p:nvSpPr>
          <p:spPr>
            <a:xfrm>
              <a:off x="7569372" y="286246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F1E8F34-C743-513F-4FA6-F98B6DA014F1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20" name="Flowchart: Manual Operation 119">
                <a:extLst>
                  <a:ext uri="{FF2B5EF4-FFF2-40B4-BE49-F238E27FC236}">
                    <a16:creationId xmlns:a16="http://schemas.microsoft.com/office/drawing/2014/main" id="{331E8597-D083-12C3-FB47-9C8055B7DBB1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CD5DDC-B61A-0312-D2F6-EBF070C6629D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9A0D1A1A-CC4C-DF8D-C7AA-F9BA4F0A2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395" y="2076662"/>
            <a:ext cx="4222809" cy="3075307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8606CA-48C7-D945-50A2-3F31E4F21191}"/>
              </a:ext>
            </a:extLst>
          </p:cNvPr>
          <p:cNvGrpSpPr/>
          <p:nvPr/>
        </p:nvGrpSpPr>
        <p:grpSpPr>
          <a:xfrm>
            <a:off x="6403867" y="1214148"/>
            <a:ext cx="1549976" cy="1435031"/>
            <a:chOff x="7461080" y="1450175"/>
            <a:chExt cx="1549976" cy="143503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0D9BF1-3F95-4A67-3A6B-9EAB5FBC31BB}"/>
                </a:ext>
              </a:extLst>
            </p:cNvPr>
            <p:cNvSpPr txBox="1"/>
            <p:nvPr/>
          </p:nvSpPr>
          <p:spPr>
            <a:xfrm>
              <a:off x="7461080" y="1450175"/>
              <a:ext cx="154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computational</a:t>
              </a:r>
              <a:br>
                <a:rPr lang="en-US"/>
              </a:br>
              <a:r>
                <a:rPr lang="en-US"/>
                <a:t>workflow</a:t>
              </a:r>
              <a:endParaRPr lang="de-DE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5F7E788-B910-7A25-B311-3C8A20F029A8}"/>
                </a:ext>
              </a:extLst>
            </p:cNvPr>
            <p:cNvGrpSpPr/>
            <p:nvPr/>
          </p:nvGrpSpPr>
          <p:grpSpPr>
            <a:xfrm>
              <a:off x="7890539" y="2083267"/>
              <a:ext cx="664823" cy="801939"/>
              <a:chOff x="9481142" y="3157530"/>
              <a:chExt cx="664823" cy="801939"/>
            </a:xfrm>
          </p:grpSpPr>
          <p:sp>
            <p:nvSpPr>
              <p:cNvPr id="129" name="Flowchart: Manual Operation 128">
                <a:extLst>
                  <a:ext uri="{FF2B5EF4-FFF2-40B4-BE49-F238E27FC236}">
                    <a16:creationId xmlns:a16="http://schemas.microsoft.com/office/drawing/2014/main" id="{5813A02B-4495-5B12-CEDD-BCD9E71C233E}"/>
                  </a:ext>
                </a:extLst>
              </p:cNvPr>
              <p:cNvSpPr/>
              <p:nvPr/>
            </p:nvSpPr>
            <p:spPr>
              <a:xfrm rot="5400000">
                <a:off x="9474199" y="3164473"/>
                <a:ext cx="626533" cy="612648"/>
              </a:xfrm>
              <a:prstGeom prst="flowChartManualOperati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1AAD6C-F1E5-5D14-0015-252D45F2F1F8}"/>
                  </a:ext>
                </a:extLst>
              </p:cNvPr>
              <p:cNvSpPr txBox="1"/>
              <p:nvPr/>
            </p:nvSpPr>
            <p:spPr>
              <a:xfrm>
                <a:off x="9658331" y="343624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[ ]</a:t>
                </a:r>
                <a:endParaRPr lang="de-DE" sz="2800"/>
              </a:p>
            </p:txBody>
          </p: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6B65C9B-5450-03E4-4064-436FEB961715}"/>
              </a:ext>
            </a:extLst>
          </p:cNvPr>
          <p:cNvSpPr txBox="1"/>
          <p:nvPr/>
        </p:nvSpPr>
        <p:spPr>
          <a:xfrm>
            <a:off x="9998272" y="4650640"/>
            <a:ext cx="134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heatmap.py</a:t>
            </a:r>
          </a:p>
        </p:txBody>
      </p:sp>
    </p:spTree>
    <p:extLst>
      <p:ext uri="{BB962C8B-B14F-4D97-AF65-F5344CB8AC3E}">
        <p14:creationId xmlns:p14="http://schemas.microsoft.com/office/powerpoint/2010/main" val="12361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690B-5074-F034-CCFA-28C9F54356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A workflow maps input data into a run result</a:t>
            </a:r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53000F-1D2C-DDE6-0C2F-4CA327D03D20}"/>
              </a:ext>
            </a:extLst>
          </p:cNvPr>
          <p:cNvGrpSpPr/>
          <p:nvPr/>
        </p:nvGrpSpPr>
        <p:grpSpPr>
          <a:xfrm>
            <a:off x="1370366" y="1686301"/>
            <a:ext cx="3288321" cy="4218949"/>
            <a:chOff x="2267031" y="1707359"/>
            <a:chExt cx="3288321" cy="4218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9D176F-DF96-9F64-DF3F-DCE352262E84}"/>
                </a:ext>
              </a:extLst>
            </p:cNvPr>
            <p:cNvSpPr txBox="1"/>
            <p:nvPr/>
          </p:nvSpPr>
          <p:spPr>
            <a:xfrm>
              <a:off x="2359595" y="3385231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34D1E-B03A-53D9-D441-136F64F87738}"/>
                </a:ext>
              </a:extLst>
            </p:cNvPr>
            <p:cNvGrpSpPr/>
            <p:nvPr/>
          </p:nvGrpSpPr>
          <p:grpSpPr>
            <a:xfrm>
              <a:off x="2569013" y="2206221"/>
              <a:ext cx="220901" cy="182798"/>
              <a:chOff x="5085481" y="2862781"/>
              <a:chExt cx="1227461" cy="1168495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4598056-BED4-A1BA-E097-44B92F104EFB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48C5A7-87BC-BEAC-BD10-2CC1F9A06C07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7" name="Graphic 6" descr="Folder">
              <a:extLst>
                <a:ext uri="{FF2B5EF4-FFF2-40B4-BE49-F238E27FC236}">
                  <a16:creationId xmlns:a16="http://schemas.microsoft.com/office/drawing/2014/main" id="{1F66E565-269B-4ABF-494D-40A222FC4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7321" y="2743897"/>
              <a:ext cx="507603" cy="44124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D23408-E6E0-8A9A-CFA3-749D84011A09}"/>
                </a:ext>
              </a:extLst>
            </p:cNvPr>
            <p:cNvGrpSpPr/>
            <p:nvPr/>
          </p:nvGrpSpPr>
          <p:grpSpPr>
            <a:xfrm>
              <a:off x="2332879" y="5420477"/>
              <a:ext cx="689721" cy="419108"/>
              <a:chOff x="1596571" y="5845041"/>
              <a:chExt cx="1006188" cy="611409"/>
            </a:xfrm>
          </p:grpSpPr>
          <p:pic>
            <p:nvPicPr>
              <p:cNvPr id="160" name="Picture 8" descr="isa">
                <a:extLst>
                  <a:ext uri="{FF2B5EF4-FFF2-40B4-BE49-F238E27FC236}">
                    <a16:creationId xmlns:a16="http://schemas.microsoft.com/office/drawing/2014/main" id="{100E9CDB-4356-1137-55C2-9320C9BB6B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73E4FA9-ED2A-2BAE-ADA7-72F8393E07D7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68E02504-3CC2-2220-6B8C-705B6A25B615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6B7401-0D24-20D6-F351-FF76C8913FB0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17AEABC6-C7E8-DF76-9B90-EAC9FCDE8058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F8227F66-C451-B10B-F8E1-F23DE4E37F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1AED7AD8-5CF6-A319-BB29-1ADBABEF7442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A2C2715-F619-AFA4-B239-593BA81B742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2962ECF-042B-6614-7C3A-42335DD1FA12}"/>
                      </a:ext>
                    </a:extLst>
                  </p:cNvPr>
                  <p:cNvCxnSpPr>
                    <a:cxnSpLocks/>
                    <a:stCxn id="16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7D5D39AC-76B7-6D68-5BF3-C41AFD6E5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16AE356F-7D2B-B59D-6B91-32B6B775BED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7F3D9DF-8BDB-92BE-EFD4-911F720BC1A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235CF133-0E40-CEA1-D3B8-D1AF055E26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2B111D9-1361-CF94-B7D3-DD346AF92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9" name="Graphic 8" descr="Folder">
              <a:extLst>
                <a:ext uri="{FF2B5EF4-FFF2-40B4-BE49-F238E27FC236}">
                  <a16:creationId xmlns:a16="http://schemas.microsoft.com/office/drawing/2014/main" id="{77AFE0F2-29D1-9607-2757-3BEEF01B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3364" y="3787670"/>
              <a:ext cx="626802" cy="5448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2BDC63-BD70-A2F7-F608-811118D46283}"/>
                </a:ext>
              </a:extLst>
            </p:cNvPr>
            <p:cNvSpPr txBox="1"/>
            <p:nvPr/>
          </p:nvSpPr>
          <p:spPr>
            <a:xfrm>
              <a:off x="2267031" y="420769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4198A2-9850-DC63-EF4E-398E894E1A2D}"/>
                </a:ext>
              </a:extLst>
            </p:cNvPr>
            <p:cNvGrpSpPr/>
            <p:nvPr/>
          </p:nvGrpSpPr>
          <p:grpSpPr>
            <a:xfrm>
              <a:off x="2532289" y="3981369"/>
              <a:ext cx="253802" cy="193216"/>
              <a:chOff x="5857974" y="3824529"/>
              <a:chExt cx="1442884" cy="126365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9AD0384-9437-09AB-7226-5F8FF77D9DEA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AD6F45F-E237-D160-2407-47F57CC4C424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02D3364-F255-DEDC-D7BE-1D2D63BC1CFE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E1FB0A-8F84-88CF-D4EE-2DDF8EBDCD84}"/>
                </a:ext>
              </a:extLst>
            </p:cNvPr>
            <p:cNvGrpSpPr/>
            <p:nvPr/>
          </p:nvGrpSpPr>
          <p:grpSpPr>
            <a:xfrm>
              <a:off x="2981287" y="4058425"/>
              <a:ext cx="290074" cy="456368"/>
              <a:chOff x="2196546" y="3913966"/>
              <a:chExt cx="972954" cy="765893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26B9CE8-71D1-5846-3770-1E8385479FFB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15EAD98-258C-3662-6375-651CD8B6E5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8A0E83E-053A-A58F-CA9A-093E6421E43E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85EE5DA-5689-4EF9-77C3-16F2A06FE6A3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A2CFE4-0996-0B8E-ABED-A9A01CA2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265" y="2747079"/>
              <a:ext cx="0" cy="244007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24DA00-E780-6146-95DC-7653C7FCA7B1}"/>
                </a:ext>
              </a:extLst>
            </p:cNvPr>
            <p:cNvCxnSpPr/>
            <p:nvPr/>
          </p:nvCxnSpPr>
          <p:spPr>
            <a:xfrm>
              <a:off x="2280233" y="1885996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5" name="Graphic 14" descr="Folder">
              <a:extLst>
                <a:ext uri="{FF2B5EF4-FFF2-40B4-BE49-F238E27FC236}">
                  <a16:creationId xmlns:a16="http://schemas.microsoft.com/office/drawing/2014/main" id="{39B5D64A-6AE9-3C67-7682-6549F1B6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1362" y="2005743"/>
              <a:ext cx="626802" cy="5448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738BD6-E481-F4C8-AE6E-2E56E35D596E}"/>
                </a:ext>
              </a:extLst>
            </p:cNvPr>
            <p:cNvSpPr txBox="1"/>
            <p:nvPr/>
          </p:nvSpPr>
          <p:spPr>
            <a:xfrm>
              <a:off x="2394201" y="2415304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F9A1AE-1562-7517-41B1-BC3D7330E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727" y="190608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171E1A-4474-79C9-8ACE-BA2CF3ADB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0855" y="440750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AB705F13-8B30-188E-DEA2-5035C104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1621" y="4547744"/>
              <a:ext cx="626802" cy="5448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4EAF3-437D-FEFF-07A9-87CD92F27152}"/>
                </a:ext>
              </a:extLst>
            </p:cNvPr>
            <p:cNvSpPr txBox="1"/>
            <p:nvPr/>
          </p:nvSpPr>
          <p:spPr>
            <a:xfrm>
              <a:off x="2436006" y="49677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21" name="Graphic 11" descr="Gears">
              <a:extLst>
                <a:ext uri="{FF2B5EF4-FFF2-40B4-BE49-F238E27FC236}">
                  <a16:creationId xmlns:a16="http://schemas.microsoft.com/office/drawing/2014/main" id="{034D56A8-5253-9BC2-9D8A-B3D40D1C5E6E}"/>
                </a:ext>
              </a:extLst>
            </p:cNvPr>
            <p:cNvGrpSpPr/>
            <p:nvPr/>
          </p:nvGrpSpPr>
          <p:grpSpPr>
            <a:xfrm rot="20446813" flipH="1">
              <a:off x="2552938" y="4727816"/>
              <a:ext cx="186318" cy="225468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C72DC08-87F9-28A1-8578-AA06754FFFE3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8DB6502-4CA1-BCE8-FA1E-D084D573985A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2" name="Graphic 21" descr="Folder">
              <a:extLst>
                <a:ext uri="{FF2B5EF4-FFF2-40B4-BE49-F238E27FC236}">
                  <a16:creationId xmlns:a16="http://schemas.microsoft.com/office/drawing/2014/main" id="{EA9C0DBC-82D3-6D43-4D01-B4FA2E14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46781" y="4650840"/>
              <a:ext cx="507603" cy="44124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664955-893D-A8FE-60B0-3B3BC138F00E}"/>
                </a:ext>
              </a:extLst>
            </p:cNvPr>
            <p:cNvGrpSpPr/>
            <p:nvPr/>
          </p:nvGrpSpPr>
          <p:grpSpPr>
            <a:xfrm>
              <a:off x="2980235" y="4862986"/>
              <a:ext cx="272772" cy="456368"/>
              <a:chOff x="2403969" y="3913966"/>
              <a:chExt cx="765531" cy="765893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13D244-A446-5CF6-D2BD-C200FBCB3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3969" y="3913966"/>
                <a:ext cx="27037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4436828-780D-D661-8888-E0E7C4116B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0351A9F-5CDC-9AAA-386C-0EDEAC9374F7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C339221-6E78-9E92-56E7-9755672CC2B8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9230B9-CE00-F3C5-4EC9-DE3CA2028259}"/>
                </a:ext>
              </a:extLst>
            </p:cNvPr>
            <p:cNvSpPr txBox="1"/>
            <p:nvPr/>
          </p:nvSpPr>
          <p:spPr>
            <a:xfrm>
              <a:off x="3218580" y="5021173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AAE368-CC47-A9CB-7254-218CC42709E3}"/>
                </a:ext>
              </a:extLst>
            </p:cNvPr>
            <p:cNvSpPr txBox="1"/>
            <p:nvPr/>
          </p:nvSpPr>
          <p:spPr>
            <a:xfrm>
              <a:off x="3323657" y="5206484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26" name="Graphic 13" descr="Lightbulb and gear">
              <a:extLst>
                <a:ext uri="{FF2B5EF4-FFF2-40B4-BE49-F238E27FC236}">
                  <a16:creationId xmlns:a16="http://schemas.microsoft.com/office/drawing/2014/main" id="{8B2C2C0E-D4BB-3113-0C90-40180143221D}"/>
                </a:ext>
              </a:extLst>
            </p:cNvPr>
            <p:cNvGrpSpPr/>
            <p:nvPr/>
          </p:nvGrpSpPr>
          <p:grpSpPr>
            <a:xfrm>
              <a:off x="4289504" y="4682021"/>
              <a:ext cx="260140" cy="260140"/>
              <a:chOff x="7108755" y="5482149"/>
              <a:chExt cx="914400" cy="91440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0AA5530-C366-F903-9BEF-10F8F0C16EC0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5F3DE12-10C5-76C5-9A7C-06D8119613EB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445F96F-8855-F4CC-6EEC-2BA4D6ECA049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683C36C-1A5C-595D-EA8E-3205BC1D3814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D341F2A-D5EB-9678-4D49-E34AB0DAF9C6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3C1C089-4B03-7AEE-E496-D1760F034E8A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BD417D4-4713-190C-186A-2A1E24AF2CD3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F2510525-E1E1-6DCC-F905-9C43EDD43A3F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B27C90A-D263-54EC-188F-3380E2B450D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DAB7DF2-EAD8-BD9D-971C-464094CDD064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9342436-CDD6-7A9A-FC63-1FDD6836BD9A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aphic 11" descr="Gears">
              <a:extLst>
                <a:ext uri="{FF2B5EF4-FFF2-40B4-BE49-F238E27FC236}">
                  <a16:creationId xmlns:a16="http://schemas.microsoft.com/office/drawing/2014/main" id="{C216D63B-0AD6-CA8C-4E94-28E40A0B068E}"/>
                </a:ext>
              </a:extLst>
            </p:cNvPr>
            <p:cNvGrpSpPr/>
            <p:nvPr/>
          </p:nvGrpSpPr>
          <p:grpSpPr>
            <a:xfrm rot="20446813" flipH="1">
              <a:off x="3401448" y="4751759"/>
              <a:ext cx="173653" cy="210142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D863B33-34F5-CC22-222E-FB42D766D645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593A1BA-0A95-139B-CE83-F73EC6F79D7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7DEB0B-1D0D-5E5D-F627-3CE26848FA4F}"/>
                </a:ext>
              </a:extLst>
            </p:cNvPr>
            <p:cNvSpPr txBox="1"/>
            <p:nvPr/>
          </p:nvSpPr>
          <p:spPr>
            <a:xfrm>
              <a:off x="4080581" y="4920891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A3F11C-7B0F-B4A0-F0A8-8FC0A3BB181E}"/>
                </a:ext>
              </a:extLst>
            </p:cNvPr>
            <p:cNvCxnSpPr/>
            <p:nvPr/>
          </p:nvCxnSpPr>
          <p:spPr>
            <a:xfrm>
              <a:off x="3220538" y="1901261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64EB93-B8C3-C8FD-931F-3A2392348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0243" y="2019703"/>
              <a:ext cx="0" cy="188627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A460D2-9F3B-FB5A-E3B1-A90093899ADD}"/>
                </a:ext>
              </a:extLst>
            </p:cNvPr>
            <p:cNvCxnSpPr>
              <a:cxnSpLocks/>
            </p:cNvCxnSpPr>
            <p:nvPr/>
          </p:nvCxnSpPr>
          <p:spPr>
            <a:xfrm>
              <a:off x="3026142" y="2308978"/>
              <a:ext cx="438280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85EFB5-9665-CF61-CDE1-A60309BA2EF1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06" y="3254406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2535AF-097F-DBF2-A0F6-8000FD14AEB6}"/>
                </a:ext>
              </a:extLst>
            </p:cNvPr>
            <p:cNvSpPr txBox="1"/>
            <p:nvPr/>
          </p:nvSpPr>
          <p:spPr>
            <a:xfrm>
              <a:off x="3477905" y="1974075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83DB50-01CA-179B-7FF9-4F16F7E7B30B}"/>
                </a:ext>
              </a:extLst>
            </p:cNvPr>
            <p:cNvGrpSpPr/>
            <p:nvPr/>
          </p:nvGrpSpPr>
          <p:grpSpPr>
            <a:xfrm>
              <a:off x="3747684" y="1797353"/>
              <a:ext cx="178893" cy="148035"/>
              <a:chOff x="5085481" y="2862781"/>
              <a:chExt cx="1227461" cy="1168495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8A90099-3C58-B317-8FFD-946B166E5DB1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17EB35F-9339-BB7A-3B02-4F1E37669375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D2123E-1E40-BBA1-B701-C66FFFC10B8E}"/>
                </a:ext>
              </a:extLst>
            </p:cNvPr>
            <p:cNvSpPr txBox="1"/>
            <p:nvPr/>
          </p:nvSpPr>
          <p:spPr>
            <a:xfrm>
              <a:off x="3686540" y="2177580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97EA6C-69B0-A86D-AB64-21BBFE63B943}"/>
                </a:ext>
              </a:extLst>
            </p:cNvPr>
            <p:cNvSpPr txBox="1"/>
            <p:nvPr/>
          </p:nvSpPr>
          <p:spPr>
            <a:xfrm>
              <a:off x="2539544" y="5664698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37" name="Graphic 36" descr="Folder">
              <a:extLst>
                <a:ext uri="{FF2B5EF4-FFF2-40B4-BE49-F238E27FC236}">
                  <a16:creationId xmlns:a16="http://schemas.microsoft.com/office/drawing/2014/main" id="{C2AEA564-5A32-0B4D-EC39-8FCF343F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1300" y="2956982"/>
              <a:ext cx="626802" cy="544857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4C68C37-2BFC-D385-4BE6-5B0F5F5D8613}"/>
                </a:ext>
              </a:extLst>
            </p:cNvPr>
            <p:cNvGrpSpPr/>
            <p:nvPr/>
          </p:nvGrpSpPr>
          <p:grpSpPr>
            <a:xfrm>
              <a:off x="3078779" y="2975192"/>
              <a:ext cx="244474" cy="241222"/>
              <a:chOff x="2671997" y="3118789"/>
              <a:chExt cx="478371" cy="510891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048D80B-2BE7-1C7E-0665-D3CE0C0BD47F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16AF9D8-A7F4-2254-5EF1-1CC00BEB5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802493-1E6D-B599-3535-7DEDD923F153}"/>
                </a:ext>
              </a:extLst>
            </p:cNvPr>
            <p:cNvSpPr txBox="1"/>
            <p:nvPr/>
          </p:nvSpPr>
          <p:spPr>
            <a:xfrm>
              <a:off x="3290301" y="3083206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2780F0-2FF2-8150-E9D6-B83459DE2662}"/>
                </a:ext>
              </a:extLst>
            </p:cNvPr>
            <p:cNvSpPr txBox="1"/>
            <p:nvPr/>
          </p:nvSpPr>
          <p:spPr>
            <a:xfrm>
              <a:off x="3418627" y="3376393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E795C8-E3F5-CEC2-D199-C180A9BAE37A}"/>
                </a:ext>
              </a:extLst>
            </p:cNvPr>
            <p:cNvGrpSpPr/>
            <p:nvPr/>
          </p:nvGrpSpPr>
          <p:grpSpPr>
            <a:xfrm>
              <a:off x="2482529" y="3141153"/>
              <a:ext cx="314732" cy="198418"/>
              <a:chOff x="2846189" y="2844264"/>
              <a:chExt cx="616235" cy="388496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651CE59-26E1-73DE-2A18-16FA8202E40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34CEEA9-75C2-0B23-1864-0302D9B8801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F5FBE24-7F83-7492-D895-B7CA7D39EFBB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7C6B7A1-0485-0637-313C-63EED25CD4D7}"/>
                </a:ext>
              </a:extLst>
            </p:cNvPr>
            <p:cNvGrpSpPr/>
            <p:nvPr/>
          </p:nvGrpSpPr>
          <p:grpSpPr>
            <a:xfrm>
              <a:off x="3501796" y="2901248"/>
              <a:ext cx="242313" cy="152762"/>
              <a:chOff x="2846189" y="2844264"/>
              <a:chExt cx="616235" cy="388496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0675907-B898-9E44-E226-23817C754E72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0170379-FA7B-E8CB-E360-2F5D2F05C28C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F00379E-A496-F25D-AFB6-BAA82D9E417E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AD31E2-5C51-01CD-FC53-52DA70BAE27F}"/>
                </a:ext>
              </a:extLst>
            </p:cNvPr>
            <p:cNvSpPr txBox="1"/>
            <p:nvPr/>
          </p:nvSpPr>
          <p:spPr>
            <a:xfrm>
              <a:off x="4255116" y="3042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44" name="Picture 8" descr="isa">
              <a:extLst>
                <a:ext uri="{FF2B5EF4-FFF2-40B4-BE49-F238E27FC236}">
                  <a16:creationId xmlns:a16="http://schemas.microsoft.com/office/drawing/2014/main" id="{BE02D7A3-8535-C8A5-7186-8BD324326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21180" y="3567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49DBF7C7-C548-23FD-B86D-41A6BFA8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0450" y="2815571"/>
              <a:ext cx="338936" cy="294626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17995D-DAD3-A1C5-2526-696F6C7BBB07}"/>
                </a:ext>
              </a:extLst>
            </p:cNvPr>
            <p:cNvCxnSpPr/>
            <p:nvPr/>
          </p:nvCxnSpPr>
          <p:spPr>
            <a:xfrm>
              <a:off x="3960534" y="2970313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A8A6D5-E340-685B-FC0C-F614FF63C77A}"/>
                </a:ext>
              </a:extLst>
            </p:cNvPr>
            <p:cNvCxnSpPr/>
            <p:nvPr/>
          </p:nvCxnSpPr>
          <p:spPr>
            <a:xfrm>
              <a:off x="4148922" y="2970608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7A15FD-1B3B-FFAF-B34A-1944BC4AAF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38461" y="3149349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3E49F2-F72A-E5BE-90C6-31A628A5A4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46261" y="3522860"/>
              <a:ext cx="220466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C6D438-A19F-AF65-B9A9-F796B32AF8F9}"/>
                </a:ext>
              </a:extLst>
            </p:cNvPr>
            <p:cNvCxnSpPr/>
            <p:nvPr/>
          </p:nvCxnSpPr>
          <p:spPr>
            <a:xfrm>
              <a:off x="4156494" y="3690923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23E120-FFED-E378-BB07-2BC2B6FB700C}"/>
                </a:ext>
              </a:extLst>
            </p:cNvPr>
            <p:cNvCxnSpPr/>
            <p:nvPr/>
          </p:nvCxnSpPr>
          <p:spPr>
            <a:xfrm>
              <a:off x="4148694" y="3337522"/>
              <a:ext cx="18908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C50358-094E-264A-0CD5-FBAD92AEE544}"/>
                </a:ext>
              </a:extLst>
            </p:cNvPr>
            <p:cNvSpPr txBox="1"/>
            <p:nvPr/>
          </p:nvSpPr>
          <p:spPr>
            <a:xfrm>
              <a:off x="4218064" y="3378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53" name="Graphic 52" descr="Folder">
              <a:extLst>
                <a:ext uri="{FF2B5EF4-FFF2-40B4-BE49-F238E27FC236}">
                  <a16:creationId xmlns:a16="http://schemas.microsoft.com/office/drawing/2014/main" id="{25259D01-C201-A208-57CC-DC9391C0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0614" y="3173872"/>
              <a:ext cx="338936" cy="294626"/>
            </a:xfrm>
            <a:prstGeom prst="rect">
              <a:avLst/>
            </a:prstGeom>
          </p:spPr>
        </p:pic>
        <p:pic>
          <p:nvPicPr>
            <p:cNvPr id="54" name="Graphic 53" descr="Postit Notes">
              <a:extLst>
                <a:ext uri="{FF2B5EF4-FFF2-40B4-BE49-F238E27FC236}">
                  <a16:creationId xmlns:a16="http://schemas.microsoft.com/office/drawing/2014/main" id="{147E30DB-D84E-7D4F-9C23-095201A60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2122" y="3268381"/>
              <a:ext cx="153844" cy="133731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4F17A61-A47E-A604-EED2-BDE670FEA02A}"/>
                </a:ext>
              </a:extLst>
            </p:cNvPr>
            <p:cNvGrpSpPr/>
            <p:nvPr/>
          </p:nvGrpSpPr>
          <p:grpSpPr>
            <a:xfrm>
              <a:off x="4483201" y="2929174"/>
              <a:ext cx="148266" cy="93471"/>
              <a:chOff x="2846189" y="2844264"/>
              <a:chExt cx="616235" cy="388496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8A6D884-8689-22F4-066D-5876EA134ADE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7E6DDD1-B70E-E70A-9E73-E4878CDA701A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915705C-9FC4-BF0A-167F-296171EE3ACF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8A18071-6321-9964-ABCC-CE4881E04FDE}"/>
                </a:ext>
              </a:extLst>
            </p:cNvPr>
            <p:cNvGrpSpPr/>
            <p:nvPr/>
          </p:nvGrpSpPr>
          <p:grpSpPr>
            <a:xfrm>
              <a:off x="4531924" y="3715297"/>
              <a:ext cx="150305" cy="94757"/>
              <a:chOff x="2846189" y="2844264"/>
              <a:chExt cx="616235" cy="38849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6B03BC2-DE8B-2892-DD45-0CB4352826E3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B2D2588-0FEC-4764-771C-CB1A72412C6E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7435AE4-AA14-40D7-6E43-86890988E00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CF090A-36E1-3FDE-E5F5-9BBA702A1191}"/>
                </a:ext>
              </a:extLst>
            </p:cNvPr>
            <p:cNvGrpSpPr/>
            <p:nvPr/>
          </p:nvGrpSpPr>
          <p:grpSpPr>
            <a:xfrm>
              <a:off x="4288212" y="5141885"/>
              <a:ext cx="75898" cy="228681"/>
              <a:chOff x="7751545" y="3445838"/>
              <a:chExt cx="631037" cy="190130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9CB2CE4-7ED5-5B26-529E-F421D7008E42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E9CEC66-FB73-33B3-A03B-E766455F1AA4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BF11AF6-5F73-5C41-46D2-273B338235E0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F04B855-C5FA-FC3D-A2C0-8D4EF718FB99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BC372BB-7218-641F-8F97-7BE2A17695F8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356C422-EB83-01F3-DE68-B900EC93D78C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2CBFDB-5901-9339-765C-5CEB3F4C1E80}"/>
                </a:ext>
              </a:extLst>
            </p:cNvPr>
            <p:cNvSpPr txBox="1"/>
            <p:nvPr/>
          </p:nvSpPr>
          <p:spPr>
            <a:xfrm>
              <a:off x="3113331" y="4215673"/>
              <a:ext cx="936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pic>
          <p:nvPicPr>
            <p:cNvPr id="59" name="Graphic 58" descr="Folder">
              <a:extLst>
                <a:ext uri="{FF2B5EF4-FFF2-40B4-BE49-F238E27FC236}">
                  <a16:creationId xmlns:a16="http://schemas.microsoft.com/office/drawing/2014/main" id="{4BFD8140-05B5-3358-1E05-9C44ED3C3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0593" y="3839235"/>
              <a:ext cx="507603" cy="44124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82FFF2-9BDB-F854-470C-913A2FF670B5}"/>
                </a:ext>
              </a:extLst>
            </p:cNvPr>
            <p:cNvSpPr txBox="1"/>
            <p:nvPr/>
          </p:nvSpPr>
          <p:spPr>
            <a:xfrm>
              <a:off x="3357467" y="442504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2A5B78-6027-20ED-3E4C-CC3DAF01C2C4}"/>
                </a:ext>
              </a:extLst>
            </p:cNvPr>
            <p:cNvSpPr txBox="1"/>
            <p:nvPr/>
          </p:nvSpPr>
          <p:spPr>
            <a:xfrm>
              <a:off x="4410487" y="4082368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D1A545-2D89-0B21-5720-8E0B6EAC6B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9362" y="407677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63263F-054C-668C-3352-D137BF573C58}"/>
                </a:ext>
              </a:extLst>
            </p:cNvPr>
            <p:cNvCxnSpPr/>
            <p:nvPr/>
          </p:nvCxnSpPr>
          <p:spPr>
            <a:xfrm>
              <a:off x="4029120" y="4076571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72E234-7140-04A6-3D99-2C6B9E4B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344" y="4155413"/>
              <a:ext cx="294" cy="190904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B03AEC-C464-4F13-393B-6C9FB25F0D63}"/>
                </a:ext>
              </a:extLst>
            </p:cNvPr>
            <p:cNvCxnSpPr/>
            <p:nvPr/>
          </p:nvCxnSpPr>
          <p:spPr>
            <a:xfrm>
              <a:off x="4115925" y="4453533"/>
              <a:ext cx="244179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9DC57B-D82F-7504-F2AC-57E9624CA863}"/>
                </a:ext>
              </a:extLst>
            </p:cNvPr>
            <p:cNvGrpSpPr/>
            <p:nvPr/>
          </p:nvGrpSpPr>
          <p:grpSpPr>
            <a:xfrm>
              <a:off x="3437872" y="4009017"/>
              <a:ext cx="180067" cy="141341"/>
              <a:chOff x="5901449" y="3824529"/>
              <a:chExt cx="1399409" cy="12636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BBF57D1-8294-61DC-ED67-73CE83C893B0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C607CC-6361-198B-AE8C-069BF3FC9676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7D8AAD-9C50-D078-5C98-43AC4EAC29A9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D7CD8F-87AF-800D-3C58-8B451F2484DA}"/>
                </a:ext>
              </a:extLst>
            </p:cNvPr>
            <p:cNvGrpSpPr/>
            <p:nvPr/>
          </p:nvGrpSpPr>
          <p:grpSpPr>
            <a:xfrm>
              <a:off x="4399041" y="403405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DC3959-2170-9512-F3CB-9BEC98CF80EF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488E4FC-C914-11CE-3A93-CF9AF6FBA699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783AB4A-6AE4-DECD-855A-9676583055BE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0B3E83-2562-B2F9-9AE2-1C329D83593E}"/>
                </a:ext>
              </a:extLst>
            </p:cNvPr>
            <p:cNvGrpSpPr/>
            <p:nvPr/>
          </p:nvGrpSpPr>
          <p:grpSpPr>
            <a:xfrm>
              <a:off x="4434133" y="4313422"/>
              <a:ext cx="75898" cy="228681"/>
              <a:chOff x="7751545" y="3445838"/>
              <a:chExt cx="631037" cy="190130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1BE7832-6402-3E3B-86AF-6A2111C11B97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20F166E-4FEF-F612-755A-A135D730012C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338D30-9F60-6223-13DE-F7655CC9496B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31C5F46-4916-99C6-8782-DD2027B7626C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CFEBA5-E66E-D96F-162F-47E33D4BBA90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1D1DED5-C526-C756-C9F6-B52B9A2FBE3A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EB6AD-0FB2-06ED-1EBF-2CAC6AA3A50C}"/>
                </a:ext>
              </a:extLst>
            </p:cNvPr>
            <p:cNvSpPr txBox="1"/>
            <p:nvPr/>
          </p:nvSpPr>
          <p:spPr>
            <a:xfrm>
              <a:off x="4444524" y="4326450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70B820-BFCC-7C92-B7B6-DF417E926A4C}"/>
                </a:ext>
              </a:extLst>
            </p:cNvPr>
            <p:cNvSpPr txBox="1"/>
            <p:nvPr/>
          </p:nvSpPr>
          <p:spPr>
            <a:xfrm>
              <a:off x="4301298" y="5166183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0866B2-C88B-9ABB-B927-7D8C4CC8EE7E}"/>
                </a:ext>
              </a:extLst>
            </p:cNvPr>
            <p:cNvGrpSpPr/>
            <p:nvPr/>
          </p:nvGrpSpPr>
          <p:grpSpPr>
            <a:xfrm>
              <a:off x="3794770" y="4876244"/>
              <a:ext cx="421098" cy="398310"/>
              <a:chOff x="2196546" y="3913966"/>
              <a:chExt cx="988554" cy="66845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7C48379-93AC-DF64-DC40-008EB9EF6EBD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8B9E5DC-E2AE-A21E-E173-5B260C5DB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7306" y="4073080"/>
                <a:ext cx="0" cy="33618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178E146-4191-6E42-B7BB-6DD4376CDF98}"/>
                  </a:ext>
                </a:extLst>
              </p:cNvPr>
              <p:cNvCxnSpPr/>
              <p:nvPr/>
            </p:nvCxnSpPr>
            <p:spPr>
              <a:xfrm>
                <a:off x="2707306" y="4582422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6274284-9939-E3E9-3998-F94DCF5D0EE7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62A3BF-3E55-B646-21EE-BDF6EB0E9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5896" y="520686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EA8B294-D55E-460D-07C1-0AC669C22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4387" y="3638060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16CC55-5351-2116-FCE7-D317236C5FD8}"/>
                </a:ext>
              </a:extLst>
            </p:cNvPr>
            <p:cNvSpPr txBox="1"/>
            <p:nvPr/>
          </p:nvSpPr>
          <p:spPr>
            <a:xfrm>
              <a:off x="4415221" y="1945760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75" name="Picture 8" descr="isa">
              <a:extLst>
                <a:ext uri="{FF2B5EF4-FFF2-40B4-BE49-F238E27FC236}">
                  <a16:creationId xmlns:a16="http://schemas.microsoft.com/office/drawing/2014/main" id="{B76807EB-0C62-9015-DA6B-D46C25526A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556219" y="2506246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Graphic 75" descr="Folder">
              <a:extLst>
                <a:ext uri="{FF2B5EF4-FFF2-40B4-BE49-F238E27FC236}">
                  <a16:creationId xmlns:a16="http://schemas.microsoft.com/office/drawing/2014/main" id="{66DEF76F-4EF4-705D-69C6-9C115D06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6753" y="1707359"/>
              <a:ext cx="356305" cy="309724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4901E7-5369-6D3C-16F0-E5F42F8DCED1}"/>
                </a:ext>
              </a:extLst>
            </p:cNvPr>
            <p:cNvGrpSpPr/>
            <p:nvPr/>
          </p:nvGrpSpPr>
          <p:grpSpPr>
            <a:xfrm>
              <a:off x="4153832" y="1869559"/>
              <a:ext cx="405753" cy="758011"/>
              <a:chOff x="2194202" y="3117175"/>
              <a:chExt cx="975298" cy="156268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3AF1ACD-2FFB-5C8D-F316-ABD62B35D8D5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7C30B43-F591-09F8-E8BD-20804239DF2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5976E-1BE8-7B75-0337-0150252A42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0BF4E56-8DB7-B705-13FE-C3910F956B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E4FFA1-B426-0AD8-723C-06F842A22F52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91792F-51C8-8329-626E-CF02D5D4C039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3916777-FAD8-0386-38D7-F563ED95A457}"/>
                </a:ext>
              </a:extLst>
            </p:cNvPr>
            <p:cNvSpPr txBox="1"/>
            <p:nvPr/>
          </p:nvSpPr>
          <p:spPr>
            <a:xfrm>
              <a:off x="4444025" y="2299321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79" name="Graphic 78" descr="Folder">
              <a:extLst>
                <a:ext uri="{FF2B5EF4-FFF2-40B4-BE49-F238E27FC236}">
                  <a16:creationId xmlns:a16="http://schemas.microsoft.com/office/drawing/2014/main" id="{229DA40A-5381-D322-376F-92BD4FBD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438" y="2084021"/>
              <a:ext cx="356305" cy="309724"/>
            </a:xfrm>
            <a:prstGeom prst="rect">
              <a:avLst/>
            </a:prstGeom>
          </p:spPr>
        </p:pic>
        <p:pic>
          <p:nvPicPr>
            <p:cNvPr id="80" name="Graphic 79" descr="Postit Notes">
              <a:extLst>
                <a:ext uri="{FF2B5EF4-FFF2-40B4-BE49-F238E27FC236}">
                  <a16:creationId xmlns:a16="http://schemas.microsoft.com/office/drawing/2014/main" id="{C9933C91-793B-49CC-82BE-BFCFF355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3123" y="2183373"/>
              <a:ext cx="161727" cy="140584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9BFD94B-8585-140A-FFF3-8D2EE53491A3}"/>
                </a:ext>
              </a:extLst>
            </p:cNvPr>
            <p:cNvGrpSpPr/>
            <p:nvPr/>
          </p:nvGrpSpPr>
          <p:grpSpPr>
            <a:xfrm>
              <a:off x="4757102" y="2495504"/>
              <a:ext cx="179827" cy="148808"/>
              <a:chOff x="5085482" y="2862781"/>
              <a:chExt cx="1227460" cy="1168491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312F092-2B28-B51E-F4B9-1FA5B9224ADC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AC48E5-F36B-2427-2C8A-F2F6F23DE352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CDD158-705E-806D-B2BA-EE936901BA1C}"/>
                </a:ext>
              </a:extLst>
            </p:cNvPr>
            <p:cNvGrpSpPr/>
            <p:nvPr/>
          </p:nvGrpSpPr>
          <p:grpSpPr>
            <a:xfrm>
              <a:off x="4720854" y="1824566"/>
              <a:ext cx="120063" cy="99352"/>
              <a:chOff x="5085481" y="2862781"/>
              <a:chExt cx="1227461" cy="1168495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3DE37E4-0D31-D805-740A-29F024DF73C8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9285577-3D50-9A9A-4338-41D86B562631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F4734F4-160A-366A-1100-2C0655A72D63}"/>
                </a:ext>
              </a:extLst>
            </p:cNvPr>
            <p:cNvGrpSpPr/>
            <p:nvPr/>
          </p:nvGrpSpPr>
          <p:grpSpPr>
            <a:xfrm flipV="1">
              <a:off x="3082045" y="3236942"/>
              <a:ext cx="244474" cy="241222"/>
              <a:chOff x="2671997" y="3118789"/>
              <a:chExt cx="478371" cy="51089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C90C86C-2CDA-A474-A84C-B60BCD1B3DE2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4070BB9-6CE4-F66E-97DE-01B0574E7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E2DCEB-28D4-596F-177D-A3ECB426CAC5}"/>
              </a:ext>
            </a:extLst>
          </p:cNvPr>
          <p:cNvGrpSpPr/>
          <p:nvPr/>
        </p:nvGrpSpPr>
        <p:grpSpPr>
          <a:xfrm>
            <a:off x="7662683" y="4804285"/>
            <a:ext cx="1547555" cy="1549212"/>
            <a:chOff x="5481918" y="1453931"/>
            <a:chExt cx="3837335" cy="3841442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70FE539-D887-2596-FD11-EDF2884A28D6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4235878-E9AC-DAAF-E45E-FBD210EF12E1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B3DD4D1-E52A-B346-CF33-5711FFF865FE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6B138F1-D7E3-1CAD-5346-272DBB95D435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39AB65-0A8F-CF0A-8C95-C844FFA437A3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E53C46B-6C65-3B93-1998-FFA711DD8FDC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59E88E4-8294-8C01-9C4F-65F659099986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C3F9C20-97A7-6F14-AA5B-B8F305E1095E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343990-D6E8-943F-406B-F6C49F18234E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1377079-4604-889E-B782-87FD0DCB7082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C139C79-750D-0551-125E-5526321E092D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89AD03C-EB8B-4BCF-A825-A5387714E9DD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113BE27-5636-FDBD-9A29-80B81C9BBAAB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07C295E-CD28-F105-299F-DE118F49D453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3EFA183-9677-9069-9E71-E5B56E4B5296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D531936-2119-A9B6-57F1-5A2722126BFA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2AB0FD0-C65F-3916-D6CF-A0865441F128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A8525C4-BAC9-71D0-5258-0B89CE1DD89A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9E45137-6ADC-A2F4-5742-27F959A24F47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601B034-0D82-D5C9-B1FE-E0C7933A3A22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A6B3CF2-D709-EE56-0335-96F98630FE7E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48C0988-1986-C86A-A41C-48D54CEA8D55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D2872B2-A5A3-5377-DE4C-A4414E1E048D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6284C92-3A33-DB29-737F-836390B465A9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384D04-D717-81F7-D2A8-7B16F992B3E5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421D0A3-B1C0-59FF-D854-BD1C2D2EAF3F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C49040A-0B79-B37F-186F-F6C10A86F1AE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D8120B1-6EC1-1CD1-0B20-2742D00E784D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1B7FBAB-E8D0-23F5-66D5-D6549705D261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284E0A4-2264-760C-6A24-1F0804E5B37E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1CE9801-A5B5-B127-57DF-104F47C72631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4DE4CA9-307F-1FB4-F483-C2D8894BE399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AAB66AF-8E1C-7364-C48D-A34BE415FC7E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BC8E2D2-9AEB-0B06-B4BE-0BA197112AFB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CBB95DB-A5B2-BDE5-9498-84023CD046AB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DD6F128-1EE0-A511-8EDD-CACC5DD2567B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D801BE8-7073-C4D5-F918-CB235C39FF01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19E3377-E658-BCDB-BE25-F8D2569D8CB3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022E10E-1764-D89D-25F5-39B25E817EEB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16AAFEBA-7C82-2CB8-7924-FE3E9BA12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4529" y="1528937"/>
            <a:ext cx="3312889" cy="2412648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E4097D02-4C92-7DFA-7B03-FEAC64D4BAE4}"/>
              </a:ext>
            </a:extLst>
          </p:cNvPr>
          <p:cNvSpPr txBox="1"/>
          <p:nvPr/>
        </p:nvSpPr>
        <p:spPr>
          <a:xfrm>
            <a:off x="8832523" y="3420986"/>
            <a:ext cx="134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heatmap.py</a:t>
            </a:r>
          </a:p>
        </p:txBody>
      </p:sp>
      <p:sp>
        <p:nvSpPr>
          <p:cNvPr id="217" name="Right Arrow 388">
            <a:extLst>
              <a:ext uri="{FF2B5EF4-FFF2-40B4-BE49-F238E27FC236}">
                <a16:creationId xmlns:a16="http://schemas.microsoft.com/office/drawing/2014/main" id="{AD982C45-1C24-CB4F-F416-F3CCE13B0781}"/>
              </a:ext>
            </a:extLst>
          </p:cNvPr>
          <p:cNvSpPr/>
          <p:nvPr/>
        </p:nvSpPr>
        <p:spPr>
          <a:xfrm rot="5400000">
            <a:off x="8119100" y="4231174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1087E5B3-6DE2-100F-63B7-090B4BB9C1BC}"/>
              </a:ext>
            </a:extLst>
          </p:cNvPr>
          <p:cNvSpPr/>
          <p:nvPr/>
        </p:nvSpPr>
        <p:spPr>
          <a:xfrm>
            <a:off x="4080337" y="3430840"/>
            <a:ext cx="2742294" cy="1015683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BEEC9464-7F36-1043-4E7E-F5727BDE128C}"/>
              </a:ext>
            </a:extLst>
          </p:cNvPr>
          <p:cNvSpPr/>
          <p:nvPr/>
        </p:nvSpPr>
        <p:spPr>
          <a:xfrm rot="240584" flipV="1">
            <a:off x="4112828" y="5057671"/>
            <a:ext cx="2947801" cy="356842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50C00B0-FD23-5075-A6C7-5CF847816AFC}"/>
              </a:ext>
            </a:extLst>
          </p:cNvPr>
          <p:cNvSpPr/>
          <p:nvPr/>
        </p:nvSpPr>
        <p:spPr>
          <a:xfrm>
            <a:off x="2931885" y="2059222"/>
            <a:ext cx="2274246" cy="4781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F8427A-58CB-CF54-65E8-FFB93EE366F3}"/>
              </a:ext>
            </a:extLst>
          </p:cNvPr>
          <p:cNvGrpSpPr/>
          <p:nvPr/>
        </p:nvGrpSpPr>
        <p:grpSpPr>
          <a:xfrm>
            <a:off x="2931885" y="2537409"/>
            <a:ext cx="2871146" cy="3583518"/>
            <a:chOff x="836915" y="2076449"/>
            <a:chExt cx="2287286" cy="29527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FA98-85D9-8C36-AA6A-9460EA625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0000" y="2076449"/>
              <a:ext cx="2284201" cy="295275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703823-B241-5C40-A3E6-ABF91598D714}"/>
                </a:ext>
              </a:extLst>
            </p:cNvPr>
            <p:cNvSpPr/>
            <p:nvPr/>
          </p:nvSpPr>
          <p:spPr>
            <a:xfrm>
              <a:off x="838201" y="3744382"/>
              <a:ext cx="2286000" cy="1164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04FB92-A39E-4C73-7140-C06520D7CC7F}"/>
                </a:ext>
              </a:extLst>
            </p:cNvPr>
            <p:cNvSpPr/>
            <p:nvPr/>
          </p:nvSpPr>
          <p:spPr>
            <a:xfrm>
              <a:off x="836915" y="4508586"/>
              <a:ext cx="2286000" cy="1164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4F8682A-F644-EBC5-A678-2F857BF7A62B}"/>
              </a:ext>
            </a:extLst>
          </p:cNvPr>
          <p:cNvSpPr/>
          <p:nvPr/>
        </p:nvSpPr>
        <p:spPr>
          <a:xfrm rot="2789205">
            <a:off x="4661885" y="2274126"/>
            <a:ext cx="1541331" cy="387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33A83E-E790-CC20-C913-92B16C4C35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Using CWL abstract to wrap your workflow</a:t>
            </a:r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359BF-A54B-8D00-7289-C28BEDAD570A}"/>
              </a:ext>
            </a:extLst>
          </p:cNvPr>
          <p:cNvSpPr txBox="1"/>
          <p:nvPr/>
        </p:nvSpPr>
        <p:spPr>
          <a:xfrm>
            <a:off x="507131" y="4161874"/>
            <a:ext cx="2609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accent2"/>
                </a:solidFill>
              </a:rPr>
              <a:t>CWL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 err="1">
                <a:solidFill>
                  <a:schemeClr val="accent2"/>
                </a:solidFill>
              </a:rPr>
              <a:t>tool</a:t>
            </a:r>
            <a:r>
              <a:rPr lang="de-DE">
                <a:solidFill>
                  <a:schemeClr val="accent2"/>
                </a:solidFill>
              </a:rPr>
              <a:t> </a:t>
            </a:r>
            <a:r>
              <a:rPr lang="de-DE" err="1">
                <a:solidFill>
                  <a:schemeClr val="accent2"/>
                </a:solidFill>
              </a:rPr>
              <a:t>descriptors</a:t>
            </a:r>
            <a:r>
              <a:rPr lang="de-DE">
                <a:solidFill>
                  <a:schemeClr val="accent2"/>
                </a:solidFill>
              </a:rPr>
              <a:t> (*.</a:t>
            </a:r>
            <a:r>
              <a:rPr lang="de-DE" err="1">
                <a:solidFill>
                  <a:schemeClr val="accent2"/>
                </a:solidFill>
              </a:rPr>
              <a:t>cwl</a:t>
            </a:r>
            <a:r>
              <a:rPr lang="de-DE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2D609-0B51-6A16-DD1E-032EB3683B00}"/>
              </a:ext>
            </a:extLst>
          </p:cNvPr>
          <p:cNvSpPr txBox="1"/>
          <p:nvPr/>
        </p:nvSpPr>
        <p:spPr>
          <a:xfrm>
            <a:off x="1059581" y="1591146"/>
            <a:ext cx="357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CWL </a:t>
            </a:r>
            <a:r>
              <a:rPr lang="de-DE" err="1">
                <a:solidFill>
                  <a:schemeClr val="accent6"/>
                </a:solidFill>
              </a:rPr>
              <a:t>workflow</a:t>
            </a:r>
            <a:r>
              <a:rPr lang="de-DE">
                <a:solidFill>
                  <a:schemeClr val="accent6"/>
                </a:solidFill>
              </a:rPr>
              <a:t> </a:t>
            </a:r>
            <a:r>
              <a:rPr lang="de-DE" err="1">
                <a:solidFill>
                  <a:schemeClr val="accent6"/>
                </a:solidFill>
              </a:rPr>
              <a:t>document</a:t>
            </a:r>
            <a:r>
              <a:rPr lang="de-DE">
                <a:solidFill>
                  <a:schemeClr val="accent6"/>
                </a:solidFill>
              </a:rPr>
              <a:t> (*.</a:t>
            </a:r>
            <a:r>
              <a:rPr lang="de-DE" err="1">
                <a:solidFill>
                  <a:schemeClr val="accent6"/>
                </a:solidFill>
              </a:rPr>
              <a:t>cwl</a:t>
            </a:r>
            <a:r>
              <a:rPr lang="de-DE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2FB7-6773-08F8-8FEC-8EF68F67711A}"/>
              </a:ext>
            </a:extLst>
          </p:cNvPr>
          <p:cNvSpPr txBox="1"/>
          <p:nvPr/>
        </p:nvSpPr>
        <p:spPr>
          <a:xfrm>
            <a:off x="5745073" y="1931350"/>
            <a:ext cx="3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CWL </a:t>
            </a:r>
            <a:r>
              <a:rPr lang="de-DE" err="1"/>
              <a:t>job</a:t>
            </a:r>
            <a:r>
              <a:rPr lang="de-DE"/>
              <a:t> </a:t>
            </a:r>
            <a:r>
              <a:rPr lang="de-DE" err="1"/>
              <a:t>parameter</a:t>
            </a:r>
            <a:r>
              <a:rPr lang="de-DE"/>
              <a:t> (*.</a:t>
            </a:r>
            <a:r>
              <a:rPr lang="de-DE" err="1"/>
              <a:t>yaml</a:t>
            </a:r>
            <a:r>
              <a:rPr lang="de-DE"/>
              <a:t>) 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55E191E-F99D-098B-7629-7775CA933BD5}"/>
              </a:ext>
            </a:extLst>
          </p:cNvPr>
          <p:cNvSpPr/>
          <p:nvPr/>
        </p:nvSpPr>
        <p:spPr>
          <a:xfrm>
            <a:off x="4764610" y="2040906"/>
            <a:ext cx="1026146" cy="1059829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A2614E-AD63-D04F-020E-1377242EF844}"/>
              </a:ext>
            </a:extLst>
          </p:cNvPr>
          <p:cNvSpPr/>
          <p:nvPr/>
        </p:nvSpPr>
        <p:spPr>
          <a:xfrm>
            <a:off x="3177640" y="2196721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1C5D44-FA5B-155A-5027-85FB0FBC2A39}"/>
              </a:ext>
            </a:extLst>
          </p:cNvPr>
          <p:cNvSpPr/>
          <p:nvPr/>
        </p:nvSpPr>
        <p:spPr>
          <a:xfrm>
            <a:off x="3681691" y="2196721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de-DE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912146C7-C52F-52C5-1872-8CEDFCB2947B}"/>
              </a:ext>
            </a:extLst>
          </p:cNvPr>
          <p:cNvSpPr/>
          <p:nvPr/>
        </p:nvSpPr>
        <p:spPr>
          <a:xfrm>
            <a:off x="4177405" y="2216187"/>
            <a:ext cx="273050" cy="23538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de-D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B65A8F-A4C7-8780-4E2C-4590E5B67481}"/>
              </a:ext>
            </a:extLst>
          </p:cNvPr>
          <p:cNvCxnSpPr/>
          <p:nvPr/>
        </p:nvCxnSpPr>
        <p:spPr>
          <a:xfrm>
            <a:off x="3443532" y="2333881"/>
            <a:ext cx="238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B9BD6-F516-D4A5-7907-DC9200EDB65E}"/>
              </a:ext>
            </a:extLst>
          </p:cNvPr>
          <p:cNvCxnSpPr/>
          <p:nvPr/>
        </p:nvCxnSpPr>
        <p:spPr>
          <a:xfrm>
            <a:off x="3939246" y="2333881"/>
            <a:ext cx="238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1E54316-8C3B-50C0-BCD1-D0E51BBB4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FEAF5"/>
              </a:clrFrom>
              <a:clrTo>
                <a:srgbClr val="DFEAF5">
                  <a:alpha val="0"/>
                </a:srgbClr>
              </a:clrTo>
            </a:clrChange>
          </a:blip>
          <a:srcRect l="-1344"/>
          <a:stretch/>
        </p:blipFill>
        <p:spPr>
          <a:xfrm>
            <a:off x="6920776" y="2367672"/>
            <a:ext cx="1515731" cy="218152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A5D13B-2F0D-69C8-3BDE-9531CE8E1AA4}"/>
              </a:ext>
            </a:extLst>
          </p:cNvPr>
          <p:cNvCxnSpPr/>
          <p:nvPr/>
        </p:nvCxnSpPr>
        <p:spPr>
          <a:xfrm>
            <a:off x="6004114" y="5759918"/>
            <a:ext cx="3462867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924ADB-2378-9035-4CA3-25BB44490C36}"/>
              </a:ext>
            </a:extLst>
          </p:cNvPr>
          <p:cNvCxnSpPr/>
          <p:nvPr/>
        </p:nvCxnSpPr>
        <p:spPr>
          <a:xfrm>
            <a:off x="7680514" y="4702932"/>
            <a:ext cx="0" cy="102311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62AA5-3A6B-9ADA-68FB-3BBC521F7CE9}"/>
              </a:ext>
            </a:extLst>
          </p:cNvPr>
          <p:cNvCxnSpPr>
            <a:cxnSpLocks/>
          </p:cNvCxnSpPr>
          <p:nvPr/>
        </p:nvCxnSpPr>
        <p:spPr>
          <a:xfrm>
            <a:off x="4717181" y="2043051"/>
            <a:ext cx="1098512" cy="107038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D06ACF-8E52-F837-B938-BCD12CEAFC4D}"/>
              </a:ext>
            </a:extLst>
          </p:cNvPr>
          <p:cNvCxnSpPr>
            <a:cxnSpLocks/>
          </p:cNvCxnSpPr>
          <p:nvPr/>
        </p:nvCxnSpPr>
        <p:spPr>
          <a:xfrm flipH="1">
            <a:off x="2887292" y="2055974"/>
            <a:ext cx="18410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BABD51-16F8-3402-2051-A0C8EAE8DE0F}"/>
              </a:ext>
            </a:extLst>
          </p:cNvPr>
          <p:cNvCxnSpPr>
            <a:cxnSpLocks/>
          </p:cNvCxnSpPr>
          <p:nvPr/>
        </p:nvCxnSpPr>
        <p:spPr>
          <a:xfrm>
            <a:off x="2904224" y="2032879"/>
            <a:ext cx="0" cy="408804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17AD04-622C-6C0B-5829-555897EBC222}"/>
              </a:ext>
            </a:extLst>
          </p:cNvPr>
          <p:cNvCxnSpPr>
            <a:cxnSpLocks/>
          </p:cNvCxnSpPr>
          <p:nvPr/>
        </p:nvCxnSpPr>
        <p:spPr>
          <a:xfrm>
            <a:off x="2870360" y="6120927"/>
            <a:ext cx="296018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AC5484-0E0F-3142-E0F7-271F2024C2EC}"/>
              </a:ext>
            </a:extLst>
          </p:cNvPr>
          <p:cNvCxnSpPr>
            <a:cxnSpLocks/>
          </p:cNvCxnSpPr>
          <p:nvPr/>
        </p:nvCxnSpPr>
        <p:spPr>
          <a:xfrm flipH="1" flipV="1">
            <a:off x="5800914" y="3088685"/>
            <a:ext cx="503" cy="303224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7812A5-11EE-4E9C-70DB-2B3419A3724F}"/>
              </a:ext>
            </a:extLst>
          </p:cNvPr>
          <p:cNvCxnSpPr>
            <a:cxnSpLocks/>
          </p:cNvCxnSpPr>
          <p:nvPr/>
        </p:nvCxnSpPr>
        <p:spPr>
          <a:xfrm>
            <a:off x="4729881" y="2032879"/>
            <a:ext cx="5586" cy="10757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8DDB4-D837-62C9-2A13-441C2B6BCA89}"/>
              </a:ext>
            </a:extLst>
          </p:cNvPr>
          <p:cNvCxnSpPr>
            <a:cxnSpLocks/>
          </p:cNvCxnSpPr>
          <p:nvPr/>
        </p:nvCxnSpPr>
        <p:spPr>
          <a:xfrm>
            <a:off x="4705516" y="3110223"/>
            <a:ext cx="1097280" cy="4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B1386A-49CC-AD90-942E-5DC04A2C0DC0}"/>
              </a:ext>
            </a:extLst>
          </p:cNvPr>
          <p:cNvSpPr/>
          <p:nvPr/>
        </p:nvSpPr>
        <p:spPr>
          <a:xfrm>
            <a:off x="6767135" y="5382409"/>
            <a:ext cx="1823012" cy="72115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CWL runner</a:t>
            </a:r>
            <a:endParaRPr lang="de-DE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6AB2AE0-CB01-4176-3310-B9CE3E71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8452" y="5282610"/>
            <a:ext cx="95263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26D4E9B-E260-BB4F-63C5-66BF5747B29E}"/>
              </a:ext>
            </a:extLst>
          </p:cNvPr>
          <p:cNvGrpSpPr/>
          <p:nvPr/>
        </p:nvGrpSpPr>
        <p:grpSpPr>
          <a:xfrm>
            <a:off x="3470128" y="2922687"/>
            <a:ext cx="1898677" cy="2244587"/>
            <a:chOff x="2157424" y="1767428"/>
            <a:chExt cx="3096128" cy="36601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66E581-71C5-BC23-695D-F5A381CD7B04}"/>
                </a:ext>
              </a:extLst>
            </p:cNvPr>
            <p:cNvGrpSpPr/>
            <p:nvPr/>
          </p:nvGrpSpPr>
          <p:grpSpPr>
            <a:xfrm>
              <a:off x="3219807" y="1767428"/>
              <a:ext cx="2033745" cy="2357380"/>
              <a:chOff x="7033590" y="1810222"/>
              <a:chExt cx="2845286" cy="32980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E1CD738-244F-9F75-2094-4DF07B5DCE43}"/>
                  </a:ext>
                </a:extLst>
              </p:cNvPr>
              <p:cNvGrpSpPr/>
              <p:nvPr/>
            </p:nvGrpSpPr>
            <p:grpSpPr>
              <a:xfrm>
                <a:off x="7639442" y="1810222"/>
                <a:ext cx="2239434" cy="2802466"/>
                <a:chOff x="3478253" y="2414311"/>
                <a:chExt cx="2239434" cy="2802466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C6D8311-9DF7-9A17-C867-DE2722792883}"/>
                    </a:ext>
                  </a:extLst>
                </p:cNvPr>
                <p:cNvSpPr/>
                <p:nvPr/>
              </p:nvSpPr>
              <p:spPr>
                <a:xfrm>
                  <a:off x="5109723" y="2430462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tangle: Rounded Corners 7">
                  <a:extLst>
                    <a:ext uri="{FF2B5EF4-FFF2-40B4-BE49-F238E27FC236}">
                      <a16:creationId xmlns:a16="http://schemas.microsoft.com/office/drawing/2014/main" id="{22F67E6F-4447-B291-AC75-A048160D43C9}"/>
                    </a:ext>
                  </a:extLst>
                </p:cNvPr>
                <p:cNvSpPr/>
                <p:nvPr/>
              </p:nvSpPr>
              <p:spPr>
                <a:xfrm>
                  <a:off x="3478253" y="2414311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noFill/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44BCCC5-4B56-57E7-8E7B-B01DADC200D5}"/>
                  </a:ext>
                </a:extLst>
              </p:cNvPr>
              <p:cNvGrpSpPr/>
              <p:nvPr/>
            </p:nvGrpSpPr>
            <p:grpSpPr>
              <a:xfrm>
                <a:off x="7033590" y="2305820"/>
                <a:ext cx="2239434" cy="2802466"/>
                <a:chOff x="2343079" y="626534"/>
                <a:chExt cx="2239434" cy="2802466"/>
              </a:xfrm>
            </p:grpSpPr>
            <p:sp>
              <p:nvSpPr>
                <p:cNvPr id="6" name="Rectangle: Rounded Corners 7">
                  <a:extLst>
                    <a:ext uri="{FF2B5EF4-FFF2-40B4-BE49-F238E27FC236}">
                      <a16:creationId xmlns:a16="http://schemas.microsoft.com/office/drawing/2014/main" id="{434EF61D-0B12-F3E7-CBDE-CB01ACBF51ED}"/>
                    </a:ext>
                  </a:extLst>
                </p:cNvPr>
                <p:cNvSpPr/>
                <p:nvPr/>
              </p:nvSpPr>
              <p:spPr>
                <a:xfrm>
                  <a:off x="2343079" y="626534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0E4E4B2-9B81-3D3F-CD45-AA245C4D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1154336"/>
                  <a:ext cx="737826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BBC0E0-671C-0A29-3403-02429F408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1717441"/>
                  <a:ext cx="1453100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3324D5-1C12-9FA0-E8CB-8BBF466F2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280546"/>
                  <a:ext cx="1003649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E043B5-56EC-087A-C350-11E8C33C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843651"/>
                  <a:ext cx="1223657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B55FCF-2B54-B133-F5FF-4B2C0A77B905}"/>
                    </a:ext>
                  </a:extLst>
                </p:cNvPr>
                <p:cNvSpPr/>
                <p:nvPr/>
              </p:nvSpPr>
              <p:spPr>
                <a:xfrm>
                  <a:off x="3974549" y="642685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DE6637-49F3-99A8-3F60-98EED8839C5B}"/>
                </a:ext>
              </a:extLst>
            </p:cNvPr>
            <p:cNvGrpSpPr/>
            <p:nvPr/>
          </p:nvGrpSpPr>
          <p:grpSpPr>
            <a:xfrm>
              <a:off x="2365914" y="3204019"/>
              <a:ext cx="2223680" cy="2223605"/>
              <a:chOff x="4746411" y="2568689"/>
              <a:chExt cx="2223680" cy="2223605"/>
            </a:xfrm>
          </p:grpSpPr>
          <p:grpSp>
            <p:nvGrpSpPr>
              <p:cNvPr id="21" name="Gruppieren 8">
                <a:extLst>
                  <a:ext uri="{FF2B5EF4-FFF2-40B4-BE49-F238E27FC236}">
                    <a16:creationId xmlns:a16="http://schemas.microsoft.com/office/drawing/2014/main" id="{80B65703-751C-BCD5-647D-BB78A5ED0AD9}"/>
                  </a:ext>
                </a:extLst>
              </p:cNvPr>
              <p:cNvGrpSpPr/>
              <p:nvPr/>
            </p:nvGrpSpPr>
            <p:grpSpPr>
              <a:xfrm>
                <a:off x="4790366" y="3455001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9" name="Freihandform: Form 9">
                  <a:extLst>
                    <a:ext uri="{FF2B5EF4-FFF2-40B4-BE49-F238E27FC236}">
                      <a16:creationId xmlns:a16="http://schemas.microsoft.com/office/drawing/2014/main" id="{7F83D66B-7930-E692-EFB1-C1668DC4CBC1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Freihandform: Form 10">
                  <a:extLst>
                    <a:ext uri="{FF2B5EF4-FFF2-40B4-BE49-F238E27FC236}">
                      <a16:creationId xmlns:a16="http://schemas.microsoft.com/office/drawing/2014/main" id="{5B674C41-171B-C88E-D46B-A5FE105C99A2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8">
                <a:extLst>
                  <a:ext uri="{FF2B5EF4-FFF2-40B4-BE49-F238E27FC236}">
                    <a16:creationId xmlns:a16="http://schemas.microsoft.com/office/drawing/2014/main" id="{FED89A5C-85A3-B3E9-9030-2328770DE7DD}"/>
                  </a:ext>
                </a:extLst>
              </p:cNvPr>
              <p:cNvGrpSpPr/>
              <p:nvPr/>
            </p:nvGrpSpPr>
            <p:grpSpPr>
              <a:xfrm>
                <a:off x="4794915" y="3151547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5" name="Freihandform: Form 9">
                  <a:extLst>
                    <a:ext uri="{FF2B5EF4-FFF2-40B4-BE49-F238E27FC236}">
                      <a16:creationId xmlns:a16="http://schemas.microsoft.com/office/drawing/2014/main" id="{043594BF-C048-545E-56CE-690DA5B2F2B0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Freihandform: Form 10">
                  <a:extLst>
                    <a:ext uri="{FF2B5EF4-FFF2-40B4-BE49-F238E27FC236}">
                      <a16:creationId xmlns:a16="http://schemas.microsoft.com/office/drawing/2014/main" id="{792AB745-0ECB-301F-BFD3-D73DE6CBD32F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" name="Gruppieren 8">
                <a:extLst>
                  <a:ext uri="{FF2B5EF4-FFF2-40B4-BE49-F238E27FC236}">
                    <a16:creationId xmlns:a16="http://schemas.microsoft.com/office/drawing/2014/main" id="{9366F117-2565-599E-97F6-6D3D0548ED8D}"/>
                  </a:ext>
                </a:extLst>
              </p:cNvPr>
              <p:cNvGrpSpPr/>
              <p:nvPr/>
            </p:nvGrpSpPr>
            <p:grpSpPr>
              <a:xfrm>
                <a:off x="4794915" y="2860118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3" name="Freihandform: Form 9">
                  <a:extLst>
                    <a:ext uri="{FF2B5EF4-FFF2-40B4-BE49-F238E27FC236}">
                      <a16:creationId xmlns:a16="http://schemas.microsoft.com/office/drawing/2014/main" id="{DD7FF00B-D772-DE0A-75BE-05DC629F3EB4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Freihandform: Form 10">
                  <a:extLst>
                    <a:ext uri="{FF2B5EF4-FFF2-40B4-BE49-F238E27FC236}">
                      <a16:creationId xmlns:a16="http://schemas.microsoft.com/office/drawing/2014/main" id="{E964B733-0163-EAE3-9971-A460CF5FF352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9" name="Gruppieren 11">
                <a:extLst>
                  <a:ext uri="{FF2B5EF4-FFF2-40B4-BE49-F238E27FC236}">
                    <a16:creationId xmlns:a16="http://schemas.microsoft.com/office/drawing/2014/main" id="{AE7D61CD-0944-F318-2CA5-9788A18F6D78}"/>
                  </a:ext>
                </a:extLst>
              </p:cNvPr>
              <p:cNvGrpSpPr/>
              <p:nvPr/>
            </p:nvGrpSpPr>
            <p:grpSpPr>
              <a:xfrm>
                <a:off x="4746411" y="2568689"/>
                <a:ext cx="2223680" cy="1337293"/>
                <a:chOff x="5163807" y="3066708"/>
                <a:chExt cx="2223680" cy="1337293"/>
              </a:xfrm>
            </p:grpSpPr>
            <p:sp>
              <p:nvSpPr>
                <p:cNvPr id="31" name="Freihandform: Form 12">
                  <a:extLst>
                    <a:ext uri="{FF2B5EF4-FFF2-40B4-BE49-F238E27FC236}">
                      <a16:creationId xmlns:a16="http://schemas.microsoft.com/office/drawing/2014/main" id="{7CACDBE9-4D30-9501-3CA0-4BA07A4B9990}"/>
                    </a:ext>
                  </a:extLst>
                </p:cNvPr>
                <p:cNvSpPr/>
                <p:nvPr/>
              </p:nvSpPr>
              <p:spPr>
                <a:xfrm>
                  <a:off x="5163807" y="3066708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2" name="Straight Connector 3">
                  <a:extLst>
                    <a:ext uri="{FF2B5EF4-FFF2-40B4-BE49-F238E27FC236}">
                      <a16:creationId xmlns:a16="http://schemas.microsoft.com/office/drawing/2014/main" id="{F9B289BF-B566-55A0-829C-F834444C8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0277" y="3322091"/>
                  <a:ext cx="737826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5">
                  <a:extLst>
                    <a:ext uri="{FF2B5EF4-FFF2-40B4-BE49-F238E27FC236}">
                      <a16:creationId xmlns:a16="http://schemas.microsoft.com/office/drawing/2014/main" id="{597751E5-F125-75A0-1ACB-DF9EF7D8E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1498" y="3528810"/>
                  <a:ext cx="1260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8">
                  <a:extLst>
                    <a:ext uri="{FF2B5EF4-FFF2-40B4-BE49-F238E27FC236}">
                      <a16:creationId xmlns:a16="http://schemas.microsoft.com/office/drawing/2014/main" id="{0FBB0B6B-C4BA-28EA-DB77-96CB3AE6B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3940" y="3781246"/>
                  <a:ext cx="1003649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10">
                  <a:extLst>
                    <a:ext uri="{FF2B5EF4-FFF2-40B4-BE49-F238E27FC236}">
                      <a16:creationId xmlns:a16="http://schemas.microsoft.com/office/drawing/2014/main" id="{0CE8DE50-9083-3D2B-FC59-EBDA3ED2D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6382" y="4079398"/>
                  <a:ext cx="1332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ihandform: Form 17">
                  <a:extLst>
                    <a:ext uri="{FF2B5EF4-FFF2-40B4-BE49-F238E27FC236}">
                      <a16:creationId xmlns:a16="http://schemas.microsoft.com/office/drawing/2014/main" id="{C5F0675D-4DF4-3AFA-15D9-8448EDFF839B}"/>
                    </a:ext>
                  </a:extLst>
                </p:cNvPr>
                <p:cNvSpPr/>
                <p:nvPr/>
              </p:nvSpPr>
              <p:spPr>
                <a:xfrm>
                  <a:off x="6579089" y="3082621"/>
                  <a:ext cx="447491" cy="298223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9242BEE9-EF25-DB21-ACA3-A03A8C6AF002}"/>
                </a:ext>
              </a:extLst>
            </p:cNvPr>
            <p:cNvSpPr/>
            <p:nvPr/>
          </p:nvSpPr>
          <p:spPr>
            <a:xfrm rot="15865863">
              <a:off x="2157424" y="2779467"/>
              <a:ext cx="1282285" cy="1282285"/>
            </a:xfrm>
            <a:prstGeom prst="arc">
              <a:avLst>
                <a:gd name="adj1" fmla="val 13619479"/>
                <a:gd name="adj2" fmla="val 272628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BB8BA-B8CD-4E87-991E-5EA6AD0F4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Build on existing well-established standards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454B53-B428-4573-932B-6DF8090CE7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8918" y="5802853"/>
            <a:ext cx="11727640" cy="8589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Integration of established (meta)data standards ensures compatibility by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A07D5-4D93-4DD5-BB53-854C527E5A26}"/>
              </a:ext>
            </a:extLst>
          </p:cNvPr>
          <p:cNvSpPr txBox="1"/>
          <p:nvPr/>
        </p:nvSpPr>
        <p:spPr>
          <a:xfrm>
            <a:off x="2242224" y="2229234"/>
            <a:ext cx="299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</a:rPr>
              <a:t>&lt;metadata&gt;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120182-A2FA-47F1-A4C1-B5A70061318D}"/>
              </a:ext>
            </a:extLst>
          </p:cNvPr>
          <p:cNvGrpSpPr/>
          <p:nvPr/>
        </p:nvGrpSpPr>
        <p:grpSpPr>
          <a:xfrm rot="699904">
            <a:off x="4343480" y="2390253"/>
            <a:ext cx="2701047" cy="1963784"/>
            <a:chOff x="3460830" y="2650603"/>
            <a:chExt cx="2701047" cy="19637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E562C8-83A9-4BC4-A8F4-196E0D27583D}"/>
                </a:ext>
              </a:extLst>
            </p:cNvPr>
            <p:cNvSpPr/>
            <p:nvPr/>
          </p:nvSpPr>
          <p:spPr>
            <a:xfrm>
              <a:off x="3460830" y="2650603"/>
              <a:ext cx="1817226" cy="1817226"/>
            </a:xfrm>
            <a:prstGeom prst="ellipse">
              <a:avLst/>
            </a:prstGeom>
            <a:solidFill>
              <a:srgbClr val="CAF3FC">
                <a:alpha val="34118"/>
              </a:srgbClr>
            </a:solidFill>
            <a:ln w="762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 descr="Magnifying glass">
              <a:extLst>
                <a:ext uri="{FF2B5EF4-FFF2-40B4-BE49-F238E27FC236}">
                  <a16:creationId xmlns:a16="http://schemas.microsoft.com/office/drawing/2014/main" id="{C53E8E79-5896-48DE-ABE8-8694156A0BC3}"/>
                </a:ext>
              </a:extLst>
            </p:cNvPr>
            <p:cNvSpPr/>
            <p:nvPr/>
          </p:nvSpPr>
          <p:spPr>
            <a:xfrm rot="20277322">
              <a:off x="5296689" y="3748191"/>
              <a:ext cx="865188" cy="866196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solidFill>
              <a:schemeClr val="accent1"/>
            </a:solidFill>
            <a:ln w="762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01513-B3D6-41A6-96A8-4A4900EB9F8D}"/>
              </a:ext>
            </a:extLst>
          </p:cNvPr>
          <p:cNvCxnSpPr>
            <a:cxnSpLocks/>
          </p:cNvCxnSpPr>
          <p:nvPr/>
        </p:nvCxnSpPr>
        <p:spPr>
          <a:xfrm>
            <a:off x="5651420" y="3478272"/>
            <a:ext cx="188667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E90AB1-9968-4459-9950-19E738A4CC32}"/>
              </a:ext>
            </a:extLst>
          </p:cNvPr>
          <p:cNvCxnSpPr>
            <a:cxnSpLocks/>
          </p:cNvCxnSpPr>
          <p:nvPr/>
        </p:nvCxnSpPr>
        <p:spPr>
          <a:xfrm flipV="1">
            <a:off x="5178787" y="2124035"/>
            <a:ext cx="0" cy="59223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2EA904-B95C-455E-8DFC-20857A081972}"/>
              </a:ext>
            </a:extLst>
          </p:cNvPr>
          <p:cNvCxnSpPr>
            <a:cxnSpLocks/>
          </p:cNvCxnSpPr>
          <p:nvPr/>
        </p:nvCxnSpPr>
        <p:spPr>
          <a:xfrm>
            <a:off x="5167213" y="2149113"/>
            <a:ext cx="12249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383D5E-2B15-44AC-994E-9DA2502881F0}"/>
              </a:ext>
            </a:extLst>
          </p:cNvPr>
          <p:cNvCxnSpPr>
            <a:cxnSpLocks/>
          </p:cNvCxnSpPr>
          <p:nvPr/>
        </p:nvCxnSpPr>
        <p:spPr>
          <a:xfrm>
            <a:off x="5608980" y="2833948"/>
            <a:ext cx="127321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9A82E-CB3C-4221-9189-47FAF00B99B0}"/>
              </a:ext>
            </a:extLst>
          </p:cNvPr>
          <p:cNvCxnSpPr>
            <a:cxnSpLocks/>
          </p:cNvCxnSpPr>
          <p:nvPr/>
        </p:nvCxnSpPr>
        <p:spPr>
          <a:xfrm flipV="1">
            <a:off x="5666854" y="3167685"/>
            <a:ext cx="0" cy="33373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2B739-ED70-499F-A822-0A41B0EB028D}"/>
              </a:ext>
            </a:extLst>
          </p:cNvPr>
          <p:cNvCxnSpPr>
            <a:cxnSpLocks/>
          </p:cNvCxnSpPr>
          <p:nvPr/>
        </p:nvCxnSpPr>
        <p:spPr>
          <a:xfrm>
            <a:off x="8064742" y="2488637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A0FB4F-733B-49B9-B9A5-D75DBB9CCE95}"/>
              </a:ext>
            </a:extLst>
          </p:cNvPr>
          <p:cNvCxnSpPr>
            <a:cxnSpLocks/>
          </p:cNvCxnSpPr>
          <p:nvPr/>
        </p:nvCxnSpPr>
        <p:spPr>
          <a:xfrm>
            <a:off x="8395482" y="2117150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0BB128-0901-4C92-9246-7564E400F6A2}"/>
              </a:ext>
            </a:extLst>
          </p:cNvPr>
          <p:cNvCxnSpPr>
            <a:cxnSpLocks/>
          </p:cNvCxnSpPr>
          <p:nvPr/>
        </p:nvCxnSpPr>
        <p:spPr>
          <a:xfrm rot="5400000">
            <a:off x="8109798" y="2392704"/>
            <a:ext cx="59859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4F56A15-C232-4DEF-AE02-5497F8661124}"/>
              </a:ext>
            </a:extLst>
          </p:cNvPr>
          <p:cNvSpPr/>
          <p:nvPr/>
        </p:nvSpPr>
        <p:spPr>
          <a:xfrm>
            <a:off x="5466226" y="2737492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BCF2B4-2DED-44D1-972E-8E3DBCA1F58E}"/>
              </a:ext>
            </a:extLst>
          </p:cNvPr>
          <p:cNvSpPr/>
          <p:nvPr/>
        </p:nvSpPr>
        <p:spPr>
          <a:xfrm>
            <a:off x="5086190" y="2646826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84F0F8-AADD-4DE9-B953-A44E7E363B83}"/>
              </a:ext>
            </a:extLst>
          </p:cNvPr>
          <p:cNvSpPr/>
          <p:nvPr/>
        </p:nvSpPr>
        <p:spPr>
          <a:xfrm>
            <a:off x="5574256" y="3077017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F75C4A-20CB-405D-AA74-FE586A4A735A}"/>
              </a:ext>
            </a:extLst>
          </p:cNvPr>
          <p:cNvSpPr/>
          <p:nvPr/>
        </p:nvSpPr>
        <p:spPr>
          <a:xfrm>
            <a:off x="7921988" y="2392181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9AB467-DF18-48D5-9522-DDB44A8305E3}"/>
              </a:ext>
            </a:extLst>
          </p:cNvPr>
          <p:cNvCxnSpPr>
            <a:cxnSpLocks/>
          </p:cNvCxnSpPr>
          <p:nvPr/>
        </p:nvCxnSpPr>
        <p:spPr>
          <a:xfrm>
            <a:off x="8391738" y="2667024"/>
            <a:ext cx="70527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3B6156F-51F9-3B77-7CE8-EA9F9667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77727"/>
          <a:stretch/>
        </p:blipFill>
        <p:spPr>
          <a:xfrm>
            <a:off x="8376817" y="3132289"/>
            <a:ext cx="432811" cy="4442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99D7CC7-34BC-942C-4BF5-6A275D024EB1}"/>
              </a:ext>
            </a:extLst>
          </p:cNvPr>
          <p:cNvSpPr txBox="1"/>
          <p:nvPr/>
        </p:nvSpPr>
        <p:spPr>
          <a:xfrm>
            <a:off x="7129122" y="3077862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structural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252457-C3CC-BB52-CBFE-91BD02D9E727}"/>
              </a:ext>
            </a:extLst>
          </p:cNvPr>
          <p:cNvSpPr txBox="1"/>
          <p:nvPr/>
        </p:nvSpPr>
        <p:spPr>
          <a:xfrm>
            <a:off x="6497248" y="2407613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descriptive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79A764-6665-72ED-38EA-8983B0892B75}"/>
              </a:ext>
            </a:extLst>
          </p:cNvPr>
          <p:cNvSpPr txBox="1"/>
          <p:nvPr/>
        </p:nvSpPr>
        <p:spPr>
          <a:xfrm>
            <a:off x="6001465" y="1738212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administrative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9D905B-9EA7-FFF9-D52E-DD04FA6AAA28}"/>
              </a:ext>
            </a:extLst>
          </p:cNvPr>
          <p:cNvCxnSpPr>
            <a:cxnSpLocks/>
          </p:cNvCxnSpPr>
          <p:nvPr/>
        </p:nvCxnSpPr>
        <p:spPr>
          <a:xfrm>
            <a:off x="8394430" y="2126268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E22474-69F6-29B3-9DBA-E538D790CEF9}"/>
              </a:ext>
            </a:extLst>
          </p:cNvPr>
          <p:cNvSpPr txBox="1"/>
          <p:nvPr/>
        </p:nvSpPr>
        <p:spPr>
          <a:xfrm>
            <a:off x="8402248" y="1714193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experimental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46A2EA-BC53-9FEF-1D84-27EF392CE652}"/>
              </a:ext>
            </a:extLst>
          </p:cNvPr>
          <p:cNvSpPr txBox="1"/>
          <p:nvPr/>
        </p:nvSpPr>
        <p:spPr>
          <a:xfrm>
            <a:off x="8737528" y="2255213"/>
            <a:ext cx="2141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3AC7B"/>
                </a:solidFill>
              </a:rPr>
              <a:t>computational</a:t>
            </a:r>
          </a:p>
        </p:txBody>
      </p:sp>
      <p:pic>
        <p:nvPicPr>
          <p:cNvPr id="65" name="Picture 4" descr="Los 10 Factores más relevantes para el Posicionamiento SEO">
            <a:extLst>
              <a:ext uri="{FF2B5EF4-FFF2-40B4-BE49-F238E27FC236}">
                <a16:creationId xmlns:a16="http://schemas.microsoft.com/office/drawing/2014/main" id="{B84A16EC-9C28-55DB-0A67-75A5E0759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66" r="15454" b="-2402"/>
          <a:stretch/>
        </p:blipFill>
        <p:spPr bwMode="auto">
          <a:xfrm>
            <a:off x="7816974" y="3433300"/>
            <a:ext cx="776249" cy="1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62BB922-C189-8AF4-A9AA-12F1FD212F1E}"/>
              </a:ext>
            </a:extLst>
          </p:cNvPr>
          <p:cNvGrpSpPr/>
          <p:nvPr/>
        </p:nvGrpSpPr>
        <p:grpSpPr>
          <a:xfrm>
            <a:off x="5731801" y="1529721"/>
            <a:ext cx="460937" cy="480057"/>
            <a:chOff x="6435163" y="3116925"/>
            <a:chExt cx="502463" cy="52330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4F6576E-CFF5-B366-DDF6-0DBC878A131E}"/>
                </a:ext>
              </a:extLst>
            </p:cNvPr>
            <p:cNvSpPr/>
            <p:nvPr/>
          </p:nvSpPr>
          <p:spPr>
            <a:xfrm>
              <a:off x="6435163" y="3116925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0A2A231-DBC5-D924-9361-D23115199F5F}"/>
                </a:ext>
              </a:extLst>
            </p:cNvPr>
            <p:cNvSpPr/>
            <p:nvPr/>
          </p:nvSpPr>
          <p:spPr>
            <a:xfrm>
              <a:off x="6637545" y="3210701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7654318-6381-D257-3DCA-598C205FE4B6}"/>
                </a:ext>
              </a:extLst>
            </p:cNvPr>
            <p:cNvSpPr/>
            <p:nvPr/>
          </p:nvSpPr>
          <p:spPr>
            <a:xfrm>
              <a:off x="6480359" y="3338889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16602-46F5-2CE8-4837-4A635D4470FE}"/>
              </a:ext>
            </a:extLst>
          </p:cNvPr>
          <p:cNvGrpSpPr/>
          <p:nvPr/>
        </p:nvGrpSpPr>
        <p:grpSpPr>
          <a:xfrm>
            <a:off x="8170201" y="1514481"/>
            <a:ext cx="460937" cy="480057"/>
            <a:chOff x="6435163" y="3116925"/>
            <a:chExt cx="502463" cy="52330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E5654A4-0EBE-D78B-3EB1-1CEBA1032720}"/>
                </a:ext>
              </a:extLst>
            </p:cNvPr>
            <p:cNvSpPr/>
            <p:nvPr/>
          </p:nvSpPr>
          <p:spPr>
            <a:xfrm>
              <a:off x="6435163" y="3116925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E649885-3BD3-CF82-3D4F-7CFA1754E115}"/>
                </a:ext>
              </a:extLst>
            </p:cNvPr>
            <p:cNvSpPr/>
            <p:nvPr/>
          </p:nvSpPr>
          <p:spPr>
            <a:xfrm>
              <a:off x="6637545" y="3210701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71C02F6-4B07-AFB2-69A3-22649E377EB1}"/>
                </a:ext>
              </a:extLst>
            </p:cNvPr>
            <p:cNvSpPr/>
            <p:nvPr/>
          </p:nvSpPr>
          <p:spPr>
            <a:xfrm>
              <a:off x="6480359" y="3338889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61A4FC-1CF8-167D-8F0D-C0284A81B882}"/>
              </a:ext>
            </a:extLst>
          </p:cNvPr>
          <p:cNvGrpSpPr/>
          <p:nvPr/>
        </p:nvGrpSpPr>
        <p:grpSpPr>
          <a:xfrm>
            <a:off x="8622166" y="2205624"/>
            <a:ext cx="473792" cy="261610"/>
            <a:chOff x="10485631" y="3459146"/>
            <a:chExt cx="473792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A5DE7B-DFD4-C901-AF67-907BD1F9D625}"/>
                </a:ext>
              </a:extLst>
            </p:cNvPr>
            <p:cNvGrpSpPr/>
            <p:nvPr/>
          </p:nvGrpSpPr>
          <p:grpSpPr>
            <a:xfrm>
              <a:off x="10485631" y="3479627"/>
              <a:ext cx="75898" cy="228681"/>
              <a:chOff x="7751545" y="3445838"/>
              <a:chExt cx="631037" cy="190130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5E73EA2-D08B-8EEC-C63F-1D9474B3736F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B7E6042-B1D4-37A8-E1A3-940CC01A382E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1502EC4-70BB-AF79-9F50-FC7C80B88B6A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2F8B42B-0DFD-DFF2-570A-B3595990D1CC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E3E6A65-906B-F84D-E888-EA2B0F7DF5AE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5092813-003A-4055-3E9A-33D876501C4C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AA4431-9773-C743-2AEB-FB050CF4D1DE}"/>
                </a:ext>
              </a:extLst>
            </p:cNvPr>
            <p:cNvSpPr txBox="1"/>
            <p:nvPr/>
          </p:nvSpPr>
          <p:spPr>
            <a:xfrm>
              <a:off x="10515070" y="3459146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3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E866FA-4473-2DBF-FB50-5427E9192867}"/>
              </a:ext>
            </a:extLst>
          </p:cNvPr>
          <p:cNvGrpSpPr/>
          <p:nvPr/>
        </p:nvGrpSpPr>
        <p:grpSpPr>
          <a:xfrm>
            <a:off x="6043373" y="1323219"/>
            <a:ext cx="5194639" cy="3463136"/>
            <a:chOff x="6259950" y="2161122"/>
            <a:chExt cx="4664060" cy="31094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619506-F28D-7B30-F76C-7325D13A11EF}"/>
                </a:ext>
              </a:extLst>
            </p:cNvPr>
            <p:cNvGrpSpPr/>
            <p:nvPr/>
          </p:nvGrpSpPr>
          <p:grpSpPr>
            <a:xfrm>
              <a:off x="6259950" y="3629915"/>
              <a:ext cx="1661928" cy="1640619"/>
              <a:chOff x="1789667" y="2507452"/>
              <a:chExt cx="1908036" cy="1883572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696236A8-BB4F-EAEE-E409-2EE6EA4E7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1D4204F6-9D9D-8684-3D1C-ADED5153CBDB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0C712BB1-913B-F94D-15FC-0FD87F308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2FEE2AF-3E48-CAD6-118D-10D9881F537B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1E051C3-905D-311F-C4BD-80E8D2469F68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CDC8B20-15DF-5854-4487-B41357D38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DC312E9-354A-F8A3-1C19-301F1DB1335F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419640B-DA55-E4D9-1BF5-3EDE9EFCDE0B}"/>
                </a:ext>
              </a:extLst>
            </p:cNvPr>
            <p:cNvGrpSpPr/>
            <p:nvPr/>
          </p:nvGrpSpPr>
          <p:grpSpPr>
            <a:xfrm>
              <a:off x="7026919" y="2161122"/>
              <a:ext cx="779805" cy="503413"/>
              <a:chOff x="3503777" y="3770281"/>
              <a:chExt cx="605520" cy="390901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664FFD0-744A-DFD5-978F-59FF36CFD84E}"/>
                  </a:ext>
                </a:extLst>
              </p:cNvPr>
              <p:cNvSpPr/>
              <p:nvPr/>
            </p:nvSpPr>
            <p:spPr>
              <a:xfrm rot="3600000">
                <a:off x="3785799" y="3801395"/>
                <a:ext cx="348271" cy="298725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B14B497-1E24-973A-51BC-4DE4EE9C60DC}"/>
                  </a:ext>
                </a:extLst>
              </p:cNvPr>
              <p:cNvSpPr/>
              <p:nvPr/>
            </p:nvSpPr>
            <p:spPr>
              <a:xfrm rot="3600000">
                <a:off x="3648874" y="3816239"/>
                <a:ext cx="216735" cy="124819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50F994F-1416-BB73-E066-CDEE85EF052F}"/>
                  </a:ext>
                </a:extLst>
              </p:cNvPr>
              <p:cNvSpPr/>
              <p:nvPr/>
            </p:nvSpPr>
            <p:spPr>
              <a:xfrm rot="3600000">
                <a:off x="3688251" y="3915467"/>
                <a:ext cx="121423" cy="5137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7009526-17A4-7E37-A309-F760607810E5}"/>
                  </a:ext>
                </a:extLst>
              </p:cNvPr>
              <p:cNvSpPr/>
              <p:nvPr/>
            </p:nvSpPr>
            <p:spPr>
              <a:xfrm rot="3600000">
                <a:off x="3518424" y="3842278"/>
                <a:ext cx="209518" cy="238811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BC2EB9E-8E45-0460-669C-0CE0E06528AB}"/>
                  </a:ext>
                </a:extLst>
              </p:cNvPr>
              <p:cNvSpPr/>
              <p:nvPr/>
            </p:nvSpPr>
            <p:spPr>
              <a:xfrm rot="3600000">
                <a:off x="3766771" y="4063005"/>
                <a:ext cx="116115" cy="80240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12322EA-232F-5BE8-7117-1FD1E4F6FFCD}"/>
                  </a:ext>
                </a:extLst>
              </p:cNvPr>
              <p:cNvSpPr/>
              <p:nvPr/>
            </p:nvSpPr>
            <p:spPr>
              <a:xfrm rot="3600000">
                <a:off x="3793167" y="3946616"/>
                <a:ext cx="41182" cy="52008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C3AD761-8EB5-12C9-1E31-87F424560DA3}"/>
                  </a:ext>
                </a:extLst>
              </p:cNvPr>
              <p:cNvSpPr/>
              <p:nvPr/>
            </p:nvSpPr>
            <p:spPr>
              <a:xfrm rot="3600000">
                <a:off x="3751651" y="3986596"/>
                <a:ext cx="76632" cy="72810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5FFAE5-0074-8113-F53A-82390CE9E79F}"/>
                </a:ext>
              </a:extLst>
            </p:cNvPr>
            <p:cNvGrpSpPr/>
            <p:nvPr/>
          </p:nvGrpSpPr>
          <p:grpSpPr>
            <a:xfrm>
              <a:off x="7548950" y="2847275"/>
              <a:ext cx="1204176" cy="830610"/>
              <a:chOff x="6221921" y="4973041"/>
              <a:chExt cx="1204176" cy="628717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E51110A-CAE7-47C2-B2EA-CA90F8D01555}"/>
                  </a:ext>
                </a:extLst>
              </p:cNvPr>
              <p:cNvSpPr txBox="1"/>
              <p:nvPr/>
            </p:nvSpPr>
            <p:spPr>
              <a:xfrm>
                <a:off x="6221921" y="506907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A181E9-08CF-7502-C5E1-B4B8D8F3BED7}"/>
                  </a:ext>
                </a:extLst>
              </p:cNvPr>
              <p:cNvSpPr txBox="1"/>
              <p:nvPr/>
            </p:nvSpPr>
            <p:spPr>
              <a:xfrm>
                <a:off x="6330932" y="5139420"/>
                <a:ext cx="7649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AGAGG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B2A05B6-0A44-9544-EB0F-AA140A0F57B0}"/>
                  </a:ext>
                </a:extLst>
              </p:cNvPr>
              <p:cNvSpPr txBox="1"/>
              <p:nvPr/>
            </p:nvSpPr>
            <p:spPr>
              <a:xfrm>
                <a:off x="6441346" y="5210833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GAGGT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6723448-67BE-7517-5836-03BF717E48CD}"/>
                  </a:ext>
                </a:extLst>
              </p:cNvPr>
              <p:cNvSpPr txBox="1"/>
              <p:nvPr/>
            </p:nvSpPr>
            <p:spPr>
              <a:xfrm>
                <a:off x="6553073" y="528224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AGGTG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C52E3D1-E0BB-C128-9199-B5B8EFE4E3A0}"/>
                  </a:ext>
                </a:extLst>
              </p:cNvPr>
              <p:cNvSpPr txBox="1"/>
              <p:nvPr/>
            </p:nvSpPr>
            <p:spPr>
              <a:xfrm>
                <a:off x="6664799" y="5355537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GGTGA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31CF309-B762-5A61-822C-8AA44028C824}"/>
                  </a:ext>
                </a:extLst>
              </p:cNvPr>
              <p:cNvSpPr txBox="1"/>
              <p:nvPr/>
            </p:nvSpPr>
            <p:spPr>
              <a:xfrm>
                <a:off x="6221921" y="4973041"/>
                <a:ext cx="1204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CAGAGGTGA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4957E0-23FF-F016-BD42-374F671ECF5F}"/>
                </a:ext>
              </a:extLst>
            </p:cNvPr>
            <p:cNvGrpSpPr/>
            <p:nvPr/>
          </p:nvGrpSpPr>
          <p:grpSpPr>
            <a:xfrm>
              <a:off x="6309753" y="2617144"/>
              <a:ext cx="1393120" cy="620485"/>
              <a:chOff x="6632325" y="2332992"/>
              <a:chExt cx="1521971" cy="62048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D25088E-EEC0-EA74-DE1B-87D628C27CED}"/>
                  </a:ext>
                </a:extLst>
              </p:cNvPr>
              <p:cNvGrpSpPr/>
              <p:nvPr/>
            </p:nvGrpSpPr>
            <p:grpSpPr>
              <a:xfrm>
                <a:off x="6632325" y="2332992"/>
                <a:ext cx="1521971" cy="620485"/>
                <a:chOff x="6310343" y="4165438"/>
                <a:chExt cx="2506091" cy="1359015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3D0FCB30-452C-86DD-F17A-82D47670C3A6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49A178B3-5E77-2C39-0911-77C4364BB909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A334466-0616-B728-FECC-7B481D0AA253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r>
                    <a:rPr lang="en-US" sz="600"/>
                    <a:t>m/z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A2B9B08-F840-99B0-7DB3-DAF6627AB949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intensity</a:t>
                  </a:r>
                  <a:endPara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3668AD0-BD2A-748F-C0C6-53317A9080E6}"/>
                  </a:ext>
                </a:extLst>
              </p:cNvPr>
              <p:cNvGrpSpPr/>
              <p:nvPr/>
            </p:nvGrpSpPr>
            <p:grpSpPr>
              <a:xfrm>
                <a:off x="6961983" y="2383615"/>
                <a:ext cx="689092" cy="417488"/>
                <a:chOff x="6130446" y="3519519"/>
                <a:chExt cx="1509285" cy="9144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5B2E49C-B3FC-9DAA-9376-BED1DA5575C0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5C97BC2F-CCB4-BFEE-E568-335C879343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89BA62A-DD5D-CA72-8F77-8C8AF090CA27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E2D42D9C-F3A4-0466-4935-F333672E0870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DD78EBEB-BF29-2814-5A1A-026F571FABC0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B731562-B5CA-E86D-EFD9-E1B6595DA523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08A7EB83-67E5-B80F-06EF-E9ACAC2E8F5C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BEA9493A-D9E8-3789-B143-50C83C635D58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EC6D5BF-D37F-9C9F-6292-A869EF9D6D98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D49DA1F-9422-FD9A-0161-F437CCCD5BF7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8E758D8-7457-2FFE-4DC1-3940DA78456B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869898-1774-88F8-33B5-56A1810C1C5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BF2C75EE-3D98-3412-6C8C-57F7A531580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477E427-0BAF-B412-A3DD-7314D0BE6AC3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55B9FF9-E43C-7910-2DAC-61BB52663CDF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ABAE38A-411A-E3C3-F433-D322F853B778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C696BE9-6ACA-8013-31F8-AF3D8F9B77C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CB58A633-9B85-B18D-0E78-FE76861DB43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F9F1F3-2A0A-B395-9EDF-46B4F29E72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3283462-AEB7-EC02-1104-FB7DE21BDE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0F2E459-0FB2-8020-1A76-E09E60F5C7A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716D280-45C3-B0B6-F3D6-11F7B3598F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596D1C3-1877-0BC4-78BA-D1159CAAA51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CD364E5-7BD8-A1D1-52DA-63692F903B94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CB509EF-07F0-96F5-0E6B-5F30B43353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41D839C-73AB-44A5-EF8B-D0C74D7DF77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7155C3C-F800-1ACE-B20D-E3CBE5E72A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4C09E61-F69F-8C57-3130-6EF74E81E5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9206771B-E10A-5F53-1D17-623EA22EFB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C692082-BAE2-5277-2038-C1A9C275F5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79BC39F-39DE-5C35-2B39-D43E6AD408E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A5C05F8-48F5-3326-6456-AD167051DF8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2FEFD80-7ED7-77BF-2F7F-32E0FC91CA3A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784835B-1CA0-CD6E-4517-78E60DA31AC3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1FE7F3D-913A-6500-5554-7C61C18FCFC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865AE36-C28A-9270-B01A-0A9C0065F7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2A36C3D-6A94-008E-1FD5-F63F5639E15C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E6D3147-2236-4106-7D1C-F57CCA35F96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99DF858-2562-B465-88B9-3F2B8D00FB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00A0640-CA71-F9A2-8F07-2E18F26765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B59CFFE-B9B9-3F28-9D79-A1276C28DF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488247B-ADA9-93B6-9FD4-AB960EDB25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859CE74-C835-D0CA-E280-731319BDBA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608B5D5-C234-7D73-F812-59AB45D0493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D904C56-7772-98BF-2C3D-E9A8758A3536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7E05DCC-678D-D705-0D75-2D8CBC87B990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CEB1F6-67D4-F87F-2129-F35ACB2222C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1F49621F-7EA0-EE19-AB1C-4E09F0A44B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1E8ED40A-54E6-A8CA-A993-3271F277403A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98420C6F-F105-C489-D05B-E435CCB468D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8A102FD9-0728-4642-9B6F-CEB27261FE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70D87609-E027-ECE3-0A23-0DAD16653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09329B1-5204-F05A-F9F8-294A7CF7D3A2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985D072-3C81-70C3-2057-A5CB1AC56052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4A2CB20C-CA32-C940-1EEB-2DC66010840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20F5DDD5-3D66-AEEE-5883-549041A701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DFD85-0F52-DFBF-F618-9652DDB09887}"/>
                </a:ext>
              </a:extLst>
            </p:cNvPr>
            <p:cNvSpPr txBox="1"/>
            <p:nvPr/>
          </p:nvSpPr>
          <p:spPr>
            <a:xfrm>
              <a:off x="8011161" y="2297944"/>
              <a:ext cx="2912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experimental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CEA2D5-214D-A661-977C-FCC7F5F61D91}"/>
                </a:ext>
              </a:extLst>
            </p:cNvPr>
            <p:cNvSpPr txBox="1"/>
            <p:nvPr/>
          </p:nvSpPr>
          <p:spPr>
            <a:xfrm>
              <a:off x="8796201" y="3197017"/>
              <a:ext cx="2096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computation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059E4-E43E-517C-A79F-7DC0E0D0A436}"/>
                </a:ext>
              </a:extLst>
            </p:cNvPr>
            <p:cNvSpPr txBox="1"/>
            <p:nvPr/>
          </p:nvSpPr>
          <p:spPr>
            <a:xfrm>
              <a:off x="8145241" y="4235510"/>
              <a:ext cx="1833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annotation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E67564-2637-B6DB-2521-AB00B76BA6D4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42" y="3237629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7BCD50-8C05-88AA-5988-96681BBB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4" y="2949333"/>
            <a:ext cx="526031" cy="89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1C9EF-BB24-3EB9-8B8D-FE29921263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ARC: Annotated research context</a:t>
            </a:r>
            <a:endParaRPr lang="en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9A96FC-2009-8B2E-F97B-75106F30B985}"/>
              </a:ext>
            </a:extLst>
          </p:cNvPr>
          <p:cNvGrpSpPr>
            <a:grpSpLocks noChangeAspect="1"/>
          </p:cNvGrpSpPr>
          <p:nvPr/>
        </p:nvGrpSpPr>
        <p:grpSpPr>
          <a:xfrm>
            <a:off x="820955" y="2570685"/>
            <a:ext cx="3005784" cy="2996081"/>
            <a:chOff x="1059509" y="2357579"/>
            <a:chExt cx="2489157" cy="2481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363E5E-B34D-DF60-9F0E-8292DBE8D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446" t="6492" r="1679" b="1716"/>
            <a:stretch/>
          </p:blipFill>
          <p:spPr>
            <a:xfrm>
              <a:off x="1059509" y="2357579"/>
              <a:ext cx="2489157" cy="2481122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30B9A-C127-EA3A-8B34-FC18FC991488}"/>
                </a:ext>
              </a:extLst>
            </p:cNvPr>
            <p:cNvGrpSpPr/>
            <p:nvPr/>
          </p:nvGrpSpPr>
          <p:grpSpPr>
            <a:xfrm>
              <a:off x="1796671" y="3090724"/>
              <a:ext cx="1014832" cy="1014832"/>
              <a:chOff x="3103147" y="2745194"/>
              <a:chExt cx="880813" cy="8808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10C32A-1FA1-3CD8-E253-CD57E914C774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FA0A00C-2C11-E902-384E-B9D5D811CF8F}"/>
                  </a:ext>
                </a:extLst>
              </p:cNvPr>
              <p:cNvGrpSpPr/>
              <p:nvPr/>
            </p:nvGrpSpPr>
            <p:grpSpPr>
              <a:xfrm>
                <a:off x="3262725" y="2861337"/>
                <a:ext cx="607590" cy="596238"/>
                <a:chOff x="5530850" y="1793347"/>
                <a:chExt cx="670015" cy="657496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7554F2D-1632-8438-20C7-49BFA80F485E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250B4AA-9770-A4A1-8EB0-881CA7420DB2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027095B-2E15-E890-3FAA-A510E9894E2C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B491FCAF-60A4-B17C-C68B-62B1E08DEAAB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7727CF06-645A-7683-F8F2-28D3EEF220EF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BEAF07C-8B3D-ACA3-787B-0676448CCB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D1C58B75-C7B9-76DC-CF71-17622F653F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89B3BB13-FE2F-3A19-055B-A2E69D2737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3565BBEB-CF45-0C11-34FA-5279CF305E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</p:grp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7CFC6B-C60F-03B9-E744-9F2BBDEB1822}"/>
              </a:ext>
            </a:extLst>
          </p:cNvPr>
          <p:cNvCxnSpPr>
            <a:cxnSpLocks/>
          </p:cNvCxnSpPr>
          <p:nvPr/>
        </p:nvCxnSpPr>
        <p:spPr>
          <a:xfrm>
            <a:off x="4051464" y="4068725"/>
            <a:ext cx="741160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BAC1E2-A1ED-C2BC-9D88-9614C6CB1E26}"/>
              </a:ext>
            </a:extLst>
          </p:cNvPr>
          <p:cNvGrpSpPr/>
          <p:nvPr/>
        </p:nvGrpSpPr>
        <p:grpSpPr>
          <a:xfrm>
            <a:off x="5083703" y="3580025"/>
            <a:ext cx="1160023" cy="916851"/>
            <a:chOff x="2990957" y="1293165"/>
            <a:chExt cx="5637477" cy="3826002"/>
          </a:xfrm>
        </p:grpSpPr>
        <p:sp>
          <p:nvSpPr>
            <p:cNvPr id="103" name="Rechteck 44">
              <a:extLst>
                <a:ext uri="{FF2B5EF4-FFF2-40B4-BE49-F238E27FC236}">
                  <a16:creationId xmlns:a16="http://schemas.microsoft.com/office/drawing/2014/main" id="{3452DFD0-9437-408A-DB37-14EB92BC0761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4" name="Rechteck 45">
              <a:extLst>
                <a:ext uri="{FF2B5EF4-FFF2-40B4-BE49-F238E27FC236}">
                  <a16:creationId xmlns:a16="http://schemas.microsoft.com/office/drawing/2014/main" id="{7EE7BDC1-5859-B677-AB0D-40924EE69B23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A</a:t>
              </a:r>
              <a:endParaRPr lang="en-US" sz="1050"/>
            </a:p>
          </p:txBody>
        </p:sp>
        <p:sp>
          <p:nvSpPr>
            <p:cNvPr id="105" name="Rechteck 47">
              <a:extLst>
                <a:ext uri="{FF2B5EF4-FFF2-40B4-BE49-F238E27FC236}">
                  <a16:creationId xmlns:a16="http://schemas.microsoft.com/office/drawing/2014/main" id="{BCAD8284-5369-9369-4EE0-DA8B3F5388C9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Rechteck 51">
              <a:extLst>
                <a:ext uri="{FF2B5EF4-FFF2-40B4-BE49-F238E27FC236}">
                  <a16:creationId xmlns:a16="http://schemas.microsoft.com/office/drawing/2014/main" id="{30FC642B-A6BF-BF8B-1847-6F54AAF11C94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Rechteck: abgerundete Ecken 85">
              <a:extLst>
                <a:ext uri="{FF2B5EF4-FFF2-40B4-BE49-F238E27FC236}">
                  <a16:creationId xmlns:a16="http://schemas.microsoft.com/office/drawing/2014/main" id="{B5BE5AFA-5D4B-AB14-2BBA-ED03587B5D3A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hteck: abgerundete Ecken 88">
              <a:extLst>
                <a:ext uri="{FF2B5EF4-FFF2-40B4-BE49-F238E27FC236}">
                  <a16:creationId xmlns:a16="http://schemas.microsoft.com/office/drawing/2014/main" id="{FDB3B92E-A3C2-6963-A3E2-0E831D4DE53C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9" name="Rechteck: abgerundete Ecken 81">
              <a:extLst>
                <a:ext uri="{FF2B5EF4-FFF2-40B4-BE49-F238E27FC236}">
                  <a16:creationId xmlns:a16="http://schemas.microsoft.com/office/drawing/2014/main" id="{59E11008-09AD-9B6B-E77F-1CFCC89BBC37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0" name="Rechteck: abgerundete Ecken 84">
              <a:extLst>
                <a:ext uri="{FF2B5EF4-FFF2-40B4-BE49-F238E27FC236}">
                  <a16:creationId xmlns:a16="http://schemas.microsoft.com/office/drawing/2014/main" id="{FE4D4349-8993-9D27-6F37-69AB6988E5F7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1" name="Rechteck: abgerundete Ecken 77">
              <a:extLst>
                <a:ext uri="{FF2B5EF4-FFF2-40B4-BE49-F238E27FC236}">
                  <a16:creationId xmlns:a16="http://schemas.microsoft.com/office/drawing/2014/main" id="{F09CB4EF-8F80-C906-3009-ED2F92D02D8C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2" name="Rechteck: abgerundete Ecken 80">
              <a:extLst>
                <a:ext uri="{FF2B5EF4-FFF2-40B4-BE49-F238E27FC236}">
                  <a16:creationId xmlns:a16="http://schemas.microsoft.com/office/drawing/2014/main" id="{C2BE3B05-1B0A-B173-550F-F599F6424BB8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hteck 91">
              <a:extLst>
                <a:ext uri="{FF2B5EF4-FFF2-40B4-BE49-F238E27FC236}">
                  <a16:creationId xmlns:a16="http://schemas.microsoft.com/office/drawing/2014/main" id="{B7C40016-A566-A7ED-96B3-2A2AF6CE0D0B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4" name="Rechteck: abgerundete Ecken 85">
              <a:extLst>
                <a:ext uri="{FF2B5EF4-FFF2-40B4-BE49-F238E27FC236}">
                  <a16:creationId xmlns:a16="http://schemas.microsoft.com/office/drawing/2014/main" id="{C4821E8B-7688-4FEB-B332-76C7E8B01B40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echteck: abgerundete Ecken 88">
              <a:extLst>
                <a:ext uri="{FF2B5EF4-FFF2-40B4-BE49-F238E27FC236}">
                  <a16:creationId xmlns:a16="http://schemas.microsoft.com/office/drawing/2014/main" id="{7E8584E4-EF04-E7F5-E097-ED50872FFEA9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Rechteck: abgerundete Ecken 81">
              <a:extLst>
                <a:ext uri="{FF2B5EF4-FFF2-40B4-BE49-F238E27FC236}">
                  <a16:creationId xmlns:a16="http://schemas.microsoft.com/office/drawing/2014/main" id="{8759B35E-7940-A3E9-12C0-905937D5657C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Rechteck: abgerundete Ecken 84">
              <a:extLst>
                <a:ext uri="{FF2B5EF4-FFF2-40B4-BE49-F238E27FC236}">
                  <a16:creationId xmlns:a16="http://schemas.microsoft.com/office/drawing/2014/main" id="{7092A638-02D7-A533-92E2-093C61CB5CB2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hteck: abgerundete Ecken 77">
              <a:extLst>
                <a:ext uri="{FF2B5EF4-FFF2-40B4-BE49-F238E27FC236}">
                  <a16:creationId xmlns:a16="http://schemas.microsoft.com/office/drawing/2014/main" id="{9D1EFC17-A298-9FD6-9A2E-6E42C2565DB4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hteck: abgerundete Ecken 87">
              <a:extLst>
                <a:ext uri="{FF2B5EF4-FFF2-40B4-BE49-F238E27FC236}">
                  <a16:creationId xmlns:a16="http://schemas.microsoft.com/office/drawing/2014/main" id="{CB354F33-80CB-75A7-B24A-AF15F2BD053E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hteck: abgerundete Ecken 83">
              <a:extLst>
                <a:ext uri="{FF2B5EF4-FFF2-40B4-BE49-F238E27FC236}">
                  <a16:creationId xmlns:a16="http://schemas.microsoft.com/office/drawing/2014/main" id="{2DC4ACEC-2F79-C6D2-E8F5-02507813DD32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hteck: abgerundete Ecken 79">
              <a:extLst>
                <a:ext uri="{FF2B5EF4-FFF2-40B4-BE49-F238E27FC236}">
                  <a16:creationId xmlns:a16="http://schemas.microsoft.com/office/drawing/2014/main" id="{6B8B0795-46E8-08B8-A13B-134201D10C83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hteck: abgerundete Ecken 87">
              <a:extLst>
                <a:ext uri="{FF2B5EF4-FFF2-40B4-BE49-F238E27FC236}">
                  <a16:creationId xmlns:a16="http://schemas.microsoft.com/office/drawing/2014/main" id="{21378478-46F5-D21F-6932-266AC4903269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hteck: abgerundete Ecken 83">
              <a:extLst>
                <a:ext uri="{FF2B5EF4-FFF2-40B4-BE49-F238E27FC236}">
                  <a16:creationId xmlns:a16="http://schemas.microsoft.com/office/drawing/2014/main" id="{1B8DC1C3-B1BE-2E6B-C982-5F6616D0788B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4" name="Rechteck: abgerundete Ecken 79">
              <a:extLst>
                <a:ext uri="{FF2B5EF4-FFF2-40B4-BE49-F238E27FC236}">
                  <a16:creationId xmlns:a16="http://schemas.microsoft.com/office/drawing/2014/main" id="{368560C4-B7D6-FE61-B6BE-EA6D4E34C8BF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5" name="Rechteck: abgerundete Ecken 80">
              <a:extLst>
                <a:ext uri="{FF2B5EF4-FFF2-40B4-BE49-F238E27FC236}">
                  <a16:creationId xmlns:a16="http://schemas.microsoft.com/office/drawing/2014/main" id="{6F1ABC6B-5B88-07DE-4A0E-BA2C259A8F72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89A246-E112-C138-573F-56F4B19FB98F}"/>
              </a:ext>
            </a:extLst>
          </p:cNvPr>
          <p:cNvSpPr txBox="1"/>
          <p:nvPr/>
        </p:nvSpPr>
        <p:spPr>
          <a:xfrm>
            <a:off x="3515286" y="2573979"/>
            <a:ext cx="223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/>
              <a:t>controlled </a:t>
            </a:r>
            <a:br>
              <a:rPr lang="en-US" sz="1600" i="1"/>
            </a:br>
            <a:r>
              <a:rPr lang="en-US" sz="1600" i="1"/>
              <a:t>vocabulary</a:t>
            </a:r>
            <a:endParaRPr lang="en-US" i="1"/>
          </a:p>
        </p:txBody>
      </p:sp>
      <p:sp>
        <p:nvSpPr>
          <p:cNvPr id="149" name="Content Placeholder 105">
            <a:extLst>
              <a:ext uri="{FF2B5EF4-FFF2-40B4-BE49-F238E27FC236}">
                <a16:creationId xmlns:a16="http://schemas.microsoft.com/office/drawing/2014/main" id="{0FED204E-1D3D-E18B-07B9-B64BB5EA1906}"/>
              </a:ext>
            </a:extLst>
          </p:cNvPr>
          <p:cNvSpPr txBox="1">
            <a:spLocks/>
          </p:cNvSpPr>
          <p:nvPr/>
        </p:nvSpPr>
        <p:spPr>
          <a:xfrm>
            <a:off x="1158512" y="5862493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Your entire investigation in a single unified bag </a:t>
            </a:r>
            <a:endParaRPr lang="en-US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89EB56-E77F-FD29-847E-0ADDEE702C95}"/>
              </a:ext>
            </a:extLst>
          </p:cNvPr>
          <p:cNvSpPr txBox="1"/>
          <p:nvPr/>
        </p:nvSpPr>
        <p:spPr>
          <a:xfrm>
            <a:off x="6617386" y="6362697"/>
            <a:ext cx="4281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https://github.com/nfdi4plants/ARC-specfication</a:t>
            </a:r>
          </a:p>
        </p:txBody>
      </p:sp>
    </p:spTree>
    <p:extLst>
      <p:ext uri="{BB962C8B-B14F-4D97-AF65-F5344CB8AC3E}">
        <p14:creationId xmlns:p14="http://schemas.microsoft.com/office/powerpoint/2010/main" val="24468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8A1-3DD9-3AD6-656A-39C70A4159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err="1"/>
              <a:t>PLANTDataHUB</a:t>
            </a:r>
            <a:r>
              <a:rPr lang="de-DE"/>
              <a:t> live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225F5-5709-7247-E56D-0E22F3B1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11" y="1235004"/>
            <a:ext cx="9789042" cy="45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C2D-B89F-2AA4-CCD4-0DDEF1D098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ISA abstract model in a nutshell</a:t>
            </a:r>
            <a:endParaRPr lang="de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55EC9-E913-E305-83E9-6012C8D2FF82}"/>
              </a:ext>
            </a:extLst>
          </p:cNvPr>
          <p:cNvGrpSpPr/>
          <p:nvPr/>
        </p:nvGrpSpPr>
        <p:grpSpPr>
          <a:xfrm>
            <a:off x="1484448" y="1662371"/>
            <a:ext cx="1847855" cy="975722"/>
            <a:chOff x="6557683" y="1520513"/>
            <a:chExt cx="1936703" cy="1022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266E46-C4BF-D716-E4F0-B36188946F3B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39BD692-20F5-82DE-7553-6350F828E0E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D8AD3E-F945-75B0-EA31-7CFAC5853B3F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C19FF6B-8CDE-AD5B-97D8-ECC2E7BA4863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79A3C5-24B9-1E77-FC67-50081065C5D6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isa</a:t>
              </a: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AC603-0CAF-EADF-377D-21C5CDBB8933}"/>
              </a:ext>
            </a:extLst>
          </p:cNvPr>
          <p:cNvSpPr txBox="1"/>
          <p:nvPr/>
        </p:nvSpPr>
        <p:spPr>
          <a:xfrm>
            <a:off x="1698430" y="3106925"/>
            <a:ext cx="293195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</a:t>
            </a:r>
            <a:r>
              <a:rPr lang="en-US" sz="2000"/>
              <a:t>nvestigation</a:t>
            </a:r>
            <a:r>
              <a:rPr lang="en-US"/>
              <a:t> </a:t>
            </a:r>
            <a:br>
              <a:rPr lang="en-US"/>
            </a:br>
            <a:r>
              <a:rPr lang="en-US"/>
              <a:t>administrative (meta)data</a:t>
            </a:r>
            <a:br>
              <a:rPr lang="en-US"/>
            </a:b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Summary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/>
              <a:t>Titel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Publication reference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D69843-704C-F43B-93B5-197EC7E7814F}"/>
              </a:ext>
            </a:extLst>
          </p:cNvPr>
          <p:cNvCxnSpPr>
            <a:cxnSpLocks/>
          </p:cNvCxnSpPr>
          <p:nvPr/>
        </p:nvCxnSpPr>
        <p:spPr>
          <a:xfrm>
            <a:off x="2567320" y="1971840"/>
            <a:ext cx="0" cy="11350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145479-E64C-F4E0-1157-838BC5CB9428}"/>
              </a:ext>
            </a:extLst>
          </p:cNvPr>
          <p:cNvSpPr txBox="1"/>
          <p:nvPr/>
        </p:nvSpPr>
        <p:spPr>
          <a:xfrm>
            <a:off x="4431661" y="2435383"/>
            <a:ext cx="2739533" cy="2400657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b="1"/>
              <a:t>S</a:t>
            </a:r>
            <a:r>
              <a:rPr lang="en-US" sz="2000"/>
              <a:t>tudy</a:t>
            </a:r>
            <a:r>
              <a:rPr lang="en-US"/>
              <a:t> </a:t>
            </a:r>
            <a:br>
              <a:rPr lang="en-US"/>
            </a:br>
            <a:r>
              <a:rPr lang="en-US"/>
              <a:t>descriptive (meta)data</a:t>
            </a:r>
            <a:br>
              <a:rPr lang="en-US"/>
            </a:br>
            <a:r>
              <a:rPr lang="en-US"/>
              <a:t>information on the subject </a:t>
            </a: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Factors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2EEF33-4D1F-89A8-C67E-2ED61A8F9A08}"/>
              </a:ext>
            </a:extLst>
          </p:cNvPr>
          <p:cNvCxnSpPr>
            <a:cxnSpLocks/>
          </p:cNvCxnSpPr>
          <p:nvPr/>
        </p:nvCxnSpPr>
        <p:spPr>
          <a:xfrm flipH="1">
            <a:off x="2830184" y="2387170"/>
            <a:ext cx="1800202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8F408A-C6F3-24B7-E31F-966257A4D302}"/>
              </a:ext>
            </a:extLst>
          </p:cNvPr>
          <p:cNvCxnSpPr>
            <a:cxnSpLocks/>
          </p:cNvCxnSpPr>
          <p:nvPr/>
        </p:nvCxnSpPr>
        <p:spPr>
          <a:xfrm flipH="1">
            <a:off x="3025542" y="1943302"/>
            <a:ext cx="3909169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96C6CC-A58E-A929-BAC5-03C8C5EEE4AD}"/>
              </a:ext>
            </a:extLst>
          </p:cNvPr>
          <p:cNvSpPr txBox="1"/>
          <p:nvPr/>
        </p:nvSpPr>
        <p:spPr>
          <a:xfrm>
            <a:off x="7272030" y="1398359"/>
            <a:ext cx="3372398" cy="2400657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  <a:r>
              <a:rPr lang="en-US" sz="2000"/>
              <a:t>ssay</a:t>
            </a:r>
            <a:r>
              <a:rPr lang="en-US"/>
              <a:t> </a:t>
            </a:r>
            <a:br>
              <a:rPr lang="en-US"/>
            </a:br>
            <a:r>
              <a:rPr lang="en-US"/>
              <a:t>descriptive (meta)data</a:t>
            </a:r>
            <a:br>
              <a:rPr lang="en-US"/>
            </a:br>
            <a:r>
              <a:rPr lang="en-US"/>
              <a:t>information on the measurement </a:t>
            </a: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Factors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F7411-6277-4690-1FE2-53D40A6C251E}"/>
              </a:ext>
            </a:extLst>
          </p:cNvPr>
          <p:cNvSpPr txBox="1"/>
          <p:nvPr/>
        </p:nvSpPr>
        <p:spPr>
          <a:xfrm>
            <a:off x="7043759" y="5051121"/>
            <a:ext cx="4560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Symbol" panose="05050102010706020507" pitchFamily="18" charset="2"/>
              <a:buChar char="Þ"/>
            </a:pPr>
            <a:r>
              <a:rPr lang="en-US" sz="2800" b="1">
                <a:solidFill>
                  <a:schemeClr val="tx2"/>
                </a:solidFill>
                <a:latin typeface="Bradley Hand ITC" panose="03070402050302030203" pitchFamily="66" charset="0"/>
              </a:rPr>
              <a:t>widely established within </a:t>
            </a:r>
          </a:p>
          <a:p>
            <a:pPr algn="ctr"/>
            <a:r>
              <a:rPr lang="en-US" sz="2800" b="1">
                <a:solidFill>
                  <a:schemeClr val="tx2"/>
                </a:solidFill>
                <a:latin typeface="Bradley Hand ITC" panose="03070402050302030203" pitchFamily="66" charset="0"/>
              </a:rPr>
              <a:t>the ‘omics community</a:t>
            </a:r>
            <a:endParaRPr lang="de-DE" sz="2800" b="1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FA88-6212-93B6-FE95-35A767673D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Connected by similarity</a:t>
            </a:r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4E02A4-FB3D-9B72-42E9-9704CD50337C}"/>
              </a:ext>
            </a:extLst>
          </p:cNvPr>
          <p:cNvCxnSpPr>
            <a:cxnSpLocks/>
          </p:cNvCxnSpPr>
          <p:nvPr/>
        </p:nvCxnSpPr>
        <p:spPr>
          <a:xfrm>
            <a:off x="1771171" y="2051573"/>
            <a:ext cx="53949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AB1A22-5DED-766B-09D8-74468D9C03D8}"/>
              </a:ext>
            </a:extLst>
          </p:cNvPr>
          <p:cNvGrpSpPr/>
          <p:nvPr/>
        </p:nvGrpSpPr>
        <p:grpSpPr>
          <a:xfrm>
            <a:off x="3646289" y="1567703"/>
            <a:ext cx="3159765" cy="4190925"/>
            <a:chOff x="3246718" y="1352550"/>
            <a:chExt cx="3159765" cy="41909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D4FF6F-5AD7-0655-BE22-B32E7116A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16" y="4198620"/>
              <a:ext cx="0" cy="13063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62E310-410E-571F-0D6F-0FF5CAF15FA0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16" y="2209800"/>
              <a:ext cx="0" cy="13063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C8552D-61CF-2863-C897-ED12D0784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816" y="2201708"/>
              <a:ext cx="628784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BB0F01-603A-75DA-9C83-5708FCEBC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0442" y="1833408"/>
              <a:ext cx="673234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F05A3F-44A6-8700-5B7F-A6B9CD6B9E19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16" y="1838325"/>
              <a:ext cx="0" cy="81740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6D745-E41E-676C-DAF1-F772A4AFF22F}"/>
                </a:ext>
              </a:extLst>
            </p:cNvPr>
            <p:cNvSpPr txBox="1"/>
            <p:nvPr/>
          </p:nvSpPr>
          <p:spPr>
            <a:xfrm>
              <a:off x="5002459" y="4250199"/>
              <a:ext cx="10744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/>
                <a:t>assay(s)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D12375-8F80-0939-32EB-93FFCE447E6D}"/>
                </a:ext>
              </a:extLst>
            </p:cNvPr>
            <p:cNvGrpSpPr/>
            <p:nvPr/>
          </p:nvGrpSpPr>
          <p:grpSpPr>
            <a:xfrm>
              <a:off x="4151733" y="1352550"/>
              <a:ext cx="879975" cy="632660"/>
              <a:chOff x="6590133" y="3295650"/>
              <a:chExt cx="879975" cy="632660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FFCC2010-6FA8-3D4F-A8E3-591D502A639C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7019CD3-8236-2D01-82B6-109016342BBD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investigation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9BEBE1-3249-BD61-9EAB-C35A9E92067E}"/>
                </a:ext>
              </a:extLst>
            </p:cNvPr>
            <p:cNvGrpSpPr/>
            <p:nvPr/>
          </p:nvGrpSpPr>
          <p:grpSpPr>
            <a:xfrm>
              <a:off x="3246718" y="3905250"/>
              <a:ext cx="493432" cy="632660"/>
              <a:chOff x="5989918" y="5076825"/>
              <a:chExt cx="493432" cy="63266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ED1AB04-8B76-3E18-CDB9-F816009A254E}"/>
                  </a:ext>
                </a:extLst>
              </p:cNvPr>
              <p:cNvSpPr/>
              <p:nvPr/>
            </p:nvSpPr>
            <p:spPr>
              <a:xfrm>
                <a:off x="6043611" y="5236369"/>
                <a:ext cx="116681" cy="640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CA6E9D-8F1C-944A-F710-80435E81BD38}"/>
                  </a:ext>
                </a:extLst>
              </p:cNvPr>
              <p:cNvSpPr/>
              <p:nvPr/>
            </p:nvSpPr>
            <p:spPr>
              <a:xfrm>
                <a:off x="6175769" y="5505451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9093743-5F1E-54EF-38DB-7B3F5D299B08}"/>
                  </a:ext>
                </a:extLst>
              </p:cNvPr>
              <p:cNvSpPr/>
              <p:nvPr/>
            </p:nvSpPr>
            <p:spPr>
              <a:xfrm>
                <a:off x="6311501" y="5541170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939898-6FC4-3FDC-A451-2B8AC84120F5}"/>
                  </a:ext>
                </a:extLst>
              </p:cNvPr>
              <p:cNvSpPr/>
              <p:nvPr/>
            </p:nvSpPr>
            <p:spPr>
              <a:xfrm>
                <a:off x="6043611" y="5526882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1855F60-1B12-4CCD-8B92-5F34F76E10D0}"/>
                  </a:ext>
                </a:extLst>
              </p:cNvPr>
              <p:cNvSpPr/>
              <p:nvPr/>
            </p:nvSpPr>
            <p:spPr>
              <a:xfrm>
                <a:off x="6311501" y="5331619"/>
                <a:ext cx="116681" cy="274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08147CB-81FD-7F18-F1B2-35A80BED63F8}"/>
                  </a:ext>
                </a:extLst>
              </p:cNvPr>
              <p:cNvSpPr/>
              <p:nvPr/>
            </p:nvSpPr>
            <p:spPr>
              <a:xfrm>
                <a:off x="6043611" y="5322094"/>
                <a:ext cx="116681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F19DE8-5C27-9DA3-E5BB-4470EF58F2FF}"/>
                  </a:ext>
                </a:extLst>
              </p:cNvPr>
              <p:cNvSpPr/>
              <p:nvPr/>
            </p:nvSpPr>
            <p:spPr>
              <a:xfrm>
                <a:off x="6175769" y="5238750"/>
                <a:ext cx="116681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057A3DD-6FEF-12BF-751A-4B3672A1B926}"/>
                  </a:ext>
                </a:extLst>
              </p:cNvPr>
              <p:cNvSpPr/>
              <p:nvPr/>
            </p:nvSpPr>
            <p:spPr>
              <a:xfrm>
                <a:off x="6175769" y="5391151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226245-5714-1EC8-4EFC-34CE13F3FEAD}"/>
                  </a:ext>
                </a:extLst>
              </p:cNvPr>
              <p:cNvSpPr/>
              <p:nvPr/>
            </p:nvSpPr>
            <p:spPr>
              <a:xfrm>
                <a:off x="6043611" y="5460208"/>
                <a:ext cx="116681" cy="18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91B8654-489E-546F-3B53-55439FAF79F7}"/>
                  </a:ext>
                </a:extLst>
              </p:cNvPr>
              <p:cNvSpPr/>
              <p:nvPr/>
            </p:nvSpPr>
            <p:spPr>
              <a:xfrm>
                <a:off x="6175769" y="5295901"/>
                <a:ext cx="116681" cy="274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FF5A2B0-A94B-928C-3E3D-1C9EFD5A41D8}"/>
                  </a:ext>
                </a:extLst>
              </p:cNvPr>
              <p:cNvSpPr/>
              <p:nvPr/>
            </p:nvSpPr>
            <p:spPr>
              <a:xfrm>
                <a:off x="6311501" y="5448302"/>
                <a:ext cx="116681" cy="182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96A809B-0973-AB41-693C-B8C4C2C4ED44}"/>
                  </a:ext>
                </a:extLst>
              </p:cNvPr>
              <p:cNvSpPr/>
              <p:nvPr/>
            </p:nvSpPr>
            <p:spPr>
              <a:xfrm>
                <a:off x="6043611" y="5548316"/>
                <a:ext cx="116681" cy="91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607095-438D-06D4-BA6F-B307649BB757}"/>
                  </a:ext>
                </a:extLst>
              </p:cNvPr>
              <p:cNvSpPr/>
              <p:nvPr/>
            </p:nvSpPr>
            <p:spPr>
              <a:xfrm>
                <a:off x="6311501" y="5236371"/>
                <a:ext cx="116681" cy="45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A710AD60-E4B5-D4A8-336E-8F04CF262C8A}"/>
                  </a:ext>
                </a:extLst>
              </p:cNvPr>
              <p:cNvSpPr/>
              <p:nvPr/>
            </p:nvSpPr>
            <p:spPr>
              <a:xfrm>
                <a:off x="5989918" y="5076825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3D46D6-CDAB-1AA6-32A0-B47D8812E397}"/>
                </a:ext>
              </a:extLst>
            </p:cNvPr>
            <p:cNvGrpSpPr/>
            <p:nvPr/>
          </p:nvGrpSpPr>
          <p:grpSpPr>
            <a:xfrm>
              <a:off x="4484968" y="3898900"/>
              <a:ext cx="493432" cy="632660"/>
              <a:chOff x="7228168" y="5070475"/>
              <a:chExt cx="493432" cy="63266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74F7221-D847-E194-AEAE-C67382D70DC5}"/>
                  </a:ext>
                </a:extLst>
              </p:cNvPr>
              <p:cNvSpPr/>
              <p:nvPr/>
            </p:nvSpPr>
            <p:spPr>
              <a:xfrm>
                <a:off x="7228168" y="5070475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C4A051C-AE95-1C7E-3E6B-F76F781DCBB4}"/>
                  </a:ext>
                </a:extLst>
              </p:cNvPr>
              <p:cNvGrpSpPr/>
              <p:nvPr/>
            </p:nvGrpSpPr>
            <p:grpSpPr>
              <a:xfrm>
                <a:off x="7318375" y="5232400"/>
                <a:ext cx="315817" cy="307975"/>
                <a:chOff x="7327900" y="5251450"/>
                <a:chExt cx="315817" cy="307975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CD7B70C-B1E3-87EF-5144-91602344EBBE}"/>
                    </a:ext>
                  </a:extLst>
                </p:cNvPr>
                <p:cNvSpPr/>
                <p:nvPr/>
              </p:nvSpPr>
              <p:spPr>
                <a:xfrm>
                  <a:off x="7327900" y="5254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759DF5A-76D1-444D-A99F-A7923C5F7954}"/>
                    </a:ext>
                  </a:extLst>
                </p:cNvPr>
                <p:cNvSpPr/>
                <p:nvPr/>
              </p:nvSpPr>
              <p:spPr>
                <a:xfrm>
                  <a:off x="7421282" y="5251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06EDA86-3D87-CAA0-8A86-08E670A16D15}"/>
                    </a:ext>
                  </a:extLst>
                </p:cNvPr>
                <p:cNvSpPr/>
                <p:nvPr/>
              </p:nvSpPr>
              <p:spPr>
                <a:xfrm>
                  <a:off x="7330514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96E686E-14A2-E0A7-895A-65B6E6341D6A}"/>
                    </a:ext>
                  </a:extLst>
                </p:cNvPr>
                <p:cNvSpPr/>
                <p:nvPr/>
              </p:nvSpPr>
              <p:spPr>
                <a:xfrm>
                  <a:off x="7328646" y="55118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4A0DE89-22AE-F1E6-A68A-810694CD1EE3}"/>
                    </a:ext>
                  </a:extLst>
                </p:cNvPr>
                <p:cNvSpPr/>
                <p:nvPr/>
              </p:nvSpPr>
              <p:spPr>
                <a:xfrm>
                  <a:off x="7422028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03F52EF-C923-4739-2C9F-EB858B923204}"/>
                    </a:ext>
                  </a:extLst>
                </p:cNvPr>
                <p:cNvSpPr/>
                <p:nvPr/>
              </p:nvSpPr>
              <p:spPr>
                <a:xfrm>
                  <a:off x="7502710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8244B53-D6C8-2B89-6FD7-FD34ADC63B79}"/>
                    </a:ext>
                  </a:extLst>
                </p:cNvPr>
                <p:cNvSpPr/>
                <p:nvPr/>
              </p:nvSpPr>
              <p:spPr>
                <a:xfrm>
                  <a:off x="7596092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AF8A1D2-C447-0140-00C5-F6EF098C7FD6}"/>
                    </a:ext>
                  </a:extLst>
                </p:cNvPr>
                <p:cNvSpPr/>
                <p:nvPr/>
              </p:nvSpPr>
              <p:spPr>
                <a:xfrm>
                  <a:off x="7508499" y="5508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207A3EC-7A5E-6115-7244-0102323F61C4}"/>
                    </a:ext>
                  </a:extLst>
                </p:cNvPr>
                <p:cNvSpPr/>
                <p:nvPr/>
              </p:nvSpPr>
              <p:spPr>
                <a:xfrm>
                  <a:off x="7595531" y="55118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AFDF02C-F99C-AB61-64B9-49D1E2125587}"/>
                    </a:ext>
                  </a:extLst>
                </p:cNvPr>
                <p:cNvSpPr/>
                <p:nvPr/>
              </p:nvSpPr>
              <p:spPr>
                <a:xfrm>
                  <a:off x="7504763" y="5251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EF0CA33-7DEE-7F06-8639-0C72489004B9}"/>
                    </a:ext>
                  </a:extLst>
                </p:cNvPr>
                <p:cNvSpPr/>
                <p:nvPr/>
              </p:nvSpPr>
              <p:spPr>
                <a:xfrm>
                  <a:off x="7594970" y="5254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D6CF3CF-F32C-585D-DA58-8A24916AFD2A}"/>
                    </a:ext>
                  </a:extLst>
                </p:cNvPr>
                <p:cNvSpPr/>
                <p:nvPr/>
              </p:nvSpPr>
              <p:spPr>
                <a:xfrm>
                  <a:off x="7589927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3173063-B75C-92C4-AFA1-32200B2CB0F0}"/>
                    </a:ext>
                  </a:extLst>
                </p:cNvPr>
                <p:cNvSpPr/>
                <p:nvPr/>
              </p:nvSpPr>
              <p:spPr>
                <a:xfrm>
                  <a:off x="7329577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FF2E6E2-08C9-F49A-C209-5EBF12A22699}"/>
                    </a:ext>
                  </a:extLst>
                </p:cNvPr>
                <p:cNvSpPr/>
                <p:nvPr/>
              </p:nvSpPr>
              <p:spPr>
                <a:xfrm>
                  <a:off x="7428002" y="53340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D11CFF9-65E9-D6B3-34AD-154F73E29229}"/>
                    </a:ext>
                  </a:extLst>
                </p:cNvPr>
                <p:cNvSpPr/>
                <p:nvPr/>
              </p:nvSpPr>
              <p:spPr>
                <a:xfrm>
                  <a:off x="7504202" y="54197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F42314-B74F-85AC-E2B9-181BDDD03BA9}"/>
                    </a:ext>
                  </a:extLst>
                </p:cNvPr>
                <p:cNvSpPr/>
                <p:nvPr/>
              </p:nvSpPr>
              <p:spPr>
                <a:xfrm>
                  <a:off x="7424827" y="5505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5DF1A4-B9F7-7C22-FA8F-52607683A02A}"/>
                </a:ext>
              </a:extLst>
            </p:cNvPr>
            <p:cNvGrpSpPr/>
            <p:nvPr/>
          </p:nvGrpSpPr>
          <p:grpSpPr>
            <a:xfrm>
              <a:off x="3865843" y="3902075"/>
              <a:ext cx="493432" cy="632660"/>
              <a:chOff x="6609043" y="5073650"/>
              <a:chExt cx="493432" cy="63266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F31C280-43DF-2735-CE8C-9A62F2A1C959}"/>
                  </a:ext>
                </a:extLst>
              </p:cNvPr>
              <p:cNvSpPr/>
              <p:nvPr/>
            </p:nvSpPr>
            <p:spPr>
              <a:xfrm>
                <a:off x="6609043" y="5073650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E7F7DE6-78E2-4452-65CD-0F775D5283F6}"/>
                  </a:ext>
                </a:extLst>
              </p:cNvPr>
              <p:cNvCxnSpPr/>
              <p:nvPr/>
            </p:nvCxnSpPr>
            <p:spPr>
              <a:xfrm>
                <a:off x="6692900" y="5292725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72FCA6-0651-0F25-B75C-0FDDBED49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500" y="5302250"/>
                <a:ext cx="0" cy="152400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FA7B3F4-AAEC-309A-7884-B348809C738F}"/>
                  </a:ext>
                </a:extLst>
              </p:cNvPr>
              <p:cNvCxnSpPr/>
              <p:nvPr/>
            </p:nvCxnSpPr>
            <p:spPr>
              <a:xfrm>
                <a:off x="6737350" y="5238750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FC79D9-6F86-A239-04A0-2F20ECE872D4}"/>
                  </a:ext>
                </a:extLst>
              </p:cNvPr>
              <p:cNvCxnSpPr/>
              <p:nvPr/>
            </p:nvCxnSpPr>
            <p:spPr>
              <a:xfrm>
                <a:off x="6873875" y="5248275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47A25BD-1E71-EC10-B29B-AF2D6AE25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9575" y="5343525"/>
                <a:ext cx="0" cy="152400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F7F127C-4CF2-08AB-391A-9F0BD28C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25" y="53879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81A9ADA-8078-6F1D-E114-EC39B27CE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6100" y="53498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A18533-17F4-8CEF-12D4-CAD454A03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3550" y="541972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5CE03C6-3FFC-94F4-6C0F-D2F06181F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650" y="53752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AB4C32F-500D-7C9E-B8B6-45A4986BF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650" y="5464175"/>
                <a:ext cx="0" cy="7302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62D47DA-2D87-8BE5-8B73-0AD703AB2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050" y="5426075"/>
                <a:ext cx="0" cy="11747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822B392-7FA4-854E-2419-F8ED99BB1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450" y="5387975"/>
                <a:ext cx="0" cy="11747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67F96-E350-3F97-EC77-F6AD65348288}"/>
                </a:ext>
              </a:extLst>
            </p:cNvPr>
            <p:cNvGrpSpPr/>
            <p:nvPr/>
          </p:nvGrpSpPr>
          <p:grpSpPr>
            <a:xfrm>
              <a:off x="4878808" y="2501900"/>
              <a:ext cx="879975" cy="632660"/>
              <a:chOff x="6590133" y="3295650"/>
              <a:chExt cx="879975" cy="63266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AF913D4-8406-875E-0E32-1881886FC9AA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BF12A-E5A4-EBA4-D1EE-015875115DE6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study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22173B-68EE-B38C-570C-C641C7881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5939" y="2104777"/>
              <a:ext cx="35302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E47D96-60E6-C082-E685-6EDA9D788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988" y="2298811"/>
              <a:ext cx="66913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0610CB-692B-1CD1-7F48-60E322B2E32A}"/>
                </a:ext>
              </a:extLst>
            </p:cNvPr>
            <p:cNvSpPr/>
            <p:nvPr/>
          </p:nvSpPr>
          <p:spPr>
            <a:xfrm rot="5400000">
              <a:off x="4483714" y="1747410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725ADA-ED16-FD8F-533A-B69B29C77AD9}"/>
                </a:ext>
              </a:extLst>
            </p:cNvPr>
            <p:cNvCxnSpPr>
              <a:cxnSpLocks/>
            </p:cNvCxnSpPr>
            <p:nvPr/>
          </p:nvCxnSpPr>
          <p:spPr>
            <a:xfrm>
              <a:off x="3489190" y="2466975"/>
              <a:ext cx="0" cy="142700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20A1CB-ED56-B57A-F8DE-012D11BFDFE6}"/>
                </a:ext>
              </a:extLst>
            </p:cNvPr>
            <p:cNvCxnSpPr>
              <a:cxnSpLocks/>
            </p:cNvCxnSpPr>
            <p:nvPr/>
          </p:nvCxnSpPr>
          <p:spPr>
            <a:xfrm>
              <a:off x="4117840" y="2276475"/>
              <a:ext cx="0" cy="163655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CF5DD0-1571-2B3D-93C4-31F1D384BC17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731684" y="2314575"/>
              <a:ext cx="0" cy="15843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F53886-DBA8-C01B-E48C-C1A7107611D9}"/>
                </a:ext>
              </a:extLst>
            </p:cNvPr>
            <p:cNvCxnSpPr>
              <a:cxnSpLocks/>
              <a:stCxn id="26" idx="5"/>
              <a:endCxn id="91" idx="0"/>
            </p:cNvCxnSpPr>
            <p:nvPr/>
          </p:nvCxnSpPr>
          <p:spPr>
            <a:xfrm flipH="1">
              <a:off x="3493434" y="3051659"/>
              <a:ext cx="1731776" cy="853591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56FFCB-7A51-73EE-BFC2-106F1B401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316" y="3000375"/>
              <a:ext cx="1225684" cy="8872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FF79FE-CCAF-71A8-B2FD-68209411F88C}"/>
                </a:ext>
              </a:extLst>
            </p:cNvPr>
            <p:cNvSpPr/>
            <p:nvPr/>
          </p:nvSpPr>
          <p:spPr>
            <a:xfrm rot="5400000">
              <a:off x="5198089" y="2893585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24F9C5-4DF4-5CC8-A014-7D15C6237514}"/>
                </a:ext>
              </a:extLst>
            </p:cNvPr>
            <p:cNvGrpSpPr/>
            <p:nvPr/>
          </p:nvGrpSpPr>
          <p:grpSpPr>
            <a:xfrm>
              <a:off x="5526508" y="3092450"/>
              <a:ext cx="879975" cy="632660"/>
              <a:chOff x="6590133" y="3295650"/>
              <a:chExt cx="879975" cy="63266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05E8383-2E71-560B-427A-7FA84569B98C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9C1228-CB0B-2C28-2644-003D010ED2A7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study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3F7AE9-0FAA-6DC7-048E-408DF02463B1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731684" y="3581400"/>
              <a:ext cx="1224618" cy="31750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BD4FC1-1EEA-A801-901F-535E873F0E27}"/>
                </a:ext>
              </a:extLst>
            </p:cNvPr>
            <p:cNvSpPr/>
            <p:nvPr/>
          </p:nvSpPr>
          <p:spPr>
            <a:xfrm rot="5400000">
              <a:off x="5852139" y="3490485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930A6E-A3F2-0737-58FC-0FE48875C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338" y="2466292"/>
              <a:ext cx="66595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0A64D6-CF3A-F942-B849-C3E74DDB3D59}"/>
                </a:ext>
              </a:extLst>
            </p:cNvPr>
            <p:cNvCxnSpPr>
              <a:cxnSpLocks/>
            </p:cNvCxnSpPr>
            <p:nvPr/>
          </p:nvCxnSpPr>
          <p:spPr>
            <a:xfrm>
              <a:off x="3496810" y="4699635"/>
              <a:ext cx="0" cy="68995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2CC4EE-B1BA-5F66-A178-EF3341584701}"/>
                </a:ext>
              </a:extLst>
            </p:cNvPr>
            <p:cNvCxnSpPr>
              <a:cxnSpLocks/>
            </p:cNvCxnSpPr>
            <p:nvPr/>
          </p:nvCxnSpPr>
          <p:spPr>
            <a:xfrm>
              <a:off x="4731250" y="4699635"/>
              <a:ext cx="0" cy="68995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3D146A-7131-B9A5-6754-15FC19889AC2}"/>
                </a:ext>
              </a:extLst>
            </p:cNvPr>
            <p:cNvSpPr txBox="1"/>
            <p:nvPr/>
          </p:nvSpPr>
          <p:spPr>
            <a:xfrm>
              <a:off x="3432569" y="4771488"/>
              <a:ext cx="750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CWL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AD3E52-F1EA-99B0-08F1-15E8D1B40E0F}"/>
                </a:ext>
              </a:extLst>
            </p:cNvPr>
            <p:cNvSpPr txBox="1"/>
            <p:nvPr/>
          </p:nvSpPr>
          <p:spPr>
            <a:xfrm>
              <a:off x="4923769" y="5235698"/>
              <a:ext cx="10744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/>
                <a:t>result(s)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EB5B9E-BB40-1813-EE46-61606394EAA2}"/>
                </a:ext>
              </a:extLst>
            </p:cNvPr>
            <p:cNvGrpSpPr/>
            <p:nvPr/>
          </p:nvGrpSpPr>
          <p:grpSpPr>
            <a:xfrm>
              <a:off x="5511268" y="4890770"/>
              <a:ext cx="879975" cy="632660"/>
              <a:chOff x="6590133" y="3295650"/>
              <a:chExt cx="879975" cy="63266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E46F9DA-2653-CC07-5AEA-A1329AB23697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370BB7-63B4-D63F-1542-D5AFD17562DF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run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17C245-D9EF-507D-8BA7-0B461749D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764" y="4165600"/>
              <a:ext cx="960456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95455-0CBF-0B02-754A-EB5C025346AE}"/>
                </a:ext>
              </a:extLst>
            </p:cNvPr>
            <p:cNvCxnSpPr>
              <a:cxnSpLocks/>
            </p:cNvCxnSpPr>
            <p:nvPr/>
          </p:nvCxnSpPr>
          <p:spPr>
            <a:xfrm>
              <a:off x="5897110" y="4754880"/>
              <a:ext cx="0" cy="25908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66E26B-663D-3066-0C8B-DE846A26D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9804" y="4775200"/>
              <a:ext cx="96045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CCEA25-B7FD-02D7-AF1C-6727DFEF4762}"/>
                </a:ext>
              </a:extLst>
            </p:cNvPr>
            <p:cNvSpPr/>
            <p:nvPr/>
          </p:nvSpPr>
          <p:spPr>
            <a:xfrm rot="5400000">
              <a:off x="4832329" y="4691905"/>
              <a:ext cx="185195" cy="18519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811BB7-14D1-A79D-1212-EFEC8693DDFD}"/>
                </a:ext>
              </a:extLst>
            </p:cNvPr>
            <p:cNvSpPr/>
            <p:nvPr/>
          </p:nvSpPr>
          <p:spPr>
            <a:xfrm rot="5400000">
              <a:off x="4923769" y="4082305"/>
              <a:ext cx="185195" cy="185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8ECDD5E-3F90-604C-A2A0-8224DE8C5F9B}"/>
                </a:ext>
              </a:extLst>
            </p:cNvPr>
            <p:cNvSpPr txBox="1"/>
            <p:nvPr/>
          </p:nvSpPr>
          <p:spPr>
            <a:xfrm>
              <a:off x="3755297" y="4865106"/>
              <a:ext cx="9843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+ parameter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EDAA7C2-0E55-3DE6-6A44-EB43ADE2BB79}"/>
              </a:ext>
            </a:extLst>
          </p:cNvPr>
          <p:cNvSpPr txBox="1"/>
          <p:nvPr/>
        </p:nvSpPr>
        <p:spPr>
          <a:xfrm>
            <a:off x="1953278" y="1633097"/>
            <a:ext cx="167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administrative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50F2C3-B938-6833-B4A4-8011C51DF3C0}"/>
              </a:ext>
            </a:extLst>
          </p:cNvPr>
          <p:cNvSpPr txBox="1"/>
          <p:nvPr/>
        </p:nvSpPr>
        <p:spPr>
          <a:xfrm>
            <a:off x="1953278" y="2119618"/>
            <a:ext cx="195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experimental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70DCA-6EB3-5A0F-E83A-A736F56AC2CB}"/>
              </a:ext>
            </a:extLst>
          </p:cNvPr>
          <p:cNvSpPr txBox="1"/>
          <p:nvPr/>
        </p:nvSpPr>
        <p:spPr>
          <a:xfrm>
            <a:off x="1953278" y="4832338"/>
            <a:ext cx="166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computational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515883-6158-10EF-3E8D-C4F7BC740EE3}"/>
              </a:ext>
            </a:extLst>
          </p:cNvPr>
          <p:cNvCxnSpPr>
            <a:cxnSpLocks/>
          </p:cNvCxnSpPr>
          <p:nvPr/>
        </p:nvCxnSpPr>
        <p:spPr>
          <a:xfrm>
            <a:off x="1771171" y="4832873"/>
            <a:ext cx="5448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3C61B448-4249-6D72-78B9-A371EA05DBD0}"/>
              </a:ext>
            </a:extLst>
          </p:cNvPr>
          <p:cNvSpPr/>
          <p:nvPr/>
        </p:nvSpPr>
        <p:spPr>
          <a:xfrm>
            <a:off x="7291820" y="1439780"/>
            <a:ext cx="215455" cy="3437319"/>
          </a:xfrm>
          <a:prstGeom prst="rightBrace">
            <a:avLst>
              <a:gd name="adj1" fmla="val 8333"/>
              <a:gd name="adj2" fmla="val 26975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8F8A7E4-09F1-1F26-A96F-BF5C8B285FF0}"/>
              </a:ext>
            </a:extLst>
          </p:cNvPr>
          <p:cNvGrpSpPr/>
          <p:nvPr/>
        </p:nvGrpSpPr>
        <p:grpSpPr>
          <a:xfrm>
            <a:off x="8056727" y="1481560"/>
            <a:ext cx="2954209" cy="1518815"/>
            <a:chOff x="6287509" y="1230710"/>
            <a:chExt cx="3096253" cy="1591842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8DB18F7-2917-1851-ADBF-8E9989A3C11A}"/>
                </a:ext>
              </a:extLst>
            </p:cNvPr>
            <p:cNvSpPr/>
            <p:nvPr/>
          </p:nvSpPr>
          <p:spPr>
            <a:xfrm>
              <a:off x="6287509" y="1230710"/>
              <a:ext cx="3096253" cy="1591842"/>
            </a:xfrm>
            <a:prstGeom prst="roundRect">
              <a:avLst>
                <a:gd name="adj" fmla="val 6175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70B7AD-0505-1941-8E3B-B35D9DB9665D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A380BE7-848D-913F-F4A6-6CED39FC4C97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B9D78BE-6DC2-D59C-D874-0356D71A6B03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25929DB-335E-8064-9806-43C09B3F94CC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CCE658-6867-16BF-2B58-4A06D884D761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isa</a:t>
              </a:r>
              <a:endParaRPr lang="en-US"/>
            </a:p>
          </p:txBody>
        </p:sp>
      </p:grp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478C429-539A-DC92-CCC8-1D2DE1A2130E}"/>
              </a:ext>
            </a:extLst>
          </p:cNvPr>
          <p:cNvSpPr/>
          <p:nvPr/>
        </p:nvSpPr>
        <p:spPr>
          <a:xfrm>
            <a:off x="7571609" y="3675680"/>
            <a:ext cx="199866" cy="194446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mmon Workflow Language logo">
            <a:extLst>
              <a:ext uri="{FF2B5EF4-FFF2-40B4-BE49-F238E27FC236}">
                <a16:creationId xmlns:a16="http://schemas.microsoft.com/office/drawing/2014/main" id="{EDB1A07A-0730-CBCD-A437-D17DA2E1A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3"/>
          <a:stretch/>
        </p:blipFill>
        <p:spPr bwMode="auto">
          <a:xfrm>
            <a:off x="9048138" y="4047804"/>
            <a:ext cx="1399440" cy="11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7FC7F6-3170-7588-6BCA-B3890E9B96EE}"/>
              </a:ext>
            </a:extLst>
          </p:cNvPr>
          <p:cNvGrpSpPr/>
          <p:nvPr/>
        </p:nvGrpSpPr>
        <p:grpSpPr>
          <a:xfrm>
            <a:off x="8613232" y="4021896"/>
            <a:ext cx="410775" cy="1233124"/>
            <a:chOff x="7751545" y="3445838"/>
            <a:chExt cx="631037" cy="190130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79AD3A9-F240-CDED-5020-A618E30EED8C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8E48F13-EBF2-D27B-9135-F5E9C71C6CDB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E04EB6-A94F-527E-484C-2C7375CBB5DF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F72B29D-1297-EE48-CF20-C69B1FD8DE1A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5F2DAD-E1D5-0B33-5C47-FC7BF3F0CD87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12804D-FE92-3AB6-B35B-EB83432BFFA2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953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529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Support to bag your research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5526665" y="1421114"/>
            <a:ext cx="1116586" cy="1375267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5533BB-2F48-4E74-9BEF-3CC1AB20C03A}"/>
              </a:ext>
            </a:extLst>
          </p:cNvPr>
          <p:cNvGrpSpPr/>
          <p:nvPr/>
        </p:nvGrpSpPr>
        <p:grpSpPr>
          <a:xfrm>
            <a:off x="5366207" y="3645383"/>
            <a:ext cx="1408274" cy="1390217"/>
            <a:chOff x="1789667" y="2507452"/>
            <a:chExt cx="1908036" cy="18835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9667" y="2828217"/>
              <a:ext cx="1908036" cy="156280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560740-6388-498A-BE84-6FFE2FB31E47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7ED3D9-BE27-4F53-91D1-1C603D3F6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A37760B-F840-4631-8155-E62524734388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584DC07-0D66-4B4D-9F2E-ED132F3D4BF1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CC181C0-AAF4-43DD-9E5E-C468654FD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BE273A0-3133-4CF6-A45F-2AFF41DB6CE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8532AC-6BD2-4EC8-988F-E38ADB1F96FF}"/>
              </a:ext>
            </a:extLst>
          </p:cNvPr>
          <p:cNvCxnSpPr>
            <a:cxnSpLocks/>
          </p:cNvCxnSpPr>
          <p:nvPr/>
        </p:nvCxnSpPr>
        <p:spPr>
          <a:xfrm>
            <a:off x="6090328" y="2903682"/>
            <a:ext cx="0" cy="81201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6D8A298-3270-41F8-ABD5-F9E85A3F532D}"/>
              </a:ext>
            </a:extLst>
          </p:cNvPr>
          <p:cNvGrpSpPr/>
          <p:nvPr/>
        </p:nvGrpSpPr>
        <p:grpSpPr>
          <a:xfrm>
            <a:off x="2372286" y="2654560"/>
            <a:ext cx="1155386" cy="1155386"/>
            <a:chOff x="3103147" y="2745194"/>
            <a:chExt cx="880813" cy="88081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8752A65-CDEB-4895-83FB-334728B4F849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04C2FED-8521-41E5-BDCA-B34CA1AF85D5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1EDAFB1-A4B0-48DF-8897-040B05BBB6EB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9B7958-48AE-478E-8EAE-5C581663975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BC91023-F5F2-406A-A9AB-13E1B57B8EC7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470445FA-B2EA-4331-9C32-1EA981A85A42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95B49D4-84BE-40CC-A3AA-15B473C33418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09E3F49A-FA90-498C-BA6F-95FCC50D0CFE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F16A7AD6-4100-4CE7-B6B3-2D3ACCFDF075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62958297-CD41-46C2-9996-320A79E98A5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22B07A4-0DF8-42FC-9120-A7AF8723CF2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A10D9-7531-4B68-B5EE-5271201AC024}"/>
              </a:ext>
            </a:extLst>
          </p:cNvPr>
          <p:cNvCxnSpPr>
            <a:cxnSpLocks/>
          </p:cNvCxnSpPr>
          <p:nvPr/>
        </p:nvCxnSpPr>
        <p:spPr>
          <a:xfrm>
            <a:off x="3863294" y="3195161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31903E-2E1F-4EDB-A82A-E947FF27C87B}"/>
              </a:ext>
            </a:extLst>
          </p:cNvPr>
          <p:cNvSpPr txBox="1"/>
          <p:nvPr/>
        </p:nvSpPr>
        <p:spPr>
          <a:xfrm>
            <a:off x="3920409" y="2392950"/>
            <a:ext cx="12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tooling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44D3245-FC9A-44A7-82C2-33654EC20EB0}"/>
              </a:ext>
            </a:extLst>
          </p:cNvPr>
          <p:cNvGrpSpPr/>
          <p:nvPr/>
        </p:nvGrpSpPr>
        <p:grpSpPr>
          <a:xfrm>
            <a:off x="8581574" y="2302941"/>
            <a:ext cx="1876746" cy="1501231"/>
            <a:chOff x="2565186" y="968108"/>
            <a:chExt cx="4279232" cy="342301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C930386-867F-46F2-8D81-20D9008835D2}"/>
                </a:ext>
              </a:extLst>
            </p:cNvPr>
            <p:cNvSpPr/>
            <p:nvPr/>
          </p:nvSpPr>
          <p:spPr>
            <a:xfrm>
              <a:off x="3132353" y="1221237"/>
              <a:ext cx="3169881" cy="316988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42109A-1B4E-4688-8298-6ACDCFA2AE81}"/>
                </a:ext>
              </a:extLst>
            </p:cNvPr>
            <p:cNvGrpSpPr/>
            <p:nvPr/>
          </p:nvGrpSpPr>
          <p:grpSpPr>
            <a:xfrm>
              <a:off x="3293696" y="968108"/>
              <a:ext cx="1156410" cy="1156410"/>
              <a:chOff x="3302605" y="3088690"/>
              <a:chExt cx="1236184" cy="1236184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502CF26-7DFF-43F7-BE33-DEB8C2BB2D42}"/>
                  </a:ext>
                </a:extLst>
              </p:cNvPr>
              <p:cNvSpPr/>
              <p:nvPr/>
            </p:nvSpPr>
            <p:spPr>
              <a:xfrm>
                <a:off x="3302605" y="3088690"/>
                <a:ext cx="1236184" cy="12361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546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AFFDD4C4-8351-499A-841F-2FCCF4907545}"/>
                  </a:ext>
                </a:extLst>
              </p:cNvPr>
              <p:cNvGrpSpPr/>
              <p:nvPr/>
            </p:nvGrpSpPr>
            <p:grpSpPr>
              <a:xfrm>
                <a:off x="3516011" y="3199475"/>
                <a:ext cx="792927" cy="1027601"/>
                <a:chOff x="1100974" y="4568037"/>
                <a:chExt cx="1060541" cy="1374417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707FAB1-EED7-461E-8EEB-6DC48398EFA0}"/>
                    </a:ext>
                  </a:extLst>
                </p:cNvPr>
                <p:cNvSpPr/>
                <p:nvPr/>
              </p:nvSpPr>
              <p:spPr>
                <a:xfrm>
                  <a:off x="1100974" y="5184571"/>
                  <a:ext cx="1060541" cy="757883"/>
                </a:xfrm>
                <a:custGeom>
                  <a:avLst/>
                  <a:gdLst>
                    <a:gd name="connsiteX0" fmla="*/ 318821 w 1049154"/>
                    <a:gd name="connsiteY0" fmla="*/ 11323 h 758051"/>
                    <a:gd name="connsiteX1" fmla="*/ 264052 w 1049154"/>
                    <a:gd name="connsiteY1" fmla="*/ 18467 h 758051"/>
                    <a:gd name="connsiteX2" fmla="*/ 114033 w 1049154"/>
                    <a:gd name="connsiteY2" fmla="*/ 180392 h 758051"/>
                    <a:gd name="connsiteX3" fmla="*/ 11639 w 1049154"/>
                    <a:gd name="connsiteY3" fmla="*/ 385180 h 758051"/>
                    <a:gd name="connsiteX4" fmla="*/ 11639 w 1049154"/>
                    <a:gd name="connsiteY4" fmla="*/ 458998 h 758051"/>
                    <a:gd name="connsiteX5" fmla="*/ 94983 w 1049154"/>
                    <a:gd name="connsiteY5" fmla="*/ 556630 h 758051"/>
                    <a:gd name="connsiteX6" fmla="*/ 318821 w 1049154"/>
                    <a:gd name="connsiteY6" fmla="*/ 668548 h 758051"/>
                    <a:gd name="connsiteX7" fmla="*/ 485508 w 1049154"/>
                    <a:gd name="connsiteY7" fmla="*/ 754273 h 758051"/>
                    <a:gd name="connsiteX8" fmla="*/ 621239 w 1049154"/>
                    <a:gd name="connsiteY8" fmla="*/ 728080 h 758051"/>
                    <a:gd name="connsiteX9" fmla="*/ 859364 w 1049154"/>
                    <a:gd name="connsiteY9" fmla="*/ 597111 h 758051"/>
                    <a:gd name="connsiteX10" fmla="*/ 1028433 w 1049154"/>
                    <a:gd name="connsiteY10" fmla="*/ 497098 h 758051"/>
                    <a:gd name="connsiteX11" fmla="*/ 1042721 w 1049154"/>
                    <a:gd name="connsiteY11" fmla="*/ 439948 h 758051"/>
                    <a:gd name="connsiteX12" fmla="*/ 995096 w 1049154"/>
                    <a:gd name="connsiteY12" fmla="*/ 278023 h 758051"/>
                    <a:gd name="connsiteX13" fmla="*/ 821264 w 1049154"/>
                    <a:gd name="connsiteY13" fmla="*/ 63711 h 758051"/>
                    <a:gd name="connsiteX14" fmla="*/ 723633 w 1049154"/>
                    <a:gd name="connsiteY14" fmla="*/ 8942 h 758051"/>
                    <a:gd name="connsiteX15" fmla="*/ 656958 w 1049154"/>
                    <a:gd name="connsiteY15" fmla="*/ 151817 h 758051"/>
                    <a:gd name="connsiteX16" fmla="*/ 547421 w 1049154"/>
                    <a:gd name="connsiteY16" fmla="*/ 385180 h 758051"/>
                    <a:gd name="connsiteX17" fmla="*/ 518846 w 1049154"/>
                    <a:gd name="connsiteY17" fmla="*/ 420898 h 758051"/>
                    <a:gd name="connsiteX18" fmla="*/ 421214 w 1049154"/>
                    <a:gd name="connsiteY18" fmla="*/ 258973 h 758051"/>
                    <a:gd name="connsiteX19" fmla="*/ 347396 w 1049154"/>
                    <a:gd name="connsiteY19" fmla="*/ 87523 h 758051"/>
                    <a:gd name="connsiteX20" fmla="*/ 318821 w 1049154"/>
                    <a:gd name="connsiteY20" fmla="*/ 11323 h 758051"/>
                    <a:gd name="connsiteX0" fmla="*/ 318821 w 1052210"/>
                    <a:gd name="connsiteY0" fmla="*/ 11323 h 758051"/>
                    <a:gd name="connsiteX1" fmla="*/ 264052 w 1052210"/>
                    <a:gd name="connsiteY1" fmla="*/ 18467 h 758051"/>
                    <a:gd name="connsiteX2" fmla="*/ 114033 w 1052210"/>
                    <a:gd name="connsiteY2" fmla="*/ 180392 h 758051"/>
                    <a:gd name="connsiteX3" fmla="*/ 11639 w 1052210"/>
                    <a:gd name="connsiteY3" fmla="*/ 385180 h 758051"/>
                    <a:gd name="connsiteX4" fmla="*/ 11639 w 1052210"/>
                    <a:gd name="connsiteY4" fmla="*/ 458998 h 758051"/>
                    <a:gd name="connsiteX5" fmla="*/ 94983 w 1052210"/>
                    <a:gd name="connsiteY5" fmla="*/ 556630 h 758051"/>
                    <a:gd name="connsiteX6" fmla="*/ 318821 w 1052210"/>
                    <a:gd name="connsiteY6" fmla="*/ 668548 h 758051"/>
                    <a:gd name="connsiteX7" fmla="*/ 485508 w 1052210"/>
                    <a:gd name="connsiteY7" fmla="*/ 754273 h 758051"/>
                    <a:gd name="connsiteX8" fmla="*/ 621239 w 1052210"/>
                    <a:gd name="connsiteY8" fmla="*/ 728080 h 758051"/>
                    <a:gd name="connsiteX9" fmla="*/ 859364 w 1052210"/>
                    <a:gd name="connsiteY9" fmla="*/ 597111 h 758051"/>
                    <a:gd name="connsiteX10" fmla="*/ 1028433 w 1052210"/>
                    <a:gd name="connsiteY10" fmla="*/ 497098 h 758051"/>
                    <a:gd name="connsiteX11" fmla="*/ 1047484 w 1052210"/>
                    <a:gd name="connsiteY11" fmla="*/ 416136 h 758051"/>
                    <a:gd name="connsiteX12" fmla="*/ 995096 w 1052210"/>
                    <a:gd name="connsiteY12" fmla="*/ 278023 h 758051"/>
                    <a:gd name="connsiteX13" fmla="*/ 821264 w 1052210"/>
                    <a:gd name="connsiteY13" fmla="*/ 63711 h 758051"/>
                    <a:gd name="connsiteX14" fmla="*/ 723633 w 1052210"/>
                    <a:gd name="connsiteY14" fmla="*/ 8942 h 758051"/>
                    <a:gd name="connsiteX15" fmla="*/ 656958 w 1052210"/>
                    <a:gd name="connsiteY15" fmla="*/ 151817 h 758051"/>
                    <a:gd name="connsiteX16" fmla="*/ 547421 w 1052210"/>
                    <a:gd name="connsiteY16" fmla="*/ 385180 h 758051"/>
                    <a:gd name="connsiteX17" fmla="*/ 518846 w 1052210"/>
                    <a:gd name="connsiteY17" fmla="*/ 420898 h 758051"/>
                    <a:gd name="connsiteX18" fmla="*/ 421214 w 1052210"/>
                    <a:gd name="connsiteY18" fmla="*/ 258973 h 758051"/>
                    <a:gd name="connsiteX19" fmla="*/ 347396 w 1052210"/>
                    <a:gd name="connsiteY19" fmla="*/ 87523 h 758051"/>
                    <a:gd name="connsiteX20" fmla="*/ 318821 w 1052210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04917 w 1054949"/>
                    <a:gd name="connsiteY17" fmla="*/ 406611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7883"/>
                    <a:gd name="connsiteX1" fmla="*/ 266791 w 1054949"/>
                    <a:gd name="connsiteY1" fmla="*/ 18467 h 757883"/>
                    <a:gd name="connsiteX2" fmla="*/ 116772 w 1054949"/>
                    <a:gd name="connsiteY2" fmla="*/ 180392 h 757883"/>
                    <a:gd name="connsiteX3" fmla="*/ 14378 w 1054949"/>
                    <a:gd name="connsiteY3" fmla="*/ 385180 h 757883"/>
                    <a:gd name="connsiteX4" fmla="*/ 9616 w 1054949"/>
                    <a:gd name="connsiteY4" fmla="*/ 482810 h 757883"/>
                    <a:gd name="connsiteX5" fmla="*/ 97722 w 1054949"/>
                    <a:gd name="connsiteY5" fmla="*/ 556630 h 757883"/>
                    <a:gd name="connsiteX6" fmla="*/ 319179 w 1054949"/>
                    <a:gd name="connsiteY6" fmla="*/ 670929 h 757883"/>
                    <a:gd name="connsiteX7" fmla="*/ 488247 w 1054949"/>
                    <a:gd name="connsiteY7" fmla="*/ 754273 h 757883"/>
                    <a:gd name="connsiteX8" fmla="*/ 623978 w 1054949"/>
                    <a:gd name="connsiteY8" fmla="*/ 728080 h 757883"/>
                    <a:gd name="connsiteX9" fmla="*/ 862103 w 1054949"/>
                    <a:gd name="connsiteY9" fmla="*/ 597111 h 757883"/>
                    <a:gd name="connsiteX10" fmla="*/ 1031172 w 1054949"/>
                    <a:gd name="connsiteY10" fmla="*/ 497098 h 757883"/>
                    <a:gd name="connsiteX11" fmla="*/ 1050223 w 1054949"/>
                    <a:gd name="connsiteY11" fmla="*/ 416136 h 757883"/>
                    <a:gd name="connsiteX12" fmla="*/ 997835 w 1054949"/>
                    <a:gd name="connsiteY12" fmla="*/ 278023 h 757883"/>
                    <a:gd name="connsiteX13" fmla="*/ 824003 w 1054949"/>
                    <a:gd name="connsiteY13" fmla="*/ 63711 h 757883"/>
                    <a:gd name="connsiteX14" fmla="*/ 726372 w 1054949"/>
                    <a:gd name="connsiteY14" fmla="*/ 8942 h 757883"/>
                    <a:gd name="connsiteX15" fmla="*/ 659697 w 1054949"/>
                    <a:gd name="connsiteY15" fmla="*/ 151817 h 757883"/>
                    <a:gd name="connsiteX16" fmla="*/ 550160 w 1054949"/>
                    <a:gd name="connsiteY16" fmla="*/ 385180 h 757883"/>
                    <a:gd name="connsiteX17" fmla="*/ 504917 w 1054949"/>
                    <a:gd name="connsiteY17" fmla="*/ 406611 h 757883"/>
                    <a:gd name="connsiteX18" fmla="*/ 423953 w 1054949"/>
                    <a:gd name="connsiteY18" fmla="*/ 258973 h 757883"/>
                    <a:gd name="connsiteX19" fmla="*/ 350135 w 1054949"/>
                    <a:gd name="connsiteY19" fmla="*/ 87523 h 757883"/>
                    <a:gd name="connsiteX20" fmla="*/ 321560 w 1054949"/>
                    <a:gd name="connsiteY20" fmla="*/ 11323 h 757883"/>
                    <a:gd name="connsiteX0" fmla="*/ 321560 w 1058425"/>
                    <a:gd name="connsiteY0" fmla="*/ 11323 h 757883"/>
                    <a:gd name="connsiteX1" fmla="*/ 266791 w 1058425"/>
                    <a:gd name="connsiteY1" fmla="*/ 18467 h 757883"/>
                    <a:gd name="connsiteX2" fmla="*/ 116772 w 1058425"/>
                    <a:gd name="connsiteY2" fmla="*/ 180392 h 757883"/>
                    <a:gd name="connsiteX3" fmla="*/ 14378 w 1058425"/>
                    <a:gd name="connsiteY3" fmla="*/ 385180 h 757883"/>
                    <a:gd name="connsiteX4" fmla="*/ 9616 w 1058425"/>
                    <a:gd name="connsiteY4" fmla="*/ 482810 h 757883"/>
                    <a:gd name="connsiteX5" fmla="*/ 97722 w 1058425"/>
                    <a:gd name="connsiteY5" fmla="*/ 556630 h 757883"/>
                    <a:gd name="connsiteX6" fmla="*/ 319179 w 1058425"/>
                    <a:gd name="connsiteY6" fmla="*/ 670929 h 757883"/>
                    <a:gd name="connsiteX7" fmla="*/ 488247 w 1058425"/>
                    <a:gd name="connsiteY7" fmla="*/ 754273 h 757883"/>
                    <a:gd name="connsiteX8" fmla="*/ 623978 w 1058425"/>
                    <a:gd name="connsiteY8" fmla="*/ 728080 h 757883"/>
                    <a:gd name="connsiteX9" fmla="*/ 862103 w 1058425"/>
                    <a:gd name="connsiteY9" fmla="*/ 597111 h 757883"/>
                    <a:gd name="connsiteX10" fmla="*/ 1031172 w 1058425"/>
                    <a:gd name="connsiteY10" fmla="*/ 497098 h 757883"/>
                    <a:gd name="connsiteX11" fmla="*/ 1054985 w 1058425"/>
                    <a:gd name="connsiteY11" fmla="*/ 406611 h 757883"/>
                    <a:gd name="connsiteX12" fmla="*/ 997835 w 1058425"/>
                    <a:gd name="connsiteY12" fmla="*/ 278023 h 757883"/>
                    <a:gd name="connsiteX13" fmla="*/ 824003 w 1058425"/>
                    <a:gd name="connsiteY13" fmla="*/ 63711 h 757883"/>
                    <a:gd name="connsiteX14" fmla="*/ 726372 w 1058425"/>
                    <a:gd name="connsiteY14" fmla="*/ 8942 h 757883"/>
                    <a:gd name="connsiteX15" fmla="*/ 659697 w 1058425"/>
                    <a:gd name="connsiteY15" fmla="*/ 151817 h 757883"/>
                    <a:gd name="connsiteX16" fmla="*/ 550160 w 1058425"/>
                    <a:gd name="connsiteY16" fmla="*/ 385180 h 757883"/>
                    <a:gd name="connsiteX17" fmla="*/ 504917 w 1058425"/>
                    <a:gd name="connsiteY17" fmla="*/ 406611 h 757883"/>
                    <a:gd name="connsiteX18" fmla="*/ 423953 w 1058425"/>
                    <a:gd name="connsiteY18" fmla="*/ 258973 h 757883"/>
                    <a:gd name="connsiteX19" fmla="*/ 350135 w 1058425"/>
                    <a:gd name="connsiteY19" fmla="*/ 87523 h 757883"/>
                    <a:gd name="connsiteX20" fmla="*/ 321560 w 1058425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4917 w 1060541"/>
                    <a:gd name="connsiteY17" fmla="*/ 406611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73274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0541" h="757883">
                      <a:moveTo>
                        <a:pt x="321560" y="11323"/>
                      </a:moveTo>
                      <a:cubicBezTo>
                        <a:pt x="307669" y="-186"/>
                        <a:pt x="300922" y="-9711"/>
                        <a:pt x="266791" y="18467"/>
                      </a:cubicBezTo>
                      <a:cubicBezTo>
                        <a:pt x="232660" y="46645"/>
                        <a:pt x="158841" y="119273"/>
                        <a:pt x="116772" y="180392"/>
                      </a:cubicBezTo>
                      <a:cubicBezTo>
                        <a:pt x="74703" y="241511"/>
                        <a:pt x="32237" y="334777"/>
                        <a:pt x="14378" y="385180"/>
                      </a:cubicBezTo>
                      <a:cubicBezTo>
                        <a:pt x="-3481" y="435583"/>
                        <a:pt x="-4275" y="454235"/>
                        <a:pt x="9616" y="482810"/>
                      </a:cubicBezTo>
                      <a:cubicBezTo>
                        <a:pt x="23507" y="511385"/>
                        <a:pt x="46128" y="525277"/>
                        <a:pt x="97722" y="556630"/>
                      </a:cubicBezTo>
                      <a:cubicBezTo>
                        <a:pt x="149316" y="587983"/>
                        <a:pt x="319179" y="670929"/>
                        <a:pt x="319179" y="670929"/>
                      </a:cubicBezTo>
                      <a:cubicBezTo>
                        <a:pt x="384266" y="703869"/>
                        <a:pt x="437447" y="744748"/>
                        <a:pt x="488247" y="754273"/>
                      </a:cubicBezTo>
                      <a:cubicBezTo>
                        <a:pt x="539047" y="763798"/>
                        <a:pt x="561669" y="754274"/>
                        <a:pt x="623978" y="728080"/>
                      </a:cubicBezTo>
                      <a:cubicBezTo>
                        <a:pt x="686287" y="701886"/>
                        <a:pt x="794237" y="635608"/>
                        <a:pt x="862103" y="597111"/>
                      </a:cubicBezTo>
                      <a:cubicBezTo>
                        <a:pt x="929969" y="558614"/>
                        <a:pt x="999025" y="528848"/>
                        <a:pt x="1031172" y="497098"/>
                      </a:cubicBezTo>
                      <a:cubicBezTo>
                        <a:pt x="1063319" y="465348"/>
                        <a:pt x="1065304" y="443123"/>
                        <a:pt x="1054985" y="406611"/>
                      </a:cubicBezTo>
                      <a:cubicBezTo>
                        <a:pt x="1044666" y="370099"/>
                        <a:pt x="1036332" y="335173"/>
                        <a:pt x="997835" y="278023"/>
                      </a:cubicBezTo>
                      <a:cubicBezTo>
                        <a:pt x="959338" y="220873"/>
                        <a:pt x="869247" y="108558"/>
                        <a:pt x="824003" y="63711"/>
                      </a:cubicBezTo>
                      <a:cubicBezTo>
                        <a:pt x="778759" y="18864"/>
                        <a:pt x="753756" y="-5742"/>
                        <a:pt x="726372" y="8942"/>
                      </a:cubicBezTo>
                      <a:cubicBezTo>
                        <a:pt x="698988" y="23626"/>
                        <a:pt x="689066" y="91095"/>
                        <a:pt x="659697" y="151817"/>
                      </a:cubicBezTo>
                      <a:cubicBezTo>
                        <a:pt x="630328" y="212539"/>
                        <a:pt x="575560" y="332793"/>
                        <a:pt x="550160" y="373274"/>
                      </a:cubicBezTo>
                      <a:cubicBezTo>
                        <a:pt x="524760" y="413755"/>
                        <a:pt x="528333" y="413755"/>
                        <a:pt x="507298" y="394705"/>
                      </a:cubicBezTo>
                      <a:cubicBezTo>
                        <a:pt x="486264" y="375655"/>
                        <a:pt x="452528" y="314536"/>
                        <a:pt x="423953" y="258973"/>
                      </a:cubicBezTo>
                      <a:cubicBezTo>
                        <a:pt x="395378" y="203411"/>
                        <a:pt x="364819" y="129592"/>
                        <a:pt x="350135" y="87523"/>
                      </a:cubicBezTo>
                      <a:cubicBezTo>
                        <a:pt x="335451" y="45454"/>
                        <a:pt x="335451" y="22832"/>
                        <a:pt x="321560" y="1132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C4C8E62F-4873-41BE-8E5C-015A51EACDCD}"/>
                    </a:ext>
                  </a:extLst>
                </p:cNvPr>
                <p:cNvSpPr/>
                <p:nvPr/>
              </p:nvSpPr>
              <p:spPr>
                <a:xfrm>
                  <a:off x="1334427" y="4568037"/>
                  <a:ext cx="573881" cy="573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85" name="Graphic 284" descr="Glasses">
                  <a:extLst>
                    <a:ext uri="{FF2B5EF4-FFF2-40B4-BE49-F238E27FC236}">
                      <a16:creationId xmlns:a16="http://schemas.microsoft.com/office/drawing/2014/main" id="{C72A3EAF-9F4D-404A-808C-83676362F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611" y="4577346"/>
                  <a:ext cx="619127" cy="573881"/>
                </a:xfrm>
                <a:prstGeom prst="rect">
                  <a:avLst/>
                </a:prstGeom>
              </p:spPr>
            </p:pic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752C95B-5BF4-41DB-9502-2C7279E585A5}"/>
                    </a:ext>
                  </a:extLst>
                </p:cNvPr>
                <p:cNvGrpSpPr/>
                <p:nvPr/>
              </p:nvGrpSpPr>
              <p:grpSpPr>
                <a:xfrm>
                  <a:off x="1552002" y="5184571"/>
                  <a:ext cx="123376" cy="425053"/>
                  <a:chOff x="5180644" y="5807424"/>
                  <a:chExt cx="124070" cy="338013"/>
                </a:xfrm>
                <a:solidFill>
                  <a:schemeClr val="accent1"/>
                </a:solidFill>
              </p:grpSpPr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A5AE4D6A-3E08-4703-B79C-1707E895BCEB}"/>
                      </a:ext>
                    </a:extLst>
                  </p:cNvPr>
                  <p:cNvSpPr/>
                  <p:nvPr/>
                </p:nvSpPr>
                <p:spPr>
                  <a:xfrm>
                    <a:off x="5180644" y="5807424"/>
                    <a:ext cx="121689" cy="52931"/>
                  </a:xfrm>
                  <a:custGeom>
                    <a:avLst/>
                    <a:gdLst>
                      <a:gd name="connsiteX0" fmla="*/ 103428 w 121689"/>
                      <a:gd name="connsiteY0" fmla="*/ 54437 h 52930"/>
                      <a:gd name="connsiteX1" fmla="*/ 123709 w 121689"/>
                      <a:gd name="connsiteY1" fmla="*/ 1506 h 52930"/>
                      <a:gd name="connsiteX2" fmla="*/ 2020 w 121689"/>
                      <a:gd name="connsiteY2" fmla="*/ 1506 h 52930"/>
                      <a:gd name="connsiteX3" fmla="*/ 22302 w 121689"/>
                      <a:gd name="connsiteY3" fmla="*/ 54437 h 52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689" h="52930">
                        <a:moveTo>
                          <a:pt x="103428" y="54437"/>
                        </a:moveTo>
                        <a:lnTo>
                          <a:pt x="123709" y="1506"/>
                        </a:lnTo>
                        <a:lnTo>
                          <a:pt x="2020" y="1506"/>
                        </a:lnTo>
                        <a:lnTo>
                          <a:pt x="22302" y="5443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5AD477FE-EEBE-4CD4-90DB-1A6A4DB097D4}"/>
                      </a:ext>
                    </a:extLst>
                  </p:cNvPr>
                  <p:cNvSpPr/>
                  <p:nvPr/>
                </p:nvSpPr>
                <p:spPr>
                  <a:xfrm>
                    <a:off x="5183025" y="5880783"/>
                    <a:ext cx="121689" cy="264654"/>
                  </a:xfrm>
                  <a:custGeom>
                    <a:avLst/>
                    <a:gdLst>
                      <a:gd name="connsiteX0" fmla="*/ 62865 w 121689"/>
                      <a:gd name="connsiteY0" fmla="*/ 148956 h 264653"/>
                      <a:gd name="connsiteX1" fmla="*/ 62865 w 121689"/>
                      <a:gd name="connsiteY1" fmla="*/ 133833 h 264653"/>
                      <a:gd name="connsiteX2" fmla="*/ 115597 w 121689"/>
                      <a:gd name="connsiteY2" fmla="*/ 133833 h 264653"/>
                      <a:gd name="connsiteX3" fmla="*/ 103428 w 121689"/>
                      <a:gd name="connsiteY3" fmla="*/ 1506 h 264653"/>
                      <a:gd name="connsiteX4" fmla="*/ 22302 w 121689"/>
                      <a:gd name="connsiteY4" fmla="*/ 1506 h 264653"/>
                      <a:gd name="connsiteX5" fmla="*/ 2020 w 121689"/>
                      <a:gd name="connsiteY5" fmla="*/ 220791 h 264653"/>
                      <a:gd name="connsiteX6" fmla="*/ 62865 w 121689"/>
                      <a:gd name="connsiteY6" fmla="*/ 266160 h 264653"/>
                      <a:gd name="connsiteX7" fmla="*/ 123709 w 121689"/>
                      <a:gd name="connsiteY7" fmla="*/ 220791 h 264653"/>
                      <a:gd name="connsiteX8" fmla="*/ 117118 w 121689"/>
                      <a:gd name="connsiteY8" fmla="*/ 148956 h 264653"/>
                      <a:gd name="connsiteX0" fmla="*/ 115098 w 121689"/>
                      <a:gd name="connsiteY0" fmla="*/ 147450 h 264654"/>
                      <a:gd name="connsiteX1" fmla="*/ 60845 w 121689"/>
                      <a:gd name="connsiteY1" fmla="*/ 132327 h 264654"/>
                      <a:gd name="connsiteX2" fmla="*/ 113577 w 121689"/>
                      <a:gd name="connsiteY2" fmla="*/ 132327 h 264654"/>
                      <a:gd name="connsiteX3" fmla="*/ 101408 w 121689"/>
                      <a:gd name="connsiteY3" fmla="*/ 0 h 264654"/>
                      <a:gd name="connsiteX4" fmla="*/ 20282 w 121689"/>
                      <a:gd name="connsiteY4" fmla="*/ 0 h 264654"/>
                      <a:gd name="connsiteX5" fmla="*/ 0 w 121689"/>
                      <a:gd name="connsiteY5" fmla="*/ 219285 h 264654"/>
                      <a:gd name="connsiteX6" fmla="*/ 60845 w 121689"/>
                      <a:gd name="connsiteY6" fmla="*/ 264654 h 264654"/>
                      <a:gd name="connsiteX7" fmla="*/ 121689 w 121689"/>
                      <a:gd name="connsiteY7" fmla="*/ 219285 h 264654"/>
                      <a:gd name="connsiteX8" fmla="*/ 115098 w 121689"/>
                      <a:gd name="connsiteY8" fmla="*/ 147450 h 264654"/>
                      <a:gd name="connsiteX0" fmla="*/ 115098 w 121689"/>
                      <a:gd name="connsiteY0" fmla="*/ 147450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7" fmla="*/ 115098 w 121689"/>
                      <a:gd name="connsiteY7" fmla="*/ 147450 h 264654"/>
                      <a:gd name="connsiteX0" fmla="*/ 121689 w 121689"/>
                      <a:gd name="connsiteY0" fmla="*/ 219285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0" fmla="*/ 121689 w 121689"/>
                      <a:gd name="connsiteY0" fmla="*/ 219285 h 264654"/>
                      <a:gd name="connsiteX1" fmla="*/ 101408 w 121689"/>
                      <a:gd name="connsiteY1" fmla="*/ 0 h 264654"/>
                      <a:gd name="connsiteX2" fmla="*/ 20282 w 121689"/>
                      <a:gd name="connsiteY2" fmla="*/ 0 h 264654"/>
                      <a:gd name="connsiteX3" fmla="*/ 0 w 121689"/>
                      <a:gd name="connsiteY3" fmla="*/ 219285 h 264654"/>
                      <a:gd name="connsiteX4" fmla="*/ 60845 w 121689"/>
                      <a:gd name="connsiteY4" fmla="*/ 264654 h 264654"/>
                      <a:gd name="connsiteX5" fmla="*/ 121689 w 121689"/>
                      <a:gd name="connsiteY5" fmla="*/ 219285 h 264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689" h="264654">
                        <a:moveTo>
                          <a:pt x="121689" y="219285"/>
                        </a:moveTo>
                        <a:lnTo>
                          <a:pt x="101408" y="0"/>
                        </a:lnTo>
                        <a:lnTo>
                          <a:pt x="20282" y="0"/>
                        </a:lnTo>
                        <a:lnTo>
                          <a:pt x="0" y="219285"/>
                        </a:lnTo>
                        <a:lnTo>
                          <a:pt x="60845" y="264654"/>
                        </a:lnTo>
                        <a:lnTo>
                          <a:pt x="121689" y="2192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8B88ADD-25C1-4A6E-95E9-89D5638E0305}"/>
                    </a:ext>
                  </a:extLst>
                </p:cNvPr>
                <p:cNvCxnSpPr/>
                <p:nvPr/>
              </p:nvCxnSpPr>
              <p:spPr>
                <a:xfrm>
                  <a:off x="1859757" y="5443221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04E9C16-7393-439A-A642-537E2E6747A5}"/>
                    </a:ext>
                  </a:extLst>
                </p:cNvPr>
                <p:cNvCxnSpPr/>
                <p:nvPr/>
              </p:nvCxnSpPr>
              <p:spPr>
                <a:xfrm>
                  <a:off x="1903546" y="5461987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BE4B42E-9464-4603-A784-B88D9B4E93CD}"/>
                    </a:ext>
                  </a:extLst>
                </p:cNvPr>
                <p:cNvSpPr/>
                <p:nvPr/>
              </p:nvSpPr>
              <p:spPr>
                <a:xfrm rot="10800000">
                  <a:off x="1800372" y="5499160"/>
                  <a:ext cx="181849" cy="140442"/>
                </a:xfrm>
                <a:custGeom>
                  <a:avLst/>
                  <a:gdLst>
                    <a:gd name="connsiteX0" fmla="*/ 213770 w 509364"/>
                    <a:gd name="connsiteY0" fmla="*/ 0 h 386625"/>
                    <a:gd name="connsiteX1" fmla="*/ 295594 w 509364"/>
                    <a:gd name="connsiteY1" fmla="*/ 0 h 386625"/>
                    <a:gd name="connsiteX2" fmla="*/ 509364 w 509364"/>
                    <a:gd name="connsiteY2" fmla="*/ 213770 h 386625"/>
                    <a:gd name="connsiteX3" fmla="*/ 509364 w 509364"/>
                    <a:gd name="connsiteY3" fmla="*/ 386625 h 386625"/>
                    <a:gd name="connsiteX4" fmla="*/ 0 w 509364"/>
                    <a:gd name="connsiteY4" fmla="*/ 386625 h 386625"/>
                    <a:gd name="connsiteX5" fmla="*/ 0 w 509364"/>
                    <a:gd name="connsiteY5" fmla="*/ 213770 h 386625"/>
                    <a:gd name="connsiteX6" fmla="*/ 213770 w 509364"/>
                    <a:gd name="connsiteY6" fmla="*/ 0 h 38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364" h="386625">
                      <a:moveTo>
                        <a:pt x="213770" y="0"/>
                      </a:moveTo>
                      <a:lnTo>
                        <a:pt x="295594" y="0"/>
                      </a:lnTo>
                      <a:cubicBezTo>
                        <a:pt x="413656" y="0"/>
                        <a:pt x="509364" y="95708"/>
                        <a:pt x="509364" y="213770"/>
                      </a:cubicBezTo>
                      <a:lnTo>
                        <a:pt x="509364" y="386625"/>
                      </a:lnTo>
                      <a:lnTo>
                        <a:pt x="0" y="386625"/>
                      </a:lnTo>
                      <a:lnTo>
                        <a:pt x="0" y="213770"/>
                      </a:lnTo>
                      <a:cubicBezTo>
                        <a:pt x="0" y="95708"/>
                        <a:pt x="95708" y="0"/>
                        <a:pt x="21377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E91FE79-91E0-4726-B758-38D20AA97BF1}"/>
                </a:ext>
              </a:extLst>
            </p:cNvPr>
            <p:cNvGrpSpPr/>
            <p:nvPr/>
          </p:nvGrpSpPr>
          <p:grpSpPr>
            <a:xfrm>
              <a:off x="3420961" y="2963008"/>
              <a:ext cx="3423457" cy="1047172"/>
              <a:chOff x="3420961" y="2963008"/>
              <a:chExt cx="3423457" cy="1047172"/>
            </a:xfrm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EA291A8A-B892-4227-AD2D-BB3428A1048E}"/>
                  </a:ext>
                </a:extLst>
              </p:cNvPr>
              <p:cNvSpPr/>
              <p:nvPr/>
            </p:nvSpPr>
            <p:spPr>
              <a:xfrm>
                <a:off x="3420961" y="2963008"/>
                <a:ext cx="3423457" cy="615461"/>
              </a:xfrm>
              <a:prstGeom prst="roundRect">
                <a:avLst>
                  <a:gd name="adj" fmla="val 333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05572C6-6626-4F04-B4F8-0F2DAEB42863}"/>
                  </a:ext>
                </a:extLst>
              </p:cNvPr>
              <p:cNvSpPr/>
              <p:nvPr/>
            </p:nvSpPr>
            <p:spPr>
              <a:xfrm>
                <a:off x="3687578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9AE757-83F5-4F79-9109-DD1C31F505D2}"/>
                  </a:ext>
                </a:extLst>
              </p:cNvPr>
              <p:cNvSpPr/>
              <p:nvPr/>
            </p:nvSpPr>
            <p:spPr>
              <a:xfrm>
                <a:off x="432355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CA99298-B015-406C-B8E6-4AC8C188516F}"/>
                  </a:ext>
                </a:extLst>
              </p:cNvPr>
              <p:cNvSpPr/>
              <p:nvPr/>
            </p:nvSpPr>
            <p:spPr>
              <a:xfrm>
                <a:off x="4959532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58940FB-CF80-4399-B169-9304ABB09511}"/>
                  </a:ext>
                </a:extLst>
              </p:cNvPr>
              <p:cNvSpPr/>
              <p:nvPr/>
            </p:nvSpPr>
            <p:spPr>
              <a:xfrm>
                <a:off x="5595509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8FAFC65-DE2E-4FED-92CD-10C1EB8ACC0C}"/>
                  </a:ext>
                </a:extLst>
              </p:cNvPr>
              <p:cNvSpPr/>
              <p:nvPr/>
            </p:nvSpPr>
            <p:spPr>
              <a:xfrm>
                <a:off x="3760931" y="3578469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ED090F4-E58F-44FB-9286-882C34FAA477}"/>
                  </a:ext>
                </a:extLst>
              </p:cNvPr>
              <p:cNvSpPr/>
              <p:nvPr/>
            </p:nvSpPr>
            <p:spPr>
              <a:xfrm>
                <a:off x="624140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EAAA7D5-0001-4559-97AC-2F750967FD36}"/>
                  </a:ext>
                </a:extLst>
              </p:cNvPr>
              <p:cNvSpPr/>
              <p:nvPr/>
            </p:nvSpPr>
            <p:spPr>
              <a:xfrm>
                <a:off x="6241491" y="3579357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80FA7B6-B312-413F-8AE1-F44D417F0413}"/>
                </a:ext>
              </a:extLst>
            </p:cNvPr>
            <p:cNvGrpSpPr/>
            <p:nvPr/>
          </p:nvGrpSpPr>
          <p:grpSpPr>
            <a:xfrm>
              <a:off x="5522664" y="1866060"/>
              <a:ext cx="996554" cy="966522"/>
              <a:chOff x="3797857" y="1266136"/>
              <a:chExt cx="3940810" cy="3822043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C08C1CD1-C8BC-4620-A8BC-20E36BAA23A0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C22F4DA-AD8D-41E1-85EA-B90E9E13E845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1C86AD1D-27D2-4906-938E-4274A5C23FEC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D36B0672-54C4-47BD-8942-16E7CFD57E10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3863354-4FB9-438E-997D-36D5602BE8B6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267" name="Arc 266">
                  <a:extLst>
                    <a:ext uri="{FF2B5EF4-FFF2-40B4-BE49-F238E27FC236}">
                      <a16:creationId xmlns:a16="http://schemas.microsoft.com/office/drawing/2014/main" id="{64ACD296-337B-440A-800C-5530FA590E5E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75033EE-70BA-48D5-B96F-070F7395D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D67EFD61-88DD-4678-AC0D-E503349D2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D09F3456-DCD2-434E-8B9A-8AD25AEE3B17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09F1352-4335-465E-A492-559A70CF743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B6A1E13A-71EF-4AF3-A546-DA89030950B4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AECBA05-9160-4039-A051-4CC609E61A1E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5BBBB16-6179-4B18-A5FB-8189E117D393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5183806-0BE7-4381-A26A-4F0456EDAED2}"/>
                    </a:ext>
                  </a:extLst>
                </p:cNvPr>
                <p:cNvCxnSpPr>
                  <a:cxnSpLocks/>
                  <a:stCxn id="26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CB5C928-E1D8-49B7-A628-F33B2713A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73FD5D0D-4318-4870-A915-948731E00582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C113E77-2CC3-4B06-8883-1BCF2ED20B93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9D26690-4F1F-454F-BFDB-E1BE463AD9AE}"/>
                    </a:ext>
                  </a:extLst>
                </p:cNvPr>
                <p:cNvCxnSpPr>
                  <a:cxnSpLocks/>
                  <a:stCxn id="25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9D8BCD48-0711-4628-81E9-CFDF5B125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116B55D-3970-4228-9C20-B43EAF6DB029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737DBD7-F7B1-4B92-826A-A0F208091F56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5A92153C-1256-440F-8161-A511B89C1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C82DCE3-7847-46DD-B4D2-BF7D273F2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Freeform: Shape 254" descr="Magnifying glass">
                <a:extLst>
                  <a:ext uri="{FF2B5EF4-FFF2-40B4-BE49-F238E27FC236}">
                    <a16:creationId xmlns:a16="http://schemas.microsoft.com/office/drawing/2014/main" id="{63C389BC-4779-4964-8B24-54BFD2C21972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1905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A30C6D-DF97-4EBE-B3AA-16CE0A2C9285}"/>
                </a:ext>
              </a:extLst>
            </p:cNvPr>
            <p:cNvGrpSpPr/>
            <p:nvPr/>
          </p:nvGrpSpPr>
          <p:grpSpPr>
            <a:xfrm>
              <a:off x="2565186" y="2272777"/>
              <a:ext cx="304152" cy="297111"/>
              <a:chOff x="3896723" y="1685569"/>
              <a:chExt cx="2702070" cy="2377086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565AA62-62A5-4379-8BCF-3A61A0DCF3F2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F7585407-E057-4060-9B83-50350497CA00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1BE88F-4F26-42B8-959B-A7BBDBE29016}"/>
                </a:ext>
              </a:extLst>
            </p:cNvPr>
            <p:cNvGrpSpPr/>
            <p:nvPr/>
          </p:nvGrpSpPr>
          <p:grpSpPr>
            <a:xfrm>
              <a:off x="3898932" y="2262476"/>
              <a:ext cx="774256" cy="564380"/>
              <a:chOff x="4207006" y="2856370"/>
              <a:chExt cx="3061749" cy="223180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8CC2B2C-110F-4688-A71F-CA76A706A114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E5B601A-62E7-49A5-93AC-E24E56D533A9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E252693-8A67-4EF1-9E7F-95DE2AAA4D80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6AB215-7BAB-47FE-AB76-6CEE946F399F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9984045-00F2-43D1-BD3B-353655B183E9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13F3C7B7-024E-4B2B-B28A-958D4490332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EC18A19-76DA-4A2E-9FAA-2B60332668FC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B5A4DF3-22C3-4CBC-841D-37E740D2DD2B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1602D2E-813C-4510-9248-19333D8FA038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883335E-25F3-4397-BBA0-810506903857}"/>
                    </a:ext>
                  </a:extLst>
                </p:cNvPr>
                <p:cNvCxnSpPr>
                  <a:cxnSpLocks/>
                  <a:stCxn id="237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FEACF38B-BB33-48D2-9589-05ACB0320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B4D89EEE-7E66-4D5E-AB23-61838B497633}"/>
                </a:ext>
              </a:extLst>
            </p:cNvPr>
            <p:cNvSpPr/>
            <p:nvPr/>
          </p:nvSpPr>
          <p:spPr>
            <a:xfrm>
              <a:off x="3359334" y="2358141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36C3C2F-0857-4875-8661-FD203B048E36}"/>
                </a:ext>
              </a:extLst>
            </p:cNvPr>
            <p:cNvSpPr/>
            <p:nvPr/>
          </p:nvSpPr>
          <p:spPr>
            <a:xfrm>
              <a:off x="5005277" y="2383289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BBF12E8-051E-498A-84B5-E6ADBE1D8409}"/>
              </a:ext>
            </a:extLst>
          </p:cNvPr>
          <p:cNvCxnSpPr>
            <a:cxnSpLocks/>
          </p:cNvCxnSpPr>
          <p:nvPr/>
        </p:nvCxnSpPr>
        <p:spPr>
          <a:xfrm flipH="1">
            <a:off x="6887411" y="3170444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0AD3C1E5-6B8B-444E-99FC-656BDEB9A247}"/>
              </a:ext>
            </a:extLst>
          </p:cNvPr>
          <p:cNvSpPr txBox="1"/>
          <p:nvPr/>
        </p:nvSpPr>
        <p:spPr>
          <a:xfrm>
            <a:off x="6944526" y="2368233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personal</a:t>
            </a:r>
          </a:p>
        </p:txBody>
      </p:sp>
      <p:sp>
        <p:nvSpPr>
          <p:cNvPr id="297" name="Content Placeholder 8">
            <a:extLst>
              <a:ext uri="{FF2B5EF4-FFF2-40B4-BE49-F238E27FC236}">
                <a16:creationId xmlns:a16="http://schemas.microsoft.com/office/drawing/2014/main" id="{6C712901-9000-4F73-BCC6-F04E7A8891F2}"/>
              </a:ext>
            </a:extLst>
          </p:cNvPr>
          <p:cNvSpPr txBox="1">
            <a:spLocks/>
          </p:cNvSpPr>
          <p:nvPr/>
        </p:nvSpPr>
        <p:spPr>
          <a:xfrm>
            <a:off x="1721278" y="5501280"/>
            <a:ext cx="9243591" cy="11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Tools to facilitate creation and management of ARCs</a:t>
            </a:r>
          </a:p>
          <a:p>
            <a:r>
              <a:rPr lang="en-US" sz="3200"/>
              <a:t>On-site personnel assistance</a:t>
            </a:r>
          </a:p>
        </p:txBody>
      </p:sp>
    </p:spTree>
    <p:extLst>
      <p:ext uri="{BB962C8B-B14F-4D97-AF65-F5344CB8AC3E}">
        <p14:creationId xmlns:p14="http://schemas.microsoft.com/office/powerpoint/2010/main" val="415164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51CDA56C-F865-4730-978C-8CCB0BAF6A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1070102" cy="1325563"/>
          </a:xfrm>
          <a:prstGeom prst="rect">
            <a:avLst/>
          </a:prstGeom>
        </p:spPr>
        <p:txBody>
          <a:bodyPr/>
          <a:lstStyle/>
          <a:p>
            <a:r>
              <a:rPr lang="en-US" spc="-1">
                <a:solidFill>
                  <a:srgbClr val="595959"/>
                </a:solidFill>
                <a:latin typeface="Calibri Light"/>
              </a:rPr>
              <a:t>DataPLANT service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6875038-CD18-4008-A4BA-07FE5B775A45}"/>
              </a:ext>
            </a:extLst>
          </p:cNvPr>
          <p:cNvGrpSpPr/>
          <p:nvPr/>
        </p:nvGrpSpPr>
        <p:grpSpPr>
          <a:xfrm>
            <a:off x="1630765" y="1584893"/>
            <a:ext cx="2021123" cy="4580058"/>
            <a:chOff x="1630765" y="1584893"/>
            <a:chExt cx="2021123" cy="45800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BE55-66C4-4967-9A35-EE4522465D11}"/>
                </a:ext>
              </a:extLst>
            </p:cNvPr>
            <p:cNvGrpSpPr/>
            <p:nvPr/>
          </p:nvGrpSpPr>
          <p:grpSpPr>
            <a:xfrm>
              <a:off x="2039361" y="4973248"/>
              <a:ext cx="1191704" cy="1191703"/>
              <a:chOff x="8133118" y="1603813"/>
              <a:chExt cx="1459546" cy="14595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9AB4264-F038-4BC7-A023-E6847ABFC28D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CD30776-CF10-41E7-9609-0AA3AAF6BE17}"/>
                  </a:ext>
                </a:extLst>
              </p:cNvPr>
              <p:cNvGrpSpPr/>
              <p:nvPr/>
            </p:nvGrpSpPr>
            <p:grpSpPr>
              <a:xfrm flipH="1">
                <a:off x="8233054" y="1887045"/>
                <a:ext cx="1324608" cy="893079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04" name="Graphic 103" descr="User">
                  <a:extLst>
                    <a:ext uri="{FF2B5EF4-FFF2-40B4-BE49-F238E27FC236}">
                      <a16:creationId xmlns:a16="http://schemas.microsoft.com/office/drawing/2014/main" id="{5B6E4351-D01C-4B14-865B-84D63C796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Graphic 105" descr="Scientist">
                  <a:extLst>
                    <a:ext uri="{FF2B5EF4-FFF2-40B4-BE49-F238E27FC236}">
                      <a16:creationId xmlns:a16="http://schemas.microsoft.com/office/drawing/2014/main" id="{6B51A187-6C1A-4563-B93F-0DC1DA0B3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User">
                  <a:extLst>
                    <a:ext uri="{FF2B5EF4-FFF2-40B4-BE49-F238E27FC236}">
                      <a16:creationId xmlns:a16="http://schemas.microsoft.com/office/drawing/2014/main" id="{9383EBF7-4B0C-470E-B1B2-C4B567EBC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A7FB8B0-E768-4CF1-9BD1-4DD8A41C6753}"/>
                </a:ext>
              </a:extLst>
            </p:cNvPr>
            <p:cNvGrpSpPr/>
            <p:nvPr/>
          </p:nvGrpSpPr>
          <p:grpSpPr>
            <a:xfrm>
              <a:off x="1783474" y="1584893"/>
              <a:ext cx="1703479" cy="1362633"/>
              <a:chOff x="2565186" y="968108"/>
              <a:chExt cx="4279232" cy="342301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8E115D3-763E-4CEF-894B-2F88EFF9E352}"/>
                  </a:ext>
                </a:extLst>
              </p:cNvPr>
              <p:cNvSpPr/>
              <p:nvPr/>
            </p:nvSpPr>
            <p:spPr>
              <a:xfrm>
                <a:off x="3132353" y="1221237"/>
                <a:ext cx="3169881" cy="3169881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5A8F983-8475-4142-899E-2C59AA0D252E}"/>
                  </a:ext>
                </a:extLst>
              </p:cNvPr>
              <p:cNvGrpSpPr/>
              <p:nvPr/>
            </p:nvGrpSpPr>
            <p:grpSpPr>
              <a:xfrm>
                <a:off x="3293696" y="968108"/>
                <a:ext cx="1156410" cy="1156410"/>
                <a:chOff x="3302605" y="3088690"/>
                <a:chExt cx="1236184" cy="123618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2D61FC1-9D38-46EF-B400-DC5F440E5759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9AB1065-DBE1-461E-9122-F095B75A9D53}"/>
                    </a:ext>
                  </a:extLst>
                </p:cNvPr>
                <p:cNvGrpSpPr/>
                <p:nvPr/>
              </p:nvGrpSpPr>
              <p:grpSpPr>
                <a:xfrm>
                  <a:off x="3516011" y="3199475"/>
                  <a:ext cx="792927" cy="1027601"/>
                  <a:chOff x="1100974" y="4568037"/>
                  <a:chExt cx="1060541" cy="1374417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B12F6B85-CBC3-4624-A4D5-8F6463B060AC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2B16EA9A-616D-49AD-80AA-B171C1C806FE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101" name="Graphic 100" descr="Glasses">
                    <a:extLst>
                      <a:ext uri="{FF2B5EF4-FFF2-40B4-BE49-F238E27FC236}">
                        <a16:creationId xmlns:a16="http://schemas.microsoft.com/office/drawing/2014/main" id="{904F44BA-9ECA-4F6E-8310-199E27E2CE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8DDC5356-FD27-400A-A79A-119C563D4949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chemeClr val="accent1"/>
                  </a:solidFill>
                </p:grpSpPr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FF241688-F84D-4C01-B75F-557997C4D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  <p:sp>
                  <p:nvSpPr>
                    <p:cNvPr id="112" name="Freeform: Shape 111">
                      <a:extLst>
                        <a:ext uri="{FF2B5EF4-FFF2-40B4-BE49-F238E27FC236}">
                          <a16:creationId xmlns:a16="http://schemas.microsoft.com/office/drawing/2014/main" id="{DF4E8F57-85FE-4755-8C56-17ED78263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D2F44B42-725C-43C0-82D6-7862D6BD478C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04489CAD-1E5B-445C-9362-FA8DDBFB22AD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340A9344-2A7A-4684-81C0-67EEF2D14A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397C0EF-263D-4D9B-A3C3-06FE725169B4}"/>
                  </a:ext>
                </a:extLst>
              </p:cNvPr>
              <p:cNvGrpSpPr/>
              <p:nvPr/>
            </p:nvGrpSpPr>
            <p:grpSpPr>
              <a:xfrm>
                <a:off x="3420961" y="2963008"/>
                <a:ext cx="3423457" cy="1047172"/>
                <a:chOff x="3420961" y="2963008"/>
                <a:chExt cx="3423457" cy="104717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86FD444-8898-4D80-9E59-C870865C452A}"/>
                    </a:ext>
                  </a:extLst>
                </p:cNvPr>
                <p:cNvSpPr/>
                <p:nvPr/>
              </p:nvSpPr>
              <p:spPr>
                <a:xfrm>
                  <a:off x="3420961" y="2963008"/>
                  <a:ext cx="3423457" cy="615461"/>
                </a:xfrm>
                <a:prstGeom prst="roundRect">
                  <a:avLst>
                    <a:gd name="adj" fmla="val 3332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94E6A08-F3D2-43DB-9694-4EC9A26D77F6}"/>
                    </a:ext>
                  </a:extLst>
                </p:cNvPr>
                <p:cNvSpPr/>
                <p:nvPr/>
              </p:nvSpPr>
              <p:spPr>
                <a:xfrm>
                  <a:off x="3687578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46A5FB90-897C-4525-896B-43CA84EC177A}"/>
                    </a:ext>
                  </a:extLst>
                </p:cNvPr>
                <p:cNvSpPr/>
                <p:nvPr/>
              </p:nvSpPr>
              <p:spPr>
                <a:xfrm>
                  <a:off x="432355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D09BF1-6149-43D5-BCE2-35D3F9F839DA}"/>
                    </a:ext>
                  </a:extLst>
                </p:cNvPr>
                <p:cNvSpPr/>
                <p:nvPr/>
              </p:nvSpPr>
              <p:spPr>
                <a:xfrm>
                  <a:off x="4959532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A46752D-2EB3-4C82-A529-B1FCB3319DA5}"/>
                    </a:ext>
                  </a:extLst>
                </p:cNvPr>
                <p:cNvSpPr/>
                <p:nvPr/>
              </p:nvSpPr>
              <p:spPr>
                <a:xfrm>
                  <a:off x="5595509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73CB38B-A7E7-4671-A575-D6FA01F0CEAA}"/>
                    </a:ext>
                  </a:extLst>
                </p:cNvPr>
                <p:cNvSpPr/>
                <p:nvPr/>
              </p:nvSpPr>
              <p:spPr>
                <a:xfrm>
                  <a:off x="3760931" y="3578469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5A6C7B2-3389-4EF8-AA72-D78763B1B578}"/>
                    </a:ext>
                  </a:extLst>
                </p:cNvPr>
                <p:cNvSpPr/>
                <p:nvPr/>
              </p:nvSpPr>
              <p:spPr>
                <a:xfrm>
                  <a:off x="624140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D2F8F73-AE8B-4C40-BECA-2E9B6B44569B}"/>
                    </a:ext>
                  </a:extLst>
                </p:cNvPr>
                <p:cNvSpPr/>
                <p:nvPr/>
              </p:nvSpPr>
              <p:spPr>
                <a:xfrm>
                  <a:off x="6241491" y="3579357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2635CE-7FF9-4E61-BC72-92800AB88DF3}"/>
                  </a:ext>
                </a:extLst>
              </p:cNvPr>
              <p:cNvGrpSpPr/>
              <p:nvPr/>
            </p:nvGrpSpPr>
            <p:grpSpPr>
              <a:xfrm>
                <a:off x="5522664" y="1866060"/>
                <a:ext cx="996554" cy="966522"/>
                <a:chOff x="3797857" y="1266136"/>
                <a:chExt cx="3940810" cy="3822043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9661386-D088-43B6-8F65-D628A1704401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8AF0BA-2B4C-41ED-9BB0-E10E69AD566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BB6BC96-F04E-499B-AA1A-6C48592108E9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C860F48-7F95-4286-ACD5-9BEE6B2B6317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7AE96EB-F686-4A34-9F86-B224B099FDCD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AB0589F1-A4EC-4EC7-B253-0EF04FD3A059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76E93F7B-40D3-4EC4-A211-742BB45E4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E800C428-2A56-473F-B507-8D53C0029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A6F54B4-6AA7-45E1-B870-A50551217A5D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C175758-FC5E-4717-BB63-A22EA891E5E3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D479DC7D-4DF8-4434-A3CB-841C0848F78F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DA5C0C21-05DE-41ED-AF92-DB359F4C5A5E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4EED017-3A02-4EB7-B829-3FD70B985F3D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97558E2-1EFA-4EA7-9D70-936898DE36A7}"/>
                      </a:ext>
                    </a:extLst>
                  </p:cNvPr>
                  <p:cNvCxnSpPr>
                    <a:cxnSpLocks/>
                    <a:stCxn id="78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CE7C43B2-21A8-4D5E-903A-A309D0D71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BB728BF-91AF-4291-9FA7-41C585A0D806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1E8782B6-822C-4846-ADF6-E27573A8C6C4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A66943D-0513-4F52-9761-889C498CBEAD}"/>
                      </a:ext>
                    </a:extLst>
                  </p:cNvPr>
                  <p:cNvCxnSpPr>
                    <a:cxnSpLocks/>
                    <a:stCxn id="7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1AB0F23A-CF63-4A05-8AA4-93B2788E0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4EE644B-8034-4BB6-AF51-A58F8C599984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E8306BEE-D851-457D-8BFE-983E8F5FC329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F70B8B05-C866-4355-B05A-2B406826F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E1D35C7-B8C0-4FAB-96E7-3B3F43D49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Freeform: Shape 70" descr="Magnifying glass">
                  <a:extLst>
                    <a:ext uri="{FF2B5EF4-FFF2-40B4-BE49-F238E27FC236}">
                      <a16:creationId xmlns:a16="http://schemas.microsoft.com/office/drawing/2014/main" id="{69D558DC-34CD-433C-9381-90FA2DEBC107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BE383C7-3029-41FC-A02B-EA05DE4E5CC3}"/>
                  </a:ext>
                </a:extLst>
              </p:cNvPr>
              <p:cNvGrpSpPr/>
              <p:nvPr/>
            </p:nvGrpSpPr>
            <p:grpSpPr>
              <a:xfrm>
                <a:off x="2565186" y="2272777"/>
                <a:ext cx="304152" cy="297111"/>
                <a:chOff x="3896723" y="1685569"/>
                <a:chExt cx="2702070" cy="2377086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9E2204D-4D0E-4FC5-9DD4-382131A156E5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EE77154-1C50-4E1D-A1FE-E81EBAF06657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2154537-265C-4F85-A2F7-D9D612047D38}"/>
                  </a:ext>
                </a:extLst>
              </p:cNvPr>
              <p:cNvGrpSpPr/>
              <p:nvPr/>
            </p:nvGrpSpPr>
            <p:grpSpPr>
              <a:xfrm>
                <a:off x="3898932" y="2262476"/>
                <a:ext cx="774256" cy="564380"/>
                <a:chOff x="4207006" y="2856370"/>
                <a:chExt cx="3061749" cy="223180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385A0D0-B76E-4671-BCEB-2614147928F9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090BBEF-7570-475D-8881-1733916AAA21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092B929-E642-4B92-8C2D-C7E1CB97CF82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738926A-70D4-42C5-8174-685390B0BA2E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86F0CF8-7C4E-4FD2-8E8E-4505DFF33370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33A34830-A7BA-470E-85AC-207B5C296A0B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FC811958-E715-4171-94D1-C590105667D9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D772E4C-253A-4706-80E2-9ECD9428F80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17C12A4-2429-4246-8A5E-679485A4C689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A14DA39-A5E8-42E7-8BE5-D2945D99AB83}"/>
                      </a:ext>
                    </a:extLst>
                  </p:cNvPr>
                  <p:cNvCxnSpPr>
                    <a:cxnSpLocks/>
                    <a:stCxn id="5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BB2AFAC-469F-4668-A4E4-1A6CE0D80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CE1EB92D-D84D-413D-A034-E20C8EFCE34D}"/>
                  </a:ext>
                </a:extLst>
              </p:cNvPr>
              <p:cNvSpPr/>
              <p:nvPr/>
            </p:nvSpPr>
            <p:spPr>
              <a:xfrm>
                <a:off x="3359334" y="2358141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A7C7E1F6-23DB-4496-8A5D-0A014F1B3CC3}"/>
                  </a:ext>
                </a:extLst>
              </p:cNvPr>
              <p:cNvSpPr/>
              <p:nvPr/>
            </p:nvSpPr>
            <p:spPr>
              <a:xfrm>
                <a:off x="5005277" y="2383289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79037EFA-0F4B-4388-95F1-D83D774B17DD}"/>
                </a:ext>
              </a:extLst>
            </p:cNvPr>
            <p:cNvSpPr/>
            <p:nvPr/>
          </p:nvSpPr>
          <p:spPr>
            <a:xfrm rot="17466083" flipH="1">
              <a:off x="1747014" y="2922837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3" name="Graphic 17" descr="Run">
              <a:extLst>
                <a:ext uri="{FF2B5EF4-FFF2-40B4-BE49-F238E27FC236}">
                  <a16:creationId xmlns:a16="http://schemas.microsoft.com/office/drawing/2014/main" id="{477C72A1-1402-4422-AC89-3CA14E8980C7}"/>
                </a:ext>
              </a:extLst>
            </p:cNvPr>
            <p:cNvGrpSpPr/>
            <p:nvPr/>
          </p:nvGrpSpPr>
          <p:grpSpPr>
            <a:xfrm>
              <a:off x="2462135" y="3154955"/>
              <a:ext cx="346156" cy="394195"/>
              <a:chOff x="7904254" y="2272600"/>
              <a:chExt cx="423958" cy="482794"/>
            </a:xfrm>
            <a:solidFill>
              <a:srgbClr val="000000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DD9602-4FB0-4783-8C2C-48F86DFE5C32}"/>
                  </a:ext>
                </a:extLst>
              </p:cNvPr>
              <p:cNvSpPr/>
              <p:nvPr/>
            </p:nvSpPr>
            <p:spPr>
              <a:xfrm>
                <a:off x="8162493" y="2272600"/>
                <a:ext cx="89822" cy="89822"/>
              </a:xfrm>
              <a:custGeom>
                <a:avLst/>
                <a:gdLst>
                  <a:gd name="connsiteX0" fmla="*/ 89822 w 89822"/>
                  <a:gd name="connsiteY0" fmla="*/ 44911 h 89822"/>
                  <a:gd name="connsiteX1" fmla="*/ 44911 w 89822"/>
                  <a:gd name="connsiteY1" fmla="*/ 89822 h 89822"/>
                  <a:gd name="connsiteX2" fmla="*/ 0 w 89822"/>
                  <a:gd name="connsiteY2" fmla="*/ 44911 h 89822"/>
                  <a:gd name="connsiteX3" fmla="*/ 44911 w 89822"/>
                  <a:gd name="connsiteY3" fmla="*/ 0 h 89822"/>
                  <a:gd name="connsiteX4" fmla="*/ 89822 w 89822"/>
                  <a:gd name="connsiteY4" fmla="*/ 44911 h 89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22" h="89822">
                    <a:moveTo>
                      <a:pt x="89822" y="44911"/>
                    </a:moveTo>
                    <a:cubicBezTo>
                      <a:pt x="89822" y="69715"/>
                      <a:pt x="69715" y="89822"/>
                      <a:pt x="44911" y="89822"/>
                    </a:cubicBezTo>
                    <a:cubicBezTo>
                      <a:pt x="20107" y="89822"/>
                      <a:pt x="0" y="69715"/>
                      <a:pt x="0" y="44911"/>
                    </a:cubicBezTo>
                    <a:cubicBezTo>
                      <a:pt x="0" y="20107"/>
                      <a:pt x="20107" y="0"/>
                      <a:pt x="44911" y="0"/>
                    </a:cubicBezTo>
                    <a:cubicBezTo>
                      <a:pt x="69715" y="0"/>
                      <a:pt x="89822" y="20107"/>
                      <a:pt x="89822" y="449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3D23A48-45E7-44EB-9D69-2C334E2C9F4C}"/>
                  </a:ext>
                </a:extLst>
              </p:cNvPr>
              <p:cNvSpPr/>
              <p:nvPr/>
            </p:nvSpPr>
            <p:spPr>
              <a:xfrm>
                <a:off x="7904254" y="2368036"/>
                <a:ext cx="423958" cy="387358"/>
              </a:xfrm>
              <a:custGeom>
                <a:avLst/>
                <a:gdLst>
                  <a:gd name="connsiteX0" fmla="*/ 412060 w 423958"/>
                  <a:gd name="connsiteY0" fmla="*/ 11228 h 387358"/>
                  <a:gd name="connsiteX1" fmla="*/ 381745 w 423958"/>
                  <a:gd name="connsiteY1" fmla="*/ 20771 h 387358"/>
                  <a:gd name="connsiteX2" fmla="*/ 362096 w 423958"/>
                  <a:gd name="connsiteY2" fmla="*/ 57823 h 387358"/>
                  <a:gd name="connsiteX3" fmla="*/ 275642 w 423958"/>
                  <a:gd name="connsiteY3" fmla="*/ 3368 h 387358"/>
                  <a:gd name="connsiteX4" fmla="*/ 263853 w 423958"/>
                  <a:gd name="connsiteY4" fmla="*/ 0 h 387358"/>
                  <a:gd name="connsiteX5" fmla="*/ 168417 w 423958"/>
                  <a:gd name="connsiteY5" fmla="*/ 0 h 387358"/>
                  <a:gd name="connsiteX6" fmla="*/ 148768 w 423958"/>
                  <a:gd name="connsiteY6" fmla="*/ 11789 h 387358"/>
                  <a:gd name="connsiteX7" fmla="*/ 112278 w 423958"/>
                  <a:gd name="connsiteY7" fmla="*/ 79156 h 387358"/>
                  <a:gd name="connsiteX8" fmla="*/ 121260 w 423958"/>
                  <a:gd name="connsiteY8" fmla="*/ 109471 h 387358"/>
                  <a:gd name="connsiteX9" fmla="*/ 131927 w 423958"/>
                  <a:gd name="connsiteY9" fmla="*/ 112278 h 387358"/>
                  <a:gd name="connsiteX10" fmla="*/ 151575 w 423958"/>
                  <a:gd name="connsiteY10" fmla="*/ 100489 h 387358"/>
                  <a:gd name="connsiteX11" fmla="*/ 181890 w 423958"/>
                  <a:gd name="connsiteY11" fmla="*/ 44911 h 387358"/>
                  <a:gd name="connsiteX12" fmla="*/ 215012 w 423958"/>
                  <a:gd name="connsiteY12" fmla="*/ 44911 h 387358"/>
                  <a:gd name="connsiteX13" fmla="*/ 115646 w 423958"/>
                  <a:gd name="connsiteY13" fmla="*/ 230170 h 387358"/>
                  <a:gd name="connsiteX14" fmla="*/ 22456 w 423958"/>
                  <a:gd name="connsiteY14" fmla="*/ 230170 h 387358"/>
                  <a:gd name="connsiteX15" fmla="*/ 0 w 423958"/>
                  <a:gd name="connsiteY15" fmla="*/ 252625 h 387358"/>
                  <a:gd name="connsiteX16" fmla="*/ 22456 w 423958"/>
                  <a:gd name="connsiteY16" fmla="*/ 275081 h 387358"/>
                  <a:gd name="connsiteX17" fmla="*/ 129120 w 423958"/>
                  <a:gd name="connsiteY17" fmla="*/ 275081 h 387358"/>
                  <a:gd name="connsiteX18" fmla="*/ 148768 w 423958"/>
                  <a:gd name="connsiteY18" fmla="*/ 263292 h 387358"/>
                  <a:gd name="connsiteX19" fmla="*/ 188066 w 423958"/>
                  <a:gd name="connsiteY19" fmla="*/ 190872 h 387358"/>
                  <a:gd name="connsiteX20" fmla="*/ 252625 w 423958"/>
                  <a:gd name="connsiteY20" fmla="*/ 250941 h 387358"/>
                  <a:gd name="connsiteX21" fmla="*/ 247573 w 423958"/>
                  <a:gd name="connsiteY21" fmla="*/ 363780 h 387358"/>
                  <a:gd name="connsiteX22" fmla="*/ 268344 w 423958"/>
                  <a:gd name="connsiteY22" fmla="*/ 387359 h 387358"/>
                  <a:gd name="connsiteX23" fmla="*/ 269467 w 423958"/>
                  <a:gd name="connsiteY23" fmla="*/ 387359 h 387358"/>
                  <a:gd name="connsiteX24" fmla="*/ 291923 w 423958"/>
                  <a:gd name="connsiteY24" fmla="*/ 366026 h 387358"/>
                  <a:gd name="connsiteX25" fmla="*/ 297537 w 423958"/>
                  <a:gd name="connsiteY25" fmla="*/ 242520 h 387358"/>
                  <a:gd name="connsiteX26" fmla="*/ 290238 w 423958"/>
                  <a:gd name="connsiteY26" fmla="*/ 225117 h 387358"/>
                  <a:gd name="connsiteX27" fmla="*/ 235784 w 423958"/>
                  <a:gd name="connsiteY27" fmla="*/ 174592 h 387358"/>
                  <a:gd name="connsiteX28" fmla="*/ 293045 w 423958"/>
                  <a:gd name="connsiteY28" fmla="*/ 67928 h 387358"/>
                  <a:gd name="connsiteX29" fmla="*/ 358167 w 423958"/>
                  <a:gd name="connsiteY29" fmla="*/ 108910 h 387358"/>
                  <a:gd name="connsiteX30" fmla="*/ 376131 w 423958"/>
                  <a:gd name="connsiteY30" fmla="*/ 111717 h 387358"/>
                  <a:gd name="connsiteX31" fmla="*/ 390166 w 423958"/>
                  <a:gd name="connsiteY31" fmla="*/ 100489 h 387358"/>
                  <a:gd name="connsiteX32" fmla="*/ 421042 w 423958"/>
                  <a:gd name="connsiteY32" fmla="*/ 41543 h 387358"/>
                  <a:gd name="connsiteX33" fmla="*/ 412060 w 423958"/>
                  <a:gd name="connsiteY33" fmla="*/ 11228 h 38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3958" h="387358">
                    <a:moveTo>
                      <a:pt x="412060" y="11228"/>
                    </a:moveTo>
                    <a:cubicBezTo>
                      <a:pt x="400832" y="5614"/>
                      <a:pt x="387359" y="9544"/>
                      <a:pt x="381745" y="20771"/>
                    </a:cubicBezTo>
                    <a:lnTo>
                      <a:pt x="362096" y="57823"/>
                    </a:lnTo>
                    <a:lnTo>
                      <a:pt x="275642" y="3368"/>
                    </a:lnTo>
                    <a:cubicBezTo>
                      <a:pt x="272274" y="1123"/>
                      <a:pt x="268344" y="0"/>
                      <a:pt x="263853" y="0"/>
                    </a:cubicBezTo>
                    <a:lnTo>
                      <a:pt x="168417" y="0"/>
                    </a:lnTo>
                    <a:cubicBezTo>
                      <a:pt x="159996" y="0"/>
                      <a:pt x="152698" y="4491"/>
                      <a:pt x="148768" y="11789"/>
                    </a:cubicBezTo>
                    <a:lnTo>
                      <a:pt x="112278" y="79156"/>
                    </a:lnTo>
                    <a:cubicBezTo>
                      <a:pt x="106103" y="89822"/>
                      <a:pt x="110594" y="103857"/>
                      <a:pt x="121260" y="109471"/>
                    </a:cubicBezTo>
                    <a:cubicBezTo>
                      <a:pt x="124629" y="111155"/>
                      <a:pt x="128558" y="112278"/>
                      <a:pt x="131927" y="112278"/>
                    </a:cubicBezTo>
                    <a:cubicBezTo>
                      <a:pt x="139786" y="112278"/>
                      <a:pt x="147645" y="107787"/>
                      <a:pt x="151575" y="100489"/>
                    </a:cubicBezTo>
                    <a:lnTo>
                      <a:pt x="181890" y="44911"/>
                    </a:lnTo>
                    <a:lnTo>
                      <a:pt x="215012" y="44911"/>
                    </a:lnTo>
                    <a:lnTo>
                      <a:pt x="115646" y="230170"/>
                    </a:lnTo>
                    <a:lnTo>
                      <a:pt x="22456" y="230170"/>
                    </a:lnTo>
                    <a:cubicBezTo>
                      <a:pt x="10105" y="230170"/>
                      <a:pt x="0" y="240275"/>
                      <a:pt x="0" y="252625"/>
                    </a:cubicBezTo>
                    <a:cubicBezTo>
                      <a:pt x="0" y="264976"/>
                      <a:pt x="10105" y="275081"/>
                      <a:pt x="22456" y="275081"/>
                    </a:cubicBezTo>
                    <a:lnTo>
                      <a:pt x="129120" y="275081"/>
                    </a:lnTo>
                    <a:cubicBezTo>
                      <a:pt x="137540" y="275081"/>
                      <a:pt x="144839" y="270590"/>
                      <a:pt x="148768" y="263292"/>
                    </a:cubicBezTo>
                    <a:lnTo>
                      <a:pt x="188066" y="190872"/>
                    </a:lnTo>
                    <a:lnTo>
                      <a:pt x="252625" y="250941"/>
                    </a:lnTo>
                    <a:lnTo>
                      <a:pt x="247573" y="363780"/>
                    </a:lnTo>
                    <a:cubicBezTo>
                      <a:pt x="246450" y="376131"/>
                      <a:pt x="255994" y="386797"/>
                      <a:pt x="268344" y="387359"/>
                    </a:cubicBezTo>
                    <a:cubicBezTo>
                      <a:pt x="268906" y="387359"/>
                      <a:pt x="268906" y="387359"/>
                      <a:pt x="269467" y="387359"/>
                    </a:cubicBezTo>
                    <a:cubicBezTo>
                      <a:pt x="281256" y="387359"/>
                      <a:pt x="291361" y="377815"/>
                      <a:pt x="291923" y="366026"/>
                    </a:cubicBezTo>
                    <a:lnTo>
                      <a:pt x="297537" y="242520"/>
                    </a:lnTo>
                    <a:cubicBezTo>
                      <a:pt x="298098" y="235784"/>
                      <a:pt x="295291" y="229608"/>
                      <a:pt x="290238" y="225117"/>
                    </a:cubicBezTo>
                    <a:lnTo>
                      <a:pt x="235784" y="174592"/>
                    </a:lnTo>
                    <a:lnTo>
                      <a:pt x="293045" y="67928"/>
                    </a:lnTo>
                    <a:lnTo>
                      <a:pt x="358167" y="108910"/>
                    </a:lnTo>
                    <a:cubicBezTo>
                      <a:pt x="363219" y="112278"/>
                      <a:pt x="369956" y="113401"/>
                      <a:pt x="376131" y="111717"/>
                    </a:cubicBezTo>
                    <a:cubicBezTo>
                      <a:pt x="382306" y="110032"/>
                      <a:pt x="387359" y="106103"/>
                      <a:pt x="390166" y="100489"/>
                    </a:cubicBezTo>
                    <a:lnTo>
                      <a:pt x="421042" y="41543"/>
                    </a:lnTo>
                    <a:cubicBezTo>
                      <a:pt x="427218" y="30876"/>
                      <a:pt x="423288" y="17403"/>
                      <a:pt x="412060" y="1122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6" name="Graphic 19" descr="Chat">
              <a:extLst>
                <a:ext uri="{FF2B5EF4-FFF2-40B4-BE49-F238E27FC236}">
                  <a16:creationId xmlns:a16="http://schemas.microsoft.com/office/drawing/2014/main" id="{73FA94E5-21E1-45F9-BBAE-8F8389AD35CE}"/>
                </a:ext>
              </a:extLst>
            </p:cNvPr>
            <p:cNvGrpSpPr/>
            <p:nvPr/>
          </p:nvGrpSpPr>
          <p:grpSpPr>
            <a:xfrm>
              <a:off x="2451866" y="3754638"/>
              <a:ext cx="366695" cy="256686"/>
              <a:chOff x="7891326" y="3007054"/>
              <a:chExt cx="449111" cy="31437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E0CDD38-435D-4C08-AEB6-46A69D8896CB}"/>
                  </a:ext>
                </a:extLst>
              </p:cNvPr>
              <p:cNvSpPr/>
              <p:nvPr/>
            </p:nvSpPr>
            <p:spPr>
              <a:xfrm>
                <a:off x="7891326" y="3007054"/>
                <a:ext cx="280694" cy="252625"/>
              </a:xfrm>
              <a:custGeom>
                <a:avLst/>
                <a:gdLst>
                  <a:gd name="connsiteX0" fmla="*/ 190872 w 280694"/>
                  <a:gd name="connsiteY0" fmla="*/ 39297 h 252625"/>
                  <a:gd name="connsiteX1" fmla="*/ 280695 w 280694"/>
                  <a:gd name="connsiteY1" fmla="*/ 39297 h 252625"/>
                  <a:gd name="connsiteX2" fmla="*/ 280695 w 280694"/>
                  <a:gd name="connsiteY2" fmla="*/ 22456 h 252625"/>
                  <a:gd name="connsiteX3" fmla="*/ 258239 w 280694"/>
                  <a:gd name="connsiteY3" fmla="*/ 0 h 252625"/>
                  <a:gd name="connsiteX4" fmla="*/ 22456 w 280694"/>
                  <a:gd name="connsiteY4" fmla="*/ 0 h 252625"/>
                  <a:gd name="connsiteX5" fmla="*/ 0 w 280694"/>
                  <a:gd name="connsiteY5" fmla="*/ 22456 h 252625"/>
                  <a:gd name="connsiteX6" fmla="*/ 0 w 280694"/>
                  <a:gd name="connsiteY6" fmla="*/ 174031 h 252625"/>
                  <a:gd name="connsiteX7" fmla="*/ 22456 w 280694"/>
                  <a:gd name="connsiteY7" fmla="*/ 196486 h 252625"/>
                  <a:gd name="connsiteX8" fmla="*/ 56139 w 280694"/>
                  <a:gd name="connsiteY8" fmla="*/ 196486 h 252625"/>
                  <a:gd name="connsiteX9" fmla="*/ 56139 w 280694"/>
                  <a:gd name="connsiteY9" fmla="*/ 252625 h 252625"/>
                  <a:gd name="connsiteX10" fmla="*/ 112278 w 280694"/>
                  <a:gd name="connsiteY10" fmla="*/ 196486 h 252625"/>
                  <a:gd name="connsiteX11" fmla="*/ 145961 w 280694"/>
                  <a:gd name="connsiteY11" fmla="*/ 196486 h 252625"/>
                  <a:gd name="connsiteX12" fmla="*/ 145961 w 280694"/>
                  <a:gd name="connsiteY12" fmla="*/ 84208 h 252625"/>
                  <a:gd name="connsiteX13" fmla="*/ 190872 w 280694"/>
                  <a:gd name="connsiteY13" fmla="*/ 39297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694" h="252625">
                    <a:moveTo>
                      <a:pt x="190872" y="39297"/>
                    </a:moveTo>
                    <a:lnTo>
                      <a:pt x="280695" y="39297"/>
                    </a:ln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56139" y="196486"/>
                    </a:lnTo>
                    <a:lnTo>
                      <a:pt x="56139" y="252625"/>
                    </a:lnTo>
                    <a:lnTo>
                      <a:pt x="112278" y="196486"/>
                    </a:lnTo>
                    <a:lnTo>
                      <a:pt x="145961" y="196486"/>
                    </a:lnTo>
                    <a:lnTo>
                      <a:pt x="145961" y="84208"/>
                    </a:lnTo>
                    <a:cubicBezTo>
                      <a:pt x="145961" y="59507"/>
                      <a:pt x="166171" y="39297"/>
                      <a:pt x="190872" y="3929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8A431A6-23E1-4EC6-96CC-82E86BE7591C}"/>
                  </a:ext>
                </a:extLst>
              </p:cNvPr>
              <p:cNvSpPr/>
              <p:nvPr/>
            </p:nvSpPr>
            <p:spPr>
              <a:xfrm>
                <a:off x="8059743" y="3068807"/>
                <a:ext cx="280694" cy="252625"/>
              </a:xfrm>
              <a:custGeom>
                <a:avLst/>
                <a:gdLst>
                  <a:gd name="connsiteX0" fmla="*/ 258239 w 280694"/>
                  <a:gd name="connsiteY0" fmla="*/ 0 h 252625"/>
                  <a:gd name="connsiteX1" fmla="*/ 22456 w 280694"/>
                  <a:gd name="connsiteY1" fmla="*/ 0 h 252625"/>
                  <a:gd name="connsiteX2" fmla="*/ 0 w 280694"/>
                  <a:gd name="connsiteY2" fmla="*/ 22456 h 252625"/>
                  <a:gd name="connsiteX3" fmla="*/ 0 w 280694"/>
                  <a:gd name="connsiteY3" fmla="*/ 174031 h 252625"/>
                  <a:gd name="connsiteX4" fmla="*/ 22456 w 280694"/>
                  <a:gd name="connsiteY4" fmla="*/ 196486 h 252625"/>
                  <a:gd name="connsiteX5" fmla="*/ 168417 w 280694"/>
                  <a:gd name="connsiteY5" fmla="*/ 196486 h 252625"/>
                  <a:gd name="connsiteX6" fmla="*/ 224556 w 280694"/>
                  <a:gd name="connsiteY6" fmla="*/ 252625 h 252625"/>
                  <a:gd name="connsiteX7" fmla="*/ 224556 w 280694"/>
                  <a:gd name="connsiteY7" fmla="*/ 196486 h 252625"/>
                  <a:gd name="connsiteX8" fmla="*/ 258239 w 280694"/>
                  <a:gd name="connsiteY8" fmla="*/ 196486 h 252625"/>
                  <a:gd name="connsiteX9" fmla="*/ 280695 w 280694"/>
                  <a:gd name="connsiteY9" fmla="*/ 174031 h 252625"/>
                  <a:gd name="connsiteX10" fmla="*/ 280695 w 280694"/>
                  <a:gd name="connsiteY10" fmla="*/ 22456 h 252625"/>
                  <a:gd name="connsiteX11" fmla="*/ 258239 w 280694"/>
                  <a:gd name="connsiteY11" fmla="*/ 0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694" h="252625">
                    <a:moveTo>
                      <a:pt x="258239" y="0"/>
                    </a:move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168417" y="196486"/>
                    </a:lnTo>
                    <a:lnTo>
                      <a:pt x="224556" y="252625"/>
                    </a:lnTo>
                    <a:lnTo>
                      <a:pt x="224556" y="196486"/>
                    </a:lnTo>
                    <a:lnTo>
                      <a:pt x="258239" y="196486"/>
                    </a:lnTo>
                    <a:cubicBezTo>
                      <a:pt x="270590" y="196486"/>
                      <a:pt x="280695" y="186381"/>
                      <a:pt x="280695" y="174031"/>
                    </a:cubicBez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9" name="Graphic 21" descr="Call center">
              <a:extLst>
                <a:ext uri="{FF2B5EF4-FFF2-40B4-BE49-F238E27FC236}">
                  <a16:creationId xmlns:a16="http://schemas.microsoft.com/office/drawing/2014/main" id="{0AE54FAD-D7EF-473C-9A3B-4DB543E0608F}"/>
                </a:ext>
              </a:extLst>
            </p:cNvPr>
            <p:cNvGrpSpPr/>
            <p:nvPr/>
          </p:nvGrpSpPr>
          <p:grpSpPr>
            <a:xfrm>
              <a:off x="2488535" y="4193798"/>
              <a:ext cx="293356" cy="348359"/>
              <a:chOff x="7922824" y="3544931"/>
              <a:chExt cx="359289" cy="426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171097-DA23-42E6-8001-AC8D9E9AE7D7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EACCB37-EE6D-4C84-B3D8-86C93FED6F45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F18BF23-2E96-422B-BFF9-CA5312DE7B1C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14" name="Arc 3">
              <a:extLst>
                <a:ext uri="{FF2B5EF4-FFF2-40B4-BE49-F238E27FC236}">
                  <a16:creationId xmlns:a16="http://schemas.microsoft.com/office/drawing/2014/main" id="{4DA4C764-3099-42DB-AE33-1CF388202445}"/>
                </a:ext>
              </a:extLst>
            </p:cNvPr>
            <p:cNvSpPr/>
            <p:nvPr/>
          </p:nvSpPr>
          <p:spPr>
            <a:xfrm rot="17466083" flipV="1">
              <a:off x="1575123" y="3018339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FE5F65A2-FD02-4D9F-AC27-73EFC3461BB2}"/>
              </a:ext>
            </a:extLst>
          </p:cNvPr>
          <p:cNvSpPr txBox="1">
            <a:spLocks/>
          </p:cNvSpPr>
          <p:nvPr/>
        </p:nvSpPr>
        <p:spPr>
          <a:xfrm>
            <a:off x="4541019" y="2493192"/>
            <a:ext cx="6942337" cy="2763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Helpdesk</a:t>
            </a:r>
            <a:endParaRPr lang="en-US">
              <a:solidFill>
                <a:srgbClr val="595959"/>
              </a:solidFill>
              <a:cs typeface="Calibri"/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https://helpdesk.nfdi4plants.org/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E-Mail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info@nfdi4plants.org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Website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https://www.nfdi4plants.org/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86C7FF-8C4C-4ADB-87C6-CAD43C21719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500" t="7583" r="48734" b="9283"/>
          <a:stretch/>
        </p:blipFill>
        <p:spPr>
          <a:xfrm>
            <a:off x="5665510" y="2460046"/>
            <a:ext cx="324000" cy="322453"/>
          </a:xfrm>
          <a:prstGeom prst="ellipse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E413816E-1667-4619-BBDF-B5C32ACF9AD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6841" t="5224" r="1393" b="10721"/>
          <a:stretch/>
        </p:blipFill>
        <p:spPr>
          <a:xfrm>
            <a:off x="5369218" y="3481192"/>
            <a:ext cx="324000" cy="326022"/>
          </a:xfrm>
          <a:prstGeom prst="ellipse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08B0099-A128-4A88-875B-7EE0ADE6980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25" y="2700043"/>
            <a:ext cx="2349758" cy="23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5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050A5C-3C7C-49B3-815E-AC177B5B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48" y="2900923"/>
            <a:ext cx="10033000" cy="1836774"/>
          </a:xfrm>
        </p:spPr>
        <p:txBody>
          <a:bodyPr>
            <a:normAutofit fontScale="77500" lnSpcReduction="20000"/>
          </a:bodyPr>
          <a:lstStyle/>
          <a:p>
            <a:r>
              <a:rPr lang="en-US" sz="9600">
                <a:solidFill>
                  <a:schemeClr val="bg1"/>
                </a:solidFill>
              </a:rPr>
              <a:t>Thank you for</a:t>
            </a:r>
            <a:br>
              <a:rPr lang="en-US" sz="9600">
                <a:solidFill>
                  <a:schemeClr val="bg1"/>
                </a:solidFill>
              </a:rPr>
            </a:br>
            <a:r>
              <a:rPr lang="en-US" sz="9600">
                <a:solidFill>
                  <a:schemeClr val="bg1"/>
                </a:solidFill>
              </a:rPr>
              <a:t>your attention</a:t>
            </a:r>
          </a:p>
          <a:p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A9CECD-2981-4468-9309-E00ACD3C208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FFFFFF">
              <a:alpha val="40000"/>
            </a:srgb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7E0AC5-22A6-4DDA-9CF4-4F779EA02251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CE5E6B-7330-4234-A615-C98CA39D5E79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E54E875-9CD8-493A-A5D6-7AA447592F8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6FABB1-71C0-4E58-BF3D-AB934D304601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EEB922-9C1B-4352-AB02-B22053203FF0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32DDB-A0F3-4DD2-8D83-9D9B139205BB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C31E2F-BFB1-40B0-A9DB-2F8535017AF8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20720D-485C-4EDC-A297-3690C6D8AA54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  <a:solidFill>
            <a:srgbClr val="FFFFFF">
              <a:alpha val="40000"/>
            </a:srgbClr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A684EAF-4E91-424E-A7B0-6BB0BA7B9854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  <a:grpFill/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8AB9B60-1987-4349-A293-650BE625F539}"/>
                  </a:ext>
                </a:extLst>
              </p:cNvPr>
              <p:cNvCxnSpPr>
                <a:cxnSpLocks/>
                <a:stCxn id="169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ACF263E-C5B3-43FC-AC05-10ACEA29B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99F2B-8835-4265-9FDA-29B346790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5507659-AF7A-42C6-B0F1-9961A7139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7935E67-28C7-409A-8A3B-3B28A836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6802A5F-4490-456E-A254-CCE04C7D4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C1AA5CD-3A4C-4F6C-8E06-BC05CA2E0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96E5266-6566-4F0E-ACA7-D3F2B7A60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859B13C-415D-47AF-BDD9-F0ECD9D9E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A18DF9C-E2AE-4995-9C45-79F2BA612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E14BF0-91C0-4956-B7D9-358F99541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2280F95-492C-4877-8C62-D8BD7BFFA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953C1E-F8CD-4836-B4EF-F4EAC1EB7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59A98D2-4AA1-4EA0-B2F7-59F3800F7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2161E84-9FF7-4273-A238-561FC102A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90613F-DD76-4261-9CB3-EA7D81F12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4F6445E-C388-4F5B-BA62-D59B6EDAB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C70EBA0-A70A-4D78-B342-5B9C1CC61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3E8DD54-0EA6-44C3-A2E9-F63E475EB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CBB09FE-4B66-4E3C-932F-B318092AA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2F89281-38EB-4C1A-9FDF-66E38E282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D0160BD-5EBE-4BF9-819E-F866DA5B6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F9BD7FE-D92E-45B7-B43E-766961130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D84112F-C74A-40F2-8C71-2CFBB8CD9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54218E8-4F0D-4561-86AE-00CE57B14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1DB23A9-F19F-4EE0-9BD3-8BA27B025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C984C5D-B988-40C4-B490-F93A6FA3D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5163BB-51A2-44CD-A058-2F38A1609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527DB88-4D3D-4788-A421-966824027B5B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96B9A-0C7F-4247-9E84-E4FAA487D8DD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2DA3C30-B4E6-4135-B9C3-D5644512224A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98901E4-4B16-4A29-9BDA-80B26376AF0F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48CBE5-1801-4221-9FCD-216BCCF8BE1F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6D76673-28C9-4757-8364-64B62A406C84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145299-9DD9-43C4-9A3B-96DEF7E1717E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ECF8D87-CA4E-415F-86CE-681372262F2B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0C9558-7D9A-48A3-8522-A7AB37F4D2E5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460B6F3-12CC-4EF4-9376-FEDE49F87E47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550168B-A586-4560-9F3C-7CAE589C0A7F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834E9EC-2111-41BE-87BF-2FEE07FFDA4F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36F325B-CB42-44C6-90E8-550BA5B9F249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E7862EB-ABE6-4689-B3C6-C388E16FC057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E43345A-502B-4B9A-BAB2-CDE39DF45D5C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51900E-22D3-418D-9D81-60409C127646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B3E69AC-472E-40E8-AECA-617C67E42DD2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21EF53-6908-4C84-A75D-087EC5591590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grp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C62DC5-E2E2-48C4-BC7A-977DEF156337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00C92B-0E2D-4468-B073-CB0CBA8D5D84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161031B-016A-4E4C-8767-8F0F511BF0FA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3B57672-57AB-4442-9CEB-303B349C4943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A8383E3-AAE4-4AFB-8652-041D8973B9FD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FDC8C56-D09C-47D6-83A6-98E796B692E6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E0C8BC8-A880-4E27-8E36-208BE22392DA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4EF18C0-FFEE-4C7B-9DEC-94296A884200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3B43131-6609-42CA-B83B-51A81D37046D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8BD9FF-A0EE-490D-A823-9649393A3AF9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0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800" y="9525"/>
            <a:ext cx="1182623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FAIR data publication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6F266-DFC0-47B4-9889-850DF5DCE816}"/>
              </a:ext>
            </a:extLst>
          </p:cNvPr>
          <p:cNvGrpSpPr/>
          <p:nvPr/>
        </p:nvGrpSpPr>
        <p:grpSpPr>
          <a:xfrm>
            <a:off x="2287003" y="1693588"/>
            <a:ext cx="3808997" cy="3068452"/>
            <a:chOff x="3515359" y="1691641"/>
            <a:chExt cx="3533173" cy="288375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D4EB2E-B63E-41C7-B631-F783DA4374CB}"/>
                </a:ext>
              </a:extLst>
            </p:cNvPr>
            <p:cNvGrpSpPr/>
            <p:nvPr/>
          </p:nvGrpSpPr>
          <p:grpSpPr>
            <a:xfrm>
              <a:off x="3515359" y="1691641"/>
              <a:ext cx="3533173" cy="2403110"/>
              <a:chOff x="6959600" y="2404249"/>
              <a:chExt cx="4089400" cy="278143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BDBE3D4-8C0B-4FC0-93C4-15B15F1B1391}"/>
                  </a:ext>
                </a:extLst>
              </p:cNvPr>
              <p:cNvGrpSpPr/>
              <p:nvPr/>
            </p:nvGrpSpPr>
            <p:grpSpPr>
              <a:xfrm>
                <a:off x="6959600" y="2404249"/>
                <a:ext cx="4089400" cy="2714423"/>
                <a:chOff x="6959600" y="2404249"/>
                <a:chExt cx="4089400" cy="271442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9D82D54-A0F0-4646-B229-907403A970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134600" y="28752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59FDCE1-6AC1-4A6A-B77D-D3EDBBA9454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5400" y="45008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52D0C58-E67B-4EAF-AB99-344BEF5D6D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35240" y="390144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7AA7B31-666F-4E12-B579-1F3F63B210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90280" y="3975218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73DBC1F-A4DE-4C5B-86E0-71F0BF00A8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0640" y="3524277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EB300FB-F85E-4688-B110-72CDA6441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210800" y="4503633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F0ED660-9F02-4609-86C2-8627304BA8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23880" y="3349200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BA4AEA6-DEE6-496B-8489-2334B1068D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83120" y="2993136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C5821DB-76FE-43A5-BFEA-9F8E4702D1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0320" y="2834861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FBD5A41-FA73-4645-B9D5-330B812DB3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39020" y="243150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E188C61-F139-4B3A-97D5-621A18214C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696688" y="2404249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636B01E-96D0-4052-B1C3-2C8AA17EE4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402985" y="341646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ADBD570-4F3B-49C5-815D-B6614BB89B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28860" y="3980298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485F9A-1D84-4A60-9251-4B17DE70C82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13720" y="451910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A625830-10BD-4B5D-AFEB-E703CFECD0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72040" y="494893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0AED4A-D035-4A1A-9131-404BFD444E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19576" y="436262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5EAE1C9-EBFB-4257-A213-91C1DD931C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600" y="4042990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0DDBFBE-6037-4B1D-9511-B4B891026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63840" y="326941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936213-C9AA-4FC4-BD65-AEF915CA1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917215">
                  <a:off x="7613869" y="3155377"/>
                  <a:ext cx="45720" cy="1117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CDBD21D-DA14-42B6-ABCF-2D1068C7662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4817">
                  <a:off x="7894899" y="3297491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F416023-66ED-4A3D-9BDC-47BF7258232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247771" y="3682882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4E653DB-5080-4AEF-8D94-69D7EEE7F17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340000">
                  <a:off x="9730813" y="4235605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67288F6-49D9-49F7-92A8-9A13A1CFD1C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902868">
                  <a:off x="9661012" y="2880698"/>
                  <a:ext cx="45720" cy="10972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7E7612C-F678-43ED-8219-E9F80B20FD3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1144190">
                  <a:off x="9024191" y="2930747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40EDF7F-FAF2-4113-8D26-9FE567102A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860000">
                  <a:off x="10147617" y="248504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AF8106C-6B19-45CE-A922-4D67E8C9D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52475">
                  <a:off x="8886537" y="3651695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652B35-B96F-46F5-9B81-D86367D96EE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680000">
                  <a:off x="8900469" y="4093910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045EF6D-66FF-4AC6-85A1-6C691AE49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740000">
                  <a:off x="10161588" y="409183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93F7DA9-156A-4C42-82F1-94843377A2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20000">
                  <a:off x="10575844" y="24576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148DA1D-C95E-423D-AF3D-BB576543A44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60000">
                  <a:off x="10226472" y="45354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F05761-D0CD-461B-B3A9-FB37C1CA06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660000">
                  <a:off x="7520871" y="404262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4F5B493-0413-4813-B15B-145BFC3F23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580000">
                  <a:off x="7500601" y="3692833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6CCC8CE-A14A-49A8-B7FD-F56B700B81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600000">
                  <a:off x="10541683" y="2900258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67F8B59-3199-46D7-8312-05A9D2B2CB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5840000">
                  <a:off x="10531336" y="4457213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2F42521-0168-44CE-B384-70EDAEF36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0264554">
                  <a:off x="10411767" y="3174888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Speech Bubble: Rectangle with Corners Rounded 50">
                <a:extLst>
                  <a:ext uri="{FF2B5EF4-FFF2-40B4-BE49-F238E27FC236}">
                    <a16:creationId xmlns:a16="http://schemas.microsoft.com/office/drawing/2014/main" id="{FF245455-80A8-442B-BCF2-316327DF16FA}"/>
                  </a:ext>
                </a:extLst>
              </p:cNvPr>
              <p:cNvSpPr/>
              <p:nvPr/>
            </p:nvSpPr>
            <p:spPr>
              <a:xfrm>
                <a:off x="7280731" y="2735049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80914E15-80EB-45C6-A721-0AAF252D6F0F}"/>
                  </a:ext>
                </a:extLst>
              </p:cNvPr>
              <p:cNvSpPr/>
              <p:nvPr/>
            </p:nvSpPr>
            <p:spPr>
              <a:xfrm rot="10800000" flipH="1">
                <a:off x="8994140" y="4819036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727AFCCA-8C04-4B39-AEE3-BFBC37208C6B}"/>
                  </a:ext>
                </a:extLst>
              </p:cNvPr>
              <p:cNvSpPr/>
              <p:nvPr/>
            </p:nvSpPr>
            <p:spPr>
              <a:xfrm flipH="1">
                <a:off x="10052109" y="2810627"/>
                <a:ext cx="356057" cy="219882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61191F-0B1D-4146-9153-CD204129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0765" y="3017196"/>
              <a:ext cx="1558200" cy="1558200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8C9B3C-E50B-4C9B-B8B7-45609A75F81D}"/>
                </a:ext>
              </a:extLst>
            </p:cNvPr>
            <p:cNvSpPr/>
            <p:nvPr/>
          </p:nvSpPr>
          <p:spPr>
            <a:xfrm>
              <a:off x="4681767" y="3033205"/>
              <a:ext cx="1532658" cy="1532658"/>
            </a:xfrm>
            <a:prstGeom prst="roundRect">
              <a:avLst>
                <a:gd name="adj" fmla="val 36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/>
                <a:t>research </a:t>
              </a:r>
              <a:br>
                <a:rPr lang="en-US" sz="3200"/>
              </a:br>
              <a:r>
                <a:rPr lang="en-US" sz="3200"/>
                <a:t>data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00D7BD-24BE-43C6-8B42-4E8A6B059BCB}"/>
              </a:ext>
            </a:extLst>
          </p:cNvPr>
          <p:cNvGrpSpPr/>
          <p:nvPr/>
        </p:nvGrpSpPr>
        <p:grpSpPr>
          <a:xfrm>
            <a:off x="7789051" y="2369309"/>
            <a:ext cx="2101134" cy="1021190"/>
            <a:chOff x="8664481" y="2936856"/>
            <a:chExt cx="2202129" cy="1084376"/>
          </a:xfrm>
        </p:grpSpPr>
        <p:grpSp>
          <p:nvGrpSpPr>
            <p:cNvPr id="121" name="Content Placeholder 12" descr="Document">
              <a:extLst>
                <a:ext uri="{FF2B5EF4-FFF2-40B4-BE49-F238E27FC236}">
                  <a16:creationId xmlns:a16="http://schemas.microsoft.com/office/drawing/2014/main" id="{9A834AF2-8C2F-4AB4-9F6E-30A4A89A44C5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EA9B884-9919-4EFC-97A4-17E3039AAC3F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A9AFFDE-BB55-4713-B87B-A41E04A56822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1B56C70-8F16-4314-BDD4-C28BC7A89BB6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810355-CC3C-4CF3-8CEC-1718E2905982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24D5704-1519-4986-A054-C54A26B08165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583AE75-0504-4DAA-8092-5CB827EC81A8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F0C3B3D-C6A2-477A-AD3B-3701A14FD77B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92FCC8A-78A8-4279-8B69-C318D2F40D14}"/>
                </a:ext>
              </a:extLst>
            </p:cNvPr>
            <p:cNvSpPr/>
            <p:nvPr/>
          </p:nvSpPr>
          <p:spPr>
            <a:xfrm>
              <a:off x="8872611" y="3638705"/>
              <a:ext cx="1993999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journal publication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E0A00B-06E0-4E5D-9FF3-92AE860B1AED}"/>
              </a:ext>
            </a:extLst>
          </p:cNvPr>
          <p:cNvCxnSpPr>
            <a:cxnSpLocks/>
          </p:cNvCxnSpPr>
          <p:nvPr/>
        </p:nvCxnSpPr>
        <p:spPr>
          <a:xfrm flipH="1">
            <a:off x="6129600" y="2999469"/>
            <a:ext cx="1244253" cy="248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3A8594-0D6F-407D-AD46-AD21A81D77CC}"/>
              </a:ext>
            </a:extLst>
          </p:cNvPr>
          <p:cNvSpPr/>
          <p:nvPr/>
        </p:nvSpPr>
        <p:spPr>
          <a:xfrm rot="20947917" flipH="1">
            <a:off x="6226757" y="2730673"/>
            <a:ext cx="1167466" cy="392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5EEB21-357E-437C-9DEE-85AD52D80B64}"/>
              </a:ext>
            </a:extLst>
          </p:cNvPr>
          <p:cNvCxnSpPr>
            <a:cxnSpLocks/>
          </p:cNvCxnSpPr>
          <p:nvPr/>
        </p:nvCxnSpPr>
        <p:spPr>
          <a:xfrm flipH="1">
            <a:off x="6110747" y="4410978"/>
            <a:ext cx="1297045" cy="7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DCB7993-44FF-4CEB-9ACD-015C303BCB78}"/>
              </a:ext>
            </a:extLst>
          </p:cNvPr>
          <p:cNvGrpSpPr/>
          <p:nvPr/>
        </p:nvGrpSpPr>
        <p:grpSpPr>
          <a:xfrm>
            <a:off x="8028520" y="3986796"/>
            <a:ext cx="2085691" cy="981841"/>
            <a:chOff x="8664481" y="2936856"/>
            <a:chExt cx="2185934" cy="1042592"/>
          </a:xfrm>
        </p:grpSpPr>
        <p:grpSp>
          <p:nvGrpSpPr>
            <p:cNvPr id="134" name="Content Placeholder 12" descr="Document">
              <a:extLst>
                <a:ext uri="{FF2B5EF4-FFF2-40B4-BE49-F238E27FC236}">
                  <a16:creationId xmlns:a16="http://schemas.microsoft.com/office/drawing/2014/main" id="{724091ED-2C2F-45E4-B524-65288E48248D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550D858-C9D8-4BCC-943C-66DC03A2A023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DD2F6CF-ED27-4826-A9F1-6A5D61CA90AD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8C843B-B42A-4FE7-B11B-88EF5108D394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FDD81F-CD70-4283-9FCB-86D58ABD8C00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22115A6-CE0E-466C-9F02-C1B6AA08F01F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BF775B-64B9-4FCD-AD5F-912D05AB9372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6A8957C-E489-4504-8646-79BDBFB4A8D4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2D01052-0D81-46F1-8110-3F7A4CEA3770}"/>
                </a:ext>
              </a:extLst>
            </p:cNvPr>
            <p:cNvSpPr/>
            <p:nvPr/>
          </p:nvSpPr>
          <p:spPr>
            <a:xfrm>
              <a:off x="8856425" y="3596921"/>
              <a:ext cx="1993990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journal publication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5D6888-0DAB-4DB7-ADC3-8F6B7DC7A8B7}"/>
              </a:ext>
            </a:extLst>
          </p:cNvPr>
          <p:cNvSpPr/>
          <p:nvPr/>
        </p:nvSpPr>
        <p:spPr>
          <a:xfrm>
            <a:off x="6168236" y="4077012"/>
            <a:ext cx="1167466" cy="392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7BF42A-43AB-4AEF-B4C3-780BAD575C4A}"/>
              </a:ext>
            </a:extLst>
          </p:cNvPr>
          <p:cNvSpPr txBox="1"/>
          <p:nvPr/>
        </p:nvSpPr>
        <p:spPr>
          <a:xfrm>
            <a:off x="2527772" y="1469237"/>
            <a:ext cx="1976859" cy="55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annotation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A899CC2-599E-9FC3-A49B-89E3F4EFC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826096"/>
            <a:ext cx="10515600" cy="67949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/>
              <a:t>“Digital change starts with a change in mind set of all researchers”</a:t>
            </a:r>
          </a:p>
        </p:txBody>
      </p:sp>
    </p:spTree>
    <p:extLst>
      <p:ext uri="{BB962C8B-B14F-4D97-AF65-F5344CB8AC3E}">
        <p14:creationId xmlns:p14="http://schemas.microsoft.com/office/powerpoint/2010/main" val="369649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9C37-69EC-F283-BA5B-8708D46333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467" y="9420"/>
            <a:ext cx="1180253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Automatization: “Build, deploy, and validate”</a:t>
            </a:r>
          </a:p>
        </p:txBody>
      </p:sp>
      <p:sp>
        <p:nvSpPr>
          <p:cNvPr id="3" name="Content Placeholder 105">
            <a:extLst>
              <a:ext uri="{FF2B5EF4-FFF2-40B4-BE49-F238E27FC236}">
                <a16:creationId xmlns:a16="http://schemas.microsoft.com/office/drawing/2014/main" id="{0F87A9C7-3DE0-89C4-6449-107035E24869}"/>
              </a:ext>
            </a:extLst>
          </p:cNvPr>
          <p:cNvSpPr txBox="1">
            <a:spLocks/>
          </p:cNvSpPr>
          <p:nvPr/>
        </p:nvSpPr>
        <p:spPr>
          <a:xfrm>
            <a:off x="1217781" y="5862493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Continuous integration for seamless interoperation</a:t>
            </a:r>
            <a:endParaRPr lang="en-US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CD050F-B9DB-3201-D8B4-04D6026485C2}"/>
              </a:ext>
            </a:extLst>
          </p:cNvPr>
          <p:cNvSpPr txBox="1"/>
          <p:nvPr/>
        </p:nvSpPr>
        <p:spPr>
          <a:xfrm>
            <a:off x="7201831" y="2456726"/>
            <a:ext cx="143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build</a:t>
            </a:r>
            <a:endParaRPr lang="en-US" sz="2400" b="1"/>
          </a:p>
        </p:txBody>
      </p:sp>
      <p:sp>
        <p:nvSpPr>
          <p:cNvPr id="4096" name="Rectangle: Rounded Corners 4095">
            <a:extLst>
              <a:ext uri="{FF2B5EF4-FFF2-40B4-BE49-F238E27FC236}">
                <a16:creationId xmlns:a16="http://schemas.microsoft.com/office/drawing/2014/main" id="{CB5E6B7D-87EA-83B2-4916-13A6D6FF0449}"/>
              </a:ext>
            </a:extLst>
          </p:cNvPr>
          <p:cNvSpPr/>
          <p:nvPr/>
        </p:nvSpPr>
        <p:spPr>
          <a:xfrm>
            <a:off x="6628013" y="2141010"/>
            <a:ext cx="2589828" cy="1888006"/>
          </a:xfrm>
          <a:prstGeom prst="roundRect">
            <a:avLst>
              <a:gd name="adj" fmla="val 9931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7" name="Graphic 193" descr="Gears outline">
            <a:extLst>
              <a:ext uri="{FF2B5EF4-FFF2-40B4-BE49-F238E27FC236}">
                <a16:creationId xmlns:a16="http://schemas.microsoft.com/office/drawing/2014/main" id="{134A13CF-7CC0-86EB-FB48-7320B4D75B81}"/>
              </a:ext>
            </a:extLst>
          </p:cNvPr>
          <p:cNvGrpSpPr/>
          <p:nvPr/>
        </p:nvGrpSpPr>
        <p:grpSpPr>
          <a:xfrm>
            <a:off x="6674923" y="2196426"/>
            <a:ext cx="670778" cy="811908"/>
            <a:chOff x="9400518" y="2806227"/>
            <a:chExt cx="621030" cy="751693"/>
          </a:xfrm>
          <a:solidFill>
            <a:schemeClr val="accent1"/>
          </a:solidFill>
        </p:grpSpPr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A451CA98-7EAE-FB82-8A82-7D5ACDA4EDE5}"/>
                </a:ext>
              </a:extLst>
            </p:cNvPr>
            <p:cNvSpPr/>
            <p:nvPr/>
          </p:nvSpPr>
          <p:spPr>
            <a:xfrm>
              <a:off x="9615784" y="280622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BCAD269C-728F-89D0-810B-7BEB8DC1DCF3}"/>
                </a:ext>
              </a:extLst>
            </p:cNvPr>
            <p:cNvSpPr/>
            <p:nvPr/>
          </p:nvSpPr>
          <p:spPr>
            <a:xfrm>
              <a:off x="9400518" y="315310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B583FBE0-2548-B1EC-5A6B-6005967FC7CB}"/>
                </a:ext>
              </a:extLst>
            </p:cNvPr>
            <p:cNvSpPr/>
            <p:nvPr/>
          </p:nvSpPr>
          <p:spPr>
            <a:xfrm>
              <a:off x="9747228" y="293772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41789CAF-4232-0B83-5893-8DEF66A14526}"/>
                </a:ext>
              </a:extLst>
            </p:cNvPr>
            <p:cNvSpPr/>
            <p:nvPr/>
          </p:nvSpPr>
          <p:spPr>
            <a:xfrm>
              <a:off x="9531963" y="328458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06" name="TextBox 4105">
            <a:extLst>
              <a:ext uri="{FF2B5EF4-FFF2-40B4-BE49-F238E27FC236}">
                <a16:creationId xmlns:a16="http://schemas.microsoft.com/office/drawing/2014/main" id="{98F16AF8-1F5E-A5E9-878E-AC632FB8DDAD}"/>
              </a:ext>
            </a:extLst>
          </p:cNvPr>
          <p:cNvSpPr txBox="1"/>
          <p:nvPr/>
        </p:nvSpPr>
        <p:spPr>
          <a:xfrm>
            <a:off x="7201831" y="3354001"/>
            <a:ext cx="143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validate</a:t>
            </a:r>
            <a:endParaRPr lang="en-US" sz="2400" b="1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249DB2B0-C374-6F2C-8B08-9AE10939B1CA}"/>
              </a:ext>
            </a:extLst>
          </p:cNvPr>
          <p:cNvGrpSpPr/>
          <p:nvPr/>
        </p:nvGrpSpPr>
        <p:grpSpPr>
          <a:xfrm>
            <a:off x="2224913" y="4038073"/>
            <a:ext cx="876300" cy="533400"/>
            <a:chOff x="303892" y="2723800"/>
            <a:chExt cx="876300" cy="533400"/>
          </a:xfrm>
        </p:grpSpPr>
        <p:sp>
          <p:nvSpPr>
            <p:cNvPr id="4110" name="Graphic 61" descr="Laptop with solid fill">
              <a:extLst>
                <a:ext uri="{FF2B5EF4-FFF2-40B4-BE49-F238E27FC236}">
                  <a16:creationId xmlns:a16="http://schemas.microsoft.com/office/drawing/2014/main" id="{61772337-3770-6AF4-D110-846167F499BD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1" name="Graphic 61" descr="Laptop with solid fill">
              <a:extLst>
                <a:ext uri="{FF2B5EF4-FFF2-40B4-BE49-F238E27FC236}">
                  <a16:creationId xmlns:a16="http://schemas.microsoft.com/office/drawing/2014/main" id="{E98E3D13-83EC-6FA8-2D5A-827E23B02739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12" name="Graphic 58" descr="User">
            <a:extLst>
              <a:ext uri="{FF2B5EF4-FFF2-40B4-BE49-F238E27FC236}">
                <a16:creationId xmlns:a16="http://schemas.microsoft.com/office/drawing/2014/main" id="{C9B0EB98-25C2-AF9C-6062-A0FCA418E38E}"/>
              </a:ext>
            </a:extLst>
          </p:cNvPr>
          <p:cNvGrpSpPr/>
          <p:nvPr/>
        </p:nvGrpSpPr>
        <p:grpSpPr>
          <a:xfrm>
            <a:off x="2050072" y="4126752"/>
            <a:ext cx="484599" cy="514886"/>
            <a:chOff x="129051" y="2812479"/>
            <a:chExt cx="484599" cy="514886"/>
          </a:xfrm>
          <a:solidFill>
            <a:srgbClr val="2D3E50"/>
          </a:solidFill>
        </p:grpSpPr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5B1F6076-B9F2-9EBD-CABD-09A634F59B0D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7900BF82-316C-A4A3-964A-D6C7A368EF92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7DAF0E9D-3F7C-5D0A-A7D4-93CEBCC5FA19}"/>
              </a:ext>
            </a:extLst>
          </p:cNvPr>
          <p:cNvSpPr/>
          <p:nvPr/>
        </p:nvSpPr>
        <p:spPr>
          <a:xfrm>
            <a:off x="3216926" y="3188006"/>
            <a:ext cx="1186903" cy="593452"/>
          </a:xfrm>
          <a:custGeom>
            <a:avLst/>
            <a:gdLst>
              <a:gd name="connsiteX0" fmla="*/ 0 w 1186903"/>
              <a:gd name="connsiteY0" fmla="*/ 593452 h 593452"/>
              <a:gd name="connsiteX1" fmla="*/ 417838 w 1186903"/>
              <a:gd name="connsiteY1" fmla="*/ 133224 h 593452"/>
              <a:gd name="connsiteX2" fmla="*/ 1186903 w 1186903"/>
              <a:gd name="connsiteY2" fmla="*/ 0 h 59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03" h="593452">
                <a:moveTo>
                  <a:pt x="0" y="593452"/>
                </a:moveTo>
                <a:cubicBezTo>
                  <a:pt x="110010" y="412792"/>
                  <a:pt x="220021" y="232133"/>
                  <a:pt x="417838" y="133224"/>
                </a:cubicBezTo>
                <a:cubicBezTo>
                  <a:pt x="615655" y="34315"/>
                  <a:pt x="901279" y="17157"/>
                  <a:pt x="118690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BE629E48-29FD-5AA3-3075-2FFD6E22B77D}"/>
              </a:ext>
            </a:extLst>
          </p:cNvPr>
          <p:cNvCxnSpPr>
            <a:cxnSpLocks/>
          </p:cNvCxnSpPr>
          <p:nvPr/>
        </p:nvCxnSpPr>
        <p:spPr>
          <a:xfrm>
            <a:off x="5712314" y="3102535"/>
            <a:ext cx="81802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0C4C908D-B708-7331-7D98-0B59C4535869}"/>
              </a:ext>
            </a:extLst>
          </p:cNvPr>
          <p:cNvSpPr/>
          <p:nvPr/>
        </p:nvSpPr>
        <p:spPr>
          <a:xfrm>
            <a:off x="4255012" y="3889950"/>
            <a:ext cx="3638825" cy="1347738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: Rounded Corners 4117">
            <a:extLst>
              <a:ext uri="{FF2B5EF4-FFF2-40B4-BE49-F238E27FC236}">
                <a16:creationId xmlns:a16="http://schemas.microsoft.com/office/drawing/2014/main" id="{3AFF761F-69D6-743B-58E0-5219912D7EB3}"/>
              </a:ext>
            </a:extLst>
          </p:cNvPr>
          <p:cNvSpPr/>
          <p:nvPr/>
        </p:nvSpPr>
        <p:spPr>
          <a:xfrm>
            <a:off x="2897945" y="3214519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check-in</a:t>
            </a:r>
          </a:p>
        </p:txBody>
      </p:sp>
      <p:sp>
        <p:nvSpPr>
          <p:cNvPr id="4119" name="Rectangle: Rounded Corners 4118">
            <a:extLst>
              <a:ext uri="{FF2B5EF4-FFF2-40B4-BE49-F238E27FC236}">
                <a16:creationId xmlns:a16="http://schemas.microsoft.com/office/drawing/2014/main" id="{1E290947-2615-3896-F7B4-7B4706C664A9}"/>
              </a:ext>
            </a:extLst>
          </p:cNvPr>
          <p:cNvSpPr/>
          <p:nvPr/>
        </p:nvSpPr>
        <p:spPr>
          <a:xfrm>
            <a:off x="5553776" y="5015414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result</a:t>
            </a:r>
          </a:p>
        </p:txBody>
      </p:sp>
      <p:grpSp>
        <p:nvGrpSpPr>
          <p:cNvPr id="4120" name="Group 4119">
            <a:extLst>
              <a:ext uri="{FF2B5EF4-FFF2-40B4-BE49-F238E27FC236}">
                <a16:creationId xmlns:a16="http://schemas.microsoft.com/office/drawing/2014/main" id="{373EDEFF-86D1-3E93-1366-DBB6525CB85E}"/>
              </a:ext>
            </a:extLst>
          </p:cNvPr>
          <p:cNvGrpSpPr/>
          <p:nvPr/>
        </p:nvGrpSpPr>
        <p:grpSpPr>
          <a:xfrm>
            <a:off x="3481564" y="4053962"/>
            <a:ext cx="876300" cy="533400"/>
            <a:chOff x="303892" y="2723800"/>
            <a:chExt cx="876300" cy="533400"/>
          </a:xfrm>
        </p:grpSpPr>
        <p:sp>
          <p:nvSpPr>
            <p:cNvPr id="4121" name="Graphic 61" descr="Laptop with solid fill">
              <a:extLst>
                <a:ext uri="{FF2B5EF4-FFF2-40B4-BE49-F238E27FC236}">
                  <a16:creationId xmlns:a16="http://schemas.microsoft.com/office/drawing/2014/main" id="{D1A350F4-117A-2415-E133-721C3F350163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Graphic 61" descr="Laptop with solid fill">
              <a:extLst>
                <a:ext uri="{FF2B5EF4-FFF2-40B4-BE49-F238E27FC236}">
                  <a16:creationId xmlns:a16="http://schemas.microsoft.com/office/drawing/2014/main" id="{D2C82159-2C5F-7D32-D453-F12E94479062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23" name="Graphic 58" descr="User">
            <a:extLst>
              <a:ext uri="{FF2B5EF4-FFF2-40B4-BE49-F238E27FC236}">
                <a16:creationId xmlns:a16="http://schemas.microsoft.com/office/drawing/2014/main" id="{5817B530-3924-E1A6-B0F7-532F3B514921}"/>
              </a:ext>
            </a:extLst>
          </p:cNvPr>
          <p:cNvGrpSpPr/>
          <p:nvPr/>
        </p:nvGrpSpPr>
        <p:grpSpPr>
          <a:xfrm>
            <a:off x="3320518" y="4141896"/>
            <a:ext cx="484599" cy="514886"/>
            <a:chOff x="129051" y="2812479"/>
            <a:chExt cx="484599" cy="514886"/>
          </a:xfrm>
          <a:solidFill>
            <a:schemeClr val="accent2"/>
          </a:solidFill>
        </p:grpSpPr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ADEFE269-7E24-D592-CCAC-53F43D50EA96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A9DFA13F-246E-F30B-C5FB-F5E8478F9C2C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71FA22B4-2928-10A8-DE79-ADECF8FE1811}"/>
              </a:ext>
            </a:extLst>
          </p:cNvPr>
          <p:cNvCxnSpPr>
            <a:cxnSpLocks/>
            <a:stCxn id="4238" idx="2"/>
          </p:cNvCxnSpPr>
          <p:nvPr/>
        </p:nvCxnSpPr>
        <p:spPr>
          <a:xfrm>
            <a:off x="10192320" y="3229022"/>
            <a:ext cx="8033" cy="45154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7C7D479A-B8A7-A26B-A4EC-2DE43DAD08EC}"/>
              </a:ext>
            </a:extLst>
          </p:cNvPr>
          <p:cNvSpPr txBox="1"/>
          <p:nvPr/>
        </p:nvSpPr>
        <p:spPr>
          <a:xfrm>
            <a:off x="9529675" y="4708237"/>
            <a:ext cx="14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ARC-RO-Crate</a:t>
            </a:r>
          </a:p>
          <a:p>
            <a:pPr algn="ctr"/>
            <a:r>
              <a:rPr lang="en-US"/>
              <a:t>[JSON-LD]</a:t>
            </a:r>
            <a:endParaRPr lang="en-DE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FA7DE-0E03-4E08-3DFD-91E9740EF93F}"/>
              </a:ext>
            </a:extLst>
          </p:cNvPr>
          <p:cNvSpPr/>
          <p:nvPr/>
        </p:nvSpPr>
        <p:spPr>
          <a:xfrm>
            <a:off x="8237555" y="2016662"/>
            <a:ext cx="1186903" cy="593452"/>
          </a:xfrm>
          <a:custGeom>
            <a:avLst/>
            <a:gdLst>
              <a:gd name="connsiteX0" fmla="*/ 0 w 1186903"/>
              <a:gd name="connsiteY0" fmla="*/ 593452 h 593452"/>
              <a:gd name="connsiteX1" fmla="*/ 417838 w 1186903"/>
              <a:gd name="connsiteY1" fmla="*/ 133224 h 593452"/>
              <a:gd name="connsiteX2" fmla="*/ 1186903 w 1186903"/>
              <a:gd name="connsiteY2" fmla="*/ 0 h 59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03" h="593452">
                <a:moveTo>
                  <a:pt x="0" y="593452"/>
                </a:moveTo>
                <a:cubicBezTo>
                  <a:pt x="110010" y="412792"/>
                  <a:pt x="220021" y="232133"/>
                  <a:pt x="417838" y="133224"/>
                </a:cubicBezTo>
                <a:cubicBezTo>
                  <a:pt x="615655" y="34315"/>
                  <a:pt x="901279" y="17157"/>
                  <a:pt x="118690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4" name="Graphic 123">
            <a:extLst>
              <a:ext uri="{FF2B5EF4-FFF2-40B4-BE49-F238E27FC236}">
                <a16:creationId xmlns:a16="http://schemas.microsoft.com/office/drawing/2014/main" id="{823F9D38-6739-C64A-B752-7D5969550927}"/>
              </a:ext>
            </a:extLst>
          </p:cNvPr>
          <p:cNvGrpSpPr/>
          <p:nvPr/>
        </p:nvGrpSpPr>
        <p:grpSpPr>
          <a:xfrm>
            <a:off x="9763760" y="3774152"/>
            <a:ext cx="914568" cy="914800"/>
            <a:chOff x="963795" y="2228167"/>
            <a:chExt cx="1385614" cy="1385966"/>
          </a:xfrm>
        </p:grpSpPr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EB952A47-BD4A-DF2C-C030-29A0DC2215BF}"/>
                </a:ext>
              </a:extLst>
            </p:cNvPr>
            <p:cNvSpPr/>
            <p:nvPr/>
          </p:nvSpPr>
          <p:spPr>
            <a:xfrm flipV="1">
              <a:off x="963795" y="2228167"/>
              <a:ext cx="1385614" cy="1385966"/>
            </a:xfrm>
            <a:custGeom>
              <a:avLst/>
              <a:gdLst>
                <a:gd name="connsiteX0" fmla="*/ 645052 w 1385614"/>
                <a:gd name="connsiteY0" fmla="*/ -362 h 1385966"/>
                <a:gd name="connsiteX1" fmla="*/ 194111 w 1385614"/>
                <a:gd name="connsiteY1" fmla="*/ 210315 h 1385966"/>
                <a:gd name="connsiteX2" fmla="*/ 2262 w 1385614"/>
                <a:gd name="connsiteY2" fmla="*/ 614407 h 1385966"/>
                <a:gd name="connsiteX3" fmla="*/ 2340 w 1385614"/>
                <a:gd name="connsiteY3" fmla="*/ 769443 h 1385966"/>
                <a:gd name="connsiteX4" fmla="*/ 152460 w 1385614"/>
                <a:gd name="connsiteY4" fmla="*/ 1128631 h 1385966"/>
                <a:gd name="connsiteX5" fmla="*/ 255720 w 1385614"/>
                <a:gd name="connsiteY5" fmla="*/ 1232202 h 1385966"/>
                <a:gd name="connsiteX6" fmla="*/ 371810 w 1385614"/>
                <a:gd name="connsiteY6" fmla="*/ 1308546 h 1385966"/>
                <a:gd name="connsiteX7" fmla="*/ 390070 w 1385614"/>
                <a:gd name="connsiteY7" fmla="*/ 1335868 h 1385966"/>
                <a:gd name="connsiteX8" fmla="*/ 423743 w 1385614"/>
                <a:gd name="connsiteY8" fmla="*/ 1373103 h 1385966"/>
                <a:gd name="connsiteX9" fmla="*/ 508079 w 1385614"/>
                <a:gd name="connsiteY9" fmla="*/ 1324318 h 1385966"/>
                <a:gd name="connsiteX10" fmla="*/ 563128 w 1385614"/>
                <a:gd name="connsiteY10" fmla="*/ 1270931 h 1385966"/>
                <a:gd name="connsiteX11" fmla="*/ 563443 w 1385614"/>
                <a:gd name="connsiteY11" fmla="*/ 1236281 h 1385966"/>
                <a:gd name="connsiteX12" fmla="*/ 524811 w 1385614"/>
                <a:gd name="connsiteY12" fmla="*/ 1208106 h 1385966"/>
                <a:gd name="connsiteX13" fmla="*/ 422483 w 1385614"/>
                <a:gd name="connsiteY13" fmla="*/ 1172033 h 1385966"/>
                <a:gd name="connsiteX14" fmla="*/ 369249 w 1385614"/>
                <a:gd name="connsiteY14" fmla="*/ 1203884 h 1385966"/>
                <a:gd name="connsiteX15" fmla="*/ 365312 w 1385614"/>
                <a:gd name="connsiteY15" fmla="*/ 1213039 h 1385966"/>
                <a:gd name="connsiteX16" fmla="*/ 311375 w 1385614"/>
                <a:gd name="connsiteY16" fmla="*/ 1175163 h 1385966"/>
                <a:gd name="connsiteX17" fmla="*/ 215944 w 1385614"/>
                <a:gd name="connsiteY17" fmla="*/ 1081222 h 1385966"/>
                <a:gd name="connsiteX18" fmla="*/ 98047 w 1385614"/>
                <a:gd name="connsiteY18" fmla="*/ 850411 h 1385966"/>
                <a:gd name="connsiteX19" fmla="*/ 101635 w 1385614"/>
                <a:gd name="connsiteY19" fmla="*/ 521279 h 1385966"/>
                <a:gd name="connsiteX20" fmla="*/ 368139 w 1385614"/>
                <a:gd name="connsiteY20" fmla="*/ 170338 h 1385966"/>
                <a:gd name="connsiteX21" fmla="*/ 465024 w 1385614"/>
                <a:gd name="connsiteY21" fmla="*/ 121413 h 1385966"/>
                <a:gd name="connsiteX22" fmla="*/ 688098 w 1385614"/>
                <a:gd name="connsiteY22" fmla="*/ 77834 h 1385966"/>
                <a:gd name="connsiteX23" fmla="*/ 959393 w 1385614"/>
                <a:gd name="connsiteY23" fmla="*/ 139213 h 1385966"/>
                <a:gd name="connsiteX24" fmla="*/ 1288462 w 1385614"/>
                <a:gd name="connsiteY24" fmla="*/ 542057 h 1385966"/>
                <a:gd name="connsiteX25" fmla="*/ 1306866 w 1385614"/>
                <a:gd name="connsiteY25" fmla="*/ 674694 h 1385966"/>
                <a:gd name="connsiteX26" fmla="*/ 1228245 w 1385614"/>
                <a:gd name="connsiteY26" fmla="*/ 989960 h 1385966"/>
                <a:gd name="connsiteX27" fmla="*/ 920189 w 1385614"/>
                <a:gd name="connsiteY27" fmla="*/ 1268987 h 1385966"/>
                <a:gd name="connsiteX28" fmla="*/ 845648 w 1385614"/>
                <a:gd name="connsiteY28" fmla="*/ 1294529 h 1385966"/>
                <a:gd name="connsiteX29" fmla="*/ 838462 w 1385614"/>
                <a:gd name="connsiteY29" fmla="*/ 1194943 h 1385966"/>
                <a:gd name="connsiteX30" fmla="*/ 838628 w 1385614"/>
                <a:gd name="connsiteY30" fmla="*/ 971011 h 1385966"/>
                <a:gd name="connsiteX31" fmla="*/ 955100 w 1385614"/>
                <a:gd name="connsiteY31" fmla="*/ 761687 h 1385966"/>
                <a:gd name="connsiteX32" fmla="*/ 1045034 w 1385614"/>
                <a:gd name="connsiteY32" fmla="*/ 632218 h 1385966"/>
                <a:gd name="connsiteX33" fmla="*/ 1098041 w 1385614"/>
                <a:gd name="connsiteY33" fmla="*/ 510457 h 1385966"/>
                <a:gd name="connsiteX34" fmla="*/ 1097898 w 1385614"/>
                <a:gd name="connsiteY34" fmla="*/ 437720 h 1385966"/>
                <a:gd name="connsiteX35" fmla="*/ 834525 w 1385614"/>
                <a:gd name="connsiteY35" fmla="*/ 293162 h 1385966"/>
                <a:gd name="connsiteX36" fmla="*/ 684659 w 1385614"/>
                <a:gd name="connsiteY36" fmla="*/ 283716 h 1385966"/>
                <a:gd name="connsiteX37" fmla="*/ 486556 w 1385614"/>
                <a:gd name="connsiteY37" fmla="*/ 300849 h 1385966"/>
                <a:gd name="connsiteX38" fmla="*/ 265097 w 1385614"/>
                <a:gd name="connsiteY38" fmla="*/ 451473 h 1385966"/>
                <a:gd name="connsiteX39" fmla="*/ 356821 w 1385614"/>
                <a:gd name="connsiteY39" fmla="*/ 687905 h 1385966"/>
                <a:gd name="connsiteX40" fmla="*/ 412627 w 1385614"/>
                <a:gd name="connsiteY40" fmla="*/ 765245 h 1385966"/>
                <a:gd name="connsiteX41" fmla="*/ 531480 w 1385614"/>
                <a:gd name="connsiteY41" fmla="*/ 994253 h 1385966"/>
                <a:gd name="connsiteX42" fmla="*/ 531103 w 1385614"/>
                <a:gd name="connsiteY42" fmla="*/ 1102970 h 1385966"/>
                <a:gd name="connsiteX43" fmla="*/ 531141 w 1385614"/>
                <a:gd name="connsiteY43" fmla="*/ 1136173 h 1385966"/>
                <a:gd name="connsiteX44" fmla="*/ 551900 w 1385614"/>
                <a:gd name="connsiteY44" fmla="*/ 1158372 h 1385966"/>
                <a:gd name="connsiteX45" fmla="*/ 606093 w 1385614"/>
                <a:gd name="connsiteY45" fmla="*/ 1131809 h 1385966"/>
                <a:gd name="connsiteX46" fmla="*/ 611980 w 1385614"/>
                <a:gd name="connsiteY46" fmla="*/ 1033883 h 1385966"/>
                <a:gd name="connsiteX47" fmla="*/ 607485 w 1385614"/>
                <a:gd name="connsiteY47" fmla="*/ 966694 h 1385966"/>
                <a:gd name="connsiteX48" fmla="*/ 475141 w 1385614"/>
                <a:gd name="connsiteY48" fmla="*/ 716056 h 1385966"/>
                <a:gd name="connsiteX49" fmla="*/ 345217 w 1385614"/>
                <a:gd name="connsiteY49" fmla="*/ 495861 h 1385966"/>
                <a:gd name="connsiteX50" fmla="*/ 393966 w 1385614"/>
                <a:gd name="connsiteY50" fmla="*/ 412886 h 1385966"/>
                <a:gd name="connsiteX51" fmla="*/ 664121 w 1385614"/>
                <a:gd name="connsiteY51" fmla="*/ 362550 h 1385966"/>
                <a:gd name="connsiteX52" fmla="*/ 847427 w 1385614"/>
                <a:gd name="connsiteY52" fmla="*/ 375158 h 1385966"/>
                <a:gd name="connsiteX53" fmla="*/ 1010123 w 1385614"/>
                <a:gd name="connsiteY53" fmla="*/ 439731 h 1385966"/>
                <a:gd name="connsiteX54" fmla="*/ 1021009 w 1385614"/>
                <a:gd name="connsiteY54" fmla="*/ 479072 h 1385966"/>
                <a:gd name="connsiteX55" fmla="*/ 999308 w 1385614"/>
                <a:gd name="connsiteY55" fmla="*/ 551244 h 1385966"/>
                <a:gd name="connsiteX56" fmla="*/ 898939 w 1385614"/>
                <a:gd name="connsiteY56" fmla="*/ 703984 h 1385966"/>
                <a:gd name="connsiteX57" fmla="*/ 757991 w 1385614"/>
                <a:gd name="connsiteY57" fmla="*/ 994869 h 1385966"/>
                <a:gd name="connsiteX58" fmla="*/ 762165 w 1385614"/>
                <a:gd name="connsiteY58" fmla="*/ 1249207 h 1385966"/>
                <a:gd name="connsiteX59" fmla="*/ 770110 w 1385614"/>
                <a:gd name="connsiteY59" fmla="*/ 1356288 h 1385966"/>
                <a:gd name="connsiteX60" fmla="*/ 791361 w 1385614"/>
                <a:gd name="connsiteY60" fmla="*/ 1382044 h 1385966"/>
                <a:gd name="connsiteX61" fmla="*/ 843442 w 1385614"/>
                <a:gd name="connsiteY61" fmla="*/ 1378391 h 1385966"/>
                <a:gd name="connsiteX62" fmla="*/ 1236285 w 1385614"/>
                <a:gd name="connsiteY62" fmla="*/ 1120426 h 1385966"/>
                <a:gd name="connsiteX63" fmla="*/ 1377091 w 1385614"/>
                <a:gd name="connsiteY63" fmla="*/ 804899 h 1385966"/>
                <a:gd name="connsiteX64" fmla="*/ 1384443 w 1385614"/>
                <a:gd name="connsiteY64" fmla="*/ 676829 h 1385966"/>
                <a:gd name="connsiteX65" fmla="*/ 1372703 w 1385614"/>
                <a:gd name="connsiteY65" fmla="*/ 555452 h 1385966"/>
                <a:gd name="connsiteX66" fmla="*/ 1227439 w 1385614"/>
                <a:gd name="connsiteY66" fmla="*/ 250622 h 1385966"/>
                <a:gd name="connsiteX67" fmla="*/ 1129109 w 1385614"/>
                <a:gd name="connsiteY67" fmla="*/ 153300 h 1385966"/>
                <a:gd name="connsiteX68" fmla="*/ 771652 w 1385614"/>
                <a:gd name="connsiteY68" fmla="*/ 2813 h 1385966"/>
                <a:gd name="connsiteX69" fmla="*/ 645052 w 1385614"/>
                <a:gd name="connsiteY69" fmla="*/ -362 h 138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614" h="1385966">
                  <a:moveTo>
                    <a:pt x="645052" y="-362"/>
                  </a:moveTo>
                  <a:cubicBezTo>
                    <a:pt x="470083" y="13377"/>
                    <a:pt x="313413" y="86573"/>
                    <a:pt x="194111" y="210315"/>
                  </a:cubicBezTo>
                  <a:cubicBezTo>
                    <a:pt x="86067" y="322381"/>
                    <a:pt x="22300" y="456691"/>
                    <a:pt x="2262" y="614407"/>
                  </a:cubicBezTo>
                  <a:cubicBezTo>
                    <a:pt x="-1995" y="647918"/>
                    <a:pt x="-1950" y="734769"/>
                    <a:pt x="2340" y="769443"/>
                  </a:cubicBezTo>
                  <a:cubicBezTo>
                    <a:pt x="19160" y="905339"/>
                    <a:pt x="68543" y="1023496"/>
                    <a:pt x="152460" y="1128631"/>
                  </a:cubicBezTo>
                  <a:cubicBezTo>
                    <a:pt x="175481" y="1157471"/>
                    <a:pt x="228192" y="1210335"/>
                    <a:pt x="255720" y="1232202"/>
                  </a:cubicBezTo>
                  <a:cubicBezTo>
                    <a:pt x="294136" y="1262726"/>
                    <a:pt x="337725" y="1291375"/>
                    <a:pt x="371810" y="1308546"/>
                  </a:cubicBezTo>
                  <a:cubicBezTo>
                    <a:pt x="385445" y="1315400"/>
                    <a:pt x="385680" y="1315756"/>
                    <a:pt x="390070" y="1335868"/>
                  </a:cubicBezTo>
                  <a:cubicBezTo>
                    <a:pt x="394640" y="1356786"/>
                    <a:pt x="405946" y="1369284"/>
                    <a:pt x="423743" y="1373103"/>
                  </a:cubicBezTo>
                  <a:cubicBezTo>
                    <a:pt x="442823" y="1377182"/>
                    <a:pt x="451377" y="1372249"/>
                    <a:pt x="508079" y="1324318"/>
                  </a:cubicBezTo>
                  <a:cubicBezTo>
                    <a:pt x="544676" y="1293367"/>
                    <a:pt x="558970" y="1279517"/>
                    <a:pt x="563128" y="1270931"/>
                  </a:cubicBezTo>
                  <a:cubicBezTo>
                    <a:pt x="567655" y="1261563"/>
                    <a:pt x="567798" y="1245839"/>
                    <a:pt x="563443" y="1236281"/>
                  </a:cubicBezTo>
                  <a:cubicBezTo>
                    <a:pt x="556988" y="1222123"/>
                    <a:pt x="552849" y="1219111"/>
                    <a:pt x="524811" y="1208106"/>
                  </a:cubicBezTo>
                  <a:cubicBezTo>
                    <a:pt x="492336" y="1195394"/>
                    <a:pt x="436749" y="1175780"/>
                    <a:pt x="422483" y="1172033"/>
                  </a:cubicBezTo>
                  <a:cubicBezTo>
                    <a:pt x="397865" y="1165534"/>
                    <a:pt x="376713" y="1178199"/>
                    <a:pt x="369249" y="1203884"/>
                  </a:cubicBezTo>
                  <a:cubicBezTo>
                    <a:pt x="367786" y="1208912"/>
                    <a:pt x="366014" y="1213039"/>
                    <a:pt x="365312" y="1213039"/>
                  </a:cubicBezTo>
                  <a:cubicBezTo>
                    <a:pt x="363147" y="1213039"/>
                    <a:pt x="333650" y="1192334"/>
                    <a:pt x="311375" y="1175163"/>
                  </a:cubicBezTo>
                  <a:cubicBezTo>
                    <a:pt x="286435" y="1155953"/>
                    <a:pt x="235627" y="1105935"/>
                    <a:pt x="215944" y="1081222"/>
                  </a:cubicBezTo>
                  <a:cubicBezTo>
                    <a:pt x="159563" y="1010451"/>
                    <a:pt x="120113" y="933206"/>
                    <a:pt x="98047" y="850411"/>
                  </a:cubicBezTo>
                  <a:cubicBezTo>
                    <a:pt x="69582" y="743591"/>
                    <a:pt x="70858" y="626526"/>
                    <a:pt x="101635" y="521279"/>
                  </a:cubicBezTo>
                  <a:cubicBezTo>
                    <a:pt x="144045" y="376246"/>
                    <a:pt x="238053" y="252452"/>
                    <a:pt x="368139" y="170338"/>
                  </a:cubicBezTo>
                  <a:cubicBezTo>
                    <a:pt x="390594" y="156163"/>
                    <a:pt x="440325" y="131049"/>
                    <a:pt x="465024" y="121413"/>
                  </a:cubicBezTo>
                  <a:cubicBezTo>
                    <a:pt x="539089" y="92512"/>
                    <a:pt x="613934" y="77891"/>
                    <a:pt x="688098" y="77834"/>
                  </a:cubicBezTo>
                  <a:cubicBezTo>
                    <a:pt x="785953" y="77756"/>
                    <a:pt x="872211" y="97270"/>
                    <a:pt x="959393" y="139213"/>
                  </a:cubicBezTo>
                  <a:cubicBezTo>
                    <a:pt x="1123157" y="217987"/>
                    <a:pt x="1243234" y="364979"/>
                    <a:pt x="1288462" y="542057"/>
                  </a:cubicBezTo>
                  <a:cubicBezTo>
                    <a:pt x="1300059" y="587536"/>
                    <a:pt x="1305277" y="625103"/>
                    <a:pt x="1306866" y="674694"/>
                  </a:cubicBezTo>
                  <a:cubicBezTo>
                    <a:pt x="1310281" y="782866"/>
                    <a:pt x="1283007" y="892247"/>
                    <a:pt x="1228245" y="989960"/>
                  </a:cubicBezTo>
                  <a:cubicBezTo>
                    <a:pt x="1158542" y="1114306"/>
                    <a:pt x="1048402" y="1214083"/>
                    <a:pt x="920189" y="1268987"/>
                  </a:cubicBezTo>
                  <a:cubicBezTo>
                    <a:pt x="889286" y="1282221"/>
                    <a:pt x="847545" y="1296522"/>
                    <a:pt x="845648" y="1294529"/>
                  </a:cubicBezTo>
                  <a:cubicBezTo>
                    <a:pt x="844320" y="1293106"/>
                    <a:pt x="842375" y="1266354"/>
                    <a:pt x="838462" y="1194943"/>
                  </a:cubicBezTo>
                  <a:cubicBezTo>
                    <a:pt x="835402" y="1139446"/>
                    <a:pt x="835521" y="991359"/>
                    <a:pt x="838628" y="971011"/>
                  </a:cubicBezTo>
                  <a:cubicBezTo>
                    <a:pt x="846763" y="917553"/>
                    <a:pt x="865641" y="883638"/>
                    <a:pt x="955100" y="761687"/>
                  </a:cubicBezTo>
                  <a:cubicBezTo>
                    <a:pt x="1003530" y="695684"/>
                    <a:pt x="1027697" y="660891"/>
                    <a:pt x="1045034" y="632218"/>
                  </a:cubicBezTo>
                  <a:cubicBezTo>
                    <a:pt x="1071715" y="588152"/>
                    <a:pt x="1091044" y="543719"/>
                    <a:pt x="1098041" y="510457"/>
                  </a:cubicBezTo>
                  <a:cubicBezTo>
                    <a:pt x="1101717" y="492958"/>
                    <a:pt x="1101646" y="450306"/>
                    <a:pt x="1097898" y="437720"/>
                  </a:cubicBezTo>
                  <a:cubicBezTo>
                    <a:pt x="1076458" y="365479"/>
                    <a:pt x="985007" y="315283"/>
                    <a:pt x="834525" y="293162"/>
                  </a:cubicBezTo>
                  <a:cubicBezTo>
                    <a:pt x="782870" y="285568"/>
                    <a:pt x="754457" y="283777"/>
                    <a:pt x="684659" y="283716"/>
                  </a:cubicBezTo>
                  <a:cubicBezTo>
                    <a:pt x="598682" y="283640"/>
                    <a:pt x="552342" y="287648"/>
                    <a:pt x="486556" y="300849"/>
                  </a:cubicBezTo>
                  <a:cubicBezTo>
                    <a:pt x="352099" y="327829"/>
                    <a:pt x="275495" y="379929"/>
                    <a:pt x="265097" y="451473"/>
                  </a:cubicBezTo>
                  <a:cubicBezTo>
                    <a:pt x="256286" y="512105"/>
                    <a:pt x="284474" y="584761"/>
                    <a:pt x="356821" y="687905"/>
                  </a:cubicBezTo>
                  <a:cubicBezTo>
                    <a:pt x="367760" y="703486"/>
                    <a:pt x="392871" y="738303"/>
                    <a:pt x="412627" y="765245"/>
                  </a:cubicBezTo>
                  <a:cubicBezTo>
                    <a:pt x="504507" y="890564"/>
                    <a:pt x="520969" y="922273"/>
                    <a:pt x="531480" y="994253"/>
                  </a:cubicBezTo>
                  <a:cubicBezTo>
                    <a:pt x="534452" y="1014602"/>
                    <a:pt x="534443" y="1017282"/>
                    <a:pt x="531103" y="1102970"/>
                  </a:cubicBezTo>
                  <a:cubicBezTo>
                    <a:pt x="530491" y="1118718"/>
                    <a:pt x="530508" y="1133659"/>
                    <a:pt x="531141" y="1136173"/>
                  </a:cubicBezTo>
                  <a:cubicBezTo>
                    <a:pt x="532728" y="1142506"/>
                    <a:pt x="543450" y="1153961"/>
                    <a:pt x="551900" y="1158372"/>
                  </a:cubicBezTo>
                  <a:cubicBezTo>
                    <a:pt x="572847" y="1169306"/>
                    <a:pt x="601376" y="1155313"/>
                    <a:pt x="606093" y="1131809"/>
                  </a:cubicBezTo>
                  <a:cubicBezTo>
                    <a:pt x="609705" y="1113808"/>
                    <a:pt x="612008" y="1075506"/>
                    <a:pt x="611980" y="1033883"/>
                  </a:cubicBezTo>
                  <a:cubicBezTo>
                    <a:pt x="611953" y="996103"/>
                    <a:pt x="611481" y="989035"/>
                    <a:pt x="607485" y="966694"/>
                  </a:cubicBezTo>
                  <a:cubicBezTo>
                    <a:pt x="593564" y="888785"/>
                    <a:pt x="572802" y="849463"/>
                    <a:pt x="475141" y="716056"/>
                  </a:cubicBezTo>
                  <a:cubicBezTo>
                    <a:pt x="380816" y="587180"/>
                    <a:pt x="355567" y="544393"/>
                    <a:pt x="345217" y="495861"/>
                  </a:cubicBezTo>
                  <a:cubicBezTo>
                    <a:pt x="336594" y="455422"/>
                    <a:pt x="347949" y="436095"/>
                    <a:pt x="393966" y="412886"/>
                  </a:cubicBezTo>
                  <a:cubicBezTo>
                    <a:pt x="457484" y="380852"/>
                    <a:pt x="545044" y="364540"/>
                    <a:pt x="664121" y="362550"/>
                  </a:cubicBezTo>
                  <a:cubicBezTo>
                    <a:pt x="738781" y="361303"/>
                    <a:pt x="786926" y="364613"/>
                    <a:pt x="847427" y="375158"/>
                  </a:cubicBezTo>
                  <a:cubicBezTo>
                    <a:pt x="923178" y="388361"/>
                    <a:pt x="988826" y="414416"/>
                    <a:pt x="1010123" y="439731"/>
                  </a:cubicBezTo>
                  <a:cubicBezTo>
                    <a:pt x="1020440" y="451997"/>
                    <a:pt x="1021910" y="457324"/>
                    <a:pt x="1021009" y="479072"/>
                  </a:cubicBezTo>
                  <a:cubicBezTo>
                    <a:pt x="1020013" y="503083"/>
                    <a:pt x="1014819" y="520346"/>
                    <a:pt x="999308" y="551244"/>
                  </a:cubicBezTo>
                  <a:cubicBezTo>
                    <a:pt x="980240" y="589220"/>
                    <a:pt x="955409" y="627024"/>
                    <a:pt x="898939" y="703984"/>
                  </a:cubicBezTo>
                  <a:cubicBezTo>
                    <a:pt x="779407" y="866918"/>
                    <a:pt x="763659" y="899386"/>
                    <a:pt x="757991" y="994869"/>
                  </a:cubicBezTo>
                  <a:cubicBezTo>
                    <a:pt x="754647" y="1051007"/>
                    <a:pt x="756046" y="1136719"/>
                    <a:pt x="762165" y="1249207"/>
                  </a:cubicBezTo>
                  <a:cubicBezTo>
                    <a:pt x="765889" y="1317867"/>
                    <a:pt x="768071" y="1347204"/>
                    <a:pt x="770110" y="1356288"/>
                  </a:cubicBezTo>
                  <a:cubicBezTo>
                    <a:pt x="772363" y="1366225"/>
                    <a:pt x="781826" y="1377728"/>
                    <a:pt x="791361" y="1382044"/>
                  </a:cubicBezTo>
                  <a:cubicBezTo>
                    <a:pt x="801891" y="1386835"/>
                    <a:pt x="813559" y="1386005"/>
                    <a:pt x="843442" y="1378391"/>
                  </a:cubicBezTo>
                  <a:cubicBezTo>
                    <a:pt x="999735" y="1338500"/>
                    <a:pt x="1135940" y="1249088"/>
                    <a:pt x="1236285" y="1120426"/>
                  </a:cubicBezTo>
                  <a:cubicBezTo>
                    <a:pt x="1307815" y="1028737"/>
                    <a:pt x="1357264" y="917909"/>
                    <a:pt x="1377091" y="804899"/>
                  </a:cubicBezTo>
                  <a:cubicBezTo>
                    <a:pt x="1384016" y="765363"/>
                    <a:pt x="1385392" y="741409"/>
                    <a:pt x="1384443" y="676829"/>
                  </a:cubicBezTo>
                  <a:cubicBezTo>
                    <a:pt x="1383542" y="614336"/>
                    <a:pt x="1382901" y="607671"/>
                    <a:pt x="1372703" y="555452"/>
                  </a:cubicBezTo>
                  <a:cubicBezTo>
                    <a:pt x="1351335" y="445878"/>
                    <a:pt x="1300605" y="339426"/>
                    <a:pt x="1227439" y="250622"/>
                  </a:cubicBezTo>
                  <a:cubicBezTo>
                    <a:pt x="1206497" y="225204"/>
                    <a:pt x="1154273" y="173507"/>
                    <a:pt x="1129109" y="153300"/>
                  </a:cubicBezTo>
                  <a:cubicBezTo>
                    <a:pt x="1024780" y="69516"/>
                    <a:pt x="905390" y="19251"/>
                    <a:pt x="771652" y="2813"/>
                  </a:cubicBezTo>
                  <a:cubicBezTo>
                    <a:pt x="749453" y="83"/>
                    <a:pt x="665994" y="-2008"/>
                    <a:pt x="645052" y="-362"/>
                  </a:cubicBezTo>
                  <a:close/>
                </a:path>
              </a:pathLst>
            </a:custGeom>
            <a:solidFill>
              <a:schemeClr val="tx2"/>
            </a:solidFill>
            <a:ln w="1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39A006AA-04A1-2E48-5F1C-F234293A7195}"/>
                </a:ext>
              </a:extLst>
            </p:cNvPr>
            <p:cNvSpPr/>
            <p:nvPr/>
          </p:nvSpPr>
          <p:spPr>
            <a:xfrm>
              <a:off x="1414901" y="2947516"/>
              <a:ext cx="455411" cy="216906"/>
            </a:xfrm>
            <a:custGeom>
              <a:avLst/>
              <a:gdLst>
                <a:gd name="connsiteX0" fmla="*/ 202002 w 455411"/>
                <a:gd name="connsiteY0" fmla="*/ 1255 h 216906"/>
                <a:gd name="connsiteX1" fmla="*/ 108067 w 455411"/>
                <a:gd name="connsiteY1" fmla="*/ 13048 h 216906"/>
                <a:gd name="connsiteX2" fmla="*/ -828 w 455411"/>
                <a:gd name="connsiteY2" fmla="*/ 126088 h 216906"/>
                <a:gd name="connsiteX3" fmla="*/ 2872 w 455411"/>
                <a:gd name="connsiteY3" fmla="*/ 152342 h 216906"/>
                <a:gd name="connsiteX4" fmla="*/ 148605 w 455411"/>
                <a:gd name="connsiteY4" fmla="*/ 215275 h 216906"/>
                <a:gd name="connsiteX5" fmla="*/ 170999 w 455411"/>
                <a:gd name="connsiteY5" fmla="*/ 217836 h 216906"/>
                <a:gd name="connsiteX6" fmla="*/ 233878 w 455411"/>
                <a:gd name="connsiteY6" fmla="*/ 217961 h 216906"/>
                <a:gd name="connsiteX7" fmla="*/ 353143 w 455411"/>
                <a:gd name="connsiteY7" fmla="*/ 206897 h 216906"/>
                <a:gd name="connsiteX8" fmla="*/ 451205 w 455411"/>
                <a:gd name="connsiteY8" fmla="*/ 156540 h 216906"/>
                <a:gd name="connsiteX9" fmla="*/ 450387 w 455411"/>
                <a:gd name="connsiteY9" fmla="*/ 114437 h 216906"/>
                <a:gd name="connsiteX10" fmla="*/ 257126 w 455411"/>
                <a:gd name="connsiteY10" fmla="*/ 3461 h 216906"/>
                <a:gd name="connsiteX11" fmla="*/ 202002 w 455411"/>
                <a:gd name="connsiteY11" fmla="*/ 1255 h 21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411" h="216906">
                  <a:moveTo>
                    <a:pt x="202002" y="1255"/>
                  </a:moveTo>
                  <a:cubicBezTo>
                    <a:pt x="159917" y="1113"/>
                    <a:pt x="141152" y="3479"/>
                    <a:pt x="108067" y="13048"/>
                  </a:cubicBezTo>
                  <a:cubicBezTo>
                    <a:pt x="40350" y="32668"/>
                    <a:pt x="2124" y="72352"/>
                    <a:pt x="-828" y="126088"/>
                  </a:cubicBezTo>
                  <a:cubicBezTo>
                    <a:pt x="-1700" y="141794"/>
                    <a:pt x="-1451" y="143484"/>
                    <a:pt x="2872" y="152342"/>
                  </a:cubicBezTo>
                  <a:cubicBezTo>
                    <a:pt x="17617" y="182492"/>
                    <a:pt x="73648" y="206683"/>
                    <a:pt x="148605" y="215275"/>
                  </a:cubicBezTo>
                  <a:cubicBezTo>
                    <a:pt x="157605" y="216306"/>
                    <a:pt x="167691" y="217445"/>
                    <a:pt x="170999" y="217836"/>
                  </a:cubicBezTo>
                  <a:cubicBezTo>
                    <a:pt x="174307" y="218209"/>
                    <a:pt x="202607" y="218263"/>
                    <a:pt x="233878" y="217961"/>
                  </a:cubicBezTo>
                  <a:cubicBezTo>
                    <a:pt x="293573" y="217373"/>
                    <a:pt x="315202" y="215363"/>
                    <a:pt x="353143" y="206897"/>
                  </a:cubicBezTo>
                  <a:cubicBezTo>
                    <a:pt x="403820" y="195584"/>
                    <a:pt x="440231" y="176889"/>
                    <a:pt x="451205" y="156540"/>
                  </a:cubicBezTo>
                  <a:cubicBezTo>
                    <a:pt x="455474" y="148660"/>
                    <a:pt x="455101" y="129948"/>
                    <a:pt x="450387" y="114437"/>
                  </a:cubicBezTo>
                  <a:cubicBezTo>
                    <a:pt x="433916" y="60221"/>
                    <a:pt x="357181" y="16143"/>
                    <a:pt x="257126" y="3461"/>
                  </a:cubicBezTo>
                  <a:cubicBezTo>
                    <a:pt x="248126" y="2323"/>
                    <a:pt x="223330" y="1327"/>
                    <a:pt x="202002" y="1255"/>
                  </a:cubicBezTo>
                  <a:close/>
                </a:path>
              </a:pathLst>
            </a:custGeom>
            <a:solidFill>
              <a:schemeClr val="accent1"/>
            </a:solidFill>
            <a:ln w="1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49" name="Rectangle: Rounded Corners 4148">
            <a:extLst>
              <a:ext uri="{FF2B5EF4-FFF2-40B4-BE49-F238E27FC236}">
                <a16:creationId xmlns:a16="http://schemas.microsoft.com/office/drawing/2014/main" id="{2A10228E-7C85-FD14-91A7-4859CB64ACEC}"/>
              </a:ext>
            </a:extLst>
          </p:cNvPr>
          <p:cNvSpPr/>
          <p:nvPr/>
        </p:nvSpPr>
        <p:spPr>
          <a:xfrm>
            <a:off x="6628013" y="2141010"/>
            <a:ext cx="2589828" cy="1888006"/>
          </a:xfrm>
          <a:prstGeom prst="roundRect">
            <a:avLst>
              <a:gd name="adj" fmla="val 9931"/>
            </a:avLst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1" name="Group 4160">
            <a:extLst>
              <a:ext uri="{FF2B5EF4-FFF2-40B4-BE49-F238E27FC236}">
                <a16:creationId xmlns:a16="http://schemas.microsoft.com/office/drawing/2014/main" id="{8DC41192-B6EB-9431-1E49-982A0AC88F03}"/>
              </a:ext>
            </a:extLst>
          </p:cNvPr>
          <p:cNvGrpSpPr/>
          <p:nvPr/>
        </p:nvGrpSpPr>
        <p:grpSpPr>
          <a:xfrm>
            <a:off x="9438594" y="1203351"/>
            <a:ext cx="1697120" cy="1619779"/>
            <a:chOff x="260224" y="1130600"/>
            <a:chExt cx="2517687" cy="2402953"/>
          </a:xfrm>
        </p:grpSpPr>
        <p:grpSp>
          <p:nvGrpSpPr>
            <p:cNvPr id="4162" name="Group 4161">
              <a:extLst>
                <a:ext uri="{FF2B5EF4-FFF2-40B4-BE49-F238E27FC236}">
                  <a16:creationId xmlns:a16="http://schemas.microsoft.com/office/drawing/2014/main" id="{F85B7858-3A93-6B14-62DC-A25260263A19}"/>
                </a:ext>
              </a:extLst>
            </p:cNvPr>
            <p:cNvGrpSpPr/>
            <p:nvPr/>
          </p:nvGrpSpPr>
          <p:grpSpPr>
            <a:xfrm>
              <a:off x="1196941" y="1875255"/>
              <a:ext cx="1308279" cy="1658298"/>
              <a:chOff x="4460662" y="1627398"/>
              <a:chExt cx="2887637" cy="3660198"/>
            </a:xfrm>
          </p:grpSpPr>
          <p:grpSp>
            <p:nvGrpSpPr>
              <p:cNvPr id="4210" name="Group 4209">
                <a:extLst>
                  <a:ext uri="{FF2B5EF4-FFF2-40B4-BE49-F238E27FC236}">
                    <a16:creationId xmlns:a16="http://schemas.microsoft.com/office/drawing/2014/main" id="{3396CE00-DA1D-0A4C-3C95-4714C4EBB525}"/>
                  </a:ext>
                </a:extLst>
              </p:cNvPr>
              <p:cNvGrpSpPr/>
              <p:nvPr/>
            </p:nvGrpSpPr>
            <p:grpSpPr>
              <a:xfrm>
                <a:off x="5314556" y="1627398"/>
                <a:ext cx="2033743" cy="2357380"/>
                <a:chOff x="7033593" y="1810222"/>
                <a:chExt cx="2845283" cy="3298064"/>
              </a:xfrm>
            </p:grpSpPr>
            <p:grpSp>
              <p:nvGrpSpPr>
                <p:cNvPr id="4228" name="Group 4227">
                  <a:extLst>
                    <a:ext uri="{FF2B5EF4-FFF2-40B4-BE49-F238E27FC236}">
                      <a16:creationId xmlns:a16="http://schemas.microsoft.com/office/drawing/2014/main" id="{C7EF458D-1B3C-44FF-FA1C-C8BF75691923}"/>
                    </a:ext>
                  </a:extLst>
                </p:cNvPr>
                <p:cNvGrpSpPr/>
                <p:nvPr/>
              </p:nvGrpSpPr>
              <p:grpSpPr>
                <a:xfrm>
                  <a:off x="7639442" y="1810222"/>
                  <a:ext cx="2239434" cy="2802466"/>
                  <a:chOff x="3478253" y="2414311"/>
                  <a:chExt cx="2239434" cy="2802466"/>
                </a:xfrm>
              </p:grpSpPr>
              <p:sp>
                <p:nvSpPr>
                  <p:cNvPr id="4235" name="Freeform: Shape 4234">
                    <a:extLst>
                      <a:ext uri="{FF2B5EF4-FFF2-40B4-BE49-F238E27FC236}">
                        <a16:creationId xmlns:a16="http://schemas.microsoft.com/office/drawing/2014/main" id="{EF01382F-CF8A-6540-EF96-7A173DE0A330}"/>
                      </a:ext>
                    </a:extLst>
                  </p:cNvPr>
                  <p:cNvSpPr/>
                  <p:nvPr/>
                </p:nvSpPr>
                <p:spPr>
                  <a:xfrm>
                    <a:off x="5109723" y="2430462"/>
                    <a:ext cx="607964" cy="614621"/>
                  </a:xfrm>
                  <a:custGeom>
                    <a:avLst/>
                    <a:gdLst>
                      <a:gd name="connsiteX0" fmla="*/ 7847 w 607964"/>
                      <a:gd name="connsiteY0" fmla="*/ 0 h 617008"/>
                      <a:gd name="connsiteX1" fmla="*/ 607964 w 607964"/>
                      <a:gd name="connsiteY1" fmla="*/ 615218 h 617008"/>
                      <a:gd name="connsiteX2" fmla="*/ 607964 w 607964"/>
                      <a:gd name="connsiteY2" fmla="*/ 617008 h 617008"/>
                      <a:gd name="connsiteX3" fmla="*/ 145517 w 607964"/>
                      <a:gd name="connsiteY3" fmla="*/ 617008 h 617008"/>
                      <a:gd name="connsiteX4" fmla="*/ 0 w 607964"/>
                      <a:gd name="connsiteY4" fmla="*/ 470791 h 617008"/>
                      <a:gd name="connsiteX5" fmla="*/ 0 w 607964"/>
                      <a:gd name="connsiteY5" fmla="*/ 4 h 617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7964" h="617008">
                        <a:moveTo>
                          <a:pt x="7847" y="0"/>
                        </a:moveTo>
                        <a:lnTo>
                          <a:pt x="607964" y="615218"/>
                        </a:lnTo>
                        <a:lnTo>
                          <a:pt x="607964" y="617008"/>
                        </a:lnTo>
                        <a:lnTo>
                          <a:pt x="145517" y="617008"/>
                        </a:lnTo>
                        <a:cubicBezTo>
                          <a:pt x="65151" y="617008"/>
                          <a:pt x="0" y="551544"/>
                          <a:pt x="0" y="470791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1FC2A7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BB5DD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6" name="Rectangle: Rounded Corners 7">
                    <a:extLst>
                      <a:ext uri="{FF2B5EF4-FFF2-40B4-BE49-F238E27FC236}">
                        <a16:creationId xmlns:a16="http://schemas.microsoft.com/office/drawing/2014/main" id="{FEB99B63-0BAC-6035-7A19-94488C078BDE}"/>
                      </a:ext>
                    </a:extLst>
                  </p:cNvPr>
                  <p:cNvSpPr/>
                  <p:nvPr/>
                </p:nvSpPr>
                <p:spPr>
                  <a:xfrm>
                    <a:off x="3478253" y="2414311"/>
                    <a:ext cx="2239434" cy="2802466"/>
                  </a:xfrm>
                  <a:custGeom>
                    <a:avLst/>
                    <a:gdLst>
                      <a:gd name="connsiteX0" fmla="*/ 0 w 2339602"/>
                      <a:gd name="connsiteY0" fmla="*/ 152051 h 2913468"/>
                      <a:gd name="connsiteX1" fmla="*/ 152051 w 2339602"/>
                      <a:gd name="connsiteY1" fmla="*/ 0 h 2913468"/>
                      <a:gd name="connsiteX2" fmla="*/ 2187551 w 2339602"/>
                      <a:gd name="connsiteY2" fmla="*/ 0 h 2913468"/>
                      <a:gd name="connsiteX3" fmla="*/ 2339602 w 2339602"/>
                      <a:gd name="connsiteY3" fmla="*/ 152051 h 2913468"/>
                      <a:gd name="connsiteX4" fmla="*/ 2339602 w 2339602"/>
                      <a:gd name="connsiteY4" fmla="*/ 2761417 h 2913468"/>
                      <a:gd name="connsiteX5" fmla="*/ 2187551 w 2339602"/>
                      <a:gd name="connsiteY5" fmla="*/ 2913468 h 2913468"/>
                      <a:gd name="connsiteX6" fmla="*/ 152051 w 2339602"/>
                      <a:gd name="connsiteY6" fmla="*/ 2913468 h 2913468"/>
                      <a:gd name="connsiteX7" fmla="*/ 0 w 2339602"/>
                      <a:gd name="connsiteY7" fmla="*/ 2761417 h 2913468"/>
                      <a:gd name="connsiteX8" fmla="*/ 0 w 2339602"/>
                      <a:gd name="connsiteY8" fmla="*/ 152051 h 2913468"/>
                      <a:gd name="connsiteX0" fmla="*/ 0 w 2339602"/>
                      <a:gd name="connsiteY0" fmla="*/ 152862 h 2914279"/>
                      <a:gd name="connsiteX1" fmla="*/ 152051 w 2339602"/>
                      <a:gd name="connsiteY1" fmla="*/ 811 h 2914279"/>
                      <a:gd name="connsiteX2" fmla="*/ 1712923 w 2339602"/>
                      <a:gd name="connsiteY2" fmla="*/ 0 h 2914279"/>
                      <a:gd name="connsiteX3" fmla="*/ 2187551 w 2339602"/>
                      <a:gd name="connsiteY3" fmla="*/ 811 h 2914279"/>
                      <a:gd name="connsiteX4" fmla="*/ 2339602 w 2339602"/>
                      <a:gd name="connsiteY4" fmla="*/ 152862 h 2914279"/>
                      <a:gd name="connsiteX5" fmla="*/ 2339602 w 2339602"/>
                      <a:gd name="connsiteY5" fmla="*/ 2762228 h 2914279"/>
                      <a:gd name="connsiteX6" fmla="*/ 2187551 w 2339602"/>
                      <a:gd name="connsiteY6" fmla="*/ 2914279 h 2914279"/>
                      <a:gd name="connsiteX7" fmla="*/ 152051 w 2339602"/>
                      <a:gd name="connsiteY7" fmla="*/ 2914279 h 2914279"/>
                      <a:gd name="connsiteX8" fmla="*/ 0 w 2339602"/>
                      <a:gd name="connsiteY8" fmla="*/ 2762228 h 2914279"/>
                      <a:gd name="connsiteX9" fmla="*/ 0 w 2339602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187551 w 2339986"/>
                      <a:gd name="connsiteY3" fmla="*/ 811 h 2914279"/>
                      <a:gd name="connsiteX4" fmla="*/ 2339602 w 2339986"/>
                      <a:gd name="connsiteY4" fmla="*/ 152862 h 2914279"/>
                      <a:gd name="connsiteX5" fmla="*/ 2339986 w 2339986"/>
                      <a:gd name="connsiteY5" fmla="*/ 639764 h 2914279"/>
                      <a:gd name="connsiteX6" fmla="*/ 2339602 w 2339986"/>
                      <a:gd name="connsiteY6" fmla="*/ 2762228 h 2914279"/>
                      <a:gd name="connsiteX7" fmla="*/ 2187551 w 2339986"/>
                      <a:gd name="connsiteY7" fmla="*/ 2914279 h 2914279"/>
                      <a:gd name="connsiteX8" fmla="*/ 152051 w 2339986"/>
                      <a:gd name="connsiteY8" fmla="*/ 2914279 h 2914279"/>
                      <a:gd name="connsiteX9" fmla="*/ 0 w 2339986"/>
                      <a:gd name="connsiteY9" fmla="*/ 2762228 h 2914279"/>
                      <a:gd name="connsiteX10" fmla="*/ 0 w 2339986"/>
                      <a:gd name="connsiteY10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602 w 2339986"/>
                      <a:gd name="connsiteY3" fmla="*/ 152862 h 2914279"/>
                      <a:gd name="connsiteX4" fmla="*/ 2339986 w 2339986"/>
                      <a:gd name="connsiteY4" fmla="*/ 639764 h 2914279"/>
                      <a:gd name="connsiteX5" fmla="*/ 2339602 w 2339986"/>
                      <a:gd name="connsiteY5" fmla="*/ 2762228 h 2914279"/>
                      <a:gd name="connsiteX6" fmla="*/ 2187551 w 2339986"/>
                      <a:gd name="connsiteY6" fmla="*/ 2914279 h 2914279"/>
                      <a:gd name="connsiteX7" fmla="*/ 152051 w 2339986"/>
                      <a:gd name="connsiteY7" fmla="*/ 2914279 h 2914279"/>
                      <a:gd name="connsiteX8" fmla="*/ 0 w 2339986"/>
                      <a:gd name="connsiteY8" fmla="*/ 2762228 h 2914279"/>
                      <a:gd name="connsiteX9" fmla="*/ 0 w 2339986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986 w 2339986"/>
                      <a:gd name="connsiteY3" fmla="*/ 639764 h 2914279"/>
                      <a:gd name="connsiteX4" fmla="*/ 2339602 w 2339986"/>
                      <a:gd name="connsiteY4" fmla="*/ 2762228 h 2914279"/>
                      <a:gd name="connsiteX5" fmla="*/ 2187551 w 2339986"/>
                      <a:gd name="connsiteY5" fmla="*/ 2914279 h 2914279"/>
                      <a:gd name="connsiteX6" fmla="*/ 152051 w 2339986"/>
                      <a:gd name="connsiteY6" fmla="*/ 2914279 h 2914279"/>
                      <a:gd name="connsiteX7" fmla="*/ 0 w 2339986"/>
                      <a:gd name="connsiteY7" fmla="*/ 2762228 h 2914279"/>
                      <a:gd name="connsiteX8" fmla="*/ 0 w 2339986"/>
                      <a:gd name="connsiteY8" fmla="*/ 152862 h 2914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39986" h="2914279">
                        <a:moveTo>
                          <a:pt x="0" y="152862"/>
                        </a:moveTo>
                        <a:cubicBezTo>
                          <a:pt x="0" y="68887"/>
                          <a:pt x="68076" y="811"/>
                          <a:pt x="152051" y="811"/>
                        </a:cubicBezTo>
                        <a:lnTo>
                          <a:pt x="1712923" y="0"/>
                        </a:lnTo>
                        <a:lnTo>
                          <a:pt x="2339986" y="639764"/>
                        </a:lnTo>
                        <a:lnTo>
                          <a:pt x="2339602" y="2762228"/>
                        </a:lnTo>
                        <a:cubicBezTo>
                          <a:pt x="2339602" y="2846203"/>
                          <a:pt x="2271526" y="2914279"/>
                          <a:pt x="2187551" y="2914279"/>
                        </a:cubicBezTo>
                        <a:lnTo>
                          <a:pt x="152051" y="2914279"/>
                        </a:lnTo>
                        <a:cubicBezTo>
                          <a:pt x="68076" y="2914279"/>
                          <a:pt x="0" y="2846203"/>
                          <a:pt x="0" y="2762228"/>
                        </a:cubicBezTo>
                        <a:lnTo>
                          <a:pt x="0" y="152862"/>
                        </a:lnTo>
                        <a:close/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29" name="Group 4228">
                  <a:extLst>
                    <a:ext uri="{FF2B5EF4-FFF2-40B4-BE49-F238E27FC236}">
                      <a16:creationId xmlns:a16="http://schemas.microsoft.com/office/drawing/2014/main" id="{64E8D363-AE74-A7CB-BBE8-FDB6E61E5666}"/>
                    </a:ext>
                  </a:extLst>
                </p:cNvPr>
                <p:cNvGrpSpPr/>
                <p:nvPr/>
              </p:nvGrpSpPr>
              <p:grpSpPr>
                <a:xfrm>
                  <a:off x="7033593" y="2305821"/>
                  <a:ext cx="2239434" cy="2802465"/>
                  <a:chOff x="2343082" y="626535"/>
                  <a:chExt cx="2239434" cy="2802465"/>
                </a:xfrm>
              </p:grpSpPr>
              <p:sp>
                <p:nvSpPr>
                  <p:cNvPr id="4230" name="Rectangle: Rounded Corners 7">
                    <a:extLst>
                      <a:ext uri="{FF2B5EF4-FFF2-40B4-BE49-F238E27FC236}">
                        <a16:creationId xmlns:a16="http://schemas.microsoft.com/office/drawing/2014/main" id="{633F7345-646D-E1A3-722D-95EDE47A6877}"/>
                      </a:ext>
                    </a:extLst>
                  </p:cNvPr>
                  <p:cNvSpPr/>
                  <p:nvPr/>
                </p:nvSpPr>
                <p:spPr>
                  <a:xfrm>
                    <a:off x="2343082" y="626535"/>
                    <a:ext cx="2239434" cy="2802465"/>
                  </a:xfrm>
                  <a:custGeom>
                    <a:avLst/>
                    <a:gdLst>
                      <a:gd name="connsiteX0" fmla="*/ 0 w 2339602"/>
                      <a:gd name="connsiteY0" fmla="*/ 152051 h 2913468"/>
                      <a:gd name="connsiteX1" fmla="*/ 152051 w 2339602"/>
                      <a:gd name="connsiteY1" fmla="*/ 0 h 2913468"/>
                      <a:gd name="connsiteX2" fmla="*/ 2187551 w 2339602"/>
                      <a:gd name="connsiteY2" fmla="*/ 0 h 2913468"/>
                      <a:gd name="connsiteX3" fmla="*/ 2339602 w 2339602"/>
                      <a:gd name="connsiteY3" fmla="*/ 152051 h 2913468"/>
                      <a:gd name="connsiteX4" fmla="*/ 2339602 w 2339602"/>
                      <a:gd name="connsiteY4" fmla="*/ 2761417 h 2913468"/>
                      <a:gd name="connsiteX5" fmla="*/ 2187551 w 2339602"/>
                      <a:gd name="connsiteY5" fmla="*/ 2913468 h 2913468"/>
                      <a:gd name="connsiteX6" fmla="*/ 152051 w 2339602"/>
                      <a:gd name="connsiteY6" fmla="*/ 2913468 h 2913468"/>
                      <a:gd name="connsiteX7" fmla="*/ 0 w 2339602"/>
                      <a:gd name="connsiteY7" fmla="*/ 2761417 h 2913468"/>
                      <a:gd name="connsiteX8" fmla="*/ 0 w 2339602"/>
                      <a:gd name="connsiteY8" fmla="*/ 152051 h 2913468"/>
                      <a:gd name="connsiteX0" fmla="*/ 0 w 2339602"/>
                      <a:gd name="connsiteY0" fmla="*/ 152862 h 2914279"/>
                      <a:gd name="connsiteX1" fmla="*/ 152051 w 2339602"/>
                      <a:gd name="connsiteY1" fmla="*/ 811 h 2914279"/>
                      <a:gd name="connsiteX2" fmla="*/ 1712923 w 2339602"/>
                      <a:gd name="connsiteY2" fmla="*/ 0 h 2914279"/>
                      <a:gd name="connsiteX3" fmla="*/ 2187551 w 2339602"/>
                      <a:gd name="connsiteY3" fmla="*/ 811 h 2914279"/>
                      <a:gd name="connsiteX4" fmla="*/ 2339602 w 2339602"/>
                      <a:gd name="connsiteY4" fmla="*/ 152862 h 2914279"/>
                      <a:gd name="connsiteX5" fmla="*/ 2339602 w 2339602"/>
                      <a:gd name="connsiteY5" fmla="*/ 2762228 h 2914279"/>
                      <a:gd name="connsiteX6" fmla="*/ 2187551 w 2339602"/>
                      <a:gd name="connsiteY6" fmla="*/ 2914279 h 2914279"/>
                      <a:gd name="connsiteX7" fmla="*/ 152051 w 2339602"/>
                      <a:gd name="connsiteY7" fmla="*/ 2914279 h 2914279"/>
                      <a:gd name="connsiteX8" fmla="*/ 0 w 2339602"/>
                      <a:gd name="connsiteY8" fmla="*/ 2762228 h 2914279"/>
                      <a:gd name="connsiteX9" fmla="*/ 0 w 2339602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187551 w 2339986"/>
                      <a:gd name="connsiteY3" fmla="*/ 811 h 2914279"/>
                      <a:gd name="connsiteX4" fmla="*/ 2339602 w 2339986"/>
                      <a:gd name="connsiteY4" fmla="*/ 152862 h 2914279"/>
                      <a:gd name="connsiteX5" fmla="*/ 2339986 w 2339986"/>
                      <a:gd name="connsiteY5" fmla="*/ 639764 h 2914279"/>
                      <a:gd name="connsiteX6" fmla="*/ 2339602 w 2339986"/>
                      <a:gd name="connsiteY6" fmla="*/ 2762228 h 2914279"/>
                      <a:gd name="connsiteX7" fmla="*/ 2187551 w 2339986"/>
                      <a:gd name="connsiteY7" fmla="*/ 2914279 h 2914279"/>
                      <a:gd name="connsiteX8" fmla="*/ 152051 w 2339986"/>
                      <a:gd name="connsiteY8" fmla="*/ 2914279 h 2914279"/>
                      <a:gd name="connsiteX9" fmla="*/ 0 w 2339986"/>
                      <a:gd name="connsiteY9" fmla="*/ 2762228 h 2914279"/>
                      <a:gd name="connsiteX10" fmla="*/ 0 w 2339986"/>
                      <a:gd name="connsiteY10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602 w 2339986"/>
                      <a:gd name="connsiteY3" fmla="*/ 152862 h 2914279"/>
                      <a:gd name="connsiteX4" fmla="*/ 2339986 w 2339986"/>
                      <a:gd name="connsiteY4" fmla="*/ 639764 h 2914279"/>
                      <a:gd name="connsiteX5" fmla="*/ 2339602 w 2339986"/>
                      <a:gd name="connsiteY5" fmla="*/ 2762228 h 2914279"/>
                      <a:gd name="connsiteX6" fmla="*/ 2187551 w 2339986"/>
                      <a:gd name="connsiteY6" fmla="*/ 2914279 h 2914279"/>
                      <a:gd name="connsiteX7" fmla="*/ 152051 w 2339986"/>
                      <a:gd name="connsiteY7" fmla="*/ 2914279 h 2914279"/>
                      <a:gd name="connsiteX8" fmla="*/ 0 w 2339986"/>
                      <a:gd name="connsiteY8" fmla="*/ 2762228 h 2914279"/>
                      <a:gd name="connsiteX9" fmla="*/ 0 w 2339986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986 w 2339986"/>
                      <a:gd name="connsiteY3" fmla="*/ 639764 h 2914279"/>
                      <a:gd name="connsiteX4" fmla="*/ 2339602 w 2339986"/>
                      <a:gd name="connsiteY4" fmla="*/ 2762228 h 2914279"/>
                      <a:gd name="connsiteX5" fmla="*/ 2187551 w 2339986"/>
                      <a:gd name="connsiteY5" fmla="*/ 2914279 h 2914279"/>
                      <a:gd name="connsiteX6" fmla="*/ 152051 w 2339986"/>
                      <a:gd name="connsiteY6" fmla="*/ 2914279 h 2914279"/>
                      <a:gd name="connsiteX7" fmla="*/ 0 w 2339986"/>
                      <a:gd name="connsiteY7" fmla="*/ 2762228 h 2914279"/>
                      <a:gd name="connsiteX8" fmla="*/ 0 w 2339986"/>
                      <a:gd name="connsiteY8" fmla="*/ 152862 h 2914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39986" h="2914279">
                        <a:moveTo>
                          <a:pt x="0" y="152862"/>
                        </a:moveTo>
                        <a:cubicBezTo>
                          <a:pt x="0" y="68887"/>
                          <a:pt x="68076" y="811"/>
                          <a:pt x="152051" y="811"/>
                        </a:cubicBezTo>
                        <a:lnTo>
                          <a:pt x="1712923" y="0"/>
                        </a:lnTo>
                        <a:lnTo>
                          <a:pt x="2339986" y="639764"/>
                        </a:lnTo>
                        <a:lnTo>
                          <a:pt x="2339602" y="2762228"/>
                        </a:lnTo>
                        <a:cubicBezTo>
                          <a:pt x="2339602" y="2846203"/>
                          <a:pt x="2271526" y="2914279"/>
                          <a:pt x="2187551" y="2914279"/>
                        </a:cubicBezTo>
                        <a:lnTo>
                          <a:pt x="152051" y="2914279"/>
                        </a:lnTo>
                        <a:cubicBezTo>
                          <a:pt x="68076" y="2914279"/>
                          <a:pt x="0" y="2846203"/>
                          <a:pt x="0" y="2762228"/>
                        </a:cubicBezTo>
                        <a:lnTo>
                          <a:pt x="0" y="152862"/>
                        </a:ln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31" name="Straight Connector 4230">
                    <a:extLst>
                      <a:ext uri="{FF2B5EF4-FFF2-40B4-BE49-F238E27FC236}">
                        <a16:creationId xmlns:a16="http://schemas.microsoft.com/office/drawing/2014/main" id="{3E477D6B-E5AF-2969-CC63-F68BA3892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1154336"/>
                    <a:ext cx="737826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2" name="Straight Connector 4231">
                    <a:extLst>
                      <a:ext uri="{FF2B5EF4-FFF2-40B4-BE49-F238E27FC236}">
                        <a16:creationId xmlns:a16="http://schemas.microsoft.com/office/drawing/2014/main" id="{307A822E-D8DE-1378-DB04-FAEA2A105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1717441"/>
                    <a:ext cx="14531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3" name="Straight Connector 4232">
                    <a:extLst>
                      <a:ext uri="{FF2B5EF4-FFF2-40B4-BE49-F238E27FC236}">
                        <a16:creationId xmlns:a16="http://schemas.microsoft.com/office/drawing/2014/main" id="{9DFA700E-9E2C-BB1F-5B52-56826EA9E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2280546"/>
                    <a:ext cx="1003649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4234" name="Freeform: Shape 4233">
                    <a:extLst>
                      <a:ext uri="{FF2B5EF4-FFF2-40B4-BE49-F238E27FC236}">
                        <a16:creationId xmlns:a16="http://schemas.microsoft.com/office/drawing/2014/main" id="{9ECB60F6-2BAA-C267-9490-4408FA6350A1}"/>
                      </a:ext>
                    </a:extLst>
                  </p:cNvPr>
                  <p:cNvSpPr/>
                  <p:nvPr/>
                </p:nvSpPr>
                <p:spPr>
                  <a:xfrm>
                    <a:off x="3974549" y="642685"/>
                    <a:ext cx="607964" cy="614621"/>
                  </a:xfrm>
                  <a:custGeom>
                    <a:avLst/>
                    <a:gdLst>
                      <a:gd name="connsiteX0" fmla="*/ 7847 w 607964"/>
                      <a:gd name="connsiteY0" fmla="*/ 0 h 617008"/>
                      <a:gd name="connsiteX1" fmla="*/ 607964 w 607964"/>
                      <a:gd name="connsiteY1" fmla="*/ 615218 h 617008"/>
                      <a:gd name="connsiteX2" fmla="*/ 607964 w 607964"/>
                      <a:gd name="connsiteY2" fmla="*/ 617008 h 617008"/>
                      <a:gd name="connsiteX3" fmla="*/ 145517 w 607964"/>
                      <a:gd name="connsiteY3" fmla="*/ 617008 h 617008"/>
                      <a:gd name="connsiteX4" fmla="*/ 0 w 607964"/>
                      <a:gd name="connsiteY4" fmla="*/ 470791 h 617008"/>
                      <a:gd name="connsiteX5" fmla="*/ 0 w 607964"/>
                      <a:gd name="connsiteY5" fmla="*/ 4 h 617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7964" h="617008">
                        <a:moveTo>
                          <a:pt x="7847" y="0"/>
                        </a:moveTo>
                        <a:lnTo>
                          <a:pt x="607964" y="615218"/>
                        </a:lnTo>
                        <a:lnTo>
                          <a:pt x="607964" y="617008"/>
                        </a:lnTo>
                        <a:lnTo>
                          <a:pt x="145517" y="617008"/>
                        </a:lnTo>
                        <a:cubicBezTo>
                          <a:pt x="65151" y="617008"/>
                          <a:pt x="0" y="551544"/>
                          <a:pt x="0" y="470791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1FC2A7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BB5DD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211" name="Group 4210">
                <a:extLst>
                  <a:ext uri="{FF2B5EF4-FFF2-40B4-BE49-F238E27FC236}">
                    <a16:creationId xmlns:a16="http://schemas.microsoft.com/office/drawing/2014/main" id="{66F59505-6962-5057-66A4-694B2C5F0256}"/>
                  </a:ext>
                </a:extLst>
              </p:cNvPr>
              <p:cNvGrpSpPr/>
              <p:nvPr/>
            </p:nvGrpSpPr>
            <p:grpSpPr>
              <a:xfrm>
                <a:off x="4460662" y="3063988"/>
                <a:ext cx="2223682" cy="2223608"/>
                <a:chOff x="4746412" y="2568688"/>
                <a:chExt cx="2223682" cy="2223608"/>
              </a:xfrm>
            </p:grpSpPr>
            <p:grpSp>
              <p:nvGrpSpPr>
                <p:cNvPr id="4212" name="Gruppieren 8">
                  <a:extLst>
                    <a:ext uri="{FF2B5EF4-FFF2-40B4-BE49-F238E27FC236}">
                      <a16:creationId xmlns:a16="http://schemas.microsoft.com/office/drawing/2014/main" id="{B169AA94-C084-0987-999E-D2C8D78AE529}"/>
                    </a:ext>
                  </a:extLst>
                </p:cNvPr>
                <p:cNvGrpSpPr/>
                <p:nvPr/>
              </p:nvGrpSpPr>
              <p:grpSpPr>
                <a:xfrm>
                  <a:off x="4790366" y="3455002"/>
                  <a:ext cx="2111490" cy="1337294"/>
                  <a:chOff x="1306849" y="2175057"/>
                  <a:chExt cx="2223680" cy="1337294"/>
                </a:xfrm>
              </p:grpSpPr>
              <p:sp>
                <p:nvSpPr>
                  <p:cNvPr id="4226" name="Freihandform: Form 9">
                    <a:extLst>
                      <a:ext uri="{FF2B5EF4-FFF2-40B4-BE49-F238E27FC236}">
                        <a16:creationId xmlns:a16="http://schemas.microsoft.com/office/drawing/2014/main" id="{47754F6E-E730-A8A7-3685-A1E35066EB2E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7"/>
                    <a:ext cx="2223680" cy="1337294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7" name="Freihandform: Form 10">
                    <a:extLst>
                      <a:ext uri="{FF2B5EF4-FFF2-40B4-BE49-F238E27FC236}">
                        <a16:creationId xmlns:a16="http://schemas.microsoft.com/office/drawing/2014/main" id="{ACC498FA-C83D-342E-A9F6-C71339415A8F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3" name="Gruppieren 8">
                  <a:extLst>
                    <a:ext uri="{FF2B5EF4-FFF2-40B4-BE49-F238E27FC236}">
                      <a16:creationId xmlns:a16="http://schemas.microsoft.com/office/drawing/2014/main" id="{EAB6E5EC-25C8-90D0-CC0B-20636CE95360}"/>
                    </a:ext>
                  </a:extLst>
                </p:cNvPr>
                <p:cNvGrpSpPr/>
                <p:nvPr/>
              </p:nvGrpSpPr>
              <p:grpSpPr>
                <a:xfrm>
                  <a:off x="4794915" y="3151546"/>
                  <a:ext cx="2111490" cy="1337294"/>
                  <a:chOff x="1306849" y="2175055"/>
                  <a:chExt cx="2223680" cy="1337294"/>
                </a:xfrm>
              </p:grpSpPr>
              <p:sp>
                <p:nvSpPr>
                  <p:cNvPr id="4224" name="Freihandform: Form 9">
                    <a:extLst>
                      <a:ext uri="{FF2B5EF4-FFF2-40B4-BE49-F238E27FC236}">
                        <a16:creationId xmlns:a16="http://schemas.microsoft.com/office/drawing/2014/main" id="{1A2710BF-938F-3E21-DE1C-E7B0A72BE946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5"/>
                    <a:ext cx="2223680" cy="1337294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5" name="Freihandform: Form 10">
                    <a:extLst>
                      <a:ext uri="{FF2B5EF4-FFF2-40B4-BE49-F238E27FC236}">
                        <a16:creationId xmlns:a16="http://schemas.microsoft.com/office/drawing/2014/main" id="{44D5959F-D122-23CC-A81C-9DA179E15455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4" name="Gruppieren 8">
                  <a:extLst>
                    <a:ext uri="{FF2B5EF4-FFF2-40B4-BE49-F238E27FC236}">
                      <a16:creationId xmlns:a16="http://schemas.microsoft.com/office/drawing/2014/main" id="{F18F6B13-AD4B-0D79-6BB1-1E52EF02F07D}"/>
                    </a:ext>
                  </a:extLst>
                </p:cNvPr>
                <p:cNvGrpSpPr/>
                <p:nvPr/>
              </p:nvGrpSpPr>
              <p:grpSpPr>
                <a:xfrm>
                  <a:off x="4794915" y="2860119"/>
                  <a:ext cx="2111490" cy="1337292"/>
                  <a:chOff x="1306849" y="2175057"/>
                  <a:chExt cx="2223680" cy="1337292"/>
                </a:xfrm>
              </p:grpSpPr>
              <p:sp>
                <p:nvSpPr>
                  <p:cNvPr id="4222" name="Freihandform: Form 9">
                    <a:extLst>
                      <a:ext uri="{FF2B5EF4-FFF2-40B4-BE49-F238E27FC236}">
                        <a16:creationId xmlns:a16="http://schemas.microsoft.com/office/drawing/2014/main" id="{071EB188-17E2-AE82-B691-150374F12991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7"/>
                    <a:ext cx="2223680" cy="1337292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3" name="Freihandform: Form 10">
                    <a:extLst>
                      <a:ext uri="{FF2B5EF4-FFF2-40B4-BE49-F238E27FC236}">
                        <a16:creationId xmlns:a16="http://schemas.microsoft.com/office/drawing/2014/main" id="{56DB6529-E659-65CC-27B3-3D5E857DB343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5" name="Gruppieren 11">
                  <a:extLst>
                    <a:ext uri="{FF2B5EF4-FFF2-40B4-BE49-F238E27FC236}">
                      <a16:creationId xmlns:a16="http://schemas.microsoft.com/office/drawing/2014/main" id="{7B40B480-177D-1C9E-E1E8-3E4B8F836817}"/>
                    </a:ext>
                  </a:extLst>
                </p:cNvPr>
                <p:cNvGrpSpPr/>
                <p:nvPr/>
              </p:nvGrpSpPr>
              <p:grpSpPr>
                <a:xfrm>
                  <a:off x="4746412" y="2568688"/>
                  <a:ext cx="2223682" cy="1337292"/>
                  <a:chOff x="5163808" y="3066707"/>
                  <a:chExt cx="2223682" cy="1337292"/>
                </a:xfrm>
              </p:grpSpPr>
              <p:sp>
                <p:nvSpPr>
                  <p:cNvPr id="4216" name="Freihandform: Form 12">
                    <a:extLst>
                      <a:ext uri="{FF2B5EF4-FFF2-40B4-BE49-F238E27FC236}">
                        <a16:creationId xmlns:a16="http://schemas.microsoft.com/office/drawing/2014/main" id="{2A11A100-1D5A-1664-58F2-8B296E5C020B}"/>
                      </a:ext>
                    </a:extLst>
                  </p:cNvPr>
                  <p:cNvSpPr/>
                  <p:nvPr/>
                </p:nvSpPr>
                <p:spPr>
                  <a:xfrm>
                    <a:off x="5163808" y="3066707"/>
                    <a:ext cx="2223682" cy="1337292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17" name="Straight Connector 3">
                    <a:extLst>
                      <a:ext uri="{FF2B5EF4-FFF2-40B4-BE49-F238E27FC236}">
                        <a16:creationId xmlns:a16="http://schemas.microsoft.com/office/drawing/2014/main" id="{1947B17D-0616-9621-58A3-1E9C5F601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30277" y="3322091"/>
                    <a:ext cx="737826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8" name="Straight Connector 5">
                    <a:extLst>
                      <a:ext uri="{FF2B5EF4-FFF2-40B4-BE49-F238E27FC236}">
                        <a16:creationId xmlns:a16="http://schemas.microsoft.com/office/drawing/2014/main" id="{68D4EEAA-0A1F-0B55-E9D0-25E28D1A1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1498" y="3528810"/>
                    <a:ext cx="12600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9" name="Straight Connector 8">
                    <a:extLst>
                      <a:ext uri="{FF2B5EF4-FFF2-40B4-BE49-F238E27FC236}">
                        <a16:creationId xmlns:a16="http://schemas.microsoft.com/office/drawing/2014/main" id="{DA017374-F877-C645-C91D-1142943965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3940" y="3781246"/>
                    <a:ext cx="1003649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0" name="Straight Connector 10">
                    <a:extLst>
                      <a:ext uri="{FF2B5EF4-FFF2-40B4-BE49-F238E27FC236}">
                        <a16:creationId xmlns:a16="http://schemas.microsoft.com/office/drawing/2014/main" id="{DF15C57C-4E66-2030-5FA0-09C9E5848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36382" y="4079398"/>
                    <a:ext cx="13320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4221" name="Freihandform: Form 17">
                    <a:extLst>
                      <a:ext uri="{FF2B5EF4-FFF2-40B4-BE49-F238E27FC236}">
                        <a16:creationId xmlns:a16="http://schemas.microsoft.com/office/drawing/2014/main" id="{E432368C-A590-3B1C-3B09-B1B9DA118B03}"/>
                      </a:ext>
                    </a:extLst>
                  </p:cNvPr>
                  <p:cNvSpPr/>
                  <p:nvPr/>
                </p:nvSpPr>
                <p:spPr>
                  <a:xfrm>
                    <a:off x="6594468" y="3112306"/>
                    <a:ext cx="337029" cy="239433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BB5DD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163" name="Group 4162">
              <a:extLst>
                <a:ext uri="{FF2B5EF4-FFF2-40B4-BE49-F238E27FC236}">
                  <a16:creationId xmlns:a16="http://schemas.microsoft.com/office/drawing/2014/main" id="{B46CBE29-090D-E6B9-D29D-5316BE987C27}"/>
                </a:ext>
              </a:extLst>
            </p:cNvPr>
            <p:cNvGrpSpPr/>
            <p:nvPr/>
          </p:nvGrpSpPr>
          <p:grpSpPr>
            <a:xfrm>
              <a:off x="260224" y="1130600"/>
              <a:ext cx="2517687" cy="1787318"/>
              <a:chOff x="1496573" y="2634088"/>
              <a:chExt cx="2517687" cy="1787318"/>
            </a:xfrm>
          </p:grpSpPr>
          <p:grpSp>
            <p:nvGrpSpPr>
              <p:cNvPr id="4164" name="Group 4163">
                <a:extLst>
                  <a:ext uri="{FF2B5EF4-FFF2-40B4-BE49-F238E27FC236}">
                    <a16:creationId xmlns:a16="http://schemas.microsoft.com/office/drawing/2014/main" id="{947AE6C3-DE3E-66AC-D6FC-B6FF1064A62C}"/>
                  </a:ext>
                </a:extLst>
              </p:cNvPr>
              <p:cNvGrpSpPr/>
              <p:nvPr/>
            </p:nvGrpSpPr>
            <p:grpSpPr>
              <a:xfrm>
                <a:off x="1496573" y="3273578"/>
                <a:ext cx="1183460" cy="1147828"/>
                <a:chOff x="2990957" y="388638"/>
                <a:chExt cx="5751376" cy="4789864"/>
              </a:xfrm>
            </p:grpSpPr>
            <p:sp>
              <p:nvSpPr>
                <p:cNvPr id="4181" name="Rechteck 44">
                  <a:extLst>
                    <a:ext uri="{FF2B5EF4-FFF2-40B4-BE49-F238E27FC236}">
                      <a16:creationId xmlns:a16="http://schemas.microsoft.com/office/drawing/2014/main" id="{175D00E1-7B14-33EE-A710-D195EC251825}"/>
                    </a:ext>
                  </a:extLst>
                </p:cNvPr>
                <p:cNvSpPr/>
                <p:nvPr/>
              </p:nvSpPr>
              <p:spPr>
                <a:xfrm>
                  <a:off x="2990957" y="388638"/>
                  <a:ext cx="5751376" cy="47883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2" name="Rechteck 45">
                  <a:extLst>
                    <a:ext uri="{FF2B5EF4-FFF2-40B4-BE49-F238E27FC236}">
                      <a16:creationId xmlns:a16="http://schemas.microsoft.com/office/drawing/2014/main" id="{41B65DCF-19A7-20D4-E046-7074CE2AD52E}"/>
                    </a:ext>
                  </a:extLst>
                </p:cNvPr>
                <p:cNvSpPr/>
                <p:nvPr/>
              </p:nvSpPr>
              <p:spPr>
                <a:xfrm>
                  <a:off x="2990957" y="4749432"/>
                  <a:ext cx="867119" cy="42907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A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3" name="Rechteck 47">
                  <a:extLst>
                    <a:ext uri="{FF2B5EF4-FFF2-40B4-BE49-F238E27FC236}">
                      <a16:creationId xmlns:a16="http://schemas.microsoft.com/office/drawing/2014/main" id="{9F2167AB-AC85-DCF9-BD19-77DCFE8AC6B6}"/>
                    </a:ext>
                  </a:extLst>
                </p:cNvPr>
                <p:cNvSpPr/>
                <p:nvPr/>
              </p:nvSpPr>
              <p:spPr>
                <a:xfrm>
                  <a:off x="3858076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B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4" name="Rechteck 51">
                  <a:extLst>
                    <a:ext uri="{FF2B5EF4-FFF2-40B4-BE49-F238E27FC236}">
                      <a16:creationId xmlns:a16="http://schemas.microsoft.com/office/drawing/2014/main" id="{5C22DC5C-E3C6-DE30-BE83-F5D4BD4AECC7}"/>
                    </a:ext>
                  </a:extLst>
                </p:cNvPr>
                <p:cNvSpPr/>
                <p:nvPr/>
              </p:nvSpPr>
              <p:spPr>
                <a:xfrm>
                  <a:off x="4725200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C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5" name="Rechteck: abgerundete Ecken 81">
                  <a:extLst>
                    <a:ext uri="{FF2B5EF4-FFF2-40B4-BE49-F238E27FC236}">
                      <a16:creationId xmlns:a16="http://schemas.microsoft.com/office/drawing/2014/main" id="{E15A81D3-FC26-680B-979D-78F174B11FBB}"/>
                    </a:ext>
                  </a:extLst>
                </p:cNvPr>
                <p:cNvSpPr/>
                <p:nvPr/>
              </p:nvSpPr>
              <p:spPr>
                <a:xfrm>
                  <a:off x="3210675" y="201004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6" name="Rechteck: abgerundete Ecken 84">
                  <a:extLst>
                    <a:ext uri="{FF2B5EF4-FFF2-40B4-BE49-F238E27FC236}">
                      <a16:creationId xmlns:a16="http://schemas.microsoft.com/office/drawing/2014/main" id="{973A1F4B-E34E-A543-3FF2-E147357B6E82}"/>
                    </a:ext>
                  </a:extLst>
                </p:cNvPr>
                <p:cNvSpPr/>
                <p:nvPr/>
              </p:nvSpPr>
              <p:spPr>
                <a:xfrm>
                  <a:off x="7376867" y="201004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7" name="Rechteck: abgerundete Ecken 77">
                  <a:extLst>
                    <a:ext uri="{FF2B5EF4-FFF2-40B4-BE49-F238E27FC236}">
                      <a16:creationId xmlns:a16="http://schemas.microsoft.com/office/drawing/2014/main" id="{52216FFD-FC8F-0AEE-A393-293D2EFE205A}"/>
                    </a:ext>
                  </a:extLst>
                </p:cNvPr>
                <p:cNvSpPr/>
                <p:nvPr/>
              </p:nvSpPr>
              <p:spPr>
                <a:xfrm>
                  <a:off x="3210675" y="245410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8" name="Rechteck: abgerundete Ecken 80">
                  <a:extLst>
                    <a:ext uri="{FF2B5EF4-FFF2-40B4-BE49-F238E27FC236}">
                      <a16:creationId xmlns:a16="http://schemas.microsoft.com/office/drawing/2014/main" id="{BC8D23F5-0903-17FC-9779-C956367AA60D}"/>
                    </a:ext>
                  </a:extLst>
                </p:cNvPr>
                <p:cNvSpPr/>
                <p:nvPr/>
              </p:nvSpPr>
              <p:spPr>
                <a:xfrm>
                  <a:off x="7376867" y="245410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9" name="Rechteck 91">
                  <a:extLst>
                    <a:ext uri="{FF2B5EF4-FFF2-40B4-BE49-F238E27FC236}">
                      <a16:creationId xmlns:a16="http://schemas.microsoft.com/office/drawing/2014/main" id="{7AC4DBE9-19D2-68F7-2294-F4A2C291B557}"/>
                    </a:ext>
                  </a:extLst>
                </p:cNvPr>
                <p:cNvSpPr/>
                <p:nvPr/>
              </p:nvSpPr>
              <p:spPr>
                <a:xfrm>
                  <a:off x="5592319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D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0" name="Rechteck: abgerundete Ecken 85">
                  <a:extLst>
                    <a:ext uri="{FF2B5EF4-FFF2-40B4-BE49-F238E27FC236}">
                      <a16:creationId xmlns:a16="http://schemas.microsoft.com/office/drawing/2014/main" id="{D1929382-CF69-8D6F-C9C0-1A90DB606391}"/>
                    </a:ext>
                  </a:extLst>
                </p:cNvPr>
                <p:cNvSpPr/>
                <p:nvPr/>
              </p:nvSpPr>
              <p:spPr>
                <a:xfrm>
                  <a:off x="3210675" y="290625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1" name="Rechteck: abgerundete Ecken 88">
                  <a:extLst>
                    <a:ext uri="{FF2B5EF4-FFF2-40B4-BE49-F238E27FC236}">
                      <a16:creationId xmlns:a16="http://schemas.microsoft.com/office/drawing/2014/main" id="{2A1123AF-4AE6-FADD-D46B-5946883F9E4B}"/>
                    </a:ext>
                  </a:extLst>
                </p:cNvPr>
                <p:cNvSpPr/>
                <p:nvPr/>
              </p:nvSpPr>
              <p:spPr>
                <a:xfrm>
                  <a:off x="7376867" y="290625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2" name="Rechteck: abgerundete Ecken 81">
                  <a:extLst>
                    <a:ext uri="{FF2B5EF4-FFF2-40B4-BE49-F238E27FC236}">
                      <a16:creationId xmlns:a16="http://schemas.microsoft.com/office/drawing/2014/main" id="{E2F43BFD-64C6-260F-7EE0-6008D254D643}"/>
                    </a:ext>
                  </a:extLst>
                </p:cNvPr>
                <p:cNvSpPr/>
                <p:nvPr/>
              </p:nvSpPr>
              <p:spPr>
                <a:xfrm>
                  <a:off x="3210675" y="335031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3" name="Rechteck: abgerundete Ecken 84">
                  <a:extLst>
                    <a:ext uri="{FF2B5EF4-FFF2-40B4-BE49-F238E27FC236}">
                      <a16:creationId xmlns:a16="http://schemas.microsoft.com/office/drawing/2014/main" id="{F609BB7C-0C86-647D-C15F-8FCB620F7A84}"/>
                    </a:ext>
                  </a:extLst>
                </p:cNvPr>
                <p:cNvSpPr/>
                <p:nvPr/>
              </p:nvSpPr>
              <p:spPr>
                <a:xfrm>
                  <a:off x="7376867" y="335031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4" name="Rechteck: abgerundete Ecken 77">
                  <a:extLst>
                    <a:ext uri="{FF2B5EF4-FFF2-40B4-BE49-F238E27FC236}">
                      <a16:creationId xmlns:a16="http://schemas.microsoft.com/office/drawing/2014/main" id="{9EC3199A-446C-D225-73E2-9DD5F279B83F}"/>
                    </a:ext>
                  </a:extLst>
                </p:cNvPr>
                <p:cNvSpPr/>
                <p:nvPr/>
              </p:nvSpPr>
              <p:spPr>
                <a:xfrm>
                  <a:off x="3210675" y="379437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5" name="Rechteck: abgerundete Ecken 83">
                  <a:extLst>
                    <a:ext uri="{FF2B5EF4-FFF2-40B4-BE49-F238E27FC236}">
                      <a16:creationId xmlns:a16="http://schemas.microsoft.com/office/drawing/2014/main" id="{FE3B3B9F-6A9A-70A4-4D7C-6225FC8A84B6}"/>
                    </a:ext>
                  </a:extLst>
                </p:cNvPr>
                <p:cNvSpPr/>
                <p:nvPr/>
              </p:nvSpPr>
              <p:spPr>
                <a:xfrm>
                  <a:off x="4328580" y="2010045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6" name="Rechteck: abgerundete Ecken 79">
                  <a:extLst>
                    <a:ext uri="{FF2B5EF4-FFF2-40B4-BE49-F238E27FC236}">
                      <a16:creationId xmlns:a16="http://schemas.microsoft.com/office/drawing/2014/main" id="{CBE98DA6-7351-BA4E-81DF-F3754D8EA237}"/>
                    </a:ext>
                  </a:extLst>
                </p:cNvPr>
                <p:cNvSpPr/>
                <p:nvPr/>
              </p:nvSpPr>
              <p:spPr>
                <a:xfrm>
                  <a:off x="4328580" y="2454105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7" name="Rechteck: abgerundete Ecken 87">
                  <a:extLst>
                    <a:ext uri="{FF2B5EF4-FFF2-40B4-BE49-F238E27FC236}">
                      <a16:creationId xmlns:a16="http://schemas.microsoft.com/office/drawing/2014/main" id="{6C035005-C226-4337-B12C-BDC5AF5E4640}"/>
                    </a:ext>
                  </a:extLst>
                </p:cNvPr>
                <p:cNvSpPr/>
                <p:nvPr/>
              </p:nvSpPr>
              <p:spPr>
                <a:xfrm>
                  <a:off x="4328580" y="290625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8" name="Rechteck: abgerundete Ecken 83">
                  <a:extLst>
                    <a:ext uri="{FF2B5EF4-FFF2-40B4-BE49-F238E27FC236}">
                      <a16:creationId xmlns:a16="http://schemas.microsoft.com/office/drawing/2014/main" id="{30788859-AEF4-46D8-3772-8FED6A89026F}"/>
                    </a:ext>
                  </a:extLst>
                </p:cNvPr>
                <p:cNvSpPr/>
                <p:nvPr/>
              </p:nvSpPr>
              <p:spPr>
                <a:xfrm>
                  <a:off x="4328580" y="335031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9" name="Rechteck: abgerundete Ecken 79">
                  <a:extLst>
                    <a:ext uri="{FF2B5EF4-FFF2-40B4-BE49-F238E27FC236}">
                      <a16:creationId xmlns:a16="http://schemas.microsoft.com/office/drawing/2014/main" id="{02868EE3-FD81-C739-49AE-64411633E98B}"/>
                    </a:ext>
                  </a:extLst>
                </p:cNvPr>
                <p:cNvSpPr/>
                <p:nvPr/>
              </p:nvSpPr>
              <p:spPr>
                <a:xfrm>
                  <a:off x="4328580" y="379437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0" name="Rechteck: abgerundete Ecken 80">
                  <a:extLst>
                    <a:ext uri="{FF2B5EF4-FFF2-40B4-BE49-F238E27FC236}">
                      <a16:creationId xmlns:a16="http://schemas.microsoft.com/office/drawing/2014/main" id="{8BEC0ED4-5711-FC85-271B-7284F871F680}"/>
                    </a:ext>
                  </a:extLst>
                </p:cNvPr>
                <p:cNvSpPr/>
                <p:nvPr/>
              </p:nvSpPr>
              <p:spPr>
                <a:xfrm>
                  <a:off x="7376867" y="379437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1" name="Rechteck: abgerundete Ecken 85">
                  <a:extLst>
                    <a:ext uri="{FF2B5EF4-FFF2-40B4-BE49-F238E27FC236}">
                      <a16:creationId xmlns:a16="http://schemas.microsoft.com/office/drawing/2014/main" id="{CBDDCECD-D83B-9703-6AA6-7C8D180170D2}"/>
                    </a:ext>
                  </a:extLst>
                </p:cNvPr>
                <p:cNvSpPr/>
                <p:nvPr/>
              </p:nvSpPr>
              <p:spPr>
                <a:xfrm>
                  <a:off x="3210673" y="582794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2" name="Rechteck: abgerundete Ecken 88">
                  <a:extLst>
                    <a:ext uri="{FF2B5EF4-FFF2-40B4-BE49-F238E27FC236}">
                      <a16:creationId xmlns:a16="http://schemas.microsoft.com/office/drawing/2014/main" id="{8B954B92-EF7B-CD97-EF9D-55238E642C93}"/>
                    </a:ext>
                  </a:extLst>
                </p:cNvPr>
                <p:cNvSpPr/>
                <p:nvPr/>
              </p:nvSpPr>
              <p:spPr>
                <a:xfrm>
                  <a:off x="7376866" y="582794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3" name="Rechteck: abgerundete Ecken 87">
                  <a:extLst>
                    <a:ext uri="{FF2B5EF4-FFF2-40B4-BE49-F238E27FC236}">
                      <a16:creationId xmlns:a16="http://schemas.microsoft.com/office/drawing/2014/main" id="{C1A7C376-2BB0-AEE4-70F2-C7BC262FBB00}"/>
                    </a:ext>
                  </a:extLst>
                </p:cNvPr>
                <p:cNvSpPr/>
                <p:nvPr/>
              </p:nvSpPr>
              <p:spPr>
                <a:xfrm>
                  <a:off x="4328582" y="582794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4" name="Rechteck: abgerundete Ecken 81">
                  <a:extLst>
                    <a:ext uri="{FF2B5EF4-FFF2-40B4-BE49-F238E27FC236}">
                      <a16:creationId xmlns:a16="http://schemas.microsoft.com/office/drawing/2014/main" id="{3875F386-1712-53DC-9986-BD1938EC104B}"/>
                    </a:ext>
                  </a:extLst>
                </p:cNvPr>
                <p:cNvSpPr/>
                <p:nvPr/>
              </p:nvSpPr>
              <p:spPr>
                <a:xfrm>
                  <a:off x="3210673" y="1568623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5" name="Rechteck: abgerundete Ecken 84">
                  <a:extLst>
                    <a:ext uri="{FF2B5EF4-FFF2-40B4-BE49-F238E27FC236}">
                      <a16:creationId xmlns:a16="http://schemas.microsoft.com/office/drawing/2014/main" id="{0D0956BD-BF48-61A5-7FA5-9819C9560D49}"/>
                    </a:ext>
                  </a:extLst>
                </p:cNvPr>
                <p:cNvSpPr/>
                <p:nvPr/>
              </p:nvSpPr>
              <p:spPr>
                <a:xfrm>
                  <a:off x="7376866" y="1568623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6" name="Rechteck: abgerundete Ecken 83">
                  <a:extLst>
                    <a:ext uri="{FF2B5EF4-FFF2-40B4-BE49-F238E27FC236}">
                      <a16:creationId xmlns:a16="http://schemas.microsoft.com/office/drawing/2014/main" id="{A091DCA1-5BF0-3739-0509-200070135598}"/>
                    </a:ext>
                  </a:extLst>
                </p:cNvPr>
                <p:cNvSpPr/>
                <p:nvPr/>
              </p:nvSpPr>
              <p:spPr>
                <a:xfrm>
                  <a:off x="4328582" y="1568623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7" name="Rechteck: abgerundete Ecken 81">
                  <a:extLst>
                    <a:ext uri="{FF2B5EF4-FFF2-40B4-BE49-F238E27FC236}">
                      <a16:creationId xmlns:a16="http://schemas.microsoft.com/office/drawing/2014/main" id="{148597E4-295D-5C28-ACD8-5E2019655FAE}"/>
                    </a:ext>
                  </a:extLst>
                </p:cNvPr>
                <p:cNvSpPr/>
                <p:nvPr/>
              </p:nvSpPr>
              <p:spPr>
                <a:xfrm>
                  <a:off x="3210673" y="1127869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8" name="Rechteck: abgerundete Ecken 84">
                  <a:extLst>
                    <a:ext uri="{FF2B5EF4-FFF2-40B4-BE49-F238E27FC236}">
                      <a16:creationId xmlns:a16="http://schemas.microsoft.com/office/drawing/2014/main" id="{CE8DA4E0-763F-7D52-2BE6-373E0C814304}"/>
                    </a:ext>
                  </a:extLst>
                </p:cNvPr>
                <p:cNvSpPr/>
                <p:nvPr/>
              </p:nvSpPr>
              <p:spPr>
                <a:xfrm>
                  <a:off x="7376866" y="1127869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9" name="Rechteck: abgerundete Ecken 83">
                  <a:extLst>
                    <a:ext uri="{FF2B5EF4-FFF2-40B4-BE49-F238E27FC236}">
                      <a16:creationId xmlns:a16="http://schemas.microsoft.com/office/drawing/2014/main" id="{68AB5F7E-153A-2DAE-791E-6B119D2B423D}"/>
                    </a:ext>
                  </a:extLst>
                </p:cNvPr>
                <p:cNvSpPr/>
                <p:nvPr/>
              </p:nvSpPr>
              <p:spPr>
                <a:xfrm>
                  <a:off x="4328582" y="1127869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</p:grpSp>
          <p:grpSp>
            <p:nvGrpSpPr>
              <p:cNvPr id="4165" name="Group 4164">
                <a:extLst>
                  <a:ext uri="{FF2B5EF4-FFF2-40B4-BE49-F238E27FC236}">
                    <a16:creationId xmlns:a16="http://schemas.microsoft.com/office/drawing/2014/main" id="{1E4BA916-39A1-AFEF-CB6F-317A852811D3}"/>
                  </a:ext>
                </a:extLst>
              </p:cNvPr>
              <p:cNvGrpSpPr/>
              <p:nvPr/>
            </p:nvGrpSpPr>
            <p:grpSpPr>
              <a:xfrm>
                <a:off x="2185551" y="2634088"/>
                <a:ext cx="1828709" cy="776944"/>
                <a:chOff x="4177969" y="1070236"/>
                <a:chExt cx="2408250" cy="1023165"/>
              </a:xfrm>
            </p:grpSpPr>
            <p:pic>
              <p:nvPicPr>
                <p:cNvPr id="4166" name="Graphic 4165" descr="Folder">
                  <a:extLst>
                    <a:ext uri="{FF2B5EF4-FFF2-40B4-BE49-F238E27FC236}">
                      <a16:creationId xmlns:a16="http://schemas.microsoft.com/office/drawing/2014/main" id="{9D5BD527-3503-836E-0039-7ABD00601A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990" y="1070236"/>
                  <a:ext cx="507603" cy="441242"/>
                </a:xfrm>
                <a:prstGeom prst="rect">
                  <a:avLst/>
                </a:prstGeom>
              </p:spPr>
            </p:pic>
            <p:cxnSp>
              <p:nvCxnSpPr>
                <p:cNvPr id="4167" name="Straight Connector 4166">
                  <a:extLst>
                    <a:ext uri="{FF2B5EF4-FFF2-40B4-BE49-F238E27FC236}">
                      <a16:creationId xmlns:a16="http://schemas.microsoft.com/office/drawing/2014/main" id="{F57B0A18-04A4-F6D5-5086-7E0D6106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5934" y="1073418"/>
                  <a:ext cx="0" cy="244007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68" name="Straight Connector 4167">
                  <a:extLst>
                    <a:ext uri="{FF2B5EF4-FFF2-40B4-BE49-F238E27FC236}">
                      <a16:creationId xmlns:a16="http://schemas.microsoft.com/office/drawing/2014/main" id="{00C3C6E9-CEE0-6704-7A15-B7B555CC8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9275" y="1580745"/>
                  <a:ext cx="215013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pic>
              <p:nvPicPr>
                <p:cNvPr id="4169" name="Graphic 4168" descr="Folder">
                  <a:extLst>
                    <a:ext uri="{FF2B5EF4-FFF2-40B4-BE49-F238E27FC236}">
                      <a16:creationId xmlns:a16="http://schemas.microsoft.com/office/drawing/2014/main" id="{78E92D86-4611-C2C4-D0A0-F5F508E6A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7969" y="1283321"/>
                  <a:ext cx="626802" cy="544857"/>
                </a:xfrm>
                <a:prstGeom prst="rect">
                  <a:avLst/>
                </a:prstGeom>
              </p:spPr>
            </p:pic>
            <p:sp>
              <p:nvSpPr>
                <p:cNvPr id="4170" name="TextBox 4169">
                  <a:extLst>
                    <a:ext uri="{FF2B5EF4-FFF2-40B4-BE49-F238E27FC236}">
                      <a16:creationId xmlns:a16="http://schemas.microsoft.com/office/drawing/2014/main" id="{CA3A5B4F-69F3-BF59-C5A4-6E9ED23A3680}"/>
                    </a:ext>
                  </a:extLst>
                </p:cNvPr>
                <p:cNvSpPr txBox="1"/>
                <p:nvPr/>
              </p:nvSpPr>
              <p:spPr>
                <a:xfrm>
                  <a:off x="5155707" y="1672500"/>
                  <a:ext cx="504830" cy="42090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rPr>
                    <a:t>…</a:t>
                  </a:r>
                  <a:endParaRPr lang="en-US" sz="8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Calibri"/>
                    <a:cs typeface="Calibri"/>
                  </a:endParaRPr>
                </a:p>
              </p:txBody>
            </p:sp>
            <p:pic>
              <p:nvPicPr>
                <p:cNvPr id="4171" name="Graphic 4170" descr="Folder">
                  <a:extLst>
                    <a:ext uri="{FF2B5EF4-FFF2-40B4-BE49-F238E27FC236}">
                      <a16:creationId xmlns:a16="http://schemas.microsoft.com/office/drawing/2014/main" id="{35FF113E-A6A7-7696-B9C2-BE82C2C14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7119" y="1141910"/>
                  <a:ext cx="338936" cy="294626"/>
                </a:xfrm>
                <a:prstGeom prst="rect">
                  <a:avLst/>
                </a:prstGeom>
              </p:spPr>
            </p:pic>
            <p:cxnSp>
              <p:nvCxnSpPr>
                <p:cNvPr id="4172" name="Straight Connector 4171">
                  <a:extLst>
                    <a:ext uri="{FF2B5EF4-FFF2-40B4-BE49-F238E27FC236}">
                      <a16:creationId xmlns:a16="http://schemas.microsoft.com/office/drawing/2014/main" id="{10804A28-A11D-63E5-FD37-0B12D31AA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203" y="1296653"/>
                  <a:ext cx="37724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3" name="Straight Connector 4172">
                  <a:extLst>
                    <a:ext uri="{FF2B5EF4-FFF2-40B4-BE49-F238E27FC236}">
                      <a16:creationId xmlns:a16="http://schemas.microsoft.com/office/drawing/2014/main" id="{FBF94529-7BDF-84C6-8618-F29EDAE8A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85130" y="1475688"/>
                  <a:ext cx="220466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4" name="Straight Connector 4173">
                  <a:extLst>
                    <a:ext uri="{FF2B5EF4-FFF2-40B4-BE49-F238E27FC236}">
                      <a16:creationId xmlns:a16="http://schemas.microsoft.com/office/drawing/2014/main" id="{4B0143DB-8CEE-14FF-E025-F9526C461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92931" y="1860091"/>
                  <a:ext cx="22046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5" name="Straight Connector 4174">
                  <a:extLst>
                    <a:ext uri="{FF2B5EF4-FFF2-40B4-BE49-F238E27FC236}">
                      <a16:creationId xmlns:a16="http://schemas.microsoft.com/office/drawing/2014/main" id="{3D2F3B0D-96AD-4960-3CCB-4F5286D25003}"/>
                    </a:ext>
                  </a:extLst>
                </p:cNvPr>
                <p:cNvCxnSpPr/>
                <p:nvPr/>
              </p:nvCxnSpPr>
              <p:spPr>
                <a:xfrm>
                  <a:off x="5995363" y="1663861"/>
                  <a:ext cx="18908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pic>
              <p:nvPicPr>
                <p:cNvPr id="4176" name="Graphic 4175" descr="Folder">
                  <a:extLst>
                    <a:ext uri="{FF2B5EF4-FFF2-40B4-BE49-F238E27FC236}">
                      <a16:creationId xmlns:a16="http://schemas.microsoft.com/office/drawing/2014/main" id="{78FD166B-85E8-2530-5FDB-880DFB230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283" y="1500211"/>
                  <a:ext cx="338936" cy="294626"/>
                </a:xfrm>
                <a:prstGeom prst="rect">
                  <a:avLst/>
                </a:prstGeom>
              </p:spPr>
            </p:pic>
            <p:cxnSp>
              <p:nvCxnSpPr>
                <p:cNvPr id="4177" name="Straight Connector 4176">
                  <a:extLst>
                    <a:ext uri="{FF2B5EF4-FFF2-40B4-BE49-F238E27FC236}">
                      <a16:creationId xmlns:a16="http://schemas.microsoft.com/office/drawing/2014/main" id="{B0E93DAC-9615-5A2B-6D89-72F07E366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4288" y="1336454"/>
                  <a:ext cx="0" cy="560787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8" name="Straight Connector 4177">
                  <a:extLst>
                    <a:ext uri="{FF2B5EF4-FFF2-40B4-BE49-F238E27FC236}">
                      <a16:creationId xmlns:a16="http://schemas.microsoft.com/office/drawing/2014/main" id="{E2913DE1-5F77-7455-C6E7-5AF38C474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5404" y="1307495"/>
                  <a:ext cx="123132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9" name="Straight Connector 4178">
                  <a:extLst>
                    <a:ext uri="{FF2B5EF4-FFF2-40B4-BE49-F238E27FC236}">
                      <a16:creationId xmlns:a16="http://schemas.microsoft.com/office/drawing/2014/main" id="{A0A922EF-4798-0A1D-460F-6103EFFD9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5404" y="1920905"/>
                  <a:ext cx="123132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80" name="Straight Connector 4179">
                  <a:extLst>
                    <a:ext uri="{FF2B5EF4-FFF2-40B4-BE49-F238E27FC236}">
                      <a16:creationId xmlns:a16="http://schemas.microsoft.com/office/drawing/2014/main" id="{1BE9969E-B643-6EB3-87DB-A62EF0164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5934" y="1768344"/>
                  <a:ext cx="0" cy="91748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4238" name="TextBox 4237">
            <a:extLst>
              <a:ext uri="{FF2B5EF4-FFF2-40B4-BE49-F238E27FC236}">
                <a16:creationId xmlns:a16="http://schemas.microsoft.com/office/drawing/2014/main" id="{214AB2E3-CF00-8C08-0853-1AFC8FCD0010}"/>
              </a:ext>
            </a:extLst>
          </p:cNvPr>
          <p:cNvSpPr txBox="1"/>
          <p:nvPr/>
        </p:nvSpPr>
        <p:spPr>
          <a:xfrm>
            <a:off x="9513095" y="2859690"/>
            <a:ext cx="13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ARC Scaffold</a:t>
            </a:r>
            <a:endParaRPr lang="en-DE"/>
          </a:p>
        </p:txBody>
      </p:sp>
      <p:sp>
        <p:nvSpPr>
          <p:cNvPr id="4243" name="TextBox 4242">
            <a:extLst>
              <a:ext uri="{FF2B5EF4-FFF2-40B4-BE49-F238E27FC236}">
                <a16:creationId xmlns:a16="http://schemas.microsoft.com/office/drawing/2014/main" id="{ABF94BB8-95F0-C9E0-8CDA-0E2F68D17DA6}"/>
              </a:ext>
            </a:extLst>
          </p:cNvPr>
          <p:cNvSpPr txBox="1"/>
          <p:nvPr/>
        </p:nvSpPr>
        <p:spPr>
          <a:xfrm>
            <a:off x="9829150" y="3275338"/>
            <a:ext cx="14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AA270-3054-8A41-C3D8-EF1003475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825" y="2664167"/>
            <a:ext cx="1098130" cy="899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14886-413E-D315-94B6-56D790B07E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294" t="23908" r="13709" b="26438"/>
          <a:stretch/>
        </p:blipFill>
        <p:spPr>
          <a:xfrm>
            <a:off x="5265978" y="2235746"/>
            <a:ext cx="608460" cy="608385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225E7-E4F2-4698-7BE0-74DDF3637091}"/>
              </a:ext>
            </a:extLst>
          </p:cNvPr>
          <p:cNvSpPr txBox="1"/>
          <p:nvPr/>
        </p:nvSpPr>
        <p:spPr>
          <a:xfrm>
            <a:off x="7724501" y="28377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842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6CC0-8598-B6B3-D56F-1A6F41D4D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Validation towards INVENIO </a:t>
            </a:r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26F84-2367-1C3B-5CAB-A84A693425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1392"/>
          <a:stretch/>
        </p:blipFill>
        <p:spPr>
          <a:xfrm>
            <a:off x="1228060" y="1166650"/>
            <a:ext cx="8485384" cy="54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6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BCD50-8C05-88AA-5988-96681BBB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71" y="2576798"/>
            <a:ext cx="526031" cy="893994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F925E51-1678-0A79-BB0E-30720F3FA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08" y="2795695"/>
            <a:ext cx="2109416" cy="1727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1C9EF-BB24-3EB9-8B8D-FE29921263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Participate in a thriving RDM ecosystem</a:t>
            </a:r>
            <a:endParaRPr lang="en-DE"/>
          </a:p>
        </p:txBody>
      </p:sp>
      <p:pic>
        <p:nvPicPr>
          <p:cNvPr id="47" name="Picture 6" descr="Research Objects">
            <a:extLst>
              <a:ext uri="{FF2B5EF4-FFF2-40B4-BE49-F238E27FC236}">
                <a16:creationId xmlns:a16="http://schemas.microsoft.com/office/drawing/2014/main" id="{A14D0145-BFAF-4175-4ADA-CB4D8BCC8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7350369" y="3896850"/>
            <a:ext cx="1055854" cy="13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9A96FC-2009-8B2E-F97B-75106F30B985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2" y="2198150"/>
            <a:ext cx="3005784" cy="2996081"/>
            <a:chOff x="1059509" y="2357579"/>
            <a:chExt cx="2489157" cy="2481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363E5E-B34D-DF60-9F0E-8292DBE8D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446" t="6492" r="1679" b="1716"/>
            <a:stretch/>
          </p:blipFill>
          <p:spPr>
            <a:xfrm>
              <a:off x="1059509" y="2357579"/>
              <a:ext cx="2489157" cy="2481122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30B9A-C127-EA3A-8B34-FC18FC991488}"/>
                </a:ext>
              </a:extLst>
            </p:cNvPr>
            <p:cNvGrpSpPr/>
            <p:nvPr/>
          </p:nvGrpSpPr>
          <p:grpSpPr>
            <a:xfrm>
              <a:off x="1796671" y="3090724"/>
              <a:ext cx="1014832" cy="1014832"/>
              <a:chOff x="3103147" y="2745194"/>
              <a:chExt cx="880813" cy="8808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10C32A-1FA1-3CD8-E253-CD57E914C774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FA0A00C-2C11-E902-384E-B9D5D811CF8F}"/>
                  </a:ext>
                </a:extLst>
              </p:cNvPr>
              <p:cNvGrpSpPr/>
              <p:nvPr/>
            </p:nvGrpSpPr>
            <p:grpSpPr>
              <a:xfrm>
                <a:off x="3262725" y="2861337"/>
                <a:ext cx="607590" cy="596238"/>
                <a:chOff x="5530850" y="1793347"/>
                <a:chExt cx="670015" cy="657496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7554F2D-1632-8438-20C7-49BFA80F485E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250B4AA-9770-A4A1-8EB0-881CA7420DB2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027095B-2E15-E890-3FAA-A510E9894E2C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B491FCAF-60A4-B17C-C68B-62B1E08DEAAB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7727CF06-645A-7683-F8F2-28D3EEF220EF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BEAF07C-8B3D-ACA3-787B-0676448CCB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D1C58B75-C7B9-76DC-CF71-17622F653F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89B3BB13-FE2F-3A19-055B-A2E69D2737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3565BBEB-CF45-0C11-34FA-5279CF305E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</p:grp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7CFC6B-C60F-03B9-E744-9F2BBDEB1822}"/>
              </a:ext>
            </a:extLst>
          </p:cNvPr>
          <p:cNvCxnSpPr>
            <a:cxnSpLocks/>
          </p:cNvCxnSpPr>
          <p:nvPr/>
        </p:nvCxnSpPr>
        <p:spPr>
          <a:xfrm>
            <a:off x="3836411" y="3696190"/>
            <a:ext cx="741160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BAC1E2-A1ED-C2BC-9D88-9614C6CB1E26}"/>
              </a:ext>
            </a:extLst>
          </p:cNvPr>
          <p:cNvGrpSpPr/>
          <p:nvPr/>
        </p:nvGrpSpPr>
        <p:grpSpPr>
          <a:xfrm>
            <a:off x="4868650" y="3207490"/>
            <a:ext cx="1160023" cy="916851"/>
            <a:chOff x="2990957" y="1293165"/>
            <a:chExt cx="5637477" cy="3826002"/>
          </a:xfrm>
        </p:grpSpPr>
        <p:sp>
          <p:nvSpPr>
            <p:cNvPr id="103" name="Rechteck 44">
              <a:extLst>
                <a:ext uri="{FF2B5EF4-FFF2-40B4-BE49-F238E27FC236}">
                  <a16:creationId xmlns:a16="http://schemas.microsoft.com/office/drawing/2014/main" id="{3452DFD0-9437-408A-DB37-14EB92BC0761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4" name="Rechteck 45">
              <a:extLst>
                <a:ext uri="{FF2B5EF4-FFF2-40B4-BE49-F238E27FC236}">
                  <a16:creationId xmlns:a16="http://schemas.microsoft.com/office/drawing/2014/main" id="{7EE7BDC1-5859-B677-AB0D-40924EE69B23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A</a:t>
              </a:r>
              <a:endParaRPr lang="en-US" sz="1050"/>
            </a:p>
          </p:txBody>
        </p:sp>
        <p:sp>
          <p:nvSpPr>
            <p:cNvPr id="105" name="Rechteck 47">
              <a:extLst>
                <a:ext uri="{FF2B5EF4-FFF2-40B4-BE49-F238E27FC236}">
                  <a16:creationId xmlns:a16="http://schemas.microsoft.com/office/drawing/2014/main" id="{BCAD8284-5369-9369-4EE0-DA8B3F5388C9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Rechteck 51">
              <a:extLst>
                <a:ext uri="{FF2B5EF4-FFF2-40B4-BE49-F238E27FC236}">
                  <a16:creationId xmlns:a16="http://schemas.microsoft.com/office/drawing/2014/main" id="{30FC642B-A6BF-BF8B-1847-6F54AAF11C94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Rechteck: abgerundete Ecken 85">
              <a:extLst>
                <a:ext uri="{FF2B5EF4-FFF2-40B4-BE49-F238E27FC236}">
                  <a16:creationId xmlns:a16="http://schemas.microsoft.com/office/drawing/2014/main" id="{B5BE5AFA-5D4B-AB14-2BBA-ED03587B5D3A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hteck: abgerundete Ecken 88">
              <a:extLst>
                <a:ext uri="{FF2B5EF4-FFF2-40B4-BE49-F238E27FC236}">
                  <a16:creationId xmlns:a16="http://schemas.microsoft.com/office/drawing/2014/main" id="{FDB3B92E-A3C2-6963-A3E2-0E831D4DE53C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9" name="Rechteck: abgerundete Ecken 81">
              <a:extLst>
                <a:ext uri="{FF2B5EF4-FFF2-40B4-BE49-F238E27FC236}">
                  <a16:creationId xmlns:a16="http://schemas.microsoft.com/office/drawing/2014/main" id="{59E11008-09AD-9B6B-E77F-1CFCC89BBC37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0" name="Rechteck: abgerundete Ecken 84">
              <a:extLst>
                <a:ext uri="{FF2B5EF4-FFF2-40B4-BE49-F238E27FC236}">
                  <a16:creationId xmlns:a16="http://schemas.microsoft.com/office/drawing/2014/main" id="{FE4D4349-8993-9D27-6F37-69AB6988E5F7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1" name="Rechteck: abgerundete Ecken 77">
              <a:extLst>
                <a:ext uri="{FF2B5EF4-FFF2-40B4-BE49-F238E27FC236}">
                  <a16:creationId xmlns:a16="http://schemas.microsoft.com/office/drawing/2014/main" id="{F09CB4EF-8F80-C906-3009-ED2F92D02D8C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2" name="Rechteck: abgerundete Ecken 80">
              <a:extLst>
                <a:ext uri="{FF2B5EF4-FFF2-40B4-BE49-F238E27FC236}">
                  <a16:creationId xmlns:a16="http://schemas.microsoft.com/office/drawing/2014/main" id="{C2BE3B05-1B0A-B173-550F-F599F6424BB8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hteck 91">
              <a:extLst>
                <a:ext uri="{FF2B5EF4-FFF2-40B4-BE49-F238E27FC236}">
                  <a16:creationId xmlns:a16="http://schemas.microsoft.com/office/drawing/2014/main" id="{B7C40016-A566-A7ED-96B3-2A2AF6CE0D0B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4" name="Rechteck: abgerundete Ecken 85">
              <a:extLst>
                <a:ext uri="{FF2B5EF4-FFF2-40B4-BE49-F238E27FC236}">
                  <a16:creationId xmlns:a16="http://schemas.microsoft.com/office/drawing/2014/main" id="{C4821E8B-7688-4FEB-B332-76C7E8B01B40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echteck: abgerundete Ecken 88">
              <a:extLst>
                <a:ext uri="{FF2B5EF4-FFF2-40B4-BE49-F238E27FC236}">
                  <a16:creationId xmlns:a16="http://schemas.microsoft.com/office/drawing/2014/main" id="{7E8584E4-EF04-E7F5-E097-ED50872FFEA9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Rechteck: abgerundete Ecken 81">
              <a:extLst>
                <a:ext uri="{FF2B5EF4-FFF2-40B4-BE49-F238E27FC236}">
                  <a16:creationId xmlns:a16="http://schemas.microsoft.com/office/drawing/2014/main" id="{8759B35E-7940-A3E9-12C0-905937D5657C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Rechteck: abgerundete Ecken 84">
              <a:extLst>
                <a:ext uri="{FF2B5EF4-FFF2-40B4-BE49-F238E27FC236}">
                  <a16:creationId xmlns:a16="http://schemas.microsoft.com/office/drawing/2014/main" id="{7092A638-02D7-A533-92E2-093C61CB5CB2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hteck: abgerundete Ecken 77">
              <a:extLst>
                <a:ext uri="{FF2B5EF4-FFF2-40B4-BE49-F238E27FC236}">
                  <a16:creationId xmlns:a16="http://schemas.microsoft.com/office/drawing/2014/main" id="{9D1EFC17-A298-9FD6-9A2E-6E42C2565DB4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hteck: abgerundete Ecken 87">
              <a:extLst>
                <a:ext uri="{FF2B5EF4-FFF2-40B4-BE49-F238E27FC236}">
                  <a16:creationId xmlns:a16="http://schemas.microsoft.com/office/drawing/2014/main" id="{CB354F33-80CB-75A7-B24A-AF15F2BD053E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hteck: abgerundete Ecken 83">
              <a:extLst>
                <a:ext uri="{FF2B5EF4-FFF2-40B4-BE49-F238E27FC236}">
                  <a16:creationId xmlns:a16="http://schemas.microsoft.com/office/drawing/2014/main" id="{2DC4ACEC-2F79-C6D2-E8F5-02507813DD32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hteck: abgerundete Ecken 79">
              <a:extLst>
                <a:ext uri="{FF2B5EF4-FFF2-40B4-BE49-F238E27FC236}">
                  <a16:creationId xmlns:a16="http://schemas.microsoft.com/office/drawing/2014/main" id="{6B8B0795-46E8-08B8-A13B-134201D10C83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hteck: abgerundete Ecken 87">
              <a:extLst>
                <a:ext uri="{FF2B5EF4-FFF2-40B4-BE49-F238E27FC236}">
                  <a16:creationId xmlns:a16="http://schemas.microsoft.com/office/drawing/2014/main" id="{21378478-46F5-D21F-6932-266AC4903269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hteck: abgerundete Ecken 83">
              <a:extLst>
                <a:ext uri="{FF2B5EF4-FFF2-40B4-BE49-F238E27FC236}">
                  <a16:creationId xmlns:a16="http://schemas.microsoft.com/office/drawing/2014/main" id="{1B8DC1C3-B1BE-2E6B-C982-5F6616D0788B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4" name="Rechteck: abgerundete Ecken 79">
              <a:extLst>
                <a:ext uri="{FF2B5EF4-FFF2-40B4-BE49-F238E27FC236}">
                  <a16:creationId xmlns:a16="http://schemas.microsoft.com/office/drawing/2014/main" id="{368560C4-B7D6-FE61-B6BE-EA6D4E34C8BF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5" name="Rechteck: abgerundete Ecken 80">
              <a:extLst>
                <a:ext uri="{FF2B5EF4-FFF2-40B4-BE49-F238E27FC236}">
                  <a16:creationId xmlns:a16="http://schemas.microsoft.com/office/drawing/2014/main" id="{6F1ABC6B-5B88-07DE-4A0E-BA2C259A8F72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89A246-E112-C138-573F-56F4B19FB98F}"/>
              </a:ext>
            </a:extLst>
          </p:cNvPr>
          <p:cNvSpPr txBox="1"/>
          <p:nvPr/>
        </p:nvSpPr>
        <p:spPr>
          <a:xfrm>
            <a:off x="3300233" y="2201444"/>
            <a:ext cx="223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/>
              <a:t>controlled </a:t>
            </a:r>
            <a:br>
              <a:rPr lang="en-US" sz="1600" i="1"/>
            </a:br>
            <a:r>
              <a:rPr lang="en-US" sz="1600" i="1"/>
              <a:t>vocabulary</a:t>
            </a:r>
            <a:endParaRPr lang="en-US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776075-00C3-5E2C-5AEA-1CDB0A0CA979}"/>
              </a:ext>
            </a:extLst>
          </p:cNvPr>
          <p:cNvSpPr txBox="1"/>
          <p:nvPr/>
        </p:nvSpPr>
        <p:spPr>
          <a:xfrm>
            <a:off x="6557226" y="6374419"/>
            <a:ext cx="47962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1" u="none" strike="noStrike" kern="1200" cap="none" spc="0" normalizeH="0" baseline="0" noProof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Zenodo</a:t>
            </a:r>
            <a:r>
              <a:rPr kumimoji="0" lang="en-IE" sz="1400" b="0" i="1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E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https://doi.org/10.5281/zenodo.10091038</a:t>
            </a:r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AFA8DA-6057-63A2-283C-EDBEEBF27789}"/>
              </a:ext>
            </a:extLst>
          </p:cNvPr>
          <p:cNvGrpSpPr/>
          <p:nvPr/>
        </p:nvGrpSpPr>
        <p:grpSpPr>
          <a:xfrm>
            <a:off x="8352042" y="1257214"/>
            <a:ext cx="3198175" cy="4546398"/>
            <a:chOff x="8352042" y="1257214"/>
            <a:chExt cx="3198175" cy="454639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9482AD1-FBCE-0BA4-18B4-852FB20A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89969" y="3534619"/>
              <a:ext cx="877594" cy="382541"/>
            </a:xfrm>
            <a:prstGeom prst="rect">
              <a:avLst/>
            </a:prstGeom>
          </p:spPr>
        </p:pic>
        <p:pic>
          <p:nvPicPr>
            <p:cNvPr id="100" name="Picture 2" descr="GitHub - inveniosoftware/invenio: Invenio digital library framework">
              <a:extLst>
                <a:ext uri="{FF2B5EF4-FFF2-40B4-BE49-F238E27FC236}">
                  <a16:creationId xmlns:a16="http://schemas.microsoft.com/office/drawing/2014/main" id="{FA9FE29E-E639-3402-A2EA-ACE425CCA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2247" y="4575288"/>
              <a:ext cx="1228324" cy="12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96E73AC-836B-691C-3026-3FAA2552FF09}"/>
                </a:ext>
              </a:extLst>
            </p:cNvPr>
            <p:cNvCxnSpPr>
              <a:cxnSpLocks/>
            </p:cNvCxnSpPr>
            <p:nvPr/>
          </p:nvCxnSpPr>
          <p:spPr>
            <a:xfrm>
              <a:off x="8414456" y="4905260"/>
              <a:ext cx="754967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D0CEF8-A7DD-A4AF-62A8-D20CAC6239AC}"/>
                </a:ext>
              </a:extLst>
            </p:cNvPr>
            <p:cNvSpPr txBox="1"/>
            <p:nvPr/>
          </p:nvSpPr>
          <p:spPr>
            <a:xfrm>
              <a:off x="9533496" y="3866370"/>
              <a:ext cx="1405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>
                  <a:solidFill>
                    <a:schemeClr val="accent1"/>
                  </a:solidFill>
                </a:rPr>
                <a:t>dataset search</a:t>
              </a:r>
            </a:p>
          </p:txBody>
        </p:sp>
        <p:pic>
          <p:nvPicPr>
            <p:cNvPr id="82" name="Picture 4" descr="Google logo PNG">
              <a:extLst>
                <a:ext uri="{FF2B5EF4-FFF2-40B4-BE49-F238E27FC236}">
                  <a16:creationId xmlns:a16="http://schemas.microsoft.com/office/drawing/2014/main" id="{364B50AC-9FBB-0104-5E71-A83DAD2A5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984" y="3194556"/>
              <a:ext cx="1037356" cy="69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DD2F96E-D58E-FD40-2CEF-D14DAE2D6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2042" y="2242279"/>
              <a:ext cx="719439" cy="393781"/>
            </a:xfrm>
            <a:prstGeom prst="straightConnector1">
              <a:avLst/>
            </a:prstGeom>
            <a:ln w="76200" cap="rnd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127DFD-E005-D308-2D4C-65F68FDFE861}"/>
                </a:ext>
              </a:extLst>
            </p:cNvPr>
            <p:cNvSpPr txBox="1"/>
            <p:nvPr/>
          </p:nvSpPr>
          <p:spPr>
            <a:xfrm>
              <a:off x="9447828" y="5398519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>
                  <a:solidFill>
                    <a:schemeClr val="accent1"/>
                  </a:solidFill>
                </a:rPr>
                <a:t>data publication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38C87-C15D-6394-BCB9-09C5BD75526D}"/>
                </a:ext>
              </a:extLst>
            </p:cNvPr>
            <p:cNvSpPr txBox="1"/>
            <p:nvPr/>
          </p:nvSpPr>
          <p:spPr>
            <a:xfrm>
              <a:off x="9117716" y="2610750"/>
              <a:ext cx="223700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1"/>
                  </a:solidFill>
                </a:rPr>
                <a:t>specialized endpoints </a:t>
              </a:r>
              <a:endParaRPr lang="en-US" i="1" dirty="0">
                <a:solidFill>
                  <a:schemeClr val="accent1"/>
                </a:solidFill>
              </a:endParaRP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11D9203-0A47-7B88-356F-1D586A1CA9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22224" y="1257214"/>
              <a:ext cx="2627993" cy="1421461"/>
              <a:chOff x="8810401" y="1809922"/>
              <a:chExt cx="1721899" cy="93136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7EDA8D9-AB21-7782-83D3-81846E9D3267}"/>
                  </a:ext>
                </a:extLst>
              </p:cNvPr>
              <p:cNvGrpSpPr/>
              <p:nvPr/>
            </p:nvGrpSpPr>
            <p:grpSpPr>
              <a:xfrm>
                <a:off x="8810401" y="1809922"/>
                <a:ext cx="1721899" cy="748849"/>
                <a:chOff x="8124069" y="4255980"/>
                <a:chExt cx="3247869" cy="1412490"/>
              </a:xfrm>
            </p:grpSpPr>
            <p:pic>
              <p:nvPicPr>
                <p:cNvPr id="156" name="Google Shape;99;p17">
                  <a:extLst>
                    <a:ext uri="{FF2B5EF4-FFF2-40B4-BE49-F238E27FC236}">
                      <a16:creationId xmlns:a16="http://schemas.microsoft.com/office/drawing/2014/main" id="{2B35488B-A0CC-4D78-D88D-FDB11E5D959F}"/>
                    </a:ext>
                  </a:extLst>
                </p:cNvPr>
                <p:cNvPicPr/>
                <p:nvPr/>
              </p:nvPicPr>
              <p:blipFill>
                <a:blip r:embed="rId1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>
                <a:xfrm>
                  <a:off x="8124069" y="4546967"/>
                  <a:ext cx="1393855" cy="742008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6E05F71-E4EF-18BE-EBF8-5D1578A49312}"/>
                    </a:ext>
                  </a:extLst>
                </p:cNvPr>
                <p:cNvGrpSpPr/>
                <p:nvPr/>
              </p:nvGrpSpPr>
              <p:grpSpPr>
                <a:xfrm>
                  <a:off x="9458360" y="4763599"/>
                  <a:ext cx="1913578" cy="705136"/>
                  <a:chOff x="8398973" y="3677012"/>
                  <a:chExt cx="1913578" cy="705136"/>
                </a:xfrm>
              </p:grpSpPr>
              <p:pic>
                <p:nvPicPr>
                  <p:cNvPr id="160" name="Google Shape;98;p17">
                    <a:extLst>
                      <a:ext uri="{FF2B5EF4-FFF2-40B4-BE49-F238E27FC236}">
                        <a16:creationId xmlns:a16="http://schemas.microsoft.com/office/drawing/2014/main" id="{252037CE-E4B2-F726-59EE-129D7E59996C}"/>
                      </a:ext>
                    </a:extLst>
                  </p:cNvPr>
                  <p:cNvPicPr/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rcRect l="9419" t="23305" r="84627" b="67198"/>
                  <a:stretch/>
                </p:blipFill>
                <p:spPr>
                  <a:xfrm>
                    <a:off x="8398973" y="3677012"/>
                    <a:ext cx="760310" cy="70513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61" name="CustomShape 9">
                    <a:extLst>
                      <a:ext uri="{FF2B5EF4-FFF2-40B4-BE49-F238E27FC236}">
                        <a16:creationId xmlns:a16="http://schemas.microsoft.com/office/drawing/2014/main" id="{8AF8E4EC-2D9F-1A81-A06B-08A336DD9F1B}"/>
                      </a:ext>
                    </a:extLst>
                  </p:cNvPr>
                  <p:cNvSpPr/>
                  <p:nvPr/>
                </p:nvSpPr>
                <p:spPr>
                  <a:xfrm>
                    <a:off x="8926205" y="3867066"/>
                    <a:ext cx="1386346" cy="236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91440" bIns="91440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GB" sz="700" b="0" strike="noStrike" spc="-1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EBI: </a:t>
                    </a:r>
                    <a:r>
                      <a:rPr lang="en-GB" sz="700" b="0" strike="noStrike" spc="-1" err="1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MetaboLights</a:t>
                    </a:r>
                    <a:endParaRPr lang="en-GB" sz="700" b="0" strike="noStrike" spc="-1">
                      <a:latin typeface="Arial"/>
                    </a:endParaRPr>
                  </a:p>
                </p:txBody>
              </p:sp>
            </p:grpSp>
            <p:pic>
              <p:nvPicPr>
                <p:cNvPr id="158" name="Picture 4" descr="logo">
                  <a:extLst>
                    <a:ext uri="{FF2B5EF4-FFF2-40B4-BE49-F238E27FC236}">
                      <a16:creationId xmlns:a16="http://schemas.microsoft.com/office/drawing/2014/main" id="{5C2C5068-D302-66D0-5DC1-64BC8745A3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074" y="5417477"/>
                  <a:ext cx="1508317" cy="250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8" descr="GEO Logo">
                  <a:extLst>
                    <a:ext uri="{FF2B5EF4-FFF2-40B4-BE49-F238E27FC236}">
                      <a16:creationId xmlns:a16="http://schemas.microsoft.com/office/drawing/2014/main" id="{10A08872-2930-F19D-FD55-FB75AF4578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23023" y="4255980"/>
                  <a:ext cx="1158563" cy="531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1C5D339F-941A-8D6C-E9FC-33A55971F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832289" y="2355988"/>
                <a:ext cx="614228" cy="38529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97">
              <a:extLst>
                <a:ext uri="{FF2B5EF4-FFF2-40B4-BE49-F238E27FC236}">
                  <a16:creationId xmlns:a16="http://schemas.microsoft.com/office/drawing/2014/main" id="{AE868318-CD2D-0BFF-9B84-7E4E33B81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042" y="3789929"/>
              <a:ext cx="719439" cy="393781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157C82-1D6E-35E4-5FEB-AC98B310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75986" y="4481453"/>
              <a:ext cx="1303396" cy="435225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6F31A-824A-B40E-D2BF-EFA3D91738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0182" y="5854340"/>
            <a:ext cx="9805987" cy="890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ARC enables researchers to participate in a thriving RDM ecosystem without barriers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8A1-3DD9-3AD6-656A-39C70A4159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err="1"/>
              <a:t>PLANTDataHUB</a:t>
            </a:r>
            <a:r>
              <a:rPr lang="de-DE"/>
              <a:t> live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49ADA-EC8B-F3A1-A356-C168040F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10" y="1335088"/>
            <a:ext cx="7561521" cy="45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A2653-C841-6C49-D341-3341A888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E7ED233-D407-49B2-CAED-29FFCADF9957}"/>
              </a:ext>
            </a:extLst>
          </p:cNvPr>
          <p:cNvSpPr/>
          <p:nvPr/>
        </p:nvSpPr>
        <p:spPr>
          <a:xfrm>
            <a:off x="5271577" y="3552580"/>
            <a:ext cx="463976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074F00-2413-6A6E-EC9F-A1347C308596}"/>
              </a:ext>
            </a:extLst>
          </p:cNvPr>
          <p:cNvSpPr/>
          <p:nvPr/>
        </p:nvSpPr>
        <p:spPr>
          <a:xfrm>
            <a:off x="5240241" y="2079439"/>
            <a:ext cx="4639766" cy="1377402"/>
          </a:xfrm>
          <a:prstGeom prst="roundRect">
            <a:avLst>
              <a:gd name="adj" fmla="val 12149"/>
            </a:avLst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8D357-7755-EA99-8701-6A1BD8309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Create the second assay</a:t>
            </a:r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DA3405-402C-3D44-B7F2-77E389C2A518}"/>
              </a:ext>
            </a:extLst>
          </p:cNvPr>
          <p:cNvGrpSpPr/>
          <p:nvPr/>
        </p:nvGrpSpPr>
        <p:grpSpPr>
          <a:xfrm rot="20693972">
            <a:off x="4093624" y="2831410"/>
            <a:ext cx="310154" cy="1156716"/>
            <a:chOff x="3879060" y="1928111"/>
            <a:chExt cx="655437" cy="24444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A76A45-1E1F-F9EF-DBE7-D48101DAE9C3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7E8D3B-8B25-657A-DDF3-ACE829AC2287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FDD4B94-4658-33D6-1EEE-B14B35B9DE62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D65FEB0-5EB2-0170-E1E9-A284931C4794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459AED-C3CF-9FB4-FE99-E3241CBB6CEF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E689D2-2599-9634-07E1-4327E282BF0B}"/>
                </a:ext>
              </a:extLst>
            </p:cNvPr>
            <p:cNvSpPr/>
            <p:nvPr/>
          </p:nvSpPr>
          <p:spPr>
            <a:xfrm flipV="1">
              <a:off x="3961897" y="3429368"/>
              <a:ext cx="494121" cy="880698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A7ADF5-564F-6EFD-96BD-D055FD401FE4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F73C4C-97BA-B62B-7C0E-E3F4D4558D18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2C58AD-AF27-D72A-5D90-9C62E7CE3C6C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3BDEDA-85BF-96BD-08BD-6B5DF0CC21B8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D18F8-F943-396F-31E9-B721910D01AD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14634F-D46B-5C89-4367-15E6634753EF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1A119D-B9FB-1B2B-6C3D-F672877FAB2E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61428E-4228-C842-93B0-7374B8DF880B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0FDC-EACE-CA2B-BE25-F544A3BEA411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A38F47-6C4E-9E35-9788-767F210A659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489871" y="2876298"/>
            <a:ext cx="1171612" cy="1485499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32FD98-3832-E00D-0A20-196BEB284E56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591ACA-2157-7724-502A-1F012174CB21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A3917B-CAB6-BF6D-4B47-755EEA6449B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2B1B69-F249-7271-9FC4-F620D149B1F0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3B130D-1A0A-0340-1F81-98F2C71D67A8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31DBFE-038B-A655-A8BF-6B1D8667BC31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C61F9D6-D497-725B-42AE-73FFAAECE12F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3B2A1F-1A6A-40E5-156D-9BB9E5B801DF}"/>
              </a:ext>
            </a:extLst>
          </p:cNvPr>
          <p:cNvGrpSpPr/>
          <p:nvPr/>
        </p:nvGrpSpPr>
        <p:grpSpPr>
          <a:xfrm>
            <a:off x="2399925" y="3110773"/>
            <a:ext cx="591100" cy="773551"/>
            <a:chOff x="4289092" y="1048799"/>
            <a:chExt cx="1191009" cy="1558633"/>
          </a:xfrm>
          <a:solidFill>
            <a:srgbClr val="D6E4BC"/>
          </a:solidFill>
        </p:grpSpPr>
        <p:sp>
          <p:nvSpPr>
            <p:cNvPr id="29" name="Freeform 237">
              <a:extLst>
                <a:ext uri="{FF2B5EF4-FFF2-40B4-BE49-F238E27FC236}">
                  <a16:creationId xmlns:a16="http://schemas.microsoft.com/office/drawing/2014/main" id="{8AD5E295-F9F1-67FE-E47B-A36194CF34A2}"/>
                </a:ext>
              </a:extLst>
            </p:cNvPr>
            <p:cNvSpPr/>
            <p:nvPr/>
          </p:nvSpPr>
          <p:spPr>
            <a:xfrm>
              <a:off x="4289092" y="1048799"/>
              <a:ext cx="549786" cy="1411880"/>
            </a:xfrm>
            <a:custGeom>
              <a:avLst/>
              <a:gdLst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35307 w 518721"/>
                <a:gd name="connsiteY15" fmla="*/ 788059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21"/>
                <a:gd name="connsiteY0" fmla="*/ 1385753 h 1387057"/>
                <a:gd name="connsiteX1" fmla="*/ 406732 w 518721"/>
                <a:gd name="connsiteY1" fmla="*/ 992847 h 1387057"/>
                <a:gd name="connsiteX2" fmla="*/ 278145 w 518721"/>
                <a:gd name="connsiteY2" fmla="*/ 799966 h 1387057"/>
                <a:gd name="connsiteX3" fmla="*/ 101932 w 518721"/>
                <a:gd name="connsiteY3" fmla="*/ 635659 h 1387057"/>
                <a:gd name="connsiteX4" fmla="*/ 4301 w 518721"/>
                <a:gd name="connsiteY4" fmla="*/ 418966 h 1387057"/>
                <a:gd name="connsiteX5" fmla="*/ 23351 w 518721"/>
                <a:gd name="connsiteY5" fmla="*/ 159409 h 1387057"/>
                <a:gd name="connsiteX6" fmla="*/ 78120 w 518721"/>
                <a:gd name="connsiteY6" fmla="*/ 23678 h 1387057"/>
                <a:gd name="connsiteX7" fmla="*/ 149557 w 518721"/>
                <a:gd name="connsiteY7" fmla="*/ 2247 h 1387057"/>
                <a:gd name="connsiteX8" fmla="*/ 292432 w 518721"/>
                <a:gd name="connsiteY8" fmla="*/ 49872 h 1387057"/>
                <a:gd name="connsiteX9" fmla="*/ 428163 w 518721"/>
                <a:gd name="connsiteY9" fmla="*/ 280853 h 1387057"/>
                <a:gd name="connsiteX10" fmla="*/ 504363 w 518721"/>
                <a:gd name="connsiteY10" fmla="*/ 471353 h 1387057"/>
                <a:gd name="connsiteX11" fmla="*/ 494838 w 518721"/>
                <a:gd name="connsiteY11" fmla="*/ 578509 h 1387057"/>
                <a:gd name="connsiteX12" fmla="*/ 468645 w 518721"/>
                <a:gd name="connsiteY12" fmla="*/ 623753 h 1387057"/>
                <a:gd name="connsiteX13" fmla="*/ 497220 w 518721"/>
                <a:gd name="connsiteY13" fmla="*/ 692809 h 1387057"/>
                <a:gd name="connsiteX14" fmla="*/ 456738 w 518721"/>
                <a:gd name="connsiteY14" fmla="*/ 754722 h 1387057"/>
                <a:gd name="connsiteX15" fmla="*/ 411495 w 518721"/>
                <a:gd name="connsiteY15" fmla="*/ 802346 h 1387057"/>
                <a:gd name="connsiteX16" fmla="*/ 423401 w 518721"/>
                <a:gd name="connsiteY16" fmla="*/ 847591 h 1387057"/>
                <a:gd name="connsiteX17" fmla="*/ 518651 w 518721"/>
                <a:gd name="connsiteY17" fmla="*/ 1385753 h 1387057"/>
                <a:gd name="connsiteX0" fmla="*/ 518651 w 518715"/>
                <a:gd name="connsiteY0" fmla="*/ 1385753 h 1387057"/>
                <a:gd name="connsiteX1" fmla="*/ 406732 w 518715"/>
                <a:gd name="connsiteY1" fmla="*/ 992847 h 1387057"/>
                <a:gd name="connsiteX2" fmla="*/ 278145 w 518715"/>
                <a:gd name="connsiteY2" fmla="*/ 799966 h 1387057"/>
                <a:gd name="connsiteX3" fmla="*/ 101932 w 518715"/>
                <a:gd name="connsiteY3" fmla="*/ 635659 h 1387057"/>
                <a:gd name="connsiteX4" fmla="*/ 4301 w 518715"/>
                <a:gd name="connsiteY4" fmla="*/ 418966 h 1387057"/>
                <a:gd name="connsiteX5" fmla="*/ 23351 w 518715"/>
                <a:gd name="connsiteY5" fmla="*/ 159409 h 1387057"/>
                <a:gd name="connsiteX6" fmla="*/ 78120 w 518715"/>
                <a:gd name="connsiteY6" fmla="*/ 23678 h 1387057"/>
                <a:gd name="connsiteX7" fmla="*/ 149557 w 518715"/>
                <a:gd name="connsiteY7" fmla="*/ 2247 h 1387057"/>
                <a:gd name="connsiteX8" fmla="*/ 292432 w 518715"/>
                <a:gd name="connsiteY8" fmla="*/ 49872 h 1387057"/>
                <a:gd name="connsiteX9" fmla="*/ 428163 w 518715"/>
                <a:gd name="connsiteY9" fmla="*/ 280853 h 1387057"/>
                <a:gd name="connsiteX10" fmla="*/ 504363 w 518715"/>
                <a:gd name="connsiteY10" fmla="*/ 471353 h 1387057"/>
                <a:gd name="connsiteX11" fmla="*/ 494838 w 518715"/>
                <a:gd name="connsiteY11" fmla="*/ 578509 h 1387057"/>
                <a:gd name="connsiteX12" fmla="*/ 468645 w 518715"/>
                <a:gd name="connsiteY12" fmla="*/ 623753 h 1387057"/>
                <a:gd name="connsiteX13" fmla="*/ 497220 w 518715"/>
                <a:gd name="connsiteY13" fmla="*/ 692809 h 1387057"/>
                <a:gd name="connsiteX14" fmla="*/ 456738 w 518715"/>
                <a:gd name="connsiteY14" fmla="*/ 754722 h 1387057"/>
                <a:gd name="connsiteX15" fmla="*/ 423401 w 518715"/>
                <a:gd name="connsiteY15" fmla="*/ 847591 h 1387057"/>
                <a:gd name="connsiteX16" fmla="*/ 518651 w 518715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4"/>
                <a:gd name="connsiteY0" fmla="*/ 1385753 h 1387057"/>
                <a:gd name="connsiteX1" fmla="*/ 406732 w 518714"/>
                <a:gd name="connsiteY1" fmla="*/ 992847 h 1387057"/>
                <a:gd name="connsiteX2" fmla="*/ 278145 w 518714"/>
                <a:gd name="connsiteY2" fmla="*/ 799966 h 1387057"/>
                <a:gd name="connsiteX3" fmla="*/ 101932 w 518714"/>
                <a:gd name="connsiteY3" fmla="*/ 635659 h 1387057"/>
                <a:gd name="connsiteX4" fmla="*/ 4301 w 518714"/>
                <a:gd name="connsiteY4" fmla="*/ 418966 h 1387057"/>
                <a:gd name="connsiteX5" fmla="*/ 23351 w 518714"/>
                <a:gd name="connsiteY5" fmla="*/ 159409 h 1387057"/>
                <a:gd name="connsiteX6" fmla="*/ 78120 w 518714"/>
                <a:gd name="connsiteY6" fmla="*/ 23678 h 1387057"/>
                <a:gd name="connsiteX7" fmla="*/ 149557 w 518714"/>
                <a:gd name="connsiteY7" fmla="*/ 2247 h 1387057"/>
                <a:gd name="connsiteX8" fmla="*/ 292432 w 518714"/>
                <a:gd name="connsiteY8" fmla="*/ 49872 h 1387057"/>
                <a:gd name="connsiteX9" fmla="*/ 428163 w 518714"/>
                <a:gd name="connsiteY9" fmla="*/ 280853 h 1387057"/>
                <a:gd name="connsiteX10" fmla="*/ 504363 w 518714"/>
                <a:gd name="connsiteY10" fmla="*/ 471353 h 1387057"/>
                <a:gd name="connsiteX11" fmla="*/ 494838 w 518714"/>
                <a:gd name="connsiteY11" fmla="*/ 578509 h 1387057"/>
                <a:gd name="connsiteX12" fmla="*/ 468645 w 518714"/>
                <a:gd name="connsiteY12" fmla="*/ 623753 h 1387057"/>
                <a:gd name="connsiteX13" fmla="*/ 497220 w 518714"/>
                <a:gd name="connsiteY13" fmla="*/ 692809 h 1387057"/>
                <a:gd name="connsiteX14" fmla="*/ 468644 w 518714"/>
                <a:gd name="connsiteY14" fmla="*/ 745197 h 1387057"/>
                <a:gd name="connsiteX15" fmla="*/ 423401 w 518714"/>
                <a:gd name="connsiteY15" fmla="*/ 847591 h 1387057"/>
                <a:gd name="connsiteX16" fmla="*/ 518651 w 518714"/>
                <a:gd name="connsiteY16" fmla="*/ 1385753 h 1387057"/>
                <a:gd name="connsiteX0" fmla="*/ 518651 w 518718"/>
                <a:gd name="connsiteY0" fmla="*/ 1385753 h 1387057"/>
                <a:gd name="connsiteX1" fmla="*/ 406732 w 518718"/>
                <a:gd name="connsiteY1" fmla="*/ 992847 h 1387057"/>
                <a:gd name="connsiteX2" fmla="*/ 278145 w 518718"/>
                <a:gd name="connsiteY2" fmla="*/ 799966 h 1387057"/>
                <a:gd name="connsiteX3" fmla="*/ 101932 w 518718"/>
                <a:gd name="connsiteY3" fmla="*/ 635659 h 1387057"/>
                <a:gd name="connsiteX4" fmla="*/ 4301 w 518718"/>
                <a:gd name="connsiteY4" fmla="*/ 418966 h 1387057"/>
                <a:gd name="connsiteX5" fmla="*/ 23351 w 518718"/>
                <a:gd name="connsiteY5" fmla="*/ 159409 h 1387057"/>
                <a:gd name="connsiteX6" fmla="*/ 78120 w 518718"/>
                <a:gd name="connsiteY6" fmla="*/ 23678 h 1387057"/>
                <a:gd name="connsiteX7" fmla="*/ 149557 w 518718"/>
                <a:gd name="connsiteY7" fmla="*/ 2247 h 1387057"/>
                <a:gd name="connsiteX8" fmla="*/ 292432 w 518718"/>
                <a:gd name="connsiteY8" fmla="*/ 49872 h 1387057"/>
                <a:gd name="connsiteX9" fmla="*/ 428163 w 518718"/>
                <a:gd name="connsiteY9" fmla="*/ 280853 h 1387057"/>
                <a:gd name="connsiteX10" fmla="*/ 504363 w 518718"/>
                <a:gd name="connsiteY10" fmla="*/ 471353 h 1387057"/>
                <a:gd name="connsiteX11" fmla="*/ 494838 w 518718"/>
                <a:gd name="connsiteY11" fmla="*/ 578509 h 1387057"/>
                <a:gd name="connsiteX12" fmla="*/ 468645 w 518718"/>
                <a:gd name="connsiteY12" fmla="*/ 623753 h 1387057"/>
                <a:gd name="connsiteX13" fmla="*/ 497220 w 518718"/>
                <a:gd name="connsiteY13" fmla="*/ 692809 h 1387057"/>
                <a:gd name="connsiteX14" fmla="*/ 432925 w 518718"/>
                <a:gd name="connsiteY14" fmla="*/ 771391 h 1387057"/>
                <a:gd name="connsiteX15" fmla="*/ 423401 w 518718"/>
                <a:gd name="connsiteY15" fmla="*/ 847591 h 1387057"/>
                <a:gd name="connsiteX16" fmla="*/ 518651 w 518718"/>
                <a:gd name="connsiteY16" fmla="*/ 1385753 h 1387057"/>
                <a:gd name="connsiteX0" fmla="*/ 518651 w 528259"/>
                <a:gd name="connsiteY0" fmla="*/ 1385753 h 1412564"/>
                <a:gd name="connsiteX1" fmla="*/ 406732 w 528259"/>
                <a:gd name="connsiteY1" fmla="*/ 992847 h 1412564"/>
                <a:gd name="connsiteX2" fmla="*/ 278145 w 528259"/>
                <a:gd name="connsiteY2" fmla="*/ 799966 h 1412564"/>
                <a:gd name="connsiteX3" fmla="*/ 101932 w 528259"/>
                <a:gd name="connsiteY3" fmla="*/ 635659 h 1412564"/>
                <a:gd name="connsiteX4" fmla="*/ 4301 w 528259"/>
                <a:gd name="connsiteY4" fmla="*/ 418966 h 1412564"/>
                <a:gd name="connsiteX5" fmla="*/ 23351 w 528259"/>
                <a:gd name="connsiteY5" fmla="*/ 159409 h 1412564"/>
                <a:gd name="connsiteX6" fmla="*/ 78120 w 528259"/>
                <a:gd name="connsiteY6" fmla="*/ 23678 h 1412564"/>
                <a:gd name="connsiteX7" fmla="*/ 149557 w 528259"/>
                <a:gd name="connsiteY7" fmla="*/ 2247 h 1412564"/>
                <a:gd name="connsiteX8" fmla="*/ 292432 w 528259"/>
                <a:gd name="connsiteY8" fmla="*/ 49872 h 1412564"/>
                <a:gd name="connsiteX9" fmla="*/ 428163 w 528259"/>
                <a:gd name="connsiteY9" fmla="*/ 280853 h 1412564"/>
                <a:gd name="connsiteX10" fmla="*/ 504363 w 528259"/>
                <a:gd name="connsiteY10" fmla="*/ 471353 h 1412564"/>
                <a:gd name="connsiteX11" fmla="*/ 494838 w 528259"/>
                <a:gd name="connsiteY11" fmla="*/ 578509 h 1412564"/>
                <a:gd name="connsiteX12" fmla="*/ 468645 w 528259"/>
                <a:gd name="connsiteY12" fmla="*/ 623753 h 1412564"/>
                <a:gd name="connsiteX13" fmla="*/ 497220 w 528259"/>
                <a:gd name="connsiteY13" fmla="*/ 692809 h 1412564"/>
                <a:gd name="connsiteX14" fmla="*/ 432925 w 528259"/>
                <a:gd name="connsiteY14" fmla="*/ 771391 h 1412564"/>
                <a:gd name="connsiteX15" fmla="*/ 423401 w 528259"/>
                <a:gd name="connsiteY15" fmla="*/ 847591 h 1412564"/>
                <a:gd name="connsiteX16" fmla="*/ 511507 w 528259"/>
                <a:gd name="connsiteY16" fmla="*/ 1319078 h 1412564"/>
                <a:gd name="connsiteX17" fmla="*/ 518651 w 528259"/>
                <a:gd name="connsiteY17" fmla="*/ 1385753 h 1412564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23401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32925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35307 w 544715"/>
                <a:gd name="connsiteY15" fmla="*/ 847591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68645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94838 w 544715"/>
                <a:gd name="connsiteY11" fmla="*/ 578509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501982 w 544715"/>
                <a:gd name="connsiteY11" fmla="*/ 561840 h 1416843"/>
                <a:gd name="connsiteX12" fmla="*/ 478170 w 544715"/>
                <a:gd name="connsiteY12" fmla="*/ 623753 h 1416843"/>
                <a:gd name="connsiteX13" fmla="*/ 497220 w 544715"/>
                <a:gd name="connsiteY13" fmla="*/ 692809 h 1416843"/>
                <a:gd name="connsiteX14" fmla="*/ 449594 w 544715"/>
                <a:gd name="connsiteY14" fmla="*/ 771391 h 1416843"/>
                <a:gd name="connsiteX15" fmla="*/ 440070 w 544715"/>
                <a:gd name="connsiteY15" fmla="*/ 878547 h 1416843"/>
                <a:gd name="connsiteX16" fmla="*/ 537701 w 544715"/>
                <a:gd name="connsiteY16" fmla="*/ 1330984 h 1416843"/>
                <a:gd name="connsiteX17" fmla="*/ 518651 w 544715"/>
                <a:gd name="connsiteY17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28163 w 544715"/>
                <a:gd name="connsiteY9" fmla="*/ 28085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85753 h 1416843"/>
                <a:gd name="connsiteX1" fmla="*/ 406732 w 544715"/>
                <a:gd name="connsiteY1" fmla="*/ 992847 h 1416843"/>
                <a:gd name="connsiteX2" fmla="*/ 278145 w 544715"/>
                <a:gd name="connsiteY2" fmla="*/ 799966 h 1416843"/>
                <a:gd name="connsiteX3" fmla="*/ 101932 w 544715"/>
                <a:gd name="connsiteY3" fmla="*/ 635659 h 1416843"/>
                <a:gd name="connsiteX4" fmla="*/ 4301 w 544715"/>
                <a:gd name="connsiteY4" fmla="*/ 418966 h 1416843"/>
                <a:gd name="connsiteX5" fmla="*/ 23351 w 544715"/>
                <a:gd name="connsiteY5" fmla="*/ 159409 h 1416843"/>
                <a:gd name="connsiteX6" fmla="*/ 78120 w 544715"/>
                <a:gd name="connsiteY6" fmla="*/ 23678 h 1416843"/>
                <a:gd name="connsiteX7" fmla="*/ 149557 w 544715"/>
                <a:gd name="connsiteY7" fmla="*/ 2247 h 1416843"/>
                <a:gd name="connsiteX8" fmla="*/ 292432 w 544715"/>
                <a:gd name="connsiteY8" fmla="*/ 49872 h 1416843"/>
                <a:gd name="connsiteX9" fmla="*/ 432926 w 544715"/>
                <a:gd name="connsiteY9" fmla="*/ 261803 h 1416843"/>
                <a:gd name="connsiteX10" fmla="*/ 504363 w 544715"/>
                <a:gd name="connsiteY10" fmla="*/ 471353 h 1416843"/>
                <a:gd name="connsiteX11" fmla="*/ 478170 w 544715"/>
                <a:gd name="connsiteY11" fmla="*/ 623753 h 1416843"/>
                <a:gd name="connsiteX12" fmla="*/ 497220 w 544715"/>
                <a:gd name="connsiteY12" fmla="*/ 692809 h 1416843"/>
                <a:gd name="connsiteX13" fmla="*/ 449594 w 544715"/>
                <a:gd name="connsiteY13" fmla="*/ 771391 h 1416843"/>
                <a:gd name="connsiteX14" fmla="*/ 440070 w 544715"/>
                <a:gd name="connsiteY14" fmla="*/ 878547 h 1416843"/>
                <a:gd name="connsiteX15" fmla="*/ 537701 w 544715"/>
                <a:gd name="connsiteY15" fmla="*/ 1330984 h 1416843"/>
                <a:gd name="connsiteX16" fmla="*/ 518651 w 544715"/>
                <a:gd name="connsiteY16" fmla="*/ 1385753 h 1416843"/>
                <a:gd name="connsiteX0" fmla="*/ 518651 w 544715"/>
                <a:gd name="connsiteY0" fmla="*/ 1391983 h 1423073"/>
                <a:gd name="connsiteX1" fmla="*/ 406732 w 544715"/>
                <a:gd name="connsiteY1" fmla="*/ 999077 h 1423073"/>
                <a:gd name="connsiteX2" fmla="*/ 278145 w 544715"/>
                <a:gd name="connsiteY2" fmla="*/ 806196 h 1423073"/>
                <a:gd name="connsiteX3" fmla="*/ 101932 w 544715"/>
                <a:gd name="connsiteY3" fmla="*/ 641889 h 1423073"/>
                <a:gd name="connsiteX4" fmla="*/ 4301 w 544715"/>
                <a:gd name="connsiteY4" fmla="*/ 425196 h 1423073"/>
                <a:gd name="connsiteX5" fmla="*/ 23351 w 544715"/>
                <a:gd name="connsiteY5" fmla="*/ 165639 h 1423073"/>
                <a:gd name="connsiteX6" fmla="*/ 78120 w 544715"/>
                <a:gd name="connsiteY6" fmla="*/ 29908 h 1423073"/>
                <a:gd name="connsiteX7" fmla="*/ 173369 w 544715"/>
                <a:gd name="connsiteY7" fmla="*/ 1333 h 1423073"/>
                <a:gd name="connsiteX8" fmla="*/ 292432 w 544715"/>
                <a:gd name="connsiteY8" fmla="*/ 56102 h 1423073"/>
                <a:gd name="connsiteX9" fmla="*/ 432926 w 544715"/>
                <a:gd name="connsiteY9" fmla="*/ 268033 h 1423073"/>
                <a:gd name="connsiteX10" fmla="*/ 504363 w 544715"/>
                <a:gd name="connsiteY10" fmla="*/ 477583 h 1423073"/>
                <a:gd name="connsiteX11" fmla="*/ 478170 w 544715"/>
                <a:gd name="connsiteY11" fmla="*/ 629983 h 1423073"/>
                <a:gd name="connsiteX12" fmla="*/ 497220 w 544715"/>
                <a:gd name="connsiteY12" fmla="*/ 699039 h 1423073"/>
                <a:gd name="connsiteX13" fmla="*/ 449594 w 544715"/>
                <a:gd name="connsiteY13" fmla="*/ 777621 h 1423073"/>
                <a:gd name="connsiteX14" fmla="*/ 440070 w 544715"/>
                <a:gd name="connsiteY14" fmla="*/ 884777 h 1423073"/>
                <a:gd name="connsiteX15" fmla="*/ 537701 w 544715"/>
                <a:gd name="connsiteY15" fmla="*/ 1337214 h 1423073"/>
                <a:gd name="connsiteX16" fmla="*/ 518651 w 544715"/>
                <a:gd name="connsiteY16" fmla="*/ 1391983 h 1423073"/>
                <a:gd name="connsiteX0" fmla="*/ 518651 w 554851"/>
                <a:gd name="connsiteY0" fmla="*/ 1391983 h 1430062"/>
                <a:gd name="connsiteX1" fmla="*/ 406732 w 554851"/>
                <a:gd name="connsiteY1" fmla="*/ 999077 h 1430062"/>
                <a:gd name="connsiteX2" fmla="*/ 278145 w 554851"/>
                <a:gd name="connsiteY2" fmla="*/ 806196 h 1430062"/>
                <a:gd name="connsiteX3" fmla="*/ 101932 w 554851"/>
                <a:gd name="connsiteY3" fmla="*/ 641889 h 1430062"/>
                <a:gd name="connsiteX4" fmla="*/ 4301 w 554851"/>
                <a:gd name="connsiteY4" fmla="*/ 425196 h 1430062"/>
                <a:gd name="connsiteX5" fmla="*/ 23351 w 554851"/>
                <a:gd name="connsiteY5" fmla="*/ 165639 h 1430062"/>
                <a:gd name="connsiteX6" fmla="*/ 78120 w 554851"/>
                <a:gd name="connsiteY6" fmla="*/ 29908 h 1430062"/>
                <a:gd name="connsiteX7" fmla="*/ 173369 w 554851"/>
                <a:gd name="connsiteY7" fmla="*/ 1333 h 1430062"/>
                <a:gd name="connsiteX8" fmla="*/ 292432 w 554851"/>
                <a:gd name="connsiteY8" fmla="*/ 56102 h 1430062"/>
                <a:gd name="connsiteX9" fmla="*/ 432926 w 554851"/>
                <a:gd name="connsiteY9" fmla="*/ 268033 h 1430062"/>
                <a:gd name="connsiteX10" fmla="*/ 504363 w 554851"/>
                <a:gd name="connsiteY10" fmla="*/ 477583 h 1430062"/>
                <a:gd name="connsiteX11" fmla="*/ 478170 w 554851"/>
                <a:gd name="connsiteY11" fmla="*/ 629983 h 1430062"/>
                <a:gd name="connsiteX12" fmla="*/ 497220 w 554851"/>
                <a:gd name="connsiteY12" fmla="*/ 699039 h 1430062"/>
                <a:gd name="connsiteX13" fmla="*/ 449594 w 554851"/>
                <a:gd name="connsiteY13" fmla="*/ 777621 h 1430062"/>
                <a:gd name="connsiteX14" fmla="*/ 440070 w 554851"/>
                <a:gd name="connsiteY14" fmla="*/ 884777 h 1430062"/>
                <a:gd name="connsiteX15" fmla="*/ 549607 w 554851"/>
                <a:gd name="connsiteY15" fmla="*/ 1353882 h 1430062"/>
                <a:gd name="connsiteX16" fmla="*/ 518651 w 554851"/>
                <a:gd name="connsiteY16" fmla="*/ 1391983 h 1430062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  <a:gd name="connsiteX0" fmla="*/ 518651 w 549787"/>
                <a:gd name="connsiteY0" fmla="*/ 1391983 h 1411881"/>
                <a:gd name="connsiteX1" fmla="*/ 406732 w 549787"/>
                <a:gd name="connsiteY1" fmla="*/ 999077 h 1411881"/>
                <a:gd name="connsiteX2" fmla="*/ 278145 w 549787"/>
                <a:gd name="connsiteY2" fmla="*/ 806196 h 1411881"/>
                <a:gd name="connsiteX3" fmla="*/ 101932 w 549787"/>
                <a:gd name="connsiteY3" fmla="*/ 641889 h 1411881"/>
                <a:gd name="connsiteX4" fmla="*/ 4301 w 549787"/>
                <a:gd name="connsiteY4" fmla="*/ 425196 h 1411881"/>
                <a:gd name="connsiteX5" fmla="*/ 23351 w 549787"/>
                <a:gd name="connsiteY5" fmla="*/ 165639 h 1411881"/>
                <a:gd name="connsiteX6" fmla="*/ 78120 w 549787"/>
                <a:gd name="connsiteY6" fmla="*/ 29908 h 1411881"/>
                <a:gd name="connsiteX7" fmla="*/ 173369 w 549787"/>
                <a:gd name="connsiteY7" fmla="*/ 1333 h 1411881"/>
                <a:gd name="connsiteX8" fmla="*/ 292432 w 549787"/>
                <a:gd name="connsiteY8" fmla="*/ 56102 h 1411881"/>
                <a:gd name="connsiteX9" fmla="*/ 432926 w 549787"/>
                <a:gd name="connsiteY9" fmla="*/ 268033 h 1411881"/>
                <a:gd name="connsiteX10" fmla="*/ 504363 w 549787"/>
                <a:gd name="connsiteY10" fmla="*/ 477583 h 1411881"/>
                <a:gd name="connsiteX11" fmla="*/ 478170 w 549787"/>
                <a:gd name="connsiteY11" fmla="*/ 629983 h 1411881"/>
                <a:gd name="connsiteX12" fmla="*/ 497220 w 549787"/>
                <a:gd name="connsiteY12" fmla="*/ 699039 h 1411881"/>
                <a:gd name="connsiteX13" fmla="*/ 449594 w 549787"/>
                <a:gd name="connsiteY13" fmla="*/ 777621 h 1411881"/>
                <a:gd name="connsiteX14" fmla="*/ 440070 w 549787"/>
                <a:gd name="connsiteY14" fmla="*/ 884777 h 1411881"/>
                <a:gd name="connsiteX15" fmla="*/ 549607 w 549787"/>
                <a:gd name="connsiteY15" fmla="*/ 1353882 h 1411881"/>
                <a:gd name="connsiteX16" fmla="*/ 518651 w 549787"/>
                <a:gd name="connsiteY16" fmla="*/ 1391983 h 14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9787" h="1411881">
                  <a:moveTo>
                    <a:pt x="518651" y="1391983"/>
                  </a:moveTo>
                  <a:cubicBezTo>
                    <a:pt x="494839" y="1332849"/>
                    <a:pt x="446816" y="1096708"/>
                    <a:pt x="406732" y="999077"/>
                  </a:cubicBezTo>
                  <a:cubicBezTo>
                    <a:pt x="366648" y="901446"/>
                    <a:pt x="328945" y="865727"/>
                    <a:pt x="278145" y="806196"/>
                  </a:cubicBezTo>
                  <a:cubicBezTo>
                    <a:pt x="227345" y="746665"/>
                    <a:pt x="147573" y="705389"/>
                    <a:pt x="101932" y="641889"/>
                  </a:cubicBezTo>
                  <a:cubicBezTo>
                    <a:pt x="56291" y="578389"/>
                    <a:pt x="17398" y="504571"/>
                    <a:pt x="4301" y="425196"/>
                  </a:cubicBezTo>
                  <a:cubicBezTo>
                    <a:pt x="-8796" y="345821"/>
                    <a:pt x="11048" y="231520"/>
                    <a:pt x="23351" y="165639"/>
                  </a:cubicBezTo>
                  <a:cubicBezTo>
                    <a:pt x="35654" y="99758"/>
                    <a:pt x="53117" y="57292"/>
                    <a:pt x="78120" y="29908"/>
                  </a:cubicBezTo>
                  <a:cubicBezTo>
                    <a:pt x="103123" y="2524"/>
                    <a:pt x="137650" y="-3033"/>
                    <a:pt x="173369" y="1333"/>
                  </a:cubicBezTo>
                  <a:cubicBezTo>
                    <a:pt x="209088" y="5699"/>
                    <a:pt x="249172" y="11652"/>
                    <a:pt x="292432" y="56102"/>
                  </a:cubicBezTo>
                  <a:cubicBezTo>
                    <a:pt x="335692" y="100552"/>
                    <a:pt x="397604" y="197786"/>
                    <a:pt x="432926" y="268033"/>
                  </a:cubicBezTo>
                  <a:cubicBezTo>
                    <a:pt x="468248" y="338280"/>
                    <a:pt x="496822" y="417258"/>
                    <a:pt x="504363" y="477583"/>
                  </a:cubicBezTo>
                  <a:cubicBezTo>
                    <a:pt x="511904" y="537908"/>
                    <a:pt x="484123" y="576406"/>
                    <a:pt x="478170" y="629983"/>
                  </a:cubicBezTo>
                  <a:cubicBezTo>
                    <a:pt x="472217" y="683560"/>
                    <a:pt x="501983" y="674433"/>
                    <a:pt x="497220" y="699039"/>
                  </a:cubicBezTo>
                  <a:cubicBezTo>
                    <a:pt x="492457" y="723645"/>
                    <a:pt x="459119" y="746665"/>
                    <a:pt x="449594" y="777621"/>
                  </a:cubicBezTo>
                  <a:cubicBezTo>
                    <a:pt x="440069" y="808577"/>
                    <a:pt x="437689" y="857790"/>
                    <a:pt x="440070" y="884777"/>
                  </a:cubicBezTo>
                  <a:cubicBezTo>
                    <a:pt x="456739" y="980820"/>
                    <a:pt x="533732" y="1264188"/>
                    <a:pt x="549607" y="1353882"/>
                  </a:cubicBezTo>
                  <a:cubicBezTo>
                    <a:pt x="551194" y="1360232"/>
                    <a:pt x="542463" y="1451117"/>
                    <a:pt x="518651" y="1391983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30" name="Freeform 238">
              <a:extLst>
                <a:ext uri="{FF2B5EF4-FFF2-40B4-BE49-F238E27FC236}">
                  <a16:creationId xmlns:a16="http://schemas.microsoft.com/office/drawing/2014/main" id="{8CE33F07-DF4C-25DF-A102-0AAEBA011BE1}"/>
                </a:ext>
              </a:extLst>
            </p:cNvPr>
            <p:cNvSpPr/>
            <p:nvPr/>
          </p:nvSpPr>
          <p:spPr>
            <a:xfrm rot="16200000">
              <a:off x="4505065" y="1632396"/>
              <a:ext cx="1242976" cy="707096"/>
            </a:xfrm>
            <a:custGeom>
              <a:avLst/>
              <a:gdLst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49598 w 1449004"/>
                <a:gd name="connsiteY5" fmla="*/ 5575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69427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87711 w 1449004"/>
                <a:gd name="connsiteY17" fmla="*/ 269377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0111 w 1449004"/>
                <a:gd name="connsiteY16" fmla="*/ 278902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44874 w 1449004"/>
                <a:gd name="connsiteY16" fmla="*/ 276521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49004"/>
                <a:gd name="connsiteY0" fmla="*/ 50302 h 830819"/>
                <a:gd name="connsiteX1" fmla="*/ 178111 w 1449004"/>
                <a:gd name="connsiteY1" fmla="*/ 145552 h 830819"/>
                <a:gd name="connsiteX2" fmla="*/ 385280 w 1449004"/>
                <a:gd name="connsiteY2" fmla="*/ 276521 h 830819"/>
                <a:gd name="connsiteX3" fmla="*/ 556730 w 1449004"/>
                <a:gd name="connsiteY3" fmla="*/ 390821 h 830819"/>
                <a:gd name="connsiteX4" fmla="*/ 632930 w 1449004"/>
                <a:gd name="connsiteY4" fmla="*/ 478927 h 830819"/>
                <a:gd name="connsiteX5" fmla="*/ 680554 w 1449004"/>
                <a:gd name="connsiteY5" fmla="*/ 595609 h 830819"/>
                <a:gd name="connsiteX6" fmla="*/ 809142 w 1449004"/>
                <a:gd name="connsiteY6" fmla="*/ 683714 h 830819"/>
                <a:gd name="connsiteX7" fmla="*/ 913917 w 1449004"/>
                <a:gd name="connsiteY7" fmla="*/ 721815 h 830819"/>
                <a:gd name="connsiteX8" fmla="*/ 978211 w 1449004"/>
                <a:gd name="connsiteY8" fmla="*/ 781346 h 830819"/>
                <a:gd name="connsiteX9" fmla="*/ 1035361 w 1449004"/>
                <a:gd name="connsiteY9" fmla="*/ 800396 h 830819"/>
                <a:gd name="connsiteX10" fmla="*/ 1128230 w 1449004"/>
                <a:gd name="connsiteY10" fmla="*/ 807540 h 830819"/>
                <a:gd name="connsiteX11" fmla="*/ 1235386 w 1449004"/>
                <a:gd name="connsiteY11" fmla="*/ 826590 h 830819"/>
                <a:gd name="connsiteX12" fmla="*/ 1423505 w 1449004"/>
                <a:gd name="connsiteY12" fmla="*/ 717052 h 830819"/>
                <a:gd name="connsiteX13" fmla="*/ 1444936 w 1449004"/>
                <a:gd name="connsiteY13" fmla="*/ 597990 h 830819"/>
                <a:gd name="connsiteX14" fmla="*/ 1402073 w 1449004"/>
                <a:gd name="connsiteY14" fmla="*/ 450352 h 830819"/>
                <a:gd name="connsiteX15" fmla="*/ 1252055 w 1449004"/>
                <a:gd name="connsiteY15" fmla="*/ 347959 h 830819"/>
                <a:gd name="connsiteX16" fmla="*/ 971067 w 1449004"/>
                <a:gd name="connsiteY16" fmla="*/ 269377 h 830819"/>
                <a:gd name="connsiteX17" fmla="*/ 797236 w 1449004"/>
                <a:gd name="connsiteY17" fmla="*/ 271758 h 830819"/>
                <a:gd name="connsiteX18" fmla="*/ 701986 w 1449004"/>
                <a:gd name="connsiteY18" fmla="*/ 319384 h 830819"/>
                <a:gd name="connsiteX19" fmla="*/ 563873 w 1449004"/>
                <a:gd name="connsiteY19" fmla="*/ 293190 h 830819"/>
                <a:gd name="connsiteX20" fmla="*/ 75717 w 1449004"/>
                <a:gd name="connsiteY20" fmla="*/ 43159 h 830819"/>
                <a:gd name="connsiteX21" fmla="*/ 13805 w 1449004"/>
                <a:gd name="connsiteY21" fmla="*/ 296 h 830819"/>
                <a:gd name="connsiteX22" fmla="*/ 16186 w 1449004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7892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78211 w 1460463"/>
                <a:gd name="connsiteY8" fmla="*/ 781346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913917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  <a:gd name="connsiteX0" fmla="*/ 16186 w 1460463"/>
                <a:gd name="connsiteY0" fmla="*/ 50302 h 830819"/>
                <a:gd name="connsiteX1" fmla="*/ 178111 w 1460463"/>
                <a:gd name="connsiteY1" fmla="*/ 145552 h 830819"/>
                <a:gd name="connsiteX2" fmla="*/ 385280 w 1460463"/>
                <a:gd name="connsiteY2" fmla="*/ 276521 h 830819"/>
                <a:gd name="connsiteX3" fmla="*/ 556730 w 1460463"/>
                <a:gd name="connsiteY3" fmla="*/ 390821 h 830819"/>
                <a:gd name="connsiteX4" fmla="*/ 632930 w 1460463"/>
                <a:gd name="connsiteY4" fmla="*/ 497977 h 830819"/>
                <a:gd name="connsiteX5" fmla="*/ 680554 w 1460463"/>
                <a:gd name="connsiteY5" fmla="*/ 595609 h 830819"/>
                <a:gd name="connsiteX6" fmla="*/ 809142 w 1460463"/>
                <a:gd name="connsiteY6" fmla="*/ 683714 h 830819"/>
                <a:gd name="connsiteX7" fmla="*/ 892486 w 1460463"/>
                <a:gd name="connsiteY7" fmla="*/ 721815 h 830819"/>
                <a:gd name="connsiteX8" fmla="*/ 949636 w 1460463"/>
                <a:gd name="connsiteY8" fmla="*/ 769440 h 830819"/>
                <a:gd name="connsiteX9" fmla="*/ 1035361 w 1460463"/>
                <a:gd name="connsiteY9" fmla="*/ 800396 h 830819"/>
                <a:gd name="connsiteX10" fmla="*/ 1128230 w 1460463"/>
                <a:gd name="connsiteY10" fmla="*/ 807540 h 830819"/>
                <a:gd name="connsiteX11" fmla="*/ 1235386 w 1460463"/>
                <a:gd name="connsiteY11" fmla="*/ 826590 h 830819"/>
                <a:gd name="connsiteX12" fmla="*/ 1423505 w 1460463"/>
                <a:gd name="connsiteY12" fmla="*/ 717052 h 830819"/>
                <a:gd name="connsiteX13" fmla="*/ 1459224 w 1460463"/>
                <a:gd name="connsiteY13" fmla="*/ 578940 h 830819"/>
                <a:gd name="connsiteX14" fmla="*/ 1402073 w 1460463"/>
                <a:gd name="connsiteY14" fmla="*/ 450352 h 830819"/>
                <a:gd name="connsiteX15" fmla="*/ 1252055 w 1460463"/>
                <a:gd name="connsiteY15" fmla="*/ 347959 h 830819"/>
                <a:gd name="connsiteX16" fmla="*/ 971067 w 1460463"/>
                <a:gd name="connsiteY16" fmla="*/ 269377 h 830819"/>
                <a:gd name="connsiteX17" fmla="*/ 797236 w 1460463"/>
                <a:gd name="connsiteY17" fmla="*/ 271758 h 830819"/>
                <a:gd name="connsiteX18" fmla="*/ 701986 w 1460463"/>
                <a:gd name="connsiteY18" fmla="*/ 319384 h 830819"/>
                <a:gd name="connsiteX19" fmla="*/ 563873 w 1460463"/>
                <a:gd name="connsiteY19" fmla="*/ 293190 h 830819"/>
                <a:gd name="connsiteX20" fmla="*/ 75717 w 1460463"/>
                <a:gd name="connsiteY20" fmla="*/ 43159 h 830819"/>
                <a:gd name="connsiteX21" fmla="*/ 13805 w 1460463"/>
                <a:gd name="connsiteY21" fmla="*/ 296 h 830819"/>
                <a:gd name="connsiteX22" fmla="*/ 16186 w 1460463"/>
                <a:gd name="connsiteY22" fmla="*/ 50302 h 8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0463" h="830819">
                  <a:moveTo>
                    <a:pt x="16186" y="50302"/>
                  </a:moveTo>
                  <a:cubicBezTo>
                    <a:pt x="43570" y="74511"/>
                    <a:pt x="116595" y="107849"/>
                    <a:pt x="178111" y="145552"/>
                  </a:cubicBezTo>
                  <a:cubicBezTo>
                    <a:pt x="239627" y="183255"/>
                    <a:pt x="322177" y="235643"/>
                    <a:pt x="385280" y="276521"/>
                  </a:cubicBezTo>
                  <a:cubicBezTo>
                    <a:pt x="448383" y="317399"/>
                    <a:pt x="515455" y="353912"/>
                    <a:pt x="556730" y="390821"/>
                  </a:cubicBezTo>
                  <a:cubicBezTo>
                    <a:pt x="598005" y="427730"/>
                    <a:pt x="612293" y="463846"/>
                    <a:pt x="632930" y="497977"/>
                  </a:cubicBezTo>
                  <a:cubicBezTo>
                    <a:pt x="653567" y="532108"/>
                    <a:pt x="651185" y="564653"/>
                    <a:pt x="680554" y="595609"/>
                  </a:cubicBezTo>
                  <a:cubicBezTo>
                    <a:pt x="709923" y="626565"/>
                    <a:pt x="773820" y="662680"/>
                    <a:pt x="809142" y="683714"/>
                  </a:cubicBezTo>
                  <a:cubicBezTo>
                    <a:pt x="844464" y="704748"/>
                    <a:pt x="869070" y="707527"/>
                    <a:pt x="892486" y="721815"/>
                  </a:cubicBezTo>
                  <a:cubicBezTo>
                    <a:pt x="915902" y="736103"/>
                    <a:pt x="925823" y="756343"/>
                    <a:pt x="949636" y="769440"/>
                  </a:cubicBezTo>
                  <a:cubicBezTo>
                    <a:pt x="973449" y="782537"/>
                    <a:pt x="1005595" y="794046"/>
                    <a:pt x="1035361" y="800396"/>
                  </a:cubicBezTo>
                  <a:cubicBezTo>
                    <a:pt x="1065127" y="806746"/>
                    <a:pt x="1094893" y="803174"/>
                    <a:pt x="1128230" y="807540"/>
                  </a:cubicBezTo>
                  <a:cubicBezTo>
                    <a:pt x="1161567" y="811906"/>
                    <a:pt x="1186174" y="841671"/>
                    <a:pt x="1235386" y="826590"/>
                  </a:cubicBezTo>
                  <a:cubicBezTo>
                    <a:pt x="1284598" y="811509"/>
                    <a:pt x="1386199" y="758327"/>
                    <a:pt x="1423505" y="717052"/>
                  </a:cubicBezTo>
                  <a:cubicBezTo>
                    <a:pt x="1460811" y="675777"/>
                    <a:pt x="1462796" y="623390"/>
                    <a:pt x="1459224" y="578940"/>
                  </a:cubicBezTo>
                  <a:cubicBezTo>
                    <a:pt x="1455652" y="534490"/>
                    <a:pt x="1436601" y="488849"/>
                    <a:pt x="1402073" y="450352"/>
                  </a:cubicBezTo>
                  <a:cubicBezTo>
                    <a:pt x="1367545" y="411855"/>
                    <a:pt x="1323889" y="378121"/>
                    <a:pt x="1252055" y="347959"/>
                  </a:cubicBezTo>
                  <a:cubicBezTo>
                    <a:pt x="1180221" y="317797"/>
                    <a:pt x="1054014" y="282077"/>
                    <a:pt x="971067" y="269377"/>
                  </a:cubicBezTo>
                  <a:cubicBezTo>
                    <a:pt x="888120" y="256677"/>
                    <a:pt x="842083" y="263423"/>
                    <a:pt x="797236" y="271758"/>
                  </a:cubicBezTo>
                  <a:cubicBezTo>
                    <a:pt x="752389" y="280093"/>
                    <a:pt x="740880" y="315812"/>
                    <a:pt x="701986" y="319384"/>
                  </a:cubicBezTo>
                  <a:cubicBezTo>
                    <a:pt x="663092" y="322956"/>
                    <a:pt x="668251" y="339228"/>
                    <a:pt x="563873" y="293190"/>
                  </a:cubicBezTo>
                  <a:cubicBezTo>
                    <a:pt x="459495" y="247153"/>
                    <a:pt x="167395" y="91975"/>
                    <a:pt x="75717" y="43159"/>
                  </a:cubicBezTo>
                  <a:cubicBezTo>
                    <a:pt x="-15961" y="-5657"/>
                    <a:pt x="25711" y="3868"/>
                    <a:pt x="13805" y="296"/>
                  </a:cubicBezTo>
                  <a:cubicBezTo>
                    <a:pt x="1899" y="-3276"/>
                    <a:pt x="-11198" y="26093"/>
                    <a:pt x="16186" y="5030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 cap="rnd" cmpd="sng" algn="ctr">
              <a:solidFill>
                <a:srgbClr val="26D07C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</p:grpSp>
      <p:sp>
        <p:nvSpPr>
          <p:cNvPr id="31" name="Right Arrow 388">
            <a:extLst>
              <a:ext uri="{FF2B5EF4-FFF2-40B4-BE49-F238E27FC236}">
                <a16:creationId xmlns:a16="http://schemas.microsoft.com/office/drawing/2014/main" id="{D20FBAC4-8BD7-495E-B85C-6B56C7380333}"/>
              </a:ext>
            </a:extLst>
          </p:cNvPr>
          <p:cNvSpPr/>
          <p:nvPr/>
        </p:nvSpPr>
        <p:spPr>
          <a:xfrm>
            <a:off x="1861833" y="338561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3" name="Freeform 339">
            <a:extLst>
              <a:ext uri="{FF2B5EF4-FFF2-40B4-BE49-F238E27FC236}">
                <a16:creationId xmlns:a16="http://schemas.microsoft.com/office/drawing/2014/main" id="{9C950C1E-4F63-2001-B555-1E68CBEAAF4E}"/>
              </a:ext>
            </a:extLst>
          </p:cNvPr>
          <p:cNvSpPr/>
          <p:nvPr/>
        </p:nvSpPr>
        <p:spPr>
          <a:xfrm>
            <a:off x="6904552" y="2808064"/>
            <a:ext cx="745537" cy="495583"/>
          </a:xfrm>
          <a:custGeom>
            <a:avLst/>
            <a:gdLst>
              <a:gd name="connsiteX0" fmla="*/ 976000 w 976000"/>
              <a:gd name="connsiteY0" fmla="*/ 0 h 648779"/>
              <a:gd name="connsiteX1" fmla="*/ 809745 w 976000"/>
              <a:gd name="connsiteY1" fmla="*/ 338447 h 648779"/>
              <a:gd name="connsiteX2" fmla="*/ 269418 w 976000"/>
              <a:gd name="connsiteY2" fmla="*/ 249382 h 648779"/>
              <a:gd name="connsiteX3" fmla="*/ 144727 w 976000"/>
              <a:gd name="connsiteY3" fmla="*/ 178130 h 648779"/>
              <a:gd name="connsiteX4" fmla="*/ 8161 w 976000"/>
              <a:gd name="connsiteY4" fmla="*/ 439387 h 648779"/>
              <a:gd name="connsiteX5" fmla="*/ 400046 w 976000"/>
              <a:gd name="connsiteY5" fmla="*/ 647205 h 648779"/>
              <a:gd name="connsiteX6" fmla="*/ 495049 w 976000"/>
              <a:gd name="connsiteY6" fmla="*/ 528452 h 648779"/>
              <a:gd name="connsiteX7" fmla="*/ 429735 w 976000"/>
              <a:gd name="connsiteY7" fmla="*/ 409699 h 648779"/>
              <a:gd name="connsiteX8" fmla="*/ 631615 w 976000"/>
              <a:gd name="connsiteY8" fmla="*/ 130629 h 648779"/>
              <a:gd name="connsiteX9" fmla="*/ 774119 w 976000"/>
              <a:gd name="connsiteY9" fmla="*/ 178130 h 648779"/>
              <a:gd name="connsiteX10" fmla="*/ 762244 w 976000"/>
              <a:gd name="connsiteY10" fmla="*/ 516577 h 64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6000" h="648779">
                <a:moveTo>
                  <a:pt x="976000" y="0"/>
                </a:moveTo>
                <a:cubicBezTo>
                  <a:pt x="951754" y="148441"/>
                  <a:pt x="927509" y="296883"/>
                  <a:pt x="809745" y="338447"/>
                </a:cubicBezTo>
                <a:cubicBezTo>
                  <a:pt x="691981" y="380011"/>
                  <a:pt x="380254" y="276102"/>
                  <a:pt x="269418" y="249382"/>
                </a:cubicBezTo>
                <a:cubicBezTo>
                  <a:pt x="158582" y="222662"/>
                  <a:pt x="188270" y="146463"/>
                  <a:pt x="144727" y="178130"/>
                </a:cubicBezTo>
                <a:cubicBezTo>
                  <a:pt x="101184" y="209798"/>
                  <a:pt x="-34392" y="361208"/>
                  <a:pt x="8161" y="439387"/>
                </a:cubicBezTo>
                <a:cubicBezTo>
                  <a:pt x="50714" y="517566"/>
                  <a:pt x="318898" y="632361"/>
                  <a:pt x="400046" y="647205"/>
                </a:cubicBezTo>
                <a:cubicBezTo>
                  <a:pt x="481194" y="662049"/>
                  <a:pt x="490101" y="568036"/>
                  <a:pt x="495049" y="528452"/>
                </a:cubicBezTo>
                <a:cubicBezTo>
                  <a:pt x="499997" y="488868"/>
                  <a:pt x="406974" y="476003"/>
                  <a:pt x="429735" y="409699"/>
                </a:cubicBezTo>
                <a:cubicBezTo>
                  <a:pt x="452496" y="343395"/>
                  <a:pt x="574218" y="169224"/>
                  <a:pt x="631615" y="130629"/>
                </a:cubicBezTo>
                <a:cubicBezTo>
                  <a:pt x="689012" y="92034"/>
                  <a:pt x="752347" y="113805"/>
                  <a:pt x="774119" y="178130"/>
                </a:cubicBezTo>
                <a:cubicBezTo>
                  <a:pt x="795891" y="242455"/>
                  <a:pt x="738493" y="515587"/>
                  <a:pt x="762244" y="516577"/>
                </a:cubicBezTo>
              </a:path>
            </a:pathLst>
          </a:custGeom>
          <a:noFill/>
          <a:ln w="76200" cap="rnd" cmpd="sng" algn="ctr">
            <a:solidFill>
              <a:srgbClr val="A5A5A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42C58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4" name="Freeform 340">
            <a:extLst>
              <a:ext uri="{FF2B5EF4-FFF2-40B4-BE49-F238E27FC236}">
                <a16:creationId xmlns:a16="http://schemas.microsoft.com/office/drawing/2014/main" id="{D7288B38-00CE-CAA7-2A1E-6F4944812722}"/>
              </a:ext>
            </a:extLst>
          </p:cNvPr>
          <p:cNvSpPr/>
          <p:nvPr/>
        </p:nvSpPr>
        <p:spPr>
          <a:xfrm>
            <a:off x="6715359" y="2491017"/>
            <a:ext cx="428199" cy="634095"/>
          </a:xfrm>
          <a:custGeom>
            <a:avLst/>
            <a:gdLst>
              <a:gd name="connsiteX0" fmla="*/ 560565 w 560565"/>
              <a:gd name="connsiteY0" fmla="*/ 830108 h 830108"/>
              <a:gd name="connsiteX1" fmla="*/ 115240 w 560565"/>
              <a:gd name="connsiteY1" fmla="*/ 735105 h 830108"/>
              <a:gd name="connsiteX2" fmla="*/ 8362 w 560565"/>
              <a:gd name="connsiteY2" fmla="*/ 521349 h 830108"/>
              <a:gd name="connsiteX3" fmla="*/ 281495 w 560565"/>
              <a:gd name="connsiteY3" fmla="*/ 355095 h 830108"/>
              <a:gd name="connsiteX4" fmla="*/ 423999 w 560565"/>
              <a:gd name="connsiteY4" fmla="*/ 283843 h 830108"/>
              <a:gd name="connsiteX5" fmla="*/ 376497 w 560565"/>
              <a:gd name="connsiteY5" fmla="*/ 58212 h 830108"/>
              <a:gd name="connsiteX6" fmla="*/ 311183 w 560565"/>
              <a:gd name="connsiteY6" fmla="*/ 10710 h 830108"/>
              <a:gd name="connsiteX7" fmla="*/ 210243 w 560565"/>
              <a:gd name="connsiteY7" fmla="*/ 224466 h 830108"/>
              <a:gd name="connsiteX8" fmla="*/ 441812 w 560565"/>
              <a:gd name="connsiteY8" fmla="*/ 450097 h 8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565" h="830108">
                <a:moveTo>
                  <a:pt x="560565" y="830108"/>
                </a:moveTo>
                <a:cubicBezTo>
                  <a:pt x="383919" y="808336"/>
                  <a:pt x="207274" y="786565"/>
                  <a:pt x="115240" y="735105"/>
                </a:cubicBezTo>
                <a:cubicBezTo>
                  <a:pt x="23206" y="683645"/>
                  <a:pt x="-19347" y="584684"/>
                  <a:pt x="8362" y="521349"/>
                </a:cubicBezTo>
                <a:cubicBezTo>
                  <a:pt x="36071" y="458014"/>
                  <a:pt x="212222" y="394679"/>
                  <a:pt x="281495" y="355095"/>
                </a:cubicBezTo>
                <a:cubicBezTo>
                  <a:pt x="350768" y="315511"/>
                  <a:pt x="408165" y="333323"/>
                  <a:pt x="423999" y="283843"/>
                </a:cubicBezTo>
                <a:cubicBezTo>
                  <a:pt x="439833" y="234362"/>
                  <a:pt x="395300" y="103734"/>
                  <a:pt x="376497" y="58212"/>
                </a:cubicBezTo>
                <a:cubicBezTo>
                  <a:pt x="357694" y="12690"/>
                  <a:pt x="338892" y="-16999"/>
                  <a:pt x="311183" y="10710"/>
                </a:cubicBezTo>
                <a:cubicBezTo>
                  <a:pt x="283474" y="38419"/>
                  <a:pt x="188471" y="151235"/>
                  <a:pt x="210243" y="224466"/>
                </a:cubicBezTo>
                <a:cubicBezTo>
                  <a:pt x="232014" y="297697"/>
                  <a:pt x="402228" y="414471"/>
                  <a:pt x="441812" y="450097"/>
                </a:cubicBezTo>
              </a:path>
            </a:pathLst>
          </a:custGeom>
          <a:noFill/>
          <a:ln w="76200" cap="rnd" cmpd="sng" algn="ctr">
            <a:solidFill>
              <a:srgbClr val="5072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5" name="Freeform 341">
            <a:extLst>
              <a:ext uri="{FF2B5EF4-FFF2-40B4-BE49-F238E27FC236}">
                <a16:creationId xmlns:a16="http://schemas.microsoft.com/office/drawing/2014/main" id="{A1CA9B28-1B8C-755D-7B76-8C890A42561D}"/>
              </a:ext>
            </a:extLst>
          </p:cNvPr>
          <p:cNvSpPr/>
          <p:nvPr/>
        </p:nvSpPr>
        <p:spPr>
          <a:xfrm>
            <a:off x="7051259" y="2686086"/>
            <a:ext cx="525828" cy="351154"/>
          </a:xfrm>
          <a:custGeom>
            <a:avLst/>
            <a:gdLst>
              <a:gd name="connsiteX0" fmla="*/ 160187 w 688374"/>
              <a:gd name="connsiteY0" fmla="*/ 459704 h 459704"/>
              <a:gd name="connsiteX1" fmla="*/ 140164 w 688374"/>
              <a:gd name="connsiteY1" fmla="*/ 92609 h 459704"/>
              <a:gd name="connsiteX2" fmla="*/ 186885 w 688374"/>
              <a:gd name="connsiteY2" fmla="*/ 12515 h 459704"/>
              <a:gd name="connsiteX3" fmla="*/ 500584 w 688374"/>
              <a:gd name="connsiteY3" fmla="*/ 299517 h 459704"/>
              <a:gd name="connsiteX4" fmla="*/ 674120 w 688374"/>
              <a:gd name="connsiteY4" fmla="*/ 125981 h 459704"/>
              <a:gd name="connsiteX5" fmla="*/ 660771 w 688374"/>
              <a:gd name="connsiteY5" fmla="*/ 25864 h 459704"/>
              <a:gd name="connsiteX6" fmla="*/ 520608 w 688374"/>
              <a:gd name="connsiteY6" fmla="*/ 45888 h 459704"/>
              <a:gd name="connsiteX7" fmla="*/ 0 w 688374"/>
              <a:gd name="connsiteY7" fmla="*/ 306191 h 45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374" h="459704">
                <a:moveTo>
                  <a:pt x="160187" y="459704"/>
                </a:moveTo>
                <a:cubicBezTo>
                  <a:pt x="147950" y="313422"/>
                  <a:pt x="135714" y="167140"/>
                  <a:pt x="140164" y="92609"/>
                </a:cubicBezTo>
                <a:cubicBezTo>
                  <a:pt x="144614" y="18078"/>
                  <a:pt x="126815" y="-21970"/>
                  <a:pt x="186885" y="12515"/>
                </a:cubicBezTo>
                <a:cubicBezTo>
                  <a:pt x="246955" y="47000"/>
                  <a:pt x="419378" y="280606"/>
                  <a:pt x="500584" y="299517"/>
                </a:cubicBezTo>
                <a:cubicBezTo>
                  <a:pt x="581790" y="318428"/>
                  <a:pt x="647422" y="171590"/>
                  <a:pt x="674120" y="125981"/>
                </a:cubicBezTo>
                <a:cubicBezTo>
                  <a:pt x="700818" y="80372"/>
                  <a:pt x="686356" y="39213"/>
                  <a:pt x="660771" y="25864"/>
                </a:cubicBezTo>
                <a:cubicBezTo>
                  <a:pt x="635186" y="12515"/>
                  <a:pt x="630736" y="-833"/>
                  <a:pt x="520608" y="45888"/>
                </a:cubicBezTo>
                <a:cubicBezTo>
                  <a:pt x="410480" y="92609"/>
                  <a:pt x="205240" y="199400"/>
                  <a:pt x="0" y="306191"/>
                </a:cubicBezTo>
              </a:path>
            </a:pathLst>
          </a:custGeom>
          <a:noFill/>
          <a:ln w="7620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36" name="Freeform 342">
            <a:extLst>
              <a:ext uri="{FF2B5EF4-FFF2-40B4-BE49-F238E27FC236}">
                <a16:creationId xmlns:a16="http://schemas.microsoft.com/office/drawing/2014/main" id="{30FD645E-B499-2469-93C0-089ACD812E5C}"/>
              </a:ext>
            </a:extLst>
          </p:cNvPr>
          <p:cNvSpPr/>
          <p:nvPr/>
        </p:nvSpPr>
        <p:spPr>
          <a:xfrm>
            <a:off x="6786701" y="2254212"/>
            <a:ext cx="624383" cy="403515"/>
          </a:xfrm>
          <a:custGeom>
            <a:avLst/>
            <a:gdLst>
              <a:gd name="connsiteX0" fmla="*/ 140601 w 817394"/>
              <a:gd name="connsiteY0" fmla="*/ 408230 h 528251"/>
              <a:gd name="connsiteX1" fmla="*/ 234044 w 817394"/>
              <a:gd name="connsiteY1" fmla="*/ 87856 h 528251"/>
              <a:gd name="connsiteX2" fmla="*/ 340835 w 817394"/>
              <a:gd name="connsiteY2" fmla="*/ 14437 h 528251"/>
              <a:gd name="connsiteX3" fmla="*/ 447626 w 817394"/>
              <a:gd name="connsiteY3" fmla="*/ 7763 h 528251"/>
              <a:gd name="connsiteX4" fmla="*/ 627836 w 817394"/>
              <a:gd name="connsiteY4" fmla="*/ 101205 h 528251"/>
              <a:gd name="connsiteX5" fmla="*/ 647860 w 817394"/>
              <a:gd name="connsiteY5" fmla="*/ 261392 h 528251"/>
              <a:gd name="connsiteX6" fmla="*/ 554417 w 817394"/>
              <a:gd name="connsiteY6" fmla="*/ 334811 h 528251"/>
              <a:gd name="connsiteX7" fmla="*/ 360858 w 817394"/>
              <a:gd name="connsiteY7" fmla="*/ 428253 h 528251"/>
              <a:gd name="connsiteX8" fmla="*/ 187322 w 817394"/>
              <a:gd name="connsiteY8" fmla="*/ 434928 h 528251"/>
              <a:gd name="connsiteX9" fmla="*/ 438 w 817394"/>
              <a:gd name="connsiteY9" fmla="*/ 154601 h 528251"/>
              <a:gd name="connsiteX10" fmla="*/ 140601 w 817394"/>
              <a:gd name="connsiteY10" fmla="*/ 14437 h 528251"/>
              <a:gd name="connsiteX11" fmla="*/ 300788 w 817394"/>
              <a:gd name="connsiteY11" fmla="*/ 74507 h 528251"/>
              <a:gd name="connsiteX12" fmla="*/ 507696 w 817394"/>
              <a:gd name="connsiteY12" fmla="*/ 515021 h 528251"/>
              <a:gd name="connsiteX13" fmla="*/ 808046 w 817394"/>
              <a:gd name="connsiteY13" fmla="*/ 401556 h 528251"/>
              <a:gd name="connsiteX14" fmla="*/ 741302 w 817394"/>
              <a:gd name="connsiteY14" fmla="*/ 281415 h 52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394" h="528251">
                <a:moveTo>
                  <a:pt x="140601" y="408230"/>
                </a:moveTo>
                <a:cubicBezTo>
                  <a:pt x="170636" y="280859"/>
                  <a:pt x="200672" y="153488"/>
                  <a:pt x="234044" y="87856"/>
                </a:cubicBezTo>
                <a:cubicBezTo>
                  <a:pt x="267416" y="22224"/>
                  <a:pt x="305238" y="27786"/>
                  <a:pt x="340835" y="14437"/>
                </a:cubicBezTo>
                <a:cubicBezTo>
                  <a:pt x="376432" y="1088"/>
                  <a:pt x="399793" y="-6698"/>
                  <a:pt x="447626" y="7763"/>
                </a:cubicBezTo>
                <a:cubicBezTo>
                  <a:pt x="495459" y="22224"/>
                  <a:pt x="594464" y="58933"/>
                  <a:pt x="627836" y="101205"/>
                </a:cubicBezTo>
                <a:cubicBezTo>
                  <a:pt x="661208" y="143476"/>
                  <a:pt x="660096" y="222458"/>
                  <a:pt x="647860" y="261392"/>
                </a:cubicBezTo>
                <a:cubicBezTo>
                  <a:pt x="635624" y="300326"/>
                  <a:pt x="602251" y="307001"/>
                  <a:pt x="554417" y="334811"/>
                </a:cubicBezTo>
                <a:cubicBezTo>
                  <a:pt x="506583" y="362621"/>
                  <a:pt x="422041" y="411567"/>
                  <a:pt x="360858" y="428253"/>
                </a:cubicBezTo>
                <a:cubicBezTo>
                  <a:pt x="299676" y="444939"/>
                  <a:pt x="247392" y="480537"/>
                  <a:pt x="187322" y="434928"/>
                </a:cubicBezTo>
                <a:cubicBezTo>
                  <a:pt x="127252" y="389319"/>
                  <a:pt x="8225" y="224683"/>
                  <a:pt x="438" y="154601"/>
                </a:cubicBezTo>
                <a:cubicBezTo>
                  <a:pt x="-7349" y="84519"/>
                  <a:pt x="90543" y="27786"/>
                  <a:pt x="140601" y="14437"/>
                </a:cubicBezTo>
                <a:cubicBezTo>
                  <a:pt x="190659" y="1088"/>
                  <a:pt x="239606" y="-8924"/>
                  <a:pt x="300788" y="74507"/>
                </a:cubicBezTo>
                <a:cubicBezTo>
                  <a:pt x="361970" y="157938"/>
                  <a:pt x="423153" y="460513"/>
                  <a:pt x="507696" y="515021"/>
                </a:cubicBezTo>
                <a:cubicBezTo>
                  <a:pt x="592239" y="569529"/>
                  <a:pt x="769112" y="440490"/>
                  <a:pt x="808046" y="401556"/>
                </a:cubicBezTo>
                <a:cubicBezTo>
                  <a:pt x="846980" y="362622"/>
                  <a:pt x="752426" y="317012"/>
                  <a:pt x="741302" y="281415"/>
                </a:cubicBezTo>
              </a:path>
            </a:pathLst>
          </a:cu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72" name="Right Arrow 388">
            <a:extLst>
              <a:ext uri="{FF2B5EF4-FFF2-40B4-BE49-F238E27FC236}">
                <a16:creationId xmlns:a16="http://schemas.microsoft.com/office/drawing/2014/main" id="{570E209B-B27C-4256-0183-38B8944414D3}"/>
              </a:ext>
            </a:extLst>
          </p:cNvPr>
          <p:cNvSpPr/>
          <p:nvPr/>
        </p:nvSpPr>
        <p:spPr>
          <a:xfrm>
            <a:off x="3110645" y="3351214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91D2CF3-7F75-DD72-6516-8AE0A97B9651}"/>
              </a:ext>
            </a:extLst>
          </p:cNvPr>
          <p:cNvGrpSpPr/>
          <p:nvPr/>
        </p:nvGrpSpPr>
        <p:grpSpPr>
          <a:xfrm>
            <a:off x="5424260" y="2176335"/>
            <a:ext cx="657005" cy="1223305"/>
            <a:chOff x="6130920" y="811537"/>
            <a:chExt cx="903433" cy="16821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AB37051-6342-2DDD-0DC7-0B56DBCBC75E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99" name="Freeform 351">
                <a:extLst>
                  <a:ext uri="{FF2B5EF4-FFF2-40B4-BE49-F238E27FC236}">
                    <a16:creationId xmlns:a16="http://schemas.microsoft.com/office/drawing/2014/main" id="{4A19A79B-AAAE-6DE2-2D63-A216D24C31D1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C8E3EE9-2698-F7A4-0805-E1DBDC64E8B9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104" name="Freeform 356">
                  <a:extLst>
                    <a:ext uri="{FF2B5EF4-FFF2-40B4-BE49-F238E27FC236}">
                      <a16:creationId xmlns:a16="http://schemas.microsoft.com/office/drawing/2014/main" id="{D79F2A43-2DA3-F45E-D9B7-F1C3CB804403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A882C9-A7D8-EB58-8849-2F171DBB017E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2960872E-02EA-793F-3E3F-0D8C85304682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C026232F-96A9-2CEB-7D18-6201FF0D2253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3D267564-2B70-1301-CDD3-52CC20E627D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Freeform 359">
                  <a:extLst>
                    <a:ext uri="{FF2B5EF4-FFF2-40B4-BE49-F238E27FC236}">
                      <a16:creationId xmlns:a16="http://schemas.microsoft.com/office/drawing/2014/main" id="{55AFA53F-9D87-D18E-CD69-6E4AD58670DB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355">
                <a:extLst>
                  <a:ext uri="{FF2B5EF4-FFF2-40B4-BE49-F238E27FC236}">
                    <a16:creationId xmlns:a16="http://schemas.microsoft.com/office/drawing/2014/main" id="{FBA8F7D0-D14C-16A2-9C9D-076AF81894D2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EC946CD7-9A38-1E8D-9749-13494D7686A6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B59E2815-A011-0FEA-1ECB-840666E47B8E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3DE88B2-4244-7826-1B07-0EE89E51CFEB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88" name="Freeform 351">
                <a:extLst>
                  <a:ext uri="{FF2B5EF4-FFF2-40B4-BE49-F238E27FC236}">
                    <a16:creationId xmlns:a16="http://schemas.microsoft.com/office/drawing/2014/main" id="{C5D7C3C2-5313-C450-9B96-0CFF99C60541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00F97FE-C55C-0484-83FB-B8BF51A5EC29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93" name="Freeform 356">
                  <a:extLst>
                    <a:ext uri="{FF2B5EF4-FFF2-40B4-BE49-F238E27FC236}">
                      <a16:creationId xmlns:a16="http://schemas.microsoft.com/office/drawing/2014/main" id="{302BA588-4174-DAE2-BD22-CA803BA6FBD0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A3CDD5-4611-3CA5-5869-DFFE3557057D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9842F9F5-65D3-41B9-E95E-16DAFC4BD026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2384759-7D9E-4E35-6646-81091D3770C1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0EBA02B-5E94-A39B-5295-FBFE2721056B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6" name="Freeform 359">
                  <a:extLst>
                    <a:ext uri="{FF2B5EF4-FFF2-40B4-BE49-F238E27FC236}">
                      <a16:creationId xmlns:a16="http://schemas.microsoft.com/office/drawing/2014/main" id="{AB6AD888-A2AD-8023-219B-184926E5632E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" name="Freeform 355">
                <a:extLst>
                  <a:ext uri="{FF2B5EF4-FFF2-40B4-BE49-F238E27FC236}">
                    <a16:creationId xmlns:a16="http://schemas.microsoft.com/office/drawing/2014/main" id="{E6B23608-CFCE-9139-8A4B-B8DC5C457E1B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116078B5-6E7D-EF79-C1F9-567C8D6D0A05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C73A6D51-A720-FC29-E4BB-E2988D1FE21D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BF31521-1361-B25B-B091-80619ABBF558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77" name="Freeform 351">
                <a:extLst>
                  <a:ext uri="{FF2B5EF4-FFF2-40B4-BE49-F238E27FC236}">
                    <a16:creationId xmlns:a16="http://schemas.microsoft.com/office/drawing/2014/main" id="{50F76771-CB61-77F6-43A6-34B1071F214B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C79D310-611B-2F85-5311-6F1410890F13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82" name="Freeform 356">
                  <a:extLst>
                    <a:ext uri="{FF2B5EF4-FFF2-40B4-BE49-F238E27FC236}">
                      <a16:creationId xmlns:a16="http://schemas.microsoft.com/office/drawing/2014/main" id="{179B1714-D50C-DA28-FFB1-8DFFBCF45DCF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B90F6D4-50B9-E652-EE83-68B5B4C2FE0C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BE55073-63B2-697D-9AD4-A7CAB725165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7763B17E-EB68-67D8-42FF-24C660028CC1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40D042B7-35DE-B54F-468B-932039B4803E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5" name="Freeform 359">
                  <a:extLst>
                    <a:ext uri="{FF2B5EF4-FFF2-40B4-BE49-F238E27FC236}">
                      <a16:creationId xmlns:a16="http://schemas.microsoft.com/office/drawing/2014/main" id="{C953E0CC-22E0-CDA3-26DC-528FF7A6A61F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Freeform 355">
                <a:extLst>
                  <a:ext uri="{FF2B5EF4-FFF2-40B4-BE49-F238E27FC236}">
                    <a16:creationId xmlns:a16="http://schemas.microsoft.com/office/drawing/2014/main" id="{811B9A47-F4C8-8274-43F7-75E0B2AA2742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FE6138E-B06D-6388-2FF1-93F1FE408103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312D65F8-FF50-1167-43C9-6FAFE8AA4455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E2EC79-6562-6117-5DA4-FCFC5632F13E}"/>
              </a:ext>
            </a:extLst>
          </p:cNvPr>
          <p:cNvGrpSpPr/>
          <p:nvPr/>
        </p:nvGrpSpPr>
        <p:grpSpPr>
          <a:xfrm>
            <a:off x="3790993" y="3137952"/>
            <a:ext cx="310154" cy="1156716"/>
            <a:chOff x="3879060" y="1928111"/>
            <a:chExt cx="655437" cy="2444447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5A2F8D7-3002-5213-8C55-DB5CCF1EBD52}"/>
                </a:ext>
              </a:extLst>
            </p:cNvPr>
            <p:cNvSpPr/>
            <p:nvPr/>
          </p:nvSpPr>
          <p:spPr>
            <a:xfrm flipV="1">
              <a:off x="3924112" y="4020860"/>
              <a:ext cx="569692" cy="351698"/>
            </a:xfrm>
            <a:custGeom>
              <a:avLst/>
              <a:gdLst>
                <a:gd name="connsiteX0" fmla="*/ 31 w 569692"/>
                <a:gd name="connsiteY0" fmla="*/ 353138 h 351698"/>
                <a:gd name="connsiteX1" fmla="*/ 217989 w 569692"/>
                <a:gd name="connsiteY1" fmla="*/ 1440 h 351698"/>
                <a:gd name="connsiteX2" fmla="*/ 351765 w 569692"/>
                <a:gd name="connsiteY2" fmla="*/ 1440 h 351698"/>
                <a:gd name="connsiteX3" fmla="*/ 569724 w 569692"/>
                <a:gd name="connsiteY3" fmla="*/ 353138 h 3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92" h="351698">
                  <a:moveTo>
                    <a:pt x="31" y="353138"/>
                  </a:moveTo>
                  <a:lnTo>
                    <a:pt x="217989" y="1440"/>
                  </a:lnTo>
                  <a:lnTo>
                    <a:pt x="351765" y="1440"/>
                  </a:lnTo>
                  <a:lnTo>
                    <a:pt x="569724" y="353138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B4FADE-4331-3C30-4C0A-4293C43E4D14}"/>
                </a:ext>
              </a:extLst>
            </p:cNvPr>
            <p:cNvSpPr/>
            <p:nvPr/>
          </p:nvSpPr>
          <p:spPr>
            <a:xfrm>
              <a:off x="3925565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4 w 37785"/>
                <a:gd name="connsiteY1" fmla="*/ -563 h 1802090"/>
                <a:gd name="connsiteX2" fmla="*/ 37004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4" y="-563"/>
                  </a:lnTo>
                  <a:lnTo>
                    <a:pt x="37004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12C1C23-C5B7-F690-E657-7C15577128DA}"/>
                </a:ext>
              </a:extLst>
            </p:cNvPr>
            <p:cNvSpPr/>
            <p:nvPr/>
          </p:nvSpPr>
          <p:spPr>
            <a:xfrm>
              <a:off x="4456018" y="2218770"/>
              <a:ext cx="37785" cy="1802090"/>
            </a:xfrm>
            <a:custGeom>
              <a:avLst/>
              <a:gdLst>
                <a:gd name="connsiteX0" fmla="*/ -782 w 37785"/>
                <a:gd name="connsiteY0" fmla="*/ -563 h 1802090"/>
                <a:gd name="connsiteX1" fmla="*/ 37003 w 37785"/>
                <a:gd name="connsiteY1" fmla="*/ -563 h 1802090"/>
                <a:gd name="connsiteX2" fmla="*/ 37003 w 37785"/>
                <a:gd name="connsiteY2" fmla="*/ 1801527 h 1802090"/>
                <a:gd name="connsiteX3" fmla="*/ -782 w 37785"/>
                <a:gd name="connsiteY3" fmla="*/ 1801527 h 180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5" h="1802090">
                  <a:moveTo>
                    <a:pt x="-782" y="-563"/>
                  </a:moveTo>
                  <a:lnTo>
                    <a:pt x="37003" y="-563"/>
                  </a:lnTo>
                  <a:lnTo>
                    <a:pt x="37003" y="1801527"/>
                  </a:lnTo>
                  <a:lnTo>
                    <a:pt x="-782" y="1801527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FD46842-4779-73C7-3864-2F3C99D5CAE5}"/>
                </a:ext>
              </a:extLst>
            </p:cNvPr>
            <p:cNvSpPr/>
            <p:nvPr/>
          </p:nvSpPr>
          <p:spPr>
            <a:xfrm>
              <a:off x="3879060" y="1928111"/>
              <a:ext cx="655437" cy="315365"/>
            </a:xfrm>
            <a:custGeom>
              <a:avLst/>
              <a:gdLst>
                <a:gd name="connsiteX0" fmla="*/ -782 w 655437"/>
                <a:gd name="connsiteY0" fmla="*/ -563 h 315365"/>
                <a:gd name="connsiteX1" fmla="*/ 654655 w 655437"/>
                <a:gd name="connsiteY1" fmla="*/ -563 h 315365"/>
                <a:gd name="connsiteX2" fmla="*/ 654655 w 655437"/>
                <a:gd name="connsiteY2" fmla="*/ 314803 h 315365"/>
                <a:gd name="connsiteX3" fmla="*/ -782 w 655437"/>
                <a:gd name="connsiteY3" fmla="*/ 314803 h 3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37" h="315365">
                  <a:moveTo>
                    <a:pt x="-782" y="-563"/>
                  </a:moveTo>
                  <a:lnTo>
                    <a:pt x="654655" y="-563"/>
                  </a:lnTo>
                  <a:lnTo>
                    <a:pt x="654655" y="314803"/>
                  </a:lnTo>
                  <a:lnTo>
                    <a:pt x="-782" y="314803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BE4FFFB-47EF-AA83-F51F-D6BAC6E80F0A}"/>
                </a:ext>
              </a:extLst>
            </p:cNvPr>
            <p:cNvSpPr/>
            <p:nvPr/>
          </p:nvSpPr>
          <p:spPr>
            <a:xfrm>
              <a:off x="3947364" y="1974616"/>
              <a:ext cx="518827" cy="222354"/>
            </a:xfrm>
            <a:custGeom>
              <a:avLst/>
              <a:gdLst>
                <a:gd name="connsiteX0" fmla="*/ -782 w 518827"/>
                <a:gd name="connsiteY0" fmla="*/ -563 h 222354"/>
                <a:gd name="connsiteX1" fmla="*/ 518045 w 518827"/>
                <a:gd name="connsiteY1" fmla="*/ -563 h 222354"/>
                <a:gd name="connsiteX2" fmla="*/ 518045 w 518827"/>
                <a:gd name="connsiteY2" fmla="*/ 221792 h 222354"/>
                <a:gd name="connsiteX3" fmla="*/ -782 w 518827"/>
                <a:gd name="connsiteY3" fmla="*/ 221792 h 2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27" h="222354">
                  <a:moveTo>
                    <a:pt x="-782" y="-563"/>
                  </a:moveTo>
                  <a:lnTo>
                    <a:pt x="518045" y="-563"/>
                  </a:lnTo>
                  <a:lnTo>
                    <a:pt x="518045" y="221792"/>
                  </a:lnTo>
                  <a:lnTo>
                    <a:pt x="-782" y="221792"/>
                  </a:lnTo>
                  <a:close/>
                </a:path>
              </a:pathLst>
            </a:custGeom>
            <a:solidFill>
              <a:srgbClr val="507289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ed Hat Text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931ED2D-0587-6409-A579-2641A87297D5}"/>
                </a:ext>
              </a:extLst>
            </p:cNvPr>
            <p:cNvSpPr/>
            <p:nvPr/>
          </p:nvSpPr>
          <p:spPr>
            <a:xfrm flipV="1">
              <a:off x="3961898" y="3429368"/>
              <a:ext cx="494121" cy="880699"/>
            </a:xfrm>
            <a:custGeom>
              <a:avLst/>
              <a:gdLst>
                <a:gd name="connsiteX0" fmla="*/ 57 w 494121"/>
                <a:gd name="connsiteY0" fmla="*/ 881732 h 880698"/>
                <a:gd name="connsiteX1" fmla="*/ 494178 w 494121"/>
                <a:gd name="connsiteY1" fmla="*/ 881732 h 880698"/>
                <a:gd name="connsiteX2" fmla="*/ 494178 w 494121"/>
                <a:gd name="connsiteY2" fmla="*/ 292225 h 880698"/>
                <a:gd name="connsiteX3" fmla="*/ 494178 w 494121"/>
                <a:gd name="connsiteY3" fmla="*/ 290511 h 880698"/>
                <a:gd name="connsiteX4" fmla="*/ 493056 w 494121"/>
                <a:gd name="connsiteY4" fmla="*/ 290511 h 880698"/>
                <a:gd name="connsiteX5" fmla="*/ 303491 w 494121"/>
                <a:gd name="connsiteY5" fmla="*/ 1033 h 880698"/>
                <a:gd name="connsiteX6" fmla="*/ 190744 w 494121"/>
                <a:gd name="connsiteY6" fmla="*/ 1033 h 880698"/>
                <a:gd name="connsiteX7" fmla="*/ 1179 w 494121"/>
                <a:gd name="connsiteY7" fmla="*/ 290511 h 880698"/>
                <a:gd name="connsiteX8" fmla="*/ 57 w 494121"/>
                <a:gd name="connsiteY8" fmla="*/ 290511 h 880698"/>
                <a:gd name="connsiteX9" fmla="*/ 57 w 494121"/>
                <a:gd name="connsiteY9" fmla="*/ 292225 h 88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121" h="880698">
                  <a:moveTo>
                    <a:pt x="57" y="881732"/>
                  </a:moveTo>
                  <a:lnTo>
                    <a:pt x="494178" y="881732"/>
                  </a:lnTo>
                  <a:lnTo>
                    <a:pt x="494178" y="292225"/>
                  </a:lnTo>
                  <a:lnTo>
                    <a:pt x="494178" y="290511"/>
                  </a:lnTo>
                  <a:lnTo>
                    <a:pt x="493056" y="290511"/>
                  </a:lnTo>
                  <a:lnTo>
                    <a:pt x="303491" y="1033"/>
                  </a:lnTo>
                  <a:lnTo>
                    <a:pt x="190744" y="1033"/>
                  </a:lnTo>
                  <a:lnTo>
                    <a:pt x="1179" y="290511"/>
                  </a:lnTo>
                  <a:lnTo>
                    <a:pt x="57" y="290511"/>
                  </a:lnTo>
                  <a:lnTo>
                    <a:pt x="57" y="292225"/>
                  </a:lnTo>
                  <a:close/>
                </a:path>
              </a:pathLst>
            </a:custGeom>
            <a:solidFill>
              <a:schemeClr val="accent2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C52814F-8E9C-AFCE-676F-4B034F5B2459}"/>
                </a:ext>
              </a:extLst>
            </p:cNvPr>
            <p:cNvSpPr/>
            <p:nvPr/>
          </p:nvSpPr>
          <p:spPr>
            <a:xfrm>
              <a:off x="4269996" y="240624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6E5A463-CE5E-C771-C753-496013273C69}"/>
                </a:ext>
              </a:extLst>
            </p:cNvPr>
            <p:cNvSpPr/>
            <p:nvPr/>
          </p:nvSpPr>
          <p:spPr>
            <a:xfrm>
              <a:off x="4269996" y="258790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E8D9DC3-BB5C-B712-A00A-44E1BF885DF2}"/>
                </a:ext>
              </a:extLst>
            </p:cNvPr>
            <p:cNvSpPr/>
            <p:nvPr/>
          </p:nvSpPr>
          <p:spPr>
            <a:xfrm>
              <a:off x="4269996" y="2768117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7E35036-590F-30AE-A8FA-EE8210D61592}"/>
                </a:ext>
              </a:extLst>
            </p:cNvPr>
            <p:cNvSpPr/>
            <p:nvPr/>
          </p:nvSpPr>
          <p:spPr>
            <a:xfrm>
              <a:off x="4269996" y="2949779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BE3E08-EC81-5A40-498D-4235A1F49A76}"/>
                </a:ext>
              </a:extLst>
            </p:cNvPr>
            <p:cNvSpPr/>
            <p:nvPr/>
          </p:nvSpPr>
          <p:spPr>
            <a:xfrm>
              <a:off x="4269996" y="3129988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C28B8C-FF45-9BF1-80BD-29E078850FA4}"/>
                </a:ext>
              </a:extLst>
            </p:cNvPr>
            <p:cNvSpPr/>
            <p:nvPr/>
          </p:nvSpPr>
          <p:spPr>
            <a:xfrm>
              <a:off x="4269996" y="3311651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9EA9667-8198-15F1-7A53-B61EE2BECE74}"/>
                </a:ext>
              </a:extLst>
            </p:cNvPr>
            <p:cNvSpPr/>
            <p:nvPr/>
          </p:nvSpPr>
          <p:spPr>
            <a:xfrm>
              <a:off x="4269996" y="3491860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E459622-8B11-15ED-25D0-9AEF52BEFB17}"/>
                </a:ext>
              </a:extLst>
            </p:cNvPr>
            <p:cNvSpPr/>
            <p:nvPr/>
          </p:nvSpPr>
          <p:spPr>
            <a:xfrm>
              <a:off x="4269996" y="3661896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2 w 142423"/>
                <a:gd name="connsiteY1" fmla="*/ -563 h 27612"/>
                <a:gd name="connsiteX2" fmla="*/ 141642 w 142423"/>
                <a:gd name="connsiteY2" fmla="*/ 27050 h 27612"/>
                <a:gd name="connsiteX3" fmla="*/ -782 w 142423"/>
                <a:gd name="connsiteY3" fmla="*/ 27050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2" y="-563"/>
                  </a:lnTo>
                  <a:lnTo>
                    <a:pt x="141642" y="27050"/>
                  </a:lnTo>
                  <a:lnTo>
                    <a:pt x="-782" y="27050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4C3B3E0-2C71-BB21-0759-BCFC62E1E1EE}"/>
                </a:ext>
              </a:extLst>
            </p:cNvPr>
            <p:cNvSpPr/>
            <p:nvPr/>
          </p:nvSpPr>
          <p:spPr>
            <a:xfrm>
              <a:off x="4267090" y="3842105"/>
              <a:ext cx="142423" cy="27612"/>
            </a:xfrm>
            <a:custGeom>
              <a:avLst/>
              <a:gdLst>
                <a:gd name="connsiteX0" fmla="*/ -782 w 142423"/>
                <a:gd name="connsiteY0" fmla="*/ -563 h 27612"/>
                <a:gd name="connsiteX1" fmla="*/ 141641 w 142423"/>
                <a:gd name="connsiteY1" fmla="*/ -563 h 27612"/>
                <a:gd name="connsiteX2" fmla="*/ 141641 w 142423"/>
                <a:gd name="connsiteY2" fmla="*/ 27049 h 27612"/>
                <a:gd name="connsiteX3" fmla="*/ -782 w 142423"/>
                <a:gd name="connsiteY3" fmla="*/ 27049 h 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23" h="27612">
                  <a:moveTo>
                    <a:pt x="-782" y="-563"/>
                  </a:moveTo>
                  <a:lnTo>
                    <a:pt x="141641" y="-563"/>
                  </a:lnTo>
                  <a:lnTo>
                    <a:pt x="141641" y="27049"/>
                  </a:lnTo>
                  <a:lnTo>
                    <a:pt x="-782" y="27049"/>
                  </a:lnTo>
                  <a:close/>
                </a:path>
              </a:pathLst>
            </a:custGeom>
            <a:solidFill>
              <a:srgbClr val="385263"/>
            </a:solidFill>
            <a:ln w="14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42C58"/>
                </a:solidFill>
                <a:effectLst/>
                <a:uLnTx/>
                <a:uFillTx/>
                <a:latin typeface="Red Hat Text"/>
              </a:endParaRPr>
            </a:p>
          </p:txBody>
        </p:sp>
      </p:grpSp>
      <p:sp>
        <p:nvSpPr>
          <p:cNvPr id="163" name="Right Arrow 388">
            <a:extLst>
              <a:ext uri="{FF2B5EF4-FFF2-40B4-BE49-F238E27FC236}">
                <a16:creationId xmlns:a16="http://schemas.microsoft.com/office/drawing/2014/main" id="{2871268D-CCE1-FEF3-AB8D-99D1B348A321}"/>
              </a:ext>
            </a:extLst>
          </p:cNvPr>
          <p:cNvSpPr/>
          <p:nvPr/>
        </p:nvSpPr>
        <p:spPr>
          <a:xfrm>
            <a:off x="6170907" y="2599996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5" name="Right Arrow 388">
            <a:extLst>
              <a:ext uri="{FF2B5EF4-FFF2-40B4-BE49-F238E27FC236}">
                <a16:creationId xmlns:a16="http://schemas.microsoft.com/office/drawing/2014/main" id="{E40B50ED-18F8-8352-708B-9EC0387CFE83}"/>
              </a:ext>
            </a:extLst>
          </p:cNvPr>
          <p:cNvSpPr/>
          <p:nvPr/>
        </p:nvSpPr>
        <p:spPr>
          <a:xfrm>
            <a:off x="5012110" y="2641575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6" name="Right Arrow 388">
            <a:extLst>
              <a:ext uri="{FF2B5EF4-FFF2-40B4-BE49-F238E27FC236}">
                <a16:creationId xmlns:a16="http://schemas.microsoft.com/office/drawing/2014/main" id="{6C016FDB-7A81-8FB8-8B1F-D2288108B132}"/>
              </a:ext>
            </a:extLst>
          </p:cNvPr>
          <p:cNvSpPr/>
          <p:nvPr/>
        </p:nvSpPr>
        <p:spPr>
          <a:xfrm>
            <a:off x="5017159" y="4189069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63A8398-46FD-115B-6748-702B799D112C}"/>
              </a:ext>
            </a:extLst>
          </p:cNvPr>
          <p:cNvSpPr/>
          <p:nvPr/>
        </p:nvSpPr>
        <p:spPr>
          <a:xfrm>
            <a:off x="5001018" y="2717487"/>
            <a:ext cx="103471" cy="16459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F4B1D2-5ADC-B66B-4B0E-1DDB8C4E5D63}"/>
              </a:ext>
            </a:extLst>
          </p:cNvPr>
          <p:cNvSpPr/>
          <p:nvPr/>
        </p:nvSpPr>
        <p:spPr>
          <a:xfrm rot="16200000">
            <a:off x="4847755" y="3373804"/>
            <a:ext cx="103471" cy="27432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169" name="Right Arrow 388">
            <a:extLst>
              <a:ext uri="{FF2B5EF4-FFF2-40B4-BE49-F238E27FC236}">
                <a16:creationId xmlns:a16="http://schemas.microsoft.com/office/drawing/2014/main" id="{64FDD46A-E975-91CF-3196-610F88AC39CF}"/>
              </a:ext>
            </a:extLst>
          </p:cNvPr>
          <p:cNvSpPr/>
          <p:nvPr/>
        </p:nvSpPr>
        <p:spPr>
          <a:xfrm>
            <a:off x="7752543" y="262483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A90F10D9-42B2-00CA-0A8B-D973455F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834" y="2294075"/>
            <a:ext cx="1350612" cy="1006474"/>
          </a:xfrm>
          <a:prstGeom prst="rect">
            <a:avLst/>
          </a:prstGeom>
        </p:spPr>
      </p:pic>
      <p:sp>
        <p:nvSpPr>
          <p:cNvPr id="3" name="Right Arrow 388">
            <a:extLst>
              <a:ext uri="{FF2B5EF4-FFF2-40B4-BE49-F238E27FC236}">
                <a16:creationId xmlns:a16="http://schemas.microsoft.com/office/drawing/2014/main" id="{A3CA20B7-61F8-0F93-B66D-0E333CB5A58C}"/>
              </a:ext>
            </a:extLst>
          </p:cNvPr>
          <p:cNvSpPr/>
          <p:nvPr/>
        </p:nvSpPr>
        <p:spPr>
          <a:xfrm>
            <a:off x="9764438" y="268742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C83D89B-FC7D-7DE6-597E-B1711FB2A272}"/>
              </a:ext>
            </a:extLst>
          </p:cNvPr>
          <p:cNvGrpSpPr/>
          <p:nvPr/>
        </p:nvGrpSpPr>
        <p:grpSpPr>
          <a:xfrm>
            <a:off x="8379579" y="3875482"/>
            <a:ext cx="1299029" cy="760508"/>
            <a:chOff x="2315016" y="2816585"/>
            <a:chExt cx="5026726" cy="2942865"/>
          </a:xfrm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6A237C-C98C-4D3F-F8FD-70E5876C3390}"/>
                </a:ext>
              </a:extLst>
            </p:cNvPr>
            <p:cNvSpPr/>
            <p:nvPr/>
          </p:nvSpPr>
          <p:spPr>
            <a:xfrm>
              <a:off x="2315016" y="2959100"/>
              <a:ext cx="5026726" cy="2800350"/>
            </a:xfrm>
            <a:custGeom>
              <a:avLst/>
              <a:gdLst>
                <a:gd name="connsiteX0" fmla="*/ 254300 w 5026726"/>
                <a:gd name="connsiteY0" fmla="*/ 0 h 2800350"/>
                <a:gd name="connsiteX1" fmla="*/ 2750366 w 5026726"/>
                <a:gd name="connsiteY1" fmla="*/ 0 h 2800350"/>
                <a:gd name="connsiteX2" fmla="*/ 2750366 w 5026726"/>
                <a:gd name="connsiteY2" fmla="*/ 2394618 h 2800350"/>
                <a:gd name="connsiteX3" fmla="*/ 2929094 w 5026726"/>
                <a:gd name="connsiteY3" fmla="*/ 2573346 h 2800350"/>
                <a:gd name="connsiteX4" fmla="*/ 4472800 w 5026726"/>
                <a:gd name="connsiteY4" fmla="*/ 2573346 h 2800350"/>
                <a:gd name="connsiteX5" fmla="*/ 4651528 w 5026726"/>
                <a:gd name="connsiteY5" fmla="*/ 2394618 h 2800350"/>
                <a:gd name="connsiteX6" fmla="*/ 4651528 w 5026726"/>
                <a:gd name="connsiteY6" fmla="*/ 0 h 2800350"/>
                <a:gd name="connsiteX7" fmla="*/ 4772426 w 5026726"/>
                <a:gd name="connsiteY7" fmla="*/ 0 h 2800350"/>
                <a:gd name="connsiteX8" fmla="*/ 5026726 w 5026726"/>
                <a:gd name="connsiteY8" fmla="*/ 254300 h 2800350"/>
                <a:gd name="connsiteX9" fmla="*/ 5026726 w 5026726"/>
                <a:gd name="connsiteY9" fmla="*/ 2546050 h 2800350"/>
                <a:gd name="connsiteX10" fmla="*/ 4772426 w 5026726"/>
                <a:gd name="connsiteY10" fmla="*/ 2800350 h 2800350"/>
                <a:gd name="connsiteX11" fmla="*/ 254300 w 5026726"/>
                <a:gd name="connsiteY11" fmla="*/ 2800350 h 2800350"/>
                <a:gd name="connsiteX12" fmla="*/ 0 w 5026726"/>
                <a:gd name="connsiteY12" fmla="*/ 2546050 h 2800350"/>
                <a:gd name="connsiteX13" fmla="*/ 0 w 5026726"/>
                <a:gd name="connsiteY13" fmla="*/ 254300 h 2800350"/>
                <a:gd name="connsiteX14" fmla="*/ 254300 w 5026726"/>
                <a:gd name="connsiteY14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6726" h="2800350">
                  <a:moveTo>
                    <a:pt x="254300" y="0"/>
                  </a:moveTo>
                  <a:lnTo>
                    <a:pt x="2750366" y="0"/>
                  </a:lnTo>
                  <a:lnTo>
                    <a:pt x="2750366" y="2394618"/>
                  </a:lnTo>
                  <a:cubicBezTo>
                    <a:pt x="2750366" y="2493327"/>
                    <a:pt x="2830385" y="2573346"/>
                    <a:pt x="2929094" y="2573346"/>
                  </a:cubicBezTo>
                  <a:lnTo>
                    <a:pt x="4472800" y="2573346"/>
                  </a:lnTo>
                  <a:cubicBezTo>
                    <a:pt x="4571509" y="2573346"/>
                    <a:pt x="4651528" y="2493327"/>
                    <a:pt x="4651528" y="2394618"/>
                  </a:cubicBezTo>
                  <a:lnTo>
                    <a:pt x="4651528" y="0"/>
                  </a:lnTo>
                  <a:lnTo>
                    <a:pt x="4772426" y="0"/>
                  </a:lnTo>
                  <a:cubicBezTo>
                    <a:pt x="4912872" y="0"/>
                    <a:pt x="5026726" y="113854"/>
                    <a:pt x="5026726" y="254300"/>
                  </a:cubicBezTo>
                  <a:lnTo>
                    <a:pt x="5026726" y="2546050"/>
                  </a:lnTo>
                  <a:cubicBezTo>
                    <a:pt x="5026726" y="2686496"/>
                    <a:pt x="4912872" y="2800350"/>
                    <a:pt x="4772426" y="2800350"/>
                  </a:cubicBezTo>
                  <a:lnTo>
                    <a:pt x="254300" y="2800350"/>
                  </a:lnTo>
                  <a:cubicBezTo>
                    <a:pt x="113854" y="2800350"/>
                    <a:pt x="0" y="2686496"/>
                    <a:pt x="0" y="2546050"/>
                  </a:cubicBezTo>
                  <a:lnTo>
                    <a:pt x="0" y="254300"/>
                  </a:lnTo>
                  <a:cubicBezTo>
                    <a:pt x="0" y="113854"/>
                    <a:pt x="113854" y="0"/>
                    <a:pt x="254300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30F143D-E550-F12E-D715-351BDD351191}"/>
                </a:ext>
              </a:extLst>
            </p:cNvPr>
            <p:cNvSpPr/>
            <p:nvPr/>
          </p:nvSpPr>
          <p:spPr>
            <a:xfrm>
              <a:off x="5449606" y="2816585"/>
              <a:ext cx="840964" cy="2573346"/>
            </a:xfrm>
            <a:custGeom>
              <a:avLst/>
              <a:gdLst>
                <a:gd name="connsiteX0" fmla="*/ 0 w 1901162"/>
                <a:gd name="connsiteY0" fmla="*/ 0 h 2573346"/>
                <a:gd name="connsiteX1" fmla="*/ 1901162 w 1901162"/>
                <a:gd name="connsiteY1" fmla="*/ 0 h 2573346"/>
                <a:gd name="connsiteX2" fmla="*/ 1901162 w 1901162"/>
                <a:gd name="connsiteY2" fmla="*/ 2394618 h 2573346"/>
                <a:gd name="connsiteX3" fmla="*/ 1722434 w 1901162"/>
                <a:gd name="connsiteY3" fmla="*/ 2573346 h 2573346"/>
                <a:gd name="connsiteX4" fmla="*/ 178728 w 1901162"/>
                <a:gd name="connsiteY4" fmla="*/ 2573346 h 2573346"/>
                <a:gd name="connsiteX5" fmla="*/ 0 w 1901162"/>
                <a:gd name="connsiteY5" fmla="*/ 2394618 h 2573346"/>
                <a:gd name="connsiteX6" fmla="*/ 0 w 1901162"/>
                <a:gd name="connsiteY6" fmla="*/ 0 h 257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162" h="2573346">
                  <a:moveTo>
                    <a:pt x="0" y="0"/>
                  </a:moveTo>
                  <a:lnTo>
                    <a:pt x="1901162" y="0"/>
                  </a:lnTo>
                  <a:lnTo>
                    <a:pt x="1901162" y="2394618"/>
                  </a:lnTo>
                  <a:cubicBezTo>
                    <a:pt x="1901162" y="2493327"/>
                    <a:pt x="1821143" y="2573346"/>
                    <a:pt x="1722434" y="2573346"/>
                  </a:cubicBezTo>
                  <a:lnTo>
                    <a:pt x="178728" y="2573346"/>
                  </a:lnTo>
                  <a:cubicBezTo>
                    <a:pt x="80019" y="2573346"/>
                    <a:pt x="0" y="2493327"/>
                    <a:pt x="0" y="2394618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F20341C-DAD9-DBEB-997B-3B764C6ABF1E}"/>
                </a:ext>
              </a:extLst>
            </p:cNvPr>
            <p:cNvSpPr/>
            <p:nvPr/>
          </p:nvSpPr>
          <p:spPr>
            <a:xfrm>
              <a:off x="2563922" y="3216253"/>
              <a:ext cx="2244901" cy="1289964"/>
            </a:xfrm>
            <a:prstGeom prst="roundRect">
              <a:avLst>
                <a:gd name="adj" fmla="val 11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A3E03DA-67BA-2094-26C0-A00C133549C5}"/>
                </a:ext>
              </a:extLst>
            </p:cNvPr>
            <p:cNvSpPr/>
            <p:nvPr/>
          </p:nvSpPr>
          <p:spPr>
            <a:xfrm>
              <a:off x="2684503" y="3361567"/>
              <a:ext cx="1019145" cy="697316"/>
            </a:xfrm>
            <a:prstGeom prst="roundRect">
              <a:avLst>
                <a:gd name="adj" fmla="val 114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64AA6221-2034-D50C-8133-E0B63EE79B10}"/>
                </a:ext>
              </a:extLst>
            </p:cNvPr>
            <p:cNvSpPr/>
            <p:nvPr/>
          </p:nvSpPr>
          <p:spPr>
            <a:xfrm rot="2700000">
              <a:off x="4165008" y="3379454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3895AC6A-F63F-CA81-0B20-3B73F9C9976B}"/>
                </a:ext>
              </a:extLst>
            </p:cNvPr>
            <p:cNvSpPr/>
            <p:nvPr/>
          </p:nvSpPr>
          <p:spPr>
            <a:xfrm rot="2700000">
              <a:off x="3943318" y="3614120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3A01812D-4F50-F344-1DE2-42A6C6CCEFD1}"/>
                </a:ext>
              </a:extLst>
            </p:cNvPr>
            <p:cNvSpPr/>
            <p:nvPr/>
          </p:nvSpPr>
          <p:spPr>
            <a:xfrm rot="2700000">
              <a:off x="4386174" y="3585992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C76673A-0825-41EE-7D65-5A0F69287432}"/>
                </a:ext>
              </a:extLst>
            </p:cNvPr>
            <p:cNvSpPr/>
            <p:nvPr/>
          </p:nvSpPr>
          <p:spPr>
            <a:xfrm rot="2700000">
              <a:off x="4164484" y="3820658"/>
              <a:ext cx="197352" cy="1973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EB8D15D-F8EC-E046-E6C7-A48E5A1AE7E5}"/>
                </a:ext>
              </a:extLst>
            </p:cNvPr>
            <p:cNvGrpSpPr/>
            <p:nvPr/>
          </p:nvGrpSpPr>
          <p:grpSpPr>
            <a:xfrm>
              <a:off x="2845544" y="3481520"/>
              <a:ext cx="685614" cy="447623"/>
              <a:chOff x="1336893" y="1757583"/>
              <a:chExt cx="685614" cy="447623"/>
            </a:xfrm>
            <a:solidFill>
              <a:schemeClr val="bg1"/>
            </a:solidFill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93F20B3-1562-E6BE-C136-EA4A32469775}"/>
                  </a:ext>
                </a:extLst>
              </p:cNvPr>
              <p:cNvSpPr txBox="1"/>
              <p:nvPr/>
            </p:nvSpPr>
            <p:spPr>
              <a:xfrm>
                <a:off x="1416493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8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D637730-978C-D611-7E9B-7A7A533CBFA8}"/>
                  </a:ext>
                </a:extLst>
              </p:cNvPr>
              <p:cNvSpPr txBox="1"/>
              <p:nvPr/>
            </p:nvSpPr>
            <p:spPr>
              <a:xfrm>
                <a:off x="1616518" y="1757583"/>
                <a:ext cx="116155" cy="168269"/>
              </a:xfrm>
              <a:custGeom>
                <a:avLst/>
                <a:gdLst/>
                <a:ahLst/>
                <a:cxnLst/>
                <a:rect l="l" t="t" r="r" b="b"/>
                <a:pathLst>
                  <a:path w="116155" h="168269">
                    <a:moveTo>
                      <a:pt x="59647" y="0"/>
                    </a:moveTo>
                    <a:cubicBezTo>
                      <a:pt x="70782" y="0"/>
                      <a:pt x="80011" y="1905"/>
                      <a:pt x="87336" y="5714"/>
                    </a:cubicBezTo>
                    <a:cubicBezTo>
                      <a:pt x="94661" y="9523"/>
                      <a:pt x="100459" y="15007"/>
                      <a:pt x="104728" y="22164"/>
                    </a:cubicBezTo>
                    <a:cubicBezTo>
                      <a:pt x="108998" y="29322"/>
                      <a:pt x="111970" y="38070"/>
                      <a:pt x="113644" y="48409"/>
                    </a:cubicBezTo>
                    <a:cubicBezTo>
                      <a:pt x="115318" y="58748"/>
                      <a:pt x="116155" y="70447"/>
                      <a:pt x="116155" y="83507"/>
                    </a:cubicBezTo>
                    <a:cubicBezTo>
                      <a:pt x="116155" y="96483"/>
                      <a:pt x="115109" y="108203"/>
                      <a:pt x="113016" y="118668"/>
                    </a:cubicBezTo>
                    <a:cubicBezTo>
                      <a:pt x="110923" y="129132"/>
                      <a:pt x="107512" y="138048"/>
                      <a:pt x="102782" y="145415"/>
                    </a:cubicBezTo>
                    <a:cubicBezTo>
                      <a:pt x="98052" y="152782"/>
                      <a:pt x="91899" y="158433"/>
                      <a:pt x="84323" y="162367"/>
                    </a:cubicBezTo>
                    <a:cubicBezTo>
                      <a:pt x="76746" y="166302"/>
                      <a:pt x="67475" y="168269"/>
                      <a:pt x="56508" y="168269"/>
                    </a:cubicBezTo>
                    <a:cubicBezTo>
                      <a:pt x="45374" y="168269"/>
                      <a:pt x="36165" y="166365"/>
                      <a:pt x="28882" y="162556"/>
                    </a:cubicBezTo>
                    <a:cubicBezTo>
                      <a:pt x="21598" y="158747"/>
                      <a:pt x="15822" y="153263"/>
                      <a:pt x="11553" y="146106"/>
                    </a:cubicBezTo>
                    <a:cubicBezTo>
                      <a:pt x="7283" y="138948"/>
                      <a:pt x="4290" y="130200"/>
                      <a:pt x="2574" y="119861"/>
                    </a:cubicBezTo>
                    <a:cubicBezTo>
                      <a:pt x="858" y="109522"/>
                      <a:pt x="0" y="97822"/>
                      <a:pt x="0" y="84763"/>
                    </a:cubicBezTo>
                    <a:cubicBezTo>
                      <a:pt x="0" y="71870"/>
                      <a:pt x="1067" y="60171"/>
                      <a:pt x="3202" y="49665"/>
                    </a:cubicBezTo>
                    <a:cubicBezTo>
                      <a:pt x="5337" y="39159"/>
                      <a:pt x="8769" y="30222"/>
                      <a:pt x="13499" y="22855"/>
                    </a:cubicBezTo>
                    <a:cubicBezTo>
                      <a:pt x="18229" y="15488"/>
                      <a:pt x="24382" y="9837"/>
                      <a:pt x="31958" y="5902"/>
                    </a:cubicBezTo>
                    <a:cubicBezTo>
                      <a:pt x="39535" y="1968"/>
                      <a:pt x="48764" y="0"/>
                      <a:pt x="59647" y="0"/>
                    </a:cubicBezTo>
                    <a:close/>
                    <a:moveTo>
                      <a:pt x="58266" y="26120"/>
                    </a:moveTo>
                    <a:cubicBezTo>
                      <a:pt x="53327" y="26120"/>
                      <a:pt x="49246" y="27313"/>
                      <a:pt x="46023" y="29699"/>
                    </a:cubicBezTo>
                    <a:cubicBezTo>
                      <a:pt x="42799" y="32085"/>
                      <a:pt x="40246" y="35663"/>
                      <a:pt x="38363" y="40435"/>
                    </a:cubicBezTo>
                    <a:cubicBezTo>
                      <a:pt x="36479" y="45207"/>
                      <a:pt x="35160" y="51151"/>
                      <a:pt x="34407" y="58267"/>
                    </a:cubicBezTo>
                    <a:cubicBezTo>
                      <a:pt x="33654" y="65383"/>
                      <a:pt x="33277" y="73670"/>
                      <a:pt x="33277" y="83130"/>
                    </a:cubicBezTo>
                    <a:cubicBezTo>
                      <a:pt x="33277" y="94683"/>
                      <a:pt x="33737" y="104248"/>
                      <a:pt x="34658" y="111824"/>
                    </a:cubicBezTo>
                    <a:cubicBezTo>
                      <a:pt x="35579" y="119400"/>
                      <a:pt x="37023" y="125428"/>
                      <a:pt x="38990" y="129906"/>
                    </a:cubicBezTo>
                    <a:cubicBezTo>
                      <a:pt x="40958" y="134385"/>
                      <a:pt x="43490" y="137525"/>
                      <a:pt x="46588" y="139325"/>
                    </a:cubicBezTo>
                    <a:cubicBezTo>
                      <a:pt x="49685" y="141124"/>
                      <a:pt x="53410" y="142024"/>
                      <a:pt x="57764" y="142024"/>
                    </a:cubicBezTo>
                    <a:cubicBezTo>
                      <a:pt x="61029" y="142024"/>
                      <a:pt x="63917" y="141501"/>
                      <a:pt x="66428" y="140455"/>
                    </a:cubicBezTo>
                    <a:cubicBezTo>
                      <a:pt x="68940" y="139408"/>
                      <a:pt x="71137" y="137839"/>
                      <a:pt x="73021" y="135746"/>
                    </a:cubicBezTo>
                    <a:cubicBezTo>
                      <a:pt x="74905" y="133653"/>
                      <a:pt x="76474" y="131016"/>
                      <a:pt x="77730" y="127835"/>
                    </a:cubicBezTo>
                    <a:cubicBezTo>
                      <a:pt x="78986" y="124653"/>
                      <a:pt x="80011" y="120970"/>
                      <a:pt x="80806" y="116784"/>
                    </a:cubicBezTo>
                    <a:cubicBezTo>
                      <a:pt x="81602" y="112598"/>
                      <a:pt x="82146" y="107868"/>
                      <a:pt x="82439" y="102594"/>
                    </a:cubicBezTo>
                    <a:cubicBezTo>
                      <a:pt x="82732" y="97320"/>
                      <a:pt x="82878" y="91502"/>
                      <a:pt x="82878" y="85139"/>
                    </a:cubicBezTo>
                    <a:cubicBezTo>
                      <a:pt x="82878" y="77438"/>
                      <a:pt x="82669" y="70636"/>
                      <a:pt x="82251" y="64734"/>
                    </a:cubicBezTo>
                    <a:cubicBezTo>
                      <a:pt x="81832" y="58832"/>
                      <a:pt x="81183" y="53704"/>
                      <a:pt x="80304" y="49351"/>
                    </a:cubicBezTo>
                    <a:cubicBezTo>
                      <a:pt x="79425" y="44998"/>
                      <a:pt x="78337" y="41314"/>
                      <a:pt x="77039" y="38300"/>
                    </a:cubicBezTo>
                    <a:cubicBezTo>
                      <a:pt x="75742" y="35287"/>
                      <a:pt x="74172" y="32880"/>
                      <a:pt x="72330" y="31080"/>
                    </a:cubicBezTo>
                    <a:cubicBezTo>
                      <a:pt x="70489" y="29280"/>
                      <a:pt x="68396" y="28003"/>
                      <a:pt x="66052" y="27250"/>
                    </a:cubicBezTo>
                    <a:cubicBezTo>
                      <a:pt x="63708" y="26497"/>
                      <a:pt x="61112" y="26120"/>
                      <a:pt x="58266" y="261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5913DB7-DFFB-55BF-D0FA-9515659718EB}"/>
                  </a:ext>
                </a:extLst>
              </p:cNvPr>
              <p:cNvSpPr txBox="1"/>
              <p:nvPr/>
            </p:nvSpPr>
            <p:spPr>
              <a:xfrm>
                <a:off x="1887111" y="1757583"/>
                <a:ext cx="108998" cy="165381"/>
              </a:xfrm>
              <a:custGeom>
                <a:avLst/>
                <a:gdLst/>
                <a:ahLst/>
                <a:cxnLst/>
                <a:rect l="l" t="t" r="r" b="b"/>
                <a:pathLst>
                  <a:path w="108998" h="165381">
                    <a:moveTo>
                      <a:pt x="52113" y="0"/>
                    </a:moveTo>
                    <a:cubicBezTo>
                      <a:pt x="60568" y="0"/>
                      <a:pt x="67956" y="1068"/>
                      <a:pt x="74276" y="3203"/>
                    </a:cubicBezTo>
                    <a:cubicBezTo>
                      <a:pt x="80597" y="5337"/>
                      <a:pt x="85850" y="8309"/>
                      <a:pt x="90036" y="12118"/>
                    </a:cubicBezTo>
                    <a:cubicBezTo>
                      <a:pt x="94222" y="15927"/>
                      <a:pt x="97340" y="20448"/>
                      <a:pt x="99391" y="25680"/>
                    </a:cubicBezTo>
                    <a:cubicBezTo>
                      <a:pt x="101442" y="30913"/>
                      <a:pt x="102468" y="36542"/>
                      <a:pt x="102468" y="42570"/>
                    </a:cubicBezTo>
                    <a:cubicBezTo>
                      <a:pt x="102468" y="47844"/>
                      <a:pt x="101965" y="53034"/>
                      <a:pt x="100961" y="58141"/>
                    </a:cubicBezTo>
                    <a:cubicBezTo>
                      <a:pt x="99956" y="63248"/>
                      <a:pt x="97863" y="68752"/>
                      <a:pt x="94682" y="74654"/>
                    </a:cubicBezTo>
                    <a:cubicBezTo>
                      <a:pt x="91501" y="80556"/>
                      <a:pt x="87022" y="87086"/>
                      <a:pt x="81246" y="94244"/>
                    </a:cubicBezTo>
                    <a:cubicBezTo>
                      <a:pt x="75469" y="101401"/>
                      <a:pt x="67809" y="109710"/>
                      <a:pt x="58266" y="119170"/>
                    </a:cubicBezTo>
                    <a:lnTo>
                      <a:pt x="39304" y="138634"/>
                    </a:lnTo>
                    <a:lnTo>
                      <a:pt x="103347" y="138634"/>
                    </a:lnTo>
                    <a:cubicBezTo>
                      <a:pt x="104184" y="138634"/>
                      <a:pt x="104958" y="138885"/>
                      <a:pt x="105670" y="139387"/>
                    </a:cubicBezTo>
                    <a:cubicBezTo>
                      <a:pt x="106381" y="139890"/>
                      <a:pt x="106988" y="140664"/>
                      <a:pt x="107491" y="141710"/>
                    </a:cubicBezTo>
                    <a:cubicBezTo>
                      <a:pt x="107993" y="142757"/>
                      <a:pt x="108370" y="144138"/>
                      <a:pt x="108621" y="145854"/>
                    </a:cubicBezTo>
                    <a:cubicBezTo>
                      <a:pt x="108872" y="147571"/>
                      <a:pt x="108998" y="149601"/>
                      <a:pt x="108998" y="151945"/>
                    </a:cubicBezTo>
                    <a:cubicBezTo>
                      <a:pt x="108998" y="154372"/>
                      <a:pt x="108893" y="156444"/>
                      <a:pt x="108684" y="158161"/>
                    </a:cubicBezTo>
                    <a:cubicBezTo>
                      <a:pt x="108474" y="159877"/>
                      <a:pt x="108160" y="161279"/>
                      <a:pt x="107742" y="162367"/>
                    </a:cubicBezTo>
                    <a:cubicBezTo>
                      <a:pt x="107323" y="163456"/>
                      <a:pt x="106779" y="164230"/>
                      <a:pt x="106109" y="164690"/>
                    </a:cubicBezTo>
                    <a:cubicBezTo>
                      <a:pt x="105440" y="165151"/>
                      <a:pt x="104686" y="165381"/>
                      <a:pt x="103849" y="165381"/>
                    </a:cubicBezTo>
                    <a:lnTo>
                      <a:pt x="10422" y="165381"/>
                    </a:lnTo>
                    <a:cubicBezTo>
                      <a:pt x="8580" y="165381"/>
                      <a:pt x="6990" y="165214"/>
                      <a:pt x="5650" y="164879"/>
                    </a:cubicBezTo>
                    <a:cubicBezTo>
                      <a:pt x="4311" y="164544"/>
                      <a:pt x="3223" y="163895"/>
                      <a:pt x="2385" y="162932"/>
                    </a:cubicBezTo>
                    <a:cubicBezTo>
                      <a:pt x="1548" y="161970"/>
                      <a:pt x="941" y="160567"/>
                      <a:pt x="565" y="158726"/>
                    </a:cubicBezTo>
                    <a:cubicBezTo>
                      <a:pt x="188" y="156884"/>
                      <a:pt x="0" y="154498"/>
                      <a:pt x="0" y="151568"/>
                    </a:cubicBezTo>
                    <a:cubicBezTo>
                      <a:pt x="0" y="148805"/>
                      <a:pt x="125" y="146440"/>
                      <a:pt x="376" y="144473"/>
                    </a:cubicBezTo>
                    <a:cubicBezTo>
                      <a:pt x="627" y="142506"/>
                      <a:pt x="1088" y="140748"/>
                      <a:pt x="1758" y="139199"/>
                    </a:cubicBezTo>
                    <a:cubicBezTo>
                      <a:pt x="2427" y="137650"/>
                      <a:pt x="3285" y="136143"/>
                      <a:pt x="4332" y="134678"/>
                    </a:cubicBezTo>
                    <a:cubicBezTo>
                      <a:pt x="5378" y="133213"/>
                      <a:pt x="6739" y="131602"/>
                      <a:pt x="8413" y="129844"/>
                    </a:cubicBezTo>
                    <a:lnTo>
                      <a:pt x="36542" y="99706"/>
                    </a:lnTo>
                    <a:cubicBezTo>
                      <a:pt x="42150" y="93846"/>
                      <a:pt x="46671" y="88509"/>
                      <a:pt x="50103" y="83695"/>
                    </a:cubicBezTo>
                    <a:cubicBezTo>
                      <a:pt x="53536" y="78882"/>
                      <a:pt x="56215" y="74487"/>
                      <a:pt x="58140" y="70510"/>
                    </a:cubicBezTo>
                    <a:cubicBezTo>
                      <a:pt x="60066" y="66534"/>
                      <a:pt x="61384" y="62871"/>
                      <a:pt x="62096" y="59522"/>
                    </a:cubicBezTo>
                    <a:cubicBezTo>
                      <a:pt x="62807" y="56174"/>
                      <a:pt x="63163" y="52993"/>
                      <a:pt x="63163" y="49979"/>
                    </a:cubicBezTo>
                    <a:cubicBezTo>
                      <a:pt x="63163" y="47216"/>
                      <a:pt x="62724" y="44600"/>
                      <a:pt x="61845" y="42130"/>
                    </a:cubicBezTo>
                    <a:cubicBezTo>
                      <a:pt x="60966" y="39661"/>
                      <a:pt x="59668" y="37505"/>
                      <a:pt x="57952" y="35663"/>
                    </a:cubicBezTo>
                    <a:cubicBezTo>
                      <a:pt x="56236" y="33822"/>
                      <a:pt x="54080" y="32378"/>
                      <a:pt x="51485" y="31331"/>
                    </a:cubicBezTo>
                    <a:cubicBezTo>
                      <a:pt x="48890" y="30285"/>
                      <a:pt x="45834" y="29761"/>
                      <a:pt x="42318" y="29761"/>
                    </a:cubicBezTo>
                    <a:cubicBezTo>
                      <a:pt x="37379" y="29761"/>
                      <a:pt x="33005" y="30389"/>
                      <a:pt x="29195" y="31645"/>
                    </a:cubicBezTo>
                    <a:cubicBezTo>
                      <a:pt x="25386" y="32901"/>
                      <a:pt x="22038" y="34303"/>
                      <a:pt x="19150" y="35852"/>
                    </a:cubicBezTo>
                    <a:cubicBezTo>
                      <a:pt x="16261" y="37401"/>
                      <a:pt x="13855" y="38824"/>
                      <a:pt x="11929" y="40121"/>
                    </a:cubicBezTo>
                    <a:cubicBezTo>
                      <a:pt x="10004" y="41419"/>
                      <a:pt x="8497" y="42068"/>
                      <a:pt x="7408" y="42068"/>
                    </a:cubicBezTo>
                    <a:cubicBezTo>
                      <a:pt x="6655" y="42068"/>
                      <a:pt x="6006" y="41817"/>
                      <a:pt x="5462" y="41314"/>
                    </a:cubicBezTo>
                    <a:cubicBezTo>
                      <a:pt x="4918" y="40812"/>
                      <a:pt x="4478" y="39975"/>
                      <a:pt x="4144" y="38803"/>
                    </a:cubicBezTo>
                    <a:cubicBezTo>
                      <a:pt x="3809" y="37631"/>
                      <a:pt x="3537" y="36061"/>
                      <a:pt x="3327" y="34094"/>
                    </a:cubicBezTo>
                    <a:cubicBezTo>
                      <a:pt x="3118" y="32126"/>
                      <a:pt x="3013" y="29720"/>
                      <a:pt x="3013" y="26873"/>
                    </a:cubicBezTo>
                    <a:cubicBezTo>
                      <a:pt x="3013" y="24948"/>
                      <a:pt x="3076" y="23336"/>
                      <a:pt x="3202" y="22039"/>
                    </a:cubicBezTo>
                    <a:cubicBezTo>
                      <a:pt x="3327" y="20741"/>
                      <a:pt x="3516" y="19611"/>
                      <a:pt x="3767" y="18648"/>
                    </a:cubicBezTo>
                    <a:cubicBezTo>
                      <a:pt x="4018" y="17685"/>
                      <a:pt x="4353" y="16848"/>
                      <a:pt x="4771" y="16137"/>
                    </a:cubicBezTo>
                    <a:cubicBezTo>
                      <a:pt x="5190" y="15425"/>
                      <a:pt x="5922" y="14567"/>
                      <a:pt x="6969" y="13562"/>
                    </a:cubicBezTo>
                    <a:cubicBezTo>
                      <a:pt x="8015" y="12558"/>
                      <a:pt x="9941" y="11281"/>
                      <a:pt x="12745" y="9732"/>
                    </a:cubicBezTo>
                    <a:cubicBezTo>
                      <a:pt x="15550" y="8184"/>
                      <a:pt x="19003" y="6677"/>
                      <a:pt x="23105" y="5212"/>
                    </a:cubicBezTo>
                    <a:cubicBezTo>
                      <a:pt x="27207" y="3747"/>
                      <a:pt x="31728" y="2512"/>
                      <a:pt x="36667" y="1507"/>
                    </a:cubicBezTo>
                    <a:cubicBezTo>
                      <a:pt x="41606" y="503"/>
                      <a:pt x="46755" y="0"/>
                      <a:pt x="52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9960D63-8D79-F86C-E11E-51F6096DB9B8}"/>
                  </a:ext>
                </a:extLst>
              </p:cNvPr>
              <p:cNvSpPr txBox="1"/>
              <p:nvPr/>
            </p:nvSpPr>
            <p:spPr>
              <a:xfrm>
                <a:off x="1747231" y="1759717"/>
                <a:ext cx="120551" cy="164000"/>
              </a:xfrm>
              <a:custGeom>
                <a:avLst/>
                <a:gdLst/>
                <a:ahLst/>
                <a:cxnLst/>
                <a:rect l="l" t="t" r="r" b="b"/>
                <a:pathLst>
                  <a:path w="120551" h="164000">
                    <a:moveTo>
                      <a:pt x="77855" y="0"/>
                    </a:moveTo>
                    <a:cubicBezTo>
                      <a:pt x="82125" y="0"/>
                      <a:pt x="85767" y="105"/>
                      <a:pt x="88780" y="314"/>
                    </a:cubicBezTo>
                    <a:cubicBezTo>
                      <a:pt x="91794" y="523"/>
                      <a:pt x="94201" y="858"/>
                      <a:pt x="96001" y="1319"/>
                    </a:cubicBezTo>
                    <a:cubicBezTo>
                      <a:pt x="97801" y="1779"/>
                      <a:pt x="99119" y="2344"/>
                      <a:pt x="99956" y="3014"/>
                    </a:cubicBezTo>
                    <a:cubicBezTo>
                      <a:pt x="100794" y="3684"/>
                      <a:pt x="101212" y="4479"/>
                      <a:pt x="101212" y="5400"/>
                    </a:cubicBezTo>
                    <a:lnTo>
                      <a:pt x="101212" y="103222"/>
                    </a:lnTo>
                    <a:lnTo>
                      <a:pt x="115653" y="103222"/>
                    </a:lnTo>
                    <a:cubicBezTo>
                      <a:pt x="116993" y="103222"/>
                      <a:pt x="118144" y="104247"/>
                      <a:pt x="119106" y="106298"/>
                    </a:cubicBezTo>
                    <a:cubicBezTo>
                      <a:pt x="120069" y="108349"/>
                      <a:pt x="120551" y="111761"/>
                      <a:pt x="120551" y="116533"/>
                    </a:cubicBezTo>
                    <a:cubicBezTo>
                      <a:pt x="120551" y="120802"/>
                      <a:pt x="120111" y="124046"/>
                      <a:pt x="119232" y="126265"/>
                    </a:cubicBezTo>
                    <a:cubicBezTo>
                      <a:pt x="118353" y="128483"/>
                      <a:pt x="117160" y="129592"/>
                      <a:pt x="115653" y="129592"/>
                    </a:cubicBezTo>
                    <a:lnTo>
                      <a:pt x="101212" y="129592"/>
                    </a:lnTo>
                    <a:lnTo>
                      <a:pt x="101212" y="158977"/>
                    </a:lnTo>
                    <a:cubicBezTo>
                      <a:pt x="101212" y="159814"/>
                      <a:pt x="100961" y="160546"/>
                      <a:pt x="100459" y="161174"/>
                    </a:cubicBezTo>
                    <a:cubicBezTo>
                      <a:pt x="99956" y="161802"/>
                      <a:pt x="99077" y="162325"/>
                      <a:pt x="97822" y="162744"/>
                    </a:cubicBezTo>
                    <a:cubicBezTo>
                      <a:pt x="96566" y="163162"/>
                      <a:pt x="94933" y="163476"/>
                      <a:pt x="92924" y="163686"/>
                    </a:cubicBezTo>
                    <a:cubicBezTo>
                      <a:pt x="90915" y="163895"/>
                      <a:pt x="88320" y="164000"/>
                      <a:pt x="85139" y="164000"/>
                    </a:cubicBezTo>
                    <a:cubicBezTo>
                      <a:pt x="82125" y="164000"/>
                      <a:pt x="79593" y="163895"/>
                      <a:pt x="77541" y="163686"/>
                    </a:cubicBezTo>
                    <a:cubicBezTo>
                      <a:pt x="75490" y="163476"/>
                      <a:pt x="73858" y="163162"/>
                      <a:pt x="72644" y="162744"/>
                    </a:cubicBezTo>
                    <a:cubicBezTo>
                      <a:pt x="71430" y="162325"/>
                      <a:pt x="70593" y="161802"/>
                      <a:pt x="70133" y="161174"/>
                    </a:cubicBezTo>
                    <a:cubicBezTo>
                      <a:pt x="69672" y="160546"/>
                      <a:pt x="69442" y="159814"/>
                      <a:pt x="69442" y="158977"/>
                    </a:cubicBezTo>
                    <a:lnTo>
                      <a:pt x="69442" y="129592"/>
                    </a:lnTo>
                    <a:lnTo>
                      <a:pt x="7283" y="129592"/>
                    </a:lnTo>
                    <a:cubicBezTo>
                      <a:pt x="6111" y="129592"/>
                      <a:pt x="5065" y="129446"/>
                      <a:pt x="4144" y="129153"/>
                    </a:cubicBezTo>
                    <a:cubicBezTo>
                      <a:pt x="3223" y="128860"/>
                      <a:pt x="2448" y="128190"/>
                      <a:pt x="1821" y="127144"/>
                    </a:cubicBezTo>
                    <a:cubicBezTo>
                      <a:pt x="1193" y="126097"/>
                      <a:pt x="732" y="124590"/>
                      <a:pt x="439" y="122623"/>
                    </a:cubicBezTo>
                    <a:cubicBezTo>
                      <a:pt x="146" y="120656"/>
                      <a:pt x="0" y="118040"/>
                      <a:pt x="0" y="114775"/>
                    </a:cubicBezTo>
                    <a:cubicBezTo>
                      <a:pt x="0" y="112096"/>
                      <a:pt x="63" y="109773"/>
                      <a:pt x="188" y="107805"/>
                    </a:cubicBezTo>
                    <a:cubicBezTo>
                      <a:pt x="314" y="105838"/>
                      <a:pt x="523" y="104059"/>
                      <a:pt x="816" y="102468"/>
                    </a:cubicBezTo>
                    <a:cubicBezTo>
                      <a:pt x="1109" y="100878"/>
                      <a:pt x="1528" y="99371"/>
                      <a:pt x="2072" y="97948"/>
                    </a:cubicBezTo>
                    <a:cubicBezTo>
                      <a:pt x="2616" y="96525"/>
                      <a:pt x="3306" y="95018"/>
                      <a:pt x="4144" y="93427"/>
                    </a:cubicBezTo>
                    <a:lnTo>
                      <a:pt x="54624" y="4395"/>
                    </a:lnTo>
                    <a:cubicBezTo>
                      <a:pt x="55043" y="3642"/>
                      <a:pt x="55754" y="2993"/>
                      <a:pt x="56759" y="2449"/>
                    </a:cubicBezTo>
                    <a:cubicBezTo>
                      <a:pt x="57764" y="1905"/>
                      <a:pt x="59166" y="1444"/>
                      <a:pt x="60966" y="1068"/>
                    </a:cubicBezTo>
                    <a:cubicBezTo>
                      <a:pt x="62766" y="691"/>
                      <a:pt x="65047" y="419"/>
                      <a:pt x="67810" y="251"/>
                    </a:cubicBezTo>
                    <a:cubicBezTo>
                      <a:pt x="70572" y="84"/>
                      <a:pt x="73921" y="0"/>
                      <a:pt x="77855" y="0"/>
                    </a:cubicBezTo>
                    <a:close/>
                    <a:moveTo>
                      <a:pt x="69191" y="28505"/>
                    </a:moveTo>
                    <a:lnTo>
                      <a:pt x="26370" y="103222"/>
                    </a:lnTo>
                    <a:lnTo>
                      <a:pt x="69442" y="103222"/>
                    </a:lnTo>
                    <a:lnTo>
                      <a:pt x="69442" y="28505"/>
                    </a:lnTo>
                    <a:lnTo>
                      <a:pt x="69191" y="28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D0BC414-AE00-A964-C7A1-009B407EDC4F}"/>
                  </a:ext>
                </a:extLst>
              </p:cNvPr>
              <p:cNvSpPr txBox="1"/>
              <p:nvPr/>
            </p:nvSpPr>
            <p:spPr>
              <a:xfrm>
                <a:off x="1558382" y="1885794"/>
                <a:ext cx="37295" cy="38803"/>
              </a:xfrm>
              <a:custGeom>
                <a:avLst/>
                <a:gdLst/>
                <a:ahLst/>
                <a:cxnLst/>
                <a:rect l="l" t="t" r="r" b="b"/>
                <a:pathLst>
                  <a:path w="37295" h="38803">
                    <a:moveTo>
                      <a:pt x="18836" y="0"/>
                    </a:moveTo>
                    <a:cubicBezTo>
                      <a:pt x="25784" y="0"/>
                      <a:pt x="30598" y="1319"/>
                      <a:pt x="33277" y="3956"/>
                    </a:cubicBezTo>
                    <a:cubicBezTo>
                      <a:pt x="35956" y="6593"/>
                      <a:pt x="37295" y="11637"/>
                      <a:pt x="37295" y="19087"/>
                    </a:cubicBezTo>
                    <a:cubicBezTo>
                      <a:pt x="37295" y="26873"/>
                      <a:pt x="35935" y="32105"/>
                      <a:pt x="33214" y="34784"/>
                    </a:cubicBezTo>
                    <a:cubicBezTo>
                      <a:pt x="30493" y="37463"/>
                      <a:pt x="25617" y="38803"/>
                      <a:pt x="18585" y="38803"/>
                    </a:cubicBezTo>
                    <a:cubicBezTo>
                      <a:pt x="11553" y="38803"/>
                      <a:pt x="6697" y="37484"/>
                      <a:pt x="4018" y="34847"/>
                    </a:cubicBezTo>
                    <a:cubicBezTo>
                      <a:pt x="1339" y="32210"/>
                      <a:pt x="0" y="27208"/>
                      <a:pt x="0" y="19841"/>
                    </a:cubicBezTo>
                    <a:cubicBezTo>
                      <a:pt x="0" y="11972"/>
                      <a:pt x="1360" y="6698"/>
                      <a:pt x="4081" y="4019"/>
                    </a:cubicBezTo>
                    <a:cubicBezTo>
                      <a:pt x="6802" y="1340"/>
                      <a:pt x="11720" y="0"/>
                      <a:pt x="188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A1AA4A7-82AA-A6F6-33C2-59562695350D}"/>
                  </a:ext>
                </a:extLst>
              </p:cNvPr>
              <p:cNvSpPr txBox="1"/>
              <p:nvPr/>
            </p:nvSpPr>
            <p:spPr>
              <a:xfrm>
                <a:off x="1561140" y="2055633"/>
                <a:ext cx="103249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03249" h="149572">
                    <a:moveTo>
                      <a:pt x="53020" y="0"/>
                    </a:moveTo>
                    <a:cubicBezTo>
                      <a:pt x="62917" y="0"/>
                      <a:pt x="71121" y="1693"/>
                      <a:pt x="77632" y="5079"/>
                    </a:cubicBezTo>
                    <a:cubicBezTo>
                      <a:pt x="84143" y="8465"/>
                      <a:pt x="89296" y="13339"/>
                      <a:pt x="93091" y="19701"/>
                    </a:cubicBezTo>
                    <a:cubicBezTo>
                      <a:pt x="96887" y="26064"/>
                      <a:pt x="99528" y="33840"/>
                      <a:pt x="101017" y="43030"/>
                    </a:cubicBezTo>
                    <a:cubicBezTo>
                      <a:pt x="102505" y="52220"/>
                      <a:pt x="103249" y="62620"/>
                      <a:pt x="103249" y="74228"/>
                    </a:cubicBezTo>
                    <a:cubicBezTo>
                      <a:pt x="103249" y="85762"/>
                      <a:pt x="102319" y="96180"/>
                      <a:pt x="100458" y="105482"/>
                    </a:cubicBezTo>
                    <a:cubicBezTo>
                      <a:pt x="98598" y="114784"/>
                      <a:pt x="95566" y="122709"/>
                      <a:pt x="91361" y="129257"/>
                    </a:cubicBezTo>
                    <a:cubicBezTo>
                      <a:pt x="87157" y="135806"/>
                      <a:pt x="81688" y="140829"/>
                      <a:pt x="74953" y="144326"/>
                    </a:cubicBezTo>
                    <a:cubicBezTo>
                      <a:pt x="68219" y="147824"/>
                      <a:pt x="59977" y="149572"/>
                      <a:pt x="50229" y="149572"/>
                    </a:cubicBezTo>
                    <a:cubicBezTo>
                      <a:pt x="40332" y="149572"/>
                      <a:pt x="32146" y="147879"/>
                      <a:pt x="25672" y="144494"/>
                    </a:cubicBezTo>
                    <a:cubicBezTo>
                      <a:pt x="19198" y="141108"/>
                      <a:pt x="14064" y="136234"/>
                      <a:pt x="10269" y="129871"/>
                    </a:cubicBezTo>
                    <a:cubicBezTo>
                      <a:pt x="6474" y="123509"/>
                      <a:pt x="3813" y="115733"/>
                      <a:pt x="2288" y="106542"/>
                    </a:cubicBezTo>
                    <a:cubicBezTo>
                      <a:pt x="762" y="97352"/>
                      <a:pt x="0" y="86953"/>
                      <a:pt x="0" y="75344"/>
                    </a:cubicBezTo>
                    <a:cubicBezTo>
                      <a:pt x="0" y="63885"/>
                      <a:pt x="948" y="53485"/>
                      <a:pt x="2846" y="44146"/>
                    </a:cubicBezTo>
                    <a:cubicBezTo>
                      <a:pt x="4743" y="34807"/>
                      <a:pt x="7794" y="26864"/>
                      <a:pt x="11999" y="20315"/>
                    </a:cubicBezTo>
                    <a:cubicBezTo>
                      <a:pt x="16203" y="13767"/>
                      <a:pt x="21673" y="8744"/>
                      <a:pt x="28407" y="5246"/>
                    </a:cubicBezTo>
                    <a:cubicBezTo>
                      <a:pt x="35142" y="1749"/>
                      <a:pt x="43346" y="0"/>
                      <a:pt x="53020" y="0"/>
                    </a:cubicBezTo>
                    <a:close/>
                    <a:moveTo>
                      <a:pt x="51792" y="23217"/>
                    </a:moveTo>
                    <a:cubicBezTo>
                      <a:pt x="47401" y="23217"/>
                      <a:pt x="43774" y="24278"/>
                      <a:pt x="40909" y="26398"/>
                    </a:cubicBezTo>
                    <a:cubicBezTo>
                      <a:pt x="38044" y="28519"/>
                      <a:pt x="35774" y="31700"/>
                      <a:pt x="34100" y="35942"/>
                    </a:cubicBezTo>
                    <a:cubicBezTo>
                      <a:pt x="32425" y="40184"/>
                      <a:pt x="31253" y="45467"/>
                      <a:pt x="30584" y="51792"/>
                    </a:cubicBezTo>
                    <a:cubicBezTo>
                      <a:pt x="29914" y="58118"/>
                      <a:pt x="29579" y="65485"/>
                      <a:pt x="29579" y="73893"/>
                    </a:cubicBezTo>
                    <a:cubicBezTo>
                      <a:pt x="29579" y="84162"/>
                      <a:pt x="29988" y="92664"/>
                      <a:pt x="30807" y="99399"/>
                    </a:cubicBezTo>
                    <a:cubicBezTo>
                      <a:pt x="31625" y="106133"/>
                      <a:pt x="32909" y="111491"/>
                      <a:pt x="34658" y="115472"/>
                    </a:cubicBezTo>
                    <a:cubicBezTo>
                      <a:pt x="36407" y="119453"/>
                      <a:pt x="38658" y="122244"/>
                      <a:pt x="41411" y="123844"/>
                    </a:cubicBezTo>
                    <a:cubicBezTo>
                      <a:pt x="44164" y="125444"/>
                      <a:pt x="47476" y="126244"/>
                      <a:pt x="51345" y="126244"/>
                    </a:cubicBezTo>
                    <a:cubicBezTo>
                      <a:pt x="54247" y="126244"/>
                      <a:pt x="56815" y="125779"/>
                      <a:pt x="59047" y="124848"/>
                    </a:cubicBezTo>
                    <a:cubicBezTo>
                      <a:pt x="61279" y="123918"/>
                      <a:pt x="63233" y="122523"/>
                      <a:pt x="64907" y="120663"/>
                    </a:cubicBezTo>
                    <a:cubicBezTo>
                      <a:pt x="66581" y="118802"/>
                      <a:pt x="67977" y="116458"/>
                      <a:pt x="69093" y="113630"/>
                    </a:cubicBezTo>
                    <a:cubicBezTo>
                      <a:pt x="70209" y="110803"/>
                      <a:pt x="71121" y="107528"/>
                      <a:pt x="71828" y="103808"/>
                    </a:cubicBezTo>
                    <a:cubicBezTo>
                      <a:pt x="72535" y="100087"/>
                      <a:pt x="73018" y="95883"/>
                      <a:pt x="73279" y="91195"/>
                    </a:cubicBezTo>
                    <a:cubicBezTo>
                      <a:pt x="73539" y="86506"/>
                      <a:pt x="73669" y="81335"/>
                      <a:pt x="73669" y="75679"/>
                    </a:cubicBezTo>
                    <a:cubicBezTo>
                      <a:pt x="73669" y="68833"/>
                      <a:pt x="73483" y="62787"/>
                      <a:pt x="73111" y="57541"/>
                    </a:cubicBezTo>
                    <a:cubicBezTo>
                      <a:pt x="72739" y="52295"/>
                      <a:pt x="72163" y="47737"/>
                      <a:pt x="71381" y="43867"/>
                    </a:cubicBezTo>
                    <a:cubicBezTo>
                      <a:pt x="70600" y="39998"/>
                      <a:pt x="69632" y="36723"/>
                      <a:pt x="68479" y="34045"/>
                    </a:cubicBezTo>
                    <a:cubicBezTo>
                      <a:pt x="67326" y="31366"/>
                      <a:pt x="65930" y="29226"/>
                      <a:pt x="64293" y="27626"/>
                    </a:cubicBezTo>
                    <a:cubicBezTo>
                      <a:pt x="62656" y="26026"/>
                      <a:pt x="60796" y="24892"/>
                      <a:pt x="58712" y="24222"/>
                    </a:cubicBezTo>
                    <a:cubicBezTo>
                      <a:pt x="56629" y="23552"/>
                      <a:pt x="54322" y="23217"/>
                      <a:pt x="51792" y="232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0C96EBB-3E8B-E9B4-F5ED-14F090C94DA8}"/>
                  </a:ext>
                </a:extLst>
              </p:cNvPr>
              <p:cNvSpPr txBox="1"/>
              <p:nvPr/>
            </p:nvSpPr>
            <p:spPr>
              <a:xfrm>
                <a:off x="1444495" y="2057532"/>
                <a:ext cx="107157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07157" h="145777">
                    <a:moveTo>
                      <a:pt x="69206" y="0"/>
                    </a:moveTo>
                    <a:cubicBezTo>
                      <a:pt x="73001" y="0"/>
                      <a:pt x="76238" y="93"/>
                      <a:pt x="78917" y="279"/>
                    </a:cubicBezTo>
                    <a:cubicBezTo>
                      <a:pt x="81595" y="465"/>
                      <a:pt x="83735" y="762"/>
                      <a:pt x="85335" y="1172"/>
                    </a:cubicBezTo>
                    <a:cubicBezTo>
                      <a:pt x="86935" y="1581"/>
                      <a:pt x="88107" y="2083"/>
                      <a:pt x="88851" y="2679"/>
                    </a:cubicBezTo>
                    <a:cubicBezTo>
                      <a:pt x="89595" y="3274"/>
                      <a:pt x="89967" y="3981"/>
                      <a:pt x="89967" y="4799"/>
                    </a:cubicBezTo>
                    <a:lnTo>
                      <a:pt x="89967" y="91752"/>
                    </a:lnTo>
                    <a:lnTo>
                      <a:pt x="102803" y="91752"/>
                    </a:lnTo>
                    <a:cubicBezTo>
                      <a:pt x="103994" y="91752"/>
                      <a:pt x="105017" y="92664"/>
                      <a:pt x="105873" y="94487"/>
                    </a:cubicBezTo>
                    <a:cubicBezTo>
                      <a:pt x="106729" y="96310"/>
                      <a:pt x="107157" y="99342"/>
                      <a:pt x="107157" y="103584"/>
                    </a:cubicBezTo>
                    <a:cubicBezTo>
                      <a:pt x="107157" y="107379"/>
                      <a:pt x="106766" y="110263"/>
                      <a:pt x="105985" y="112235"/>
                    </a:cubicBezTo>
                    <a:cubicBezTo>
                      <a:pt x="105203" y="114207"/>
                      <a:pt x="104143" y="115193"/>
                      <a:pt x="102803" y="115193"/>
                    </a:cubicBezTo>
                    <a:lnTo>
                      <a:pt x="89967" y="115193"/>
                    </a:lnTo>
                    <a:lnTo>
                      <a:pt x="89967" y="141312"/>
                    </a:lnTo>
                    <a:cubicBezTo>
                      <a:pt x="89967" y="142056"/>
                      <a:pt x="89744" y="142707"/>
                      <a:pt x="89297" y="143265"/>
                    </a:cubicBezTo>
                    <a:cubicBezTo>
                      <a:pt x="88851" y="143823"/>
                      <a:pt x="88070" y="144289"/>
                      <a:pt x="86953" y="144661"/>
                    </a:cubicBezTo>
                    <a:cubicBezTo>
                      <a:pt x="85837" y="145033"/>
                      <a:pt x="84386" y="145312"/>
                      <a:pt x="82600" y="145498"/>
                    </a:cubicBezTo>
                    <a:cubicBezTo>
                      <a:pt x="80814" y="145684"/>
                      <a:pt x="78507" y="145777"/>
                      <a:pt x="75680" y="145777"/>
                    </a:cubicBezTo>
                    <a:cubicBezTo>
                      <a:pt x="73001" y="145777"/>
                      <a:pt x="70750" y="145684"/>
                      <a:pt x="68926" y="145498"/>
                    </a:cubicBezTo>
                    <a:cubicBezTo>
                      <a:pt x="67103" y="145312"/>
                      <a:pt x="65652" y="145033"/>
                      <a:pt x="64573" y="144661"/>
                    </a:cubicBezTo>
                    <a:cubicBezTo>
                      <a:pt x="63494" y="144289"/>
                      <a:pt x="62750" y="143823"/>
                      <a:pt x="62341" y="143265"/>
                    </a:cubicBezTo>
                    <a:cubicBezTo>
                      <a:pt x="61932" y="142707"/>
                      <a:pt x="61727" y="142056"/>
                      <a:pt x="61727" y="141312"/>
                    </a:cubicBezTo>
                    <a:lnTo>
                      <a:pt x="61727" y="115193"/>
                    </a:lnTo>
                    <a:lnTo>
                      <a:pt x="6474" y="115193"/>
                    </a:lnTo>
                    <a:cubicBezTo>
                      <a:pt x="5433" y="115193"/>
                      <a:pt x="4502" y="115062"/>
                      <a:pt x="3684" y="114802"/>
                    </a:cubicBezTo>
                    <a:cubicBezTo>
                      <a:pt x="2865" y="114542"/>
                      <a:pt x="2177" y="113946"/>
                      <a:pt x="1619" y="113016"/>
                    </a:cubicBezTo>
                    <a:cubicBezTo>
                      <a:pt x="1061" y="112086"/>
                      <a:pt x="652" y="110746"/>
                      <a:pt x="391" y="108998"/>
                    </a:cubicBezTo>
                    <a:cubicBezTo>
                      <a:pt x="131" y="107249"/>
                      <a:pt x="0" y="104924"/>
                      <a:pt x="0" y="102021"/>
                    </a:cubicBezTo>
                    <a:cubicBezTo>
                      <a:pt x="0" y="99640"/>
                      <a:pt x="56" y="97575"/>
                      <a:pt x="168" y="95826"/>
                    </a:cubicBezTo>
                    <a:cubicBezTo>
                      <a:pt x="279" y="94078"/>
                      <a:pt x="466" y="92496"/>
                      <a:pt x="726" y="91083"/>
                    </a:cubicBezTo>
                    <a:cubicBezTo>
                      <a:pt x="986" y="89669"/>
                      <a:pt x="1358" y="88329"/>
                      <a:pt x="1842" y="87064"/>
                    </a:cubicBezTo>
                    <a:cubicBezTo>
                      <a:pt x="2326" y="85799"/>
                      <a:pt x="2940" y="84460"/>
                      <a:pt x="3684" y="83046"/>
                    </a:cubicBezTo>
                    <a:lnTo>
                      <a:pt x="48556" y="3906"/>
                    </a:lnTo>
                    <a:cubicBezTo>
                      <a:pt x="48928" y="3237"/>
                      <a:pt x="49560" y="2660"/>
                      <a:pt x="50453" y="2176"/>
                    </a:cubicBezTo>
                    <a:cubicBezTo>
                      <a:pt x="51346" y="1693"/>
                      <a:pt x="52593" y="1283"/>
                      <a:pt x="54193" y="948"/>
                    </a:cubicBezTo>
                    <a:cubicBezTo>
                      <a:pt x="55792" y="614"/>
                      <a:pt x="57820" y="372"/>
                      <a:pt x="60276" y="223"/>
                    </a:cubicBezTo>
                    <a:cubicBezTo>
                      <a:pt x="62732" y="74"/>
                      <a:pt x="65708" y="0"/>
                      <a:pt x="69206" y="0"/>
                    </a:cubicBezTo>
                    <a:close/>
                    <a:moveTo>
                      <a:pt x="61504" y="25338"/>
                    </a:moveTo>
                    <a:lnTo>
                      <a:pt x="23441" y="91752"/>
                    </a:lnTo>
                    <a:lnTo>
                      <a:pt x="61727" y="91752"/>
                    </a:lnTo>
                    <a:lnTo>
                      <a:pt x="61727" y="25338"/>
                    </a:lnTo>
                    <a:lnTo>
                      <a:pt x="61504" y="253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F289977-6F9F-115F-6CF5-C78EF0C44299}"/>
                  </a:ext>
                </a:extLst>
              </p:cNvPr>
              <p:cNvSpPr txBox="1"/>
              <p:nvPr/>
            </p:nvSpPr>
            <p:spPr>
              <a:xfrm>
                <a:off x="1336893" y="2058201"/>
                <a:ext cx="94654" cy="147005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147005">
                    <a:moveTo>
                      <a:pt x="12948" y="0"/>
                    </a:moveTo>
                    <a:lnTo>
                      <a:pt x="81371" y="0"/>
                    </a:lnTo>
                    <a:cubicBezTo>
                      <a:pt x="82041" y="0"/>
                      <a:pt x="82674" y="224"/>
                      <a:pt x="83269" y="670"/>
                    </a:cubicBezTo>
                    <a:cubicBezTo>
                      <a:pt x="83864" y="1117"/>
                      <a:pt x="84367" y="1824"/>
                      <a:pt x="84776" y="2791"/>
                    </a:cubicBezTo>
                    <a:cubicBezTo>
                      <a:pt x="85185" y="3758"/>
                      <a:pt x="85483" y="5042"/>
                      <a:pt x="85669" y="6642"/>
                    </a:cubicBezTo>
                    <a:cubicBezTo>
                      <a:pt x="85855" y="8242"/>
                      <a:pt x="85948" y="10158"/>
                      <a:pt x="85948" y="12390"/>
                    </a:cubicBezTo>
                    <a:cubicBezTo>
                      <a:pt x="85948" y="16855"/>
                      <a:pt x="85557" y="20092"/>
                      <a:pt x="84776" y="22101"/>
                    </a:cubicBezTo>
                    <a:cubicBezTo>
                      <a:pt x="83995" y="24111"/>
                      <a:pt x="82860" y="25115"/>
                      <a:pt x="81371" y="25115"/>
                    </a:cubicBezTo>
                    <a:lnTo>
                      <a:pt x="30026" y="25115"/>
                    </a:lnTo>
                    <a:lnTo>
                      <a:pt x="30026" y="56034"/>
                    </a:lnTo>
                    <a:cubicBezTo>
                      <a:pt x="32630" y="55737"/>
                      <a:pt x="35216" y="55551"/>
                      <a:pt x="37783" y="55476"/>
                    </a:cubicBezTo>
                    <a:cubicBezTo>
                      <a:pt x="40351" y="55402"/>
                      <a:pt x="43048" y="55364"/>
                      <a:pt x="45876" y="55364"/>
                    </a:cubicBezTo>
                    <a:cubicBezTo>
                      <a:pt x="53689" y="55364"/>
                      <a:pt x="60629" y="56276"/>
                      <a:pt x="66693" y="58099"/>
                    </a:cubicBezTo>
                    <a:cubicBezTo>
                      <a:pt x="72758" y="59922"/>
                      <a:pt x="77855" y="62601"/>
                      <a:pt x="81985" y="66136"/>
                    </a:cubicBezTo>
                    <a:cubicBezTo>
                      <a:pt x="86115" y="69671"/>
                      <a:pt x="89259" y="74061"/>
                      <a:pt x="91417" y="79307"/>
                    </a:cubicBezTo>
                    <a:cubicBezTo>
                      <a:pt x="93575" y="84553"/>
                      <a:pt x="94654" y="90637"/>
                      <a:pt x="94654" y="97557"/>
                    </a:cubicBezTo>
                    <a:cubicBezTo>
                      <a:pt x="94654" y="105371"/>
                      <a:pt x="93296" y="112347"/>
                      <a:pt x="90580" y="118486"/>
                    </a:cubicBezTo>
                    <a:cubicBezTo>
                      <a:pt x="87864" y="124625"/>
                      <a:pt x="84032" y="129797"/>
                      <a:pt x="79083" y="134002"/>
                    </a:cubicBezTo>
                    <a:cubicBezTo>
                      <a:pt x="74135" y="138206"/>
                      <a:pt x="68182" y="141424"/>
                      <a:pt x="61224" y="143657"/>
                    </a:cubicBezTo>
                    <a:cubicBezTo>
                      <a:pt x="54266" y="145889"/>
                      <a:pt x="46546" y="147005"/>
                      <a:pt x="38062" y="147005"/>
                    </a:cubicBezTo>
                    <a:cubicBezTo>
                      <a:pt x="33598" y="147005"/>
                      <a:pt x="29356" y="146726"/>
                      <a:pt x="25338" y="146168"/>
                    </a:cubicBezTo>
                    <a:cubicBezTo>
                      <a:pt x="21319" y="145610"/>
                      <a:pt x="17710" y="144903"/>
                      <a:pt x="14510" y="144047"/>
                    </a:cubicBezTo>
                    <a:cubicBezTo>
                      <a:pt x="11311" y="143192"/>
                      <a:pt x="8688" y="142336"/>
                      <a:pt x="6641" y="141480"/>
                    </a:cubicBezTo>
                    <a:cubicBezTo>
                      <a:pt x="4595" y="140624"/>
                      <a:pt x="3255" y="139917"/>
                      <a:pt x="2623" y="139359"/>
                    </a:cubicBezTo>
                    <a:cubicBezTo>
                      <a:pt x="1990" y="138801"/>
                      <a:pt x="1525" y="138187"/>
                      <a:pt x="1228" y="137518"/>
                    </a:cubicBezTo>
                    <a:cubicBezTo>
                      <a:pt x="930" y="136848"/>
                      <a:pt x="688" y="136048"/>
                      <a:pt x="502" y="135118"/>
                    </a:cubicBezTo>
                    <a:cubicBezTo>
                      <a:pt x="316" y="134188"/>
                      <a:pt x="186" y="133016"/>
                      <a:pt x="111" y="131602"/>
                    </a:cubicBezTo>
                    <a:cubicBezTo>
                      <a:pt x="37" y="130188"/>
                      <a:pt x="0" y="128514"/>
                      <a:pt x="0" y="126579"/>
                    </a:cubicBezTo>
                    <a:cubicBezTo>
                      <a:pt x="0" y="124495"/>
                      <a:pt x="74" y="122728"/>
                      <a:pt x="223" y="121277"/>
                    </a:cubicBezTo>
                    <a:cubicBezTo>
                      <a:pt x="372" y="119826"/>
                      <a:pt x="614" y="118654"/>
                      <a:pt x="948" y="117761"/>
                    </a:cubicBezTo>
                    <a:cubicBezTo>
                      <a:pt x="1283" y="116868"/>
                      <a:pt x="1674" y="116235"/>
                      <a:pt x="2120" y="115863"/>
                    </a:cubicBezTo>
                    <a:cubicBezTo>
                      <a:pt x="2567" y="115491"/>
                      <a:pt x="3088" y="115305"/>
                      <a:pt x="3683" y="115305"/>
                    </a:cubicBezTo>
                    <a:cubicBezTo>
                      <a:pt x="4427" y="115305"/>
                      <a:pt x="5562" y="115733"/>
                      <a:pt x="7088" y="116589"/>
                    </a:cubicBezTo>
                    <a:cubicBezTo>
                      <a:pt x="8613" y="117444"/>
                      <a:pt x="10622" y="118393"/>
                      <a:pt x="13115" y="119435"/>
                    </a:cubicBezTo>
                    <a:cubicBezTo>
                      <a:pt x="15608" y="120477"/>
                      <a:pt x="18640" y="121426"/>
                      <a:pt x="22212" y="122281"/>
                    </a:cubicBezTo>
                    <a:cubicBezTo>
                      <a:pt x="25784" y="123137"/>
                      <a:pt x="30063" y="123565"/>
                      <a:pt x="35049" y="123565"/>
                    </a:cubicBezTo>
                    <a:cubicBezTo>
                      <a:pt x="39365" y="123565"/>
                      <a:pt x="43290" y="123118"/>
                      <a:pt x="46825" y="122226"/>
                    </a:cubicBezTo>
                    <a:cubicBezTo>
                      <a:pt x="50359" y="121333"/>
                      <a:pt x="53355" y="119900"/>
                      <a:pt x="55810" y="117928"/>
                    </a:cubicBezTo>
                    <a:cubicBezTo>
                      <a:pt x="58266" y="115956"/>
                      <a:pt x="60163" y="113482"/>
                      <a:pt x="61503" y="110505"/>
                    </a:cubicBezTo>
                    <a:cubicBezTo>
                      <a:pt x="62842" y="107529"/>
                      <a:pt x="63512" y="103957"/>
                      <a:pt x="63512" y="99790"/>
                    </a:cubicBezTo>
                    <a:cubicBezTo>
                      <a:pt x="63512" y="96218"/>
                      <a:pt x="62954" y="93037"/>
                      <a:pt x="61838" y="90246"/>
                    </a:cubicBezTo>
                    <a:cubicBezTo>
                      <a:pt x="60722" y="87456"/>
                      <a:pt x="58973" y="85093"/>
                      <a:pt x="56592" y="83158"/>
                    </a:cubicBezTo>
                    <a:cubicBezTo>
                      <a:pt x="54210" y="81223"/>
                      <a:pt x="51122" y="79772"/>
                      <a:pt x="47327" y="78805"/>
                    </a:cubicBezTo>
                    <a:cubicBezTo>
                      <a:pt x="43532" y="77838"/>
                      <a:pt x="38918" y="77354"/>
                      <a:pt x="33486" y="77354"/>
                    </a:cubicBezTo>
                    <a:cubicBezTo>
                      <a:pt x="29170" y="77354"/>
                      <a:pt x="25245" y="77577"/>
                      <a:pt x="21710" y="78024"/>
                    </a:cubicBezTo>
                    <a:cubicBezTo>
                      <a:pt x="18175" y="78470"/>
                      <a:pt x="14845" y="78693"/>
                      <a:pt x="11720" y="78693"/>
                    </a:cubicBezTo>
                    <a:cubicBezTo>
                      <a:pt x="9562" y="78693"/>
                      <a:pt x="8018" y="78154"/>
                      <a:pt x="7088" y="77075"/>
                    </a:cubicBezTo>
                    <a:cubicBezTo>
                      <a:pt x="6157" y="75996"/>
                      <a:pt x="5692" y="74005"/>
                      <a:pt x="5692" y="71103"/>
                    </a:cubicBezTo>
                    <a:lnTo>
                      <a:pt x="5692" y="8372"/>
                    </a:lnTo>
                    <a:cubicBezTo>
                      <a:pt x="5692" y="5395"/>
                      <a:pt x="6269" y="3256"/>
                      <a:pt x="7423" y="1954"/>
                    </a:cubicBezTo>
                    <a:cubicBezTo>
                      <a:pt x="8576" y="651"/>
                      <a:pt x="10418" y="0"/>
                      <a:pt x="129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4CE3034-4494-A9E1-8219-18E3A5941825}"/>
                  </a:ext>
                </a:extLst>
              </p:cNvPr>
              <p:cNvSpPr txBox="1"/>
              <p:nvPr/>
            </p:nvSpPr>
            <p:spPr>
              <a:xfrm>
                <a:off x="1740291" y="2092916"/>
                <a:ext cx="95102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95102" h="110393">
                    <a:moveTo>
                      <a:pt x="58601" y="0"/>
                    </a:moveTo>
                    <a:cubicBezTo>
                      <a:pt x="65373" y="0"/>
                      <a:pt x="71084" y="1116"/>
                      <a:pt x="75735" y="3348"/>
                    </a:cubicBezTo>
                    <a:cubicBezTo>
                      <a:pt x="80386" y="5581"/>
                      <a:pt x="84144" y="8613"/>
                      <a:pt x="87009" y="12445"/>
                    </a:cubicBezTo>
                    <a:cubicBezTo>
                      <a:pt x="89874" y="16278"/>
                      <a:pt x="91939" y="20761"/>
                      <a:pt x="93204" y="25896"/>
                    </a:cubicBezTo>
                    <a:cubicBezTo>
                      <a:pt x="94469" y="31030"/>
                      <a:pt x="95102" y="37207"/>
                      <a:pt x="95102" y="44425"/>
                    </a:cubicBezTo>
                    <a:lnTo>
                      <a:pt x="95102" y="105928"/>
                    </a:lnTo>
                    <a:cubicBezTo>
                      <a:pt x="95102" y="106672"/>
                      <a:pt x="94878" y="107323"/>
                      <a:pt x="94432" y="107881"/>
                    </a:cubicBezTo>
                    <a:cubicBezTo>
                      <a:pt x="93985" y="108439"/>
                      <a:pt x="93241" y="108905"/>
                      <a:pt x="92199" y="109277"/>
                    </a:cubicBezTo>
                    <a:cubicBezTo>
                      <a:pt x="91158" y="109649"/>
                      <a:pt x="89725" y="109928"/>
                      <a:pt x="87902" y="110114"/>
                    </a:cubicBezTo>
                    <a:cubicBezTo>
                      <a:pt x="86079" y="110300"/>
                      <a:pt x="83828" y="110393"/>
                      <a:pt x="81149" y="110393"/>
                    </a:cubicBezTo>
                    <a:cubicBezTo>
                      <a:pt x="78396" y="110393"/>
                      <a:pt x="76107" y="110300"/>
                      <a:pt x="74284" y="110114"/>
                    </a:cubicBezTo>
                    <a:cubicBezTo>
                      <a:pt x="72461" y="109928"/>
                      <a:pt x="71029" y="109649"/>
                      <a:pt x="69987" y="109277"/>
                    </a:cubicBezTo>
                    <a:cubicBezTo>
                      <a:pt x="68945" y="108905"/>
                      <a:pt x="68201" y="108439"/>
                      <a:pt x="67754" y="107881"/>
                    </a:cubicBezTo>
                    <a:cubicBezTo>
                      <a:pt x="67308" y="107323"/>
                      <a:pt x="67085" y="106672"/>
                      <a:pt x="67085" y="105928"/>
                    </a:cubicBezTo>
                    <a:lnTo>
                      <a:pt x="67085" y="49113"/>
                    </a:lnTo>
                    <a:cubicBezTo>
                      <a:pt x="67085" y="44276"/>
                      <a:pt x="66731" y="40481"/>
                      <a:pt x="66024" y="37728"/>
                    </a:cubicBezTo>
                    <a:cubicBezTo>
                      <a:pt x="65317" y="34974"/>
                      <a:pt x="64294" y="32612"/>
                      <a:pt x="62955" y="30640"/>
                    </a:cubicBezTo>
                    <a:cubicBezTo>
                      <a:pt x="61615" y="28668"/>
                      <a:pt x="59885" y="27142"/>
                      <a:pt x="57764" y="26063"/>
                    </a:cubicBezTo>
                    <a:cubicBezTo>
                      <a:pt x="55643" y="24984"/>
                      <a:pt x="53169" y="24445"/>
                      <a:pt x="50341" y="24445"/>
                    </a:cubicBezTo>
                    <a:cubicBezTo>
                      <a:pt x="46770" y="24445"/>
                      <a:pt x="43160" y="25747"/>
                      <a:pt x="39514" y="28351"/>
                    </a:cubicBezTo>
                    <a:cubicBezTo>
                      <a:pt x="35868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0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5105" y="7441"/>
                      <a:pt x="40798" y="4464"/>
                    </a:cubicBezTo>
                    <a:cubicBezTo>
                      <a:pt x="46491" y="1488"/>
                      <a:pt x="52425" y="0"/>
                      <a:pt x="586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CB23020D-6A3D-8BDE-FF9E-60219948D058}"/>
                  </a:ext>
                </a:extLst>
              </p:cNvPr>
              <p:cNvSpPr txBox="1"/>
              <p:nvPr/>
            </p:nvSpPr>
            <p:spPr>
              <a:xfrm>
                <a:off x="1864116" y="2092916"/>
                <a:ext cx="158391" cy="110393"/>
              </a:xfrm>
              <a:custGeom>
                <a:avLst/>
                <a:gdLst/>
                <a:ahLst/>
                <a:cxnLst/>
                <a:rect l="l" t="t" r="r" b="b"/>
                <a:pathLst>
                  <a:path w="158391" h="110393">
                    <a:moveTo>
                      <a:pt x="57597" y="0"/>
                    </a:moveTo>
                    <a:cubicBezTo>
                      <a:pt x="61690" y="0"/>
                      <a:pt x="65373" y="427"/>
                      <a:pt x="68647" y="1283"/>
                    </a:cubicBezTo>
                    <a:cubicBezTo>
                      <a:pt x="71922" y="2139"/>
                      <a:pt x="74842" y="3367"/>
                      <a:pt x="77410" y="4967"/>
                    </a:cubicBezTo>
                    <a:cubicBezTo>
                      <a:pt x="79977" y="6567"/>
                      <a:pt x="82191" y="8483"/>
                      <a:pt x="84051" y="10715"/>
                    </a:cubicBezTo>
                    <a:cubicBezTo>
                      <a:pt x="85911" y="12948"/>
                      <a:pt x="87474" y="15441"/>
                      <a:pt x="88739" y="18194"/>
                    </a:cubicBezTo>
                    <a:cubicBezTo>
                      <a:pt x="91716" y="14994"/>
                      <a:pt x="94636" y="12241"/>
                      <a:pt x="97501" y="9934"/>
                    </a:cubicBezTo>
                    <a:cubicBezTo>
                      <a:pt x="100366" y="7627"/>
                      <a:pt x="103194" y="5748"/>
                      <a:pt x="105985" y="4297"/>
                    </a:cubicBezTo>
                    <a:cubicBezTo>
                      <a:pt x="108775" y="2846"/>
                      <a:pt x="111566" y="1767"/>
                      <a:pt x="114356" y="1060"/>
                    </a:cubicBezTo>
                    <a:cubicBezTo>
                      <a:pt x="117147" y="353"/>
                      <a:pt x="119993" y="0"/>
                      <a:pt x="122895" y="0"/>
                    </a:cubicBezTo>
                    <a:cubicBezTo>
                      <a:pt x="129518" y="0"/>
                      <a:pt x="135099" y="1116"/>
                      <a:pt x="139638" y="3348"/>
                    </a:cubicBezTo>
                    <a:cubicBezTo>
                      <a:pt x="144178" y="5581"/>
                      <a:pt x="147842" y="8613"/>
                      <a:pt x="150633" y="12445"/>
                    </a:cubicBezTo>
                    <a:cubicBezTo>
                      <a:pt x="153424" y="16278"/>
                      <a:pt x="155414" y="20761"/>
                      <a:pt x="156605" y="25896"/>
                    </a:cubicBezTo>
                    <a:cubicBezTo>
                      <a:pt x="157795" y="31030"/>
                      <a:pt x="158391" y="36462"/>
                      <a:pt x="158391" y="42192"/>
                    </a:cubicBezTo>
                    <a:lnTo>
                      <a:pt x="158391" y="105928"/>
                    </a:lnTo>
                    <a:cubicBezTo>
                      <a:pt x="158391" y="106672"/>
                      <a:pt x="158167" y="107323"/>
                      <a:pt x="157721" y="107881"/>
                    </a:cubicBezTo>
                    <a:cubicBezTo>
                      <a:pt x="157274" y="108439"/>
                      <a:pt x="156530" y="108905"/>
                      <a:pt x="155489" y="109277"/>
                    </a:cubicBezTo>
                    <a:cubicBezTo>
                      <a:pt x="154447" y="109649"/>
                      <a:pt x="153033" y="109928"/>
                      <a:pt x="151247" y="110114"/>
                    </a:cubicBezTo>
                    <a:cubicBezTo>
                      <a:pt x="149461" y="110300"/>
                      <a:pt x="147191" y="110393"/>
                      <a:pt x="144438" y="110393"/>
                    </a:cubicBezTo>
                    <a:cubicBezTo>
                      <a:pt x="141610" y="110393"/>
                      <a:pt x="139303" y="110300"/>
                      <a:pt x="137518" y="110114"/>
                    </a:cubicBezTo>
                    <a:cubicBezTo>
                      <a:pt x="135732" y="109928"/>
                      <a:pt x="134299" y="109649"/>
                      <a:pt x="133220" y="109277"/>
                    </a:cubicBezTo>
                    <a:cubicBezTo>
                      <a:pt x="132141" y="108905"/>
                      <a:pt x="131397" y="108439"/>
                      <a:pt x="130988" y="107881"/>
                    </a:cubicBezTo>
                    <a:cubicBezTo>
                      <a:pt x="130578" y="107323"/>
                      <a:pt x="130374" y="106672"/>
                      <a:pt x="130374" y="105928"/>
                    </a:cubicBezTo>
                    <a:lnTo>
                      <a:pt x="130374" y="46880"/>
                    </a:lnTo>
                    <a:cubicBezTo>
                      <a:pt x="130374" y="43532"/>
                      <a:pt x="130058" y="40481"/>
                      <a:pt x="129425" y="37728"/>
                    </a:cubicBezTo>
                    <a:cubicBezTo>
                      <a:pt x="128792" y="34974"/>
                      <a:pt x="127825" y="32612"/>
                      <a:pt x="126523" y="30640"/>
                    </a:cubicBezTo>
                    <a:cubicBezTo>
                      <a:pt x="125221" y="28668"/>
                      <a:pt x="123583" y="27142"/>
                      <a:pt x="121612" y="26063"/>
                    </a:cubicBezTo>
                    <a:cubicBezTo>
                      <a:pt x="119640" y="24984"/>
                      <a:pt x="117277" y="24445"/>
                      <a:pt x="114524" y="24445"/>
                    </a:cubicBezTo>
                    <a:cubicBezTo>
                      <a:pt x="111175" y="24445"/>
                      <a:pt x="107789" y="25747"/>
                      <a:pt x="104366" y="28351"/>
                    </a:cubicBezTo>
                    <a:cubicBezTo>
                      <a:pt x="100943" y="30956"/>
                      <a:pt x="97222" y="34751"/>
                      <a:pt x="93204" y="39737"/>
                    </a:cubicBezTo>
                    <a:lnTo>
                      <a:pt x="93204" y="105928"/>
                    </a:lnTo>
                    <a:cubicBezTo>
                      <a:pt x="93204" y="106672"/>
                      <a:pt x="92981" y="107323"/>
                      <a:pt x="92534" y="107881"/>
                    </a:cubicBezTo>
                    <a:cubicBezTo>
                      <a:pt x="92088" y="108439"/>
                      <a:pt x="91325" y="108905"/>
                      <a:pt x="90246" y="109277"/>
                    </a:cubicBezTo>
                    <a:cubicBezTo>
                      <a:pt x="89167" y="109649"/>
                      <a:pt x="87735" y="109928"/>
                      <a:pt x="85949" y="110114"/>
                    </a:cubicBezTo>
                    <a:cubicBezTo>
                      <a:pt x="84163" y="110300"/>
                      <a:pt x="81930" y="110393"/>
                      <a:pt x="79251" y="110393"/>
                    </a:cubicBezTo>
                    <a:cubicBezTo>
                      <a:pt x="76498" y="110393"/>
                      <a:pt x="74228" y="110300"/>
                      <a:pt x="72442" y="110114"/>
                    </a:cubicBezTo>
                    <a:cubicBezTo>
                      <a:pt x="70656" y="109928"/>
                      <a:pt x="69224" y="109649"/>
                      <a:pt x="68145" y="109277"/>
                    </a:cubicBezTo>
                    <a:cubicBezTo>
                      <a:pt x="67066" y="108905"/>
                      <a:pt x="66303" y="108439"/>
                      <a:pt x="65857" y="107881"/>
                    </a:cubicBezTo>
                    <a:cubicBezTo>
                      <a:pt x="65410" y="107323"/>
                      <a:pt x="65187" y="106672"/>
                      <a:pt x="65187" y="105928"/>
                    </a:cubicBezTo>
                    <a:lnTo>
                      <a:pt x="65187" y="46880"/>
                    </a:lnTo>
                    <a:cubicBezTo>
                      <a:pt x="65187" y="43532"/>
                      <a:pt x="64871" y="40481"/>
                      <a:pt x="64238" y="37728"/>
                    </a:cubicBezTo>
                    <a:cubicBezTo>
                      <a:pt x="63606" y="34974"/>
                      <a:pt x="62657" y="32612"/>
                      <a:pt x="61392" y="30640"/>
                    </a:cubicBezTo>
                    <a:cubicBezTo>
                      <a:pt x="60127" y="28668"/>
                      <a:pt x="58490" y="27142"/>
                      <a:pt x="56481" y="26063"/>
                    </a:cubicBezTo>
                    <a:cubicBezTo>
                      <a:pt x="54471" y="24984"/>
                      <a:pt x="52127" y="24445"/>
                      <a:pt x="49448" y="24445"/>
                    </a:cubicBezTo>
                    <a:cubicBezTo>
                      <a:pt x="46025" y="24445"/>
                      <a:pt x="42602" y="25747"/>
                      <a:pt x="39179" y="28351"/>
                    </a:cubicBezTo>
                    <a:cubicBezTo>
                      <a:pt x="35756" y="30956"/>
                      <a:pt x="32073" y="34751"/>
                      <a:pt x="28129" y="39737"/>
                    </a:cubicBezTo>
                    <a:lnTo>
                      <a:pt x="28129" y="105928"/>
                    </a:lnTo>
                    <a:cubicBezTo>
                      <a:pt x="28129" y="106672"/>
                      <a:pt x="27906" y="107323"/>
                      <a:pt x="27459" y="107881"/>
                    </a:cubicBezTo>
                    <a:cubicBezTo>
                      <a:pt x="27013" y="108439"/>
                      <a:pt x="26250" y="108905"/>
                      <a:pt x="25171" y="109277"/>
                    </a:cubicBezTo>
                    <a:cubicBezTo>
                      <a:pt x="24092" y="109649"/>
                      <a:pt x="22659" y="109928"/>
                      <a:pt x="20873" y="110114"/>
                    </a:cubicBezTo>
                    <a:cubicBezTo>
                      <a:pt x="19088" y="110300"/>
                      <a:pt x="16818" y="110393"/>
                      <a:pt x="14065" y="110393"/>
                    </a:cubicBezTo>
                    <a:cubicBezTo>
                      <a:pt x="11311" y="110393"/>
                      <a:pt x="9042" y="110300"/>
                      <a:pt x="7256" y="110114"/>
                    </a:cubicBezTo>
                    <a:cubicBezTo>
                      <a:pt x="5470" y="109928"/>
                      <a:pt x="4037" y="109649"/>
                      <a:pt x="2958" y="109277"/>
                    </a:cubicBezTo>
                    <a:cubicBezTo>
                      <a:pt x="1879" y="108905"/>
                      <a:pt x="1117" y="108439"/>
                      <a:pt x="670" y="107881"/>
                    </a:cubicBezTo>
                    <a:cubicBezTo>
                      <a:pt x="224" y="107323"/>
                      <a:pt x="0" y="106672"/>
                      <a:pt x="0" y="105928"/>
                    </a:cubicBezTo>
                    <a:lnTo>
                      <a:pt x="0" y="6362"/>
                    </a:lnTo>
                    <a:cubicBezTo>
                      <a:pt x="0" y="5618"/>
                      <a:pt x="186" y="4967"/>
                      <a:pt x="558" y="4409"/>
                    </a:cubicBezTo>
                    <a:cubicBezTo>
                      <a:pt x="931" y="3850"/>
                      <a:pt x="1600" y="3385"/>
                      <a:pt x="2568" y="3013"/>
                    </a:cubicBezTo>
                    <a:cubicBezTo>
                      <a:pt x="3535" y="2641"/>
                      <a:pt x="4781" y="2362"/>
                      <a:pt x="6307" y="2176"/>
                    </a:cubicBezTo>
                    <a:cubicBezTo>
                      <a:pt x="7832" y="1990"/>
                      <a:pt x="9749" y="1897"/>
                      <a:pt x="12055" y="1897"/>
                    </a:cubicBezTo>
                    <a:cubicBezTo>
                      <a:pt x="14437" y="1897"/>
                      <a:pt x="16409" y="1990"/>
                      <a:pt x="17971" y="2176"/>
                    </a:cubicBezTo>
                    <a:cubicBezTo>
                      <a:pt x="19534" y="2362"/>
                      <a:pt x="20743" y="2641"/>
                      <a:pt x="21599" y="3013"/>
                    </a:cubicBezTo>
                    <a:cubicBezTo>
                      <a:pt x="22455" y="3385"/>
                      <a:pt x="23069" y="3850"/>
                      <a:pt x="23441" y="4409"/>
                    </a:cubicBezTo>
                    <a:cubicBezTo>
                      <a:pt x="23813" y="4967"/>
                      <a:pt x="23999" y="5618"/>
                      <a:pt x="23999" y="6362"/>
                    </a:cubicBezTo>
                    <a:lnTo>
                      <a:pt x="23999" y="17859"/>
                    </a:lnTo>
                    <a:cubicBezTo>
                      <a:pt x="29506" y="11906"/>
                      <a:pt x="34994" y="7441"/>
                      <a:pt x="40463" y="4464"/>
                    </a:cubicBezTo>
                    <a:cubicBezTo>
                      <a:pt x="45932" y="1488"/>
                      <a:pt x="51644" y="0"/>
                      <a:pt x="575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b="1"/>
              </a:p>
            </p:txBody>
          </p:sp>
        </p:grp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C5287759-048C-D30E-6769-EFEA977F391F}"/>
                </a:ext>
              </a:extLst>
            </p:cNvPr>
            <p:cNvSpPr/>
            <p:nvPr/>
          </p:nvSpPr>
          <p:spPr>
            <a:xfrm rot="10800000">
              <a:off x="5611974" y="2816586"/>
              <a:ext cx="484026" cy="61241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123BC59-F152-4679-9C1B-2EF6DB59EF2B}"/>
              </a:ext>
            </a:extLst>
          </p:cNvPr>
          <p:cNvGrpSpPr/>
          <p:nvPr/>
        </p:nvGrpSpPr>
        <p:grpSpPr>
          <a:xfrm>
            <a:off x="5445275" y="3653693"/>
            <a:ext cx="657005" cy="1223305"/>
            <a:chOff x="6130920" y="811537"/>
            <a:chExt cx="903433" cy="16821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D2F7B52-88E3-71EA-4A8A-A42609C908D4}"/>
                </a:ext>
              </a:extLst>
            </p:cNvPr>
            <p:cNvGrpSpPr/>
            <p:nvPr/>
          </p:nvGrpSpPr>
          <p:grpSpPr>
            <a:xfrm>
              <a:off x="6130920" y="811537"/>
              <a:ext cx="662844" cy="1081799"/>
              <a:chOff x="6198335" y="806431"/>
              <a:chExt cx="914366" cy="1492298"/>
            </a:xfrm>
          </p:grpSpPr>
          <p:sp>
            <p:nvSpPr>
              <p:cNvPr id="244" name="Freeform 351">
                <a:extLst>
                  <a:ext uri="{FF2B5EF4-FFF2-40B4-BE49-F238E27FC236}">
                    <a16:creationId xmlns:a16="http://schemas.microsoft.com/office/drawing/2014/main" id="{8A79B7DC-EA11-9999-65D4-37A83AD52CCB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6EF0C8D-B29D-0057-1DD1-F331CC635045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49" name="Freeform 356">
                  <a:extLst>
                    <a:ext uri="{FF2B5EF4-FFF2-40B4-BE49-F238E27FC236}">
                      <a16:creationId xmlns:a16="http://schemas.microsoft.com/office/drawing/2014/main" id="{F87953DD-BB04-48F4-8D29-6A06F91A22F1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3CB5934-8060-784F-5E1C-E528E27CF161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42FA668-F59F-9054-86DC-BC6F065D7583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B6725D18-0126-C893-2C9C-E6195E1B6DAF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F2145FE2-37FE-3464-234C-9864F1252BB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2" name="Freeform 359">
                  <a:extLst>
                    <a:ext uri="{FF2B5EF4-FFF2-40B4-BE49-F238E27FC236}">
                      <a16:creationId xmlns:a16="http://schemas.microsoft.com/office/drawing/2014/main" id="{D2D5330D-8DF5-9709-8B51-12BF9004A0DD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Freeform 355">
                <a:extLst>
                  <a:ext uri="{FF2B5EF4-FFF2-40B4-BE49-F238E27FC236}">
                    <a16:creationId xmlns:a16="http://schemas.microsoft.com/office/drawing/2014/main" id="{D4D9151F-1783-472E-F2B5-4E1CC2C410C6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4CDF9A4B-E54D-8606-5DCF-0A563F49C595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E4F0B069-7A10-F6E2-BC1B-ED52A46B914F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B732B0B-8314-2548-C32D-610964E587C6}"/>
                </a:ext>
              </a:extLst>
            </p:cNvPr>
            <p:cNvGrpSpPr/>
            <p:nvPr/>
          </p:nvGrpSpPr>
          <p:grpSpPr>
            <a:xfrm>
              <a:off x="6371509" y="1145857"/>
              <a:ext cx="662844" cy="1081799"/>
              <a:chOff x="6198335" y="806431"/>
              <a:chExt cx="914366" cy="1492298"/>
            </a:xfrm>
          </p:grpSpPr>
          <p:sp>
            <p:nvSpPr>
              <p:cNvPr id="233" name="Freeform 351">
                <a:extLst>
                  <a:ext uri="{FF2B5EF4-FFF2-40B4-BE49-F238E27FC236}">
                    <a16:creationId xmlns:a16="http://schemas.microsoft.com/office/drawing/2014/main" id="{D69DD78B-6EFC-1DB5-3C94-3D28007C2587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885A7AC9-A8BE-FD48-B721-E68F6ECCC361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38" name="Freeform 356">
                  <a:extLst>
                    <a:ext uri="{FF2B5EF4-FFF2-40B4-BE49-F238E27FC236}">
                      <a16:creationId xmlns:a16="http://schemas.microsoft.com/office/drawing/2014/main" id="{1A2DB18F-0606-94C9-B45D-8F9310E6D9B2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C0E1E80-8ABB-10C5-6EA4-CC4613F83F15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562DD643-BDFB-0ACB-1740-05A13442C91A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444DC6CD-E603-FFCC-0C18-0FB465FCA8B1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40D9300C-C5B8-F81F-B622-BF3009CD75DF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1" name="Freeform 359">
                  <a:extLst>
                    <a:ext uri="{FF2B5EF4-FFF2-40B4-BE49-F238E27FC236}">
                      <a16:creationId xmlns:a16="http://schemas.microsoft.com/office/drawing/2014/main" id="{8123AD1A-CFAA-D658-1C86-AA26185FE45B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Freeform 355">
                <a:extLst>
                  <a:ext uri="{FF2B5EF4-FFF2-40B4-BE49-F238E27FC236}">
                    <a16:creationId xmlns:a16="http://schemas.microsoft.com/office/drawing/2014/main" id="{58D553E2-66B5-1E1E-6B9D-1F44E45E9272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ACA2CD6F-3F82-D959-6343-94E60A026F92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9829D5E1-DFFF-D81D-2259-A094118340D4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9E31248A-98A9-8C05-89F0-8051AE31DBEC}"/>
                </a:ext>
              </a:extLst>
            </p:cNvPr>
            <p:cNvGrpSpPr/>
            <p:nvPr/>
          </p:nvGrpSpPr>
          <p:grpSpPr>
            <a:xfrm>
              <a:off x="6179607" y="1411878"/>
              <a:ext cx="662844" cy="1081799"/>
              <a:chOff x="6198335" y="806431"/>
              <a:chExt cx="914366" cy="1492298"/>
            </a:xfrm>
          </p:grpSpPr>
          <p:sp>
            <p:nvSpPr>
              <p:cNvPr id="222" name="Freeform 351">
                <a:extLst>
                  <a:ext uri="{FF2B5EF4-FFF2-40B4-BE49-F238E27FC236}">
                    <a16:creationId xmlns:a16="http://schemas.microsoft.com/office/drawing/2014/main" id="{C47E3DB5-C059-701B-3844-BFE877011F2F}"/>
                  </a:ext>
                </a:extLst>
              </p:cNvPr>
              <p:cNvSpPr/>
              <p:nvPr/>
            </p:nvSpPr>
            <p:spPr>
              <a:xfrm>
                <a:off x="6738766" y="1126480"/>
                <a:ext cx="351914" cy="1172249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07289"/>
              </a:solidFill>
              <a:ln w="19050" cap="rnd" cmpd="sng" algn="ctr">
                <a:solidFill>
                  <a:srgbClr val="50728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A8CB58E6-2460-410A-C1D7-0B484E0A0218}"/>
                  </a:ext>
                </a:extLst>
              </p:cNvPr>
              <p:cNvGrpSpPr/>
              <p:nvPr/>
            </p:nvGrpSpPr>
            <p:grpSpPr>
              <a:xfrm>
                <a:off x="6198335" y="806431"/>
                <a:ext cx="914366" cy="318328"/>
                <a:chOff x="5345302" y="1788793"/>
                <a:chExt cx="2530550" cy="880988"/>
              </a:xfrm>
            </p:grpSpPr>
            <p:sp>
              <p:nvSpPr>
                <p:cNvPr id="227" name="Freeform 356">
                  <a:extLst>
                    <a:ext uri="{FF2B5EF4-FFF2-40B4-BE49-F238E27FC236}">
                      <a16:creationId xmlns:a16="http://schemas.microsoft.com/office/drawing/2014/main" id="{8FCE45FD-47E3-580C-71B9-FDBB7A93CA18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743E2BCA-DE77-6A96-C6CF-898253F5EF3F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07289"/>
                </a:solidFill>
                <a:ln w="19050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099241F-D80F-F26C-ABA4-5F9E0DB26973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6E58F5FC-9547-2971-525A-4AB871ADFCCD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8538E2B5-938F-C16B-4992-1A6C5169C6FF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07289"/>
                  </a:solidFill>
                  <a:ln w="19050" cap="rnd" cmpd="sng" algn="ctr">
                    <a:solidFill>
                      <a:srgbClr val="50728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ed Hat Tex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0" name="Freeform 359">
                  <a:extLst>
                    <a:ext uri="{FF2B5EF4-FFF2-40B4-BE49-F238E27FC236}">
                      <a16:creationId xmlns:a16="http://schemas.microsoft.com/office/drawing/2014/main" id="{86881554-AE3E-39C8-AF07-3D9361427794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50728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ed Hat Tex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Freeform 355">
                <a:extLst>
                  <a:ext uri="{FF2B5EF4-FFF2-40B4-BE49-F238E27FC236}">
                    <a16:creationId xmlns:a16="http://schemas.microsoft.com/office/drawing/2014/main" id="{07F656EE-FFBB-B520-6AB3-F714A5E67919}"/>
                  </a:ext>
                </a:extLst>
              </p:cNvPr>
              <p:cNvSpPr/>
              <p:nvPr/>
            </p:nvSpPr>
            <p:spPr>
              <a:xfrm>
                <a:off x="6746312" y="1696792"/>
                <a:ext cx="336361" cy="596773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4C05D497-FC72-CC2A-D3B3-8AE51A20CB05}"/>
                  </a:ext>
                </a:extLst>
              </p:cNvPr>
              <p:cNvSpPr/>
              <p:nvPr/>
            </p:nvSpPr>
            <p:spPr>
              <a:xfrm>
                <a:off x="6733333" y="1203328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516880BA-A05A-FCAB-1207-CC820AFD11DF}"/>
                  </a:ext>
                </a:extLst>
              </p:cNvPr>
              <p:cNvSpPr/>
              <p:nvPr/>
            </p:nvSpPr>
            <p:spPr>
              <a:xfrm>
                <a:off x="6733333" y="1488291"/>
                <a:ext cx="229239" cy="53664"/>
              </a:xfrm>
              <a:prstGeom prst="roundRect">
                <a:avLst>
                  <a:gd name="adj" fmla="val 50000"/>
                </a:avLst>
              </a:prstGeom>
              <a:solidFill>
                <a:srgbClr val="385263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ed Hat Tex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5" name="Right Arrow 388">
            <a:extLst>
              <a:ext uri="{FF2B5EF4-FFF2-40B4-BE49-F238E27FC236}">
                <a16:creationId xmlns:a16="http://schemas.microsoft.com/office/drawing/2014/main" id="{A014D3E9-6A2C-0226-9CE9-6C34449B63CF}"/>
              </a:ext>
            </a:extLst>
          </p:cNvPr>
          <p:cNvSpPr/>
          <p:nvPr/>
        </p:nvSpPr>
        <p:spPr>
          <a:xfrm>
            <a:off x="6178324" y="4141407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6" name="Right Arrow 388">
            <a:extLst>
              <a:ext uri="{FF2B5EF4-FFF2-40B4-BE49-F238E27FC236}">
                <a16:creationId xmlns:a16="http://schemas.microsoft.com/office/drawing/2014/main" id="{D89C5D3B-BE79-B568-EDEA-19D32650145D}"/>
              </a:ext>
            </a:extLst>
          </p:cNvPr>
          <p:cNvSpPr/>
          <p:nvPr/>
        </p:nvSpPr>
        <p:spPr>
          <a:xfrm>
            <a:off x="7759960" y="4166248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sp>
        <p:nvSpPr>
          <p:cNvPr id="257" name="Right Arrow 388">
            <a:extLst>
              <a:ext uri="{FF2B5EF4-FFF2-40B4-BE49-F238E27FC236}">
                <a16:creationId xmlns:a16="http://schemas.microsoft.com/office/drawing/2014/main" id="{92B631DC-B4B1-5F32-46D2-EF84BDE764D1}"/>
              </a:ext>
            </a:extLst>
          </p:cNvPr>
          <p:cNvSpPr/>
          <p:nvPr/>
        </p:nvSpPr>
        <p:spPr>
          <a:xfrm>
            <a:off x="9733676" y="4114561"/>
            <a:ext cx="524588" cy="252099"/>
          </a:xfrm>
          <a:prstGeom prst="rightArrow">
            <a:avLst>
              <a:gd name="adj1" fmla="val 40579"/>
              <a:gd name="adj2" fmla="val 111238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ed Hat Text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12DFEAF-B346-D00D-F47D-BCBC637BA937}"/>
              </a:ext>
            </a:extLst>
          </p:cNvPr>
          <p:cNvGrpSpPr/>
          <p:nvPr/>
        </p:nvGrpSpPr>
        <p:grpSpPr>
          <a:xfrm>
            <a:off x="10380483" y="2355973"/>
            <a:ext cx="856516" cy="857433"/>
            <a:chOff x="5481918" y="1453931"/>
            <a:chExt cx="3837335" cy="3841442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60972A0-64AD-B45C-E198-A7E26A007DFE}"/>
                </a:ext>
              </a:extLst>
            </p:cNvPr>
            <p:cNvSpPr/>
            <p:nvPr/>
          </p:nvSpPr>
          <p:spPr>
            <a:xfrm>
              <a:off x="5671178" y="1458974"/>
              <a:ext cx="3648075" cy="3648075"/>
            </a:xfrm>
            <a:custGeom>
              <a:avLst/>
              <a:gdLst>
                <a:gd name="connsiteX0" fmla="*/ -990 w 3648075"/>
                <a:gd name="connsiteY0" fmla="*/ -541 h 3648075"/>
                <a:gd name="connsiteX1" fmla="*/ 3647085 w 3648075"/>
                <a:gd name="connsiteY1" fmla="*/ -541 h 3648075"/>
                <a:gd name="connsiteX2" fmla="*/ 3647085 w 3648075"/>
                <a:gd name="connsiteY2" fmla="*/ 3647534 h 3648075"/>
                <a:gd name="connsiteX3" fmla="*/ -990 w 3648075"/>
                <a:gd name="connsiteY3" fmla="*/ 3647534 h 364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5" h="3648075">
                  <a:moveTo>
                    <a:pt x="-990" y="-541"/>
                  </a:moveTo>
                  <a:lnTo>
                    <a:pt x="3647085" y="-541"/>
                  </a:lnTo>
                  <a:lnTo>
                    <a:pt x="3647085" y="3647534"/>
                  </a:lnTo>
                  <a:lnTo>
                    <a:pt x="-990" y="3647534"/>
                  </a:lnTo>
                  <a:close/>
                </a:path>
              </a:pathLst>
            </a:custGeom>
            <a:solidFill>
              <a:srgbClr val="FFFFFF"/>
            </a:solidFill>
            <a:ln w="43656" cap="flat">
              <a:solidFill>
                <a:srgbClr val="E7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25B0DE2-14F0-0AA9-E1DC-13A941FD5BC0}"/>
                </a:ext>
              </a:extLst>
            </p:cNvPr>
            <p:cNvSpPr/>
            <p:nvPr/>
          </p:nvSpPr>
          <p:spPr>
            <a:xfrm>
              <a:off x="5751860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EC79EA6-C9CC-7083-523D-8324EC8B6BC0}"/>
                </a:ext>
              </a:extLst>
            </p:cNvPr>
            <p:cNvSpPr/>
            <p:nvPr/>
          </p:nvSpPr>
          <p:spPr>
            <a:xfrm>
              <a:off x="5751860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5A6742E-DB07-FCEC-A0C4-FA92626A4133}"/>
                </a:ext>
              </a:extLst>
            </p:cNvPr>
            <p:cNvSpPr/>
            <p:nvPr/>
          </p:nvSpPr>
          <p:spPr>
            <a:xfrm>
              <a:off x="5751860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600A4E0-ED45-18DB-BCC8-3E8111C76B88}"/>
                </a:ext>
              </a:extLst>
            </p:cNvPr>
            <p:cNvSpPr/>
            <p:nvPr/>
          </p:nvSpPr>
          <p:spPr>
            <a:xfrm>
              <a:off x="5751860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7F77522-440D-BCA7-56FD-2CD5E38C8832}"/>
                </a:ext>
              </a:extLst>
            </p:cNvPr>
            <p:cNvSpPr/>
            <p:nvPr/>
          </p:nvSpPr>
          <p:spPr>
            <a:xfrm>
              <a:off x="5751860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165146B-0C1C-915C-DB19-24C600934475}"/>
                </a:ext>
              </a:extLst>
            </p:cNvPr>
            <p:cNvSpPr/>
            <p:nvPr/>
          </p:nvSpPr>
          <p:spPr>
            <a:xfrm>
              <a:off x="5751860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771FECE-6AF3-A8ED-460E-4AA5E6EAE533}"/>
                </a:ext>
              </a:extLst>
            </p:cNvPr>
            <p:cNvSpPr/>
            <p:nvPr/>
          </p:nvSpPr>
          <p:spPr>
            <a:xfrm>
              <a:off x="6332885" y="44744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D754CF1E-6951-B1CA-1028-4B6D4D529765}"/>
                </a:ext>
              </a:extLst>
            </p:cNvPr>
            <p:cNvSpPr/>
            <p:nvPr/>
          </p:nvSpPr>
          <p:spPr>
            <a:xfrm>
              <a:off x="6332885" y="1531253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3A389C9-A045-03E6-E6B4-65BDC22133AA}"/>
                </a:ext>
              </a:extLst>
            </p:cNvPr>
            <p:cNvSpPr/>
            <p:nvPr/>
          </p:nvSpPr>
          <p:spPr>
            <a:xfrm>
              <a:off x="6332885" y="2121803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1D0C7466-C21D-E4BE-1E85-D235C007F78D}"/>
                </a:ext>
              </a:extLst>
            </p:cNvPr>
            <p:cNvSpPr/>
            <p:nvPr/>
          </p:nvSpPr>
          <p:spPr>
            <a:xfrm>
              <a:off x="6332885" y="2702828"/>
              <a:ext cx="581024" cy="581023"/>
            </a:xfrm>
            <a:custGeom>
              <a:avLst/>
              <a:gdLst>
                <a:gd name="connsiteX0" fmla="*/ -990 w 581024"/>
                <a:gd name="connsiteY0" fmla="*/ -541 h 581023"/>
                <a:gd name="connsiteX1" fmla="*/ 580034 w 581024"/>
                <a:gd name="connsiteY1" fmla="*/ -541 h 581023"/>
                <a:gd name="connsiteX2" fmla="*/ 580034 w 581024"/>
                <a:gd name="connsiteY2" fmla="*/ 580482 h 581023"/>
                <a:gd name="connsiteX3" fmla="*/ -990 w 581024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81023">
                  <a:moveTo>
                    <a:pt x="-990" y="-541"/>
                  </a:moveTo>
                  <a:lnTo>
                    <a:pt x="580034" y="-541"/>
                  </a:lnTo>
                  <a:lnTo>
                    <a:pt x="580034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6B81765-90D2-207C-1417-4087E1BB7075}"/>
                </a:ext>
              </a:extLst>
            </p:cNvPr>
            <p:cNvSpPr/>
            <p:nvPr/>
          </p:nvSpPr>
          <p:spPr>
            <a:xfrm>
              <a:off x="6332885" y="3293378"/>
              <a:ext cx="581024" cy="571501"/>
            </a:xfrm>
            <a:custGeom>
              <a:avLst/>
              <a:gdLst>
                <a:gd name="connsiteX0" fmla="*/ -990 w 581024"/>
                <a:gd name="connsiteY0" fmla="*/ -541 h 571501"/>
                <a:gd name="connsiteX1" fmla="*/ 580034 w 581024"/>
                <a:gd name="connsiteY1" fmla="*/ -541 h 571501"/>
                <a:gd name="connsiteX2" fmla="*/ 580034 w 581024"/>
                <a:gd name="connsiteY2" fmla="*/ 570961 h 571501"/>
                <a:gd name="connsiteX3" fmla="*/ -990 w 581024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501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BAF233B-D02E-1268-F13C-7BD244958CCA}"/>
                </a:ext>
              </a:extLst>
            </p:cNvPr>
            <p:cNvSpPr/>
            <p:nvPr/>
          </p:nvSpPr>
          <p:spPr>
            <a:xfrm>
              <a:off x="6332885" y="3883928"/>
              <a:ext cx="581024" cy="571498"/>
            </a:xfrm>
            <a:custGeom>
              <a:avLst/>
              <a:gdLst>
                <a:gd name="connsiteX0" fmla="*/ -990 w 581024"/>
                <a:gd name="connsiteY0" fmla="*/ -541 h 571498"/>
                <a:gd name="connsiteX1" fmla="*/ 580034 w 581024"/>
                <a:gd name="connsiteY1" fmla="*/ -541 h 571498"/>
                <a:gd name="connsiteX2" fmla="*/ 580034 w 581024"/>
                <a:gd name="connsiteY2" fmla="*/ 570957 h 571498"/>
                <a:gd name="connsiteX3" fmla="*/ -990 w 581024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4" h="571498">
                  <a:moveTo>
                    <a:pt x="-990" y="-541"/>
                  </a:moveTo>
                  <a:lnTo>
                    <a:pt x="580034" y="-541"/>
                  </a:lnTo>
                  <a:lnTo>
                    <a:pt x="580034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9D5DB78-0ADB-F3B3-E066-6A9E5DCC625A}"/>
                </a:ext>
              </a:extLst>
            </p:cNvPr>
            <p:cNvSpPr/>
            <p:nvPr/>
          </p:nvSpPr>
          <p:spPr>
            <a:xfrm>
              <a:off x="692343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434AD65-226C-0884-B2BD-9F333DA19FFD}"/>
                </a:ext>
              </a:extLst>
            </p:cNvPr>
            <p:cNvSpPr/>
            <p:nvPr/>
          </p:nvSpPr>
          <p:spPr>
            <a:xfrm>
              <a:off x="692343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7D34394-00DB-FCC7-0448-B52F534DF79F}"/>
                </a:ext>
              </a:extLst>
            </p:cNvPr>
            <p:cNvSpPr/>
            <p:nvPr/>
          </p:nvSpPr>
          <p:spPr>
            <a:xfrm>
              <a:off x="692343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FE68841-CD2F-CC25-B50F-AC1BD917F367}"/>
                </a:ext>
              </a:extLst>
            </p:cNvPr>
            <p:cNvSpPr/>
            <p:nvPr/>
          </p:nvSpPr>
          <p:spPr>
            <a:xfrm>
              <a:off x="692343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E047D24-5DBD-2871-EF8E-E474403A4EEC}"/>
                </a:ext>
              </a:extLst>
            </p:cNvPr>
            <p:cNvSpPr/>
            <p:nvPr/>
          </p:nvSpPr>
          <p:spPr>
            <a:xfrm>
              <a:off x="692343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49315A3-CDF2-2920-D3F3-C2CF206616C9}"/>
                </a:ext>
              </a:extLst>
            </p:cNvPr>
            <p:cNvSpPr/>
            <p:nvPr/>
          </p:nvSpPr>
          <p:spPr>
            <a:xfrm>
              <a:off x="692343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15F8969-C587-67E2-C045-FCACCEA9ED86}"/>
                </a:ext>
              </a:extLst>
            </p:cNvPr>
            <p:cNvSpPr/>
            <p:nvPr/>
          </p:nvSpPr>
          <p:spPr>
            <a:xfrm>
              <a:off x="750446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670B3A0-C720-3CA3-A062-18944F096FFB}"/>
                </a:ext>
              </a:extLst>
            </p:cNvPr>
            <p:cNvSpPr/>
            <p:nvPr/>
          </p:nvSpPr>
          <p:spPr>
            <a:xfrm>
              <a:off x="750446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C3C4D51-A696-03E4-E726-B273D4E34E05}"/>
                </a:ext>
              </a:extLst>
            </p:cNvPr>
            <p:cNvSpPr/>
            <p:nvPr/>
          </p:nvSpPr>
          <p:spPr>
            <a:xfrm>
              <a:off x="750446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CD583DB-CD34-4668-8165-0F79EFA88369}"/>
                </a:ext>
              </a:extLst>
            </p:cNvPr>
            <p:cNvSpPr/>
            <p:nvPr/>
          </p:nvSpPr>
          <p:spPr>
            <a:xfrm>
              <a:off x="750446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88B5DE9-35E0-90D8-270F-C8B7C41AB988}"/>
                </a:ext>
              </a:extLst>
            </p:cNvPr>
            <p:cNvSpPr/>
            <p:nvPr/>
          </p:nvSpPr>
          <p:spPr>
            <a:xfrm>
              <a:off x="750446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D2C88E1-0998-FA48-77EE-AF11AB2F2995}"/>
                </a:ext>
              </a:extLst>
            </p:cNvPr>
            <p:cNvSpPr/>
            <p:nvPr/>
          </p:nvSpPr>
          <p:spPr>
            <a:xfrm>
              <a:off x="750446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94E3A75-22EC-05F7-799C-DA78D8347797}"/>
                </a:ext>
              </a:extLst>
            </p:cNvPr>
            <p:cNvSpPr/>
            <p:nvPr/>
          </p:nvSpPr>
          <p:spPr>
            <a:xfrm>
              <a:off x="8085485" y="44744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95E8034-35E2-2A22-1080-C710E9D1998C}"/>
                </a:ext>
              </a:extLst>
            </p:cNvPr>
            <p:cNvSpPr/>
            <p:nvPr/>
          </p:nvSpPr>
          <p:spPr>
            <a:xfrm>
              <a:off x="8085485" y="1531253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3F04E47-30F1-3222-1828-348C19B0BBD8}"/>
                </a:ext>
              </a:extLst>
            </p:cNvPr>
            <p:cNvSpPr/>
            <p:nvPr/>
          </p:nvSpPr>
          <p:spPr>
            <a:xfrm>
              <a:off x="8085485" y="2121803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46876D9-3A0A-5CEA-C015-BD81B1916C02}"/>
                </a:ext>
              </a:extLst>
            </p:cNvPr>
            <p:cNvSpPr/>
            <p:nvPr/>
          </p:nvSpPr>
          <p:spPr>
            <a:xfrm>
              <a:off x="8085485" y="2702828"/>
              <a:ext cx="571500" cy="581023"/>
            </a:xfrm>
            <a:custGeom>
              <a:avLst/>
              <a:gdLst>
                <a:gd name="connsiteX0" fmla="*/ -990 w 571500"/>
                <a:gd name="connsiteY0" fmla="*/ -541 h 581023"/>
                <a:gd name="connsiteX1" fmla="*/ 570511 w 571500"/>
                <a:gd name="connsiteY1" fmla="*/ -541 h 581023"/>
                <a:gd name="connsiteX2" fmla="*/ 570511 w 571500"/>
                <a:gd name="connsiteY2" fmla="*/ 580482 h 581023"/>
                <a:gd name="connsiteX3" fmla="*/ -990 w 571500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81023">
                  <a:moveTo>
                    <a:pt x="-990" y="-541"/>
                  </a:moveTo>
                  <a:lnTo>
                    <a:pt x="570511" y="-541"/>
                  </a:lnTo>
                  <a:lnTo>
                    <a:pt x="570511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4639FA9-5879-E05A-84E8-CAB370E998BA}"/>
                </a:ext>
              </a:extLst>
            </p:cNvPr>
            <p:cNvSpPr/>
            <p:nvPr/>
          </p:nvSpPr>
          <p:spPr>
            <a:xfrm>
              <a:off x="8085485" y="3293378"/>
              <a:ext cx="571500" cy="571501"/>
            </a:xfrm>
            <a:custGeom>
              <a:avLst/>
              <a:gdLst>
                <a:gd name="connsiteX0" fmla="*/ -990 w 571500"/>
                <a:gd name="connsiteY0" fmla="*/ -541 h 571501"/>
                <a:gd name="connsiteX1" fmla="*/ 570511 w 571500"/>
                <a:gd name="connsiteY1" fmla="*/ -541 h 571501"/>
                <a:gd name="connsiteX2" fmla="*/ 570511 w 571500"/>
                <a:gd name="connsiteY2" fmla="*/ 570961 h 571501"/>
                <a:gd name="connsiteX3" fmla="*/ -990 w 571500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501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04F4893-991E-E33E-D3D1-A69E046E6009}"/>
                </a:ext>
              </a:extLst>
            </p:cNvPr>
            <p:cNvSpPr/>
            <p:nvPr/>
          </p:nvSpPr>
          <p:spPr>
            <a:xfrm>
              <a:off x="8085485" y="3883928"/>
              <a:ext cx="571500" cy="571498"/>
            </a:xfrm>
            <a:custGeom>
              <a:avLst/>
              <a:gdLst>
                <a:gd name="connsiteX0" fmla="*/ -990 w 571500"/>
                <a:gd name="connsiteY0" fmla="*/ -541 h 571498"/>
                <a:gd name="connsiteX1" fmla="*/ 570511 w 571500"/>
                <a:gd name="connsiteY1" fmla="*/ -541 h 571498"/>
                <a:gd name="connsiteX2" fmla="*/ 570511 w 571500"/>
                <a:gd name="connsiteY2" fmla="*/ 570957 h 571498"/>
                <a:gd name="connsiteX3" fmla="*/ -990 w 571500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571498">
                  <a:moveTo>
                    <a:pt x="-990" y="-541"/>
                  </a:moveTo>
                  <a:lnTo>
                    <a:pt x="570511" y="-541"/>
                  </a:lnTo>
                  <a:lnTo>
                    <a:pt x="570511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E056228-04FC-8D65-2DA1-6FEF565EBE68}"/>
                </a:ext>
              </a:extLst>
            </p:cNvPr>
            <p:cNvSpPr/>
            <p:nvPr/>
          </p:nvSpPr>
          <p:spPr>
            <a:xfrm>
              <a:off x="8666510" y="44744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5078420-47F1-9A09-3BFC-BCFB98A2660B}"/>
                </a:ext>
              </a:extLst>
            </p:cNvPr>
            <p:cNvSpPr/>
            <p:nvPr/>
          </p:nvSpPr>
          <p:spPr>
            <a:xfrm>
              <a:off x="8666510" y="1531253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79A980-9E46-CDB3-E978-42B9A45F7155}"/>
                </a:ext>
              </a:extLst>
            </p:cNvPr>
            <p:cNvSpPr/>
            <p:nvPr/>
          </p:nvSpPr>
          <p:spPr>
            <a:xfrm>
              <a:off x="8666510" y="2121803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941E343-EBF5-B4B6-2555-953B53F75E22}"/>
                </a:ext>
              </a:extLst>
            </p:cNvPr>
            <p:cNvSpPr/>
            <p:nvPr/>
          </p:nvSpPr>
          <p:spPr>
            <a:xfrm>
              <a:off x="8666510" y="2702828"/>
              <a:ext cx="571498" cy="581023"/>
            </a:xfrm>
            <a:custGeom>
              <a:avLst/>
              <a:gdLst>
                <a:gd name="connsiteX0" fmla="*/ -990 w 571498"/>
                <a:gd name="connsiteY0" fmla="*/ -541 h 581023"/>
                <a:gd name="connsiteX1" fmla="*/ 570508 w 571498"/>
                <a:gd name="connsiteY1" fmla="*/ -541 h 581023"/>
                <a:gd name="connsiteX2" fmla="*/ 570508 w 571498"/>
                <a:gd name="connsiteY2" fmla="*/ 580482 h 581023"/>
                <a:gd name="connsiteX3" fmla="*/ -990 w 571498"/>
                <a:gd name="connsiteY3" fmla="*/ 580482 h 5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81023">
                  <a:moveTo>
                    <a:pt x="-990" y="-541"/>
                  </a:moveTo>
                  <a:lnTo>
                    <a:pt x="570508" y="-541"/>
                  </a:lnTo>
                  <a:lnTo>
                    <a:pt x="570508" y="580482"/>
                  </a:lnTo>
                  <a:lnTo>
                    <a:pt x="-990" y="58048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D7AF8A4-3373-ED76-B426-34534DE9298D}"/>
                </a:ext>
              </a:extLst>
            </p:cNvPr>
            <p:cNvSpPr/>
            <p:nvPr/>
          </p:nvSpPr>
          <p:spPr>
            <a:xfrm>
              <a:off x="8666510" y="3293378"/>
              <a:ext cx="571498" cy="571501"/>
            </a:xfrm>
            <a:custGeom>
              <a:avLst/>
              <a:gdLst>
                <a:gd name="connsiteX0" fmla="*/ -990 w 571498"/>
                <a:gd name="connsiteY0" fmla="*/ -541 h 571501"/>
                <a:gd name="connsiteX1" fmla="*/ 570508 w 571498"/>
                <a:gd name="connsiteY1" fmla="*/ -541 h 571501"/>
                <a:gd name="connsiteX2" fmla="*/ 570508 w 571498"/>
                <a:gd name="connsiteY2" fmla="*/ 570961 h 571501"/>
                <a:gd name="connsiteX3" fmla="*/ -990 w 571498"/>
                <a:gd name="connsiteY3" fmla="*/ 570961 h 5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501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61"/>
                  </a:lnTo>
                  <a:lnTo>
                    <a:pt x="-990" y="57096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36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1F0BB72-37BD-A801-05D4-E2F1488CE871}"/>
                </a:ext>
              </a:extLst>
            </p:cNvPr>
            <p:cNvSpPr/>
            <p:nvPr/>
          </p:nvSpPr>
          <p:spPr>
            <a:xfrm>
              <a:off x="8666510" y="3883928"/>
              <a:ext cx="571498" cy="571498"/>
            </a:xfrm>
            <a:custGeom>
              <a:avLst/>
              <a:gdLst>
                <a:gd name="connsiteX0" fmla="*/ -990 w 571498"/>
                <a:gd name="connsiteY0" fmla="*/ -541 h 571498"/>
                <a:gd name="connsiteX1" fmla="*/ 570508 w 571498"/>
                <a:gd name="connsiteY1" fmla="*/ -541 h 571498"/>
                <a:gd name="connsiteX2" fmla="*/ 570508 w 571498"/>
                <a:gd name="connsiteY2" fmla="*/ 570957 h 571498"/>
                <a:gd name="connsiteX3" fmla="*/ -990 w 571498"/>
                <a:gd name="connsiteY3" fmla="*/ 570957 h 5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98" h="571498">
                  <a:moveTo>
                    <a:pt x="-990" y="-541"/>
                  </a:moveTo>
                  <a:lnTo>
                    <a:pt x="570508" y="-541"/>
                  </a:lnTo>
                  <a:lnTo>
                    <a:pt x="570508" y="570957"/>
                  </a:lnTo>
                  <a:lnTo>
                    <a:pt x="-990" y="57095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FAEC3C-2324-E8A3-F040-676AB3BAD542}"/>
                </a:ext>
              </a:extLst>
            </p:cNvPr>
            <p:cNvSpPr/>
            <p:nvPr/>
          </p:nvSpPr>
          <p:spPr>
            <a:xfrm>
              <a:off x="5666135" y="524606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1164C14-EB05-C971-6BC9-BB57257F8C55}"/>
                </a:ext>
              </a:extLst>
            </p:cNvPr>
            <p:cNvSpPr/>
            <p:nvPr/>
          </p:nvSpPr>
          <p:spPr>
            <a:xfrm rot="5400000">
              <a:off x="3680012" y="3255837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6F5C799-EE40-1FB9-CE83-2AE725740580}"/>
              </a:ext>
            </a:extLst>
          </p:cNvPr>
          <p:cNvGrpSpPr/>
          <p:nvPr/>
        </p:nvGrpSpPr>
        <p:grpSpPr>
          <a:xfrm>
            <a:off x="10445068" y="3849209"/>
            <a:ext cx="842345" cy="849881"/>
            <a:chOff x="3359726" y="1633296"/>
            <a:chExt cx="3653118" cy="3685798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07441B77-6726-DF2B-ACC0-98258C59D6C3}"/>
                </a:ext>
              </a:extLst>
            </p:cNvPr>
            <p:cNvSpPr/>
            <p:nvPr/>
          </p:nvSpPr>
          <p:spPr>
            <a:xfrm>
              <a:off x="3359726" y="5269788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C2683F74-7287-E6A6-8229-2A9CF048D36E}"/>
                </a:ext>
              </a:extLst>
            </p:cNvPr>
            <p:cNvSpPr/>
            <p:nvPr/>
          </p:nvSpPr>
          <p:spPr>
            <a:xfrm rot="16200000">
              <a:off x="1563759" y="3435202"/>
              <a:ext cx="3653118" cy="493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BA96486-DF55-344C-6620-7D1B1B0C8526}"/>
                </a:ext>
              </a:extLst>
            </p:cNvPr>
            <p:cNvGrpSpPr/>
            <p:nvPr/>
          </p:nvGrpSpPr>
          <p:grpSpPr>
            <a:xfrm>
              <a:off x="4603617" y="1888495"/>
              <a:ext cx="172329" cy="2926080"/>
              <a:chOff x="4526280" y="1888495"/>
              <a:chExt cx="172329" cy="29260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FA209831-6CF8-5288-9F94-CA8602E80DBF}"/>
                  </a:ext>
                </a:extLst>
              </p:cNvPr>
              <p:cNvSpPr/>
              <p:nvPr/>
            </p:nvSpPr>
            <p:spPr>
              <a:xfrm rot="16200000">
                <a:off x="3145612" y="3342391"/>
                <a:ext cx="292608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3A0BA550-C17F-4D02-7039-EC03661A67F8}"/>
                  </a:ext>
                </a:extLst>
              </p:cNvPr>
              <p:cNvSpPr/>
              <p:nvPr/>
            </p:nvSpPr>
            <p:spPr>
              <a:xfrm>
                <a:off x="4526280" y="3205384"/>
                <a:ext cx="172329" cy="1319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5BEF13FA-CB3F-B12A-8CB4-3AC92EE9FDB7}"/>
                  </a:ext>
                </a:extLst>
              </p:cNvPr>
              <p:cNvSpPr/>
              <p:nvPr/>
            </p:nvSpPr>
            <p:spPr>
              <a:xfrm>
                <a:off x="4572076" y="1888495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50926950-E05A-E559-D624-9035ED97BFB7}"/>
                  </a:ext>
                </a:extLst>
              </p:cNvPr>
              <p:cNvSpPr/>
              <p:nvPr/>
            </p:nvSpPr>
            <p:spPr>
              <a:xfrm>
                <a:off x="4553788" y="4796287"/>
                <a:ext cx="9144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BD9DD5A-D73F-5F83-0D89-BCA4C9D8B656}"/>
                </a:ext>
              </a:extLst>
            </p:cNvPr>
            <p:cNvSpPr/>
            <p:nvPr/>
          </p:nvSpPr>
          <p:spPr>
            <a:xfrm rot="16200000">
              <a:off x="4835205" y="4349596"/>
              <a:ext cx="128016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53AA79A-691B-54FC-2827-0BA6918D5A0B}"/>
                </a:ext>
              </a:extLst>
            </p:cNvPr>
            <p:cNvSpPr/>
            <p:nvPr/>
          </p:nvSpPr>
          <p:spPr>
            <a:xfrm>
              <a:off x="5392913" y="4108417"/>
              <a:ext cx="172329" cy="64008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6DD01F23-0C59-7E9F-24FF-DCADFDADAF76}"/>
                </a:ext>
              </a:extLst>
            </p:cNvPr>
            <p:cNvSpPr/>
            <p:nvPr/>
          </p:nvSpPr>
          <p:spPr>
            <a:xfrm>
              <a:off x="5438709" y="3705930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138AC17-46FF-8339-9E12-DFEF1250AA5E}"/>
                </a:ext>
              </a:extLst>
            </p:cNvPr>
            <p:cNvSpPr/>
            <p:nvPr/>
          </p:nvSpPr>
          <p:spPr>
            <a:xfrm>
              <a:off x="5420421" y="4980532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3119649-BE9E-5946-3638-BE5BB41DB8E2}"/>
                </a:ext>
              </a:extLst>
            </p:cNvPr>
            <p:cNvSpPr/>
            <p:nvPr/>
          </p:nvSpPr>
          <p:spPr>
            <a:xfrm rot="16200000">
              <a:off x="5248597" y="3644143"/>
              <a:ext cx="22860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16FFB6D-9F47-B143-05A0-88543EDF583D}"/>
                </a:ext>
              </a:extLst>
            </p:cNvPr>
            <p:cNvSpPr/>
            <p:nvPr/>
          </p:nvSpPr>
          <p:spPr>
            <a:xfrm>
              <a:off x="6309225" y="3187096"/>
              <a:ext cx="172329" cy="1319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D07EC736-B5BD-932C-58AA-670B48F0C6EA}"/>
                </a:ext>
              </a:extLst>
            </p:cNvPr>
            <p:cNvSpPr/>
            <p:nvPr/>
          </p:nvSpPr>
          <p:spPr>
            <a:xfrm>
              <a:off x="6355021" y="2511651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460B353-C317-A253-FC08-1C063815B16E}"/>
                </a:ext>
              </a:extLst>
            </p:cNvPr>
            <p:cNvSpPr/>
            <p:nvPr/>
          </p:nvSpPr>
          <p:spPr>
            <a:xfrm>
              <a:off x="6336733" y="4777999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7BB3C27-A17F-78F1-EF8C-6CFC3E705E2B}"/>
                </a:ext>
              </a:extLst>
            </p:cNvPr>
            <p:cNvSpPr/>
            <p:nvPr/>
          </p:nvSpPr>
          <p:spPr>
            <a:xfrm rot="16200000">
              <a:off x="3058417" y="3749508"/>
              <a:ext cx="182880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BC5F388-37A3-9385-9554-2790425EF6BA}"/>
                </a:ext>
              </a:extLst>
            </p:cNvPr>
            <p:cNvSpPr/>
            <p:nvPr/>
          </p:nvSpPr>
          <p:spPr>
            <a:xfrm>
              <a:off x="3886653" y="3344795"/>
              <a:ext cx="172329" cy="7315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40D4226-F392-E328-DBCB-5460B50A64D3}"/>
                </a:ext>
              </a:extLst>
            </p:cNvPr>
            <p:cNvSpPr/>
            <p:nvPr/>
          </p:nvSpPr>
          <p:spPr>
            <a:xfrm>
              <a:off x="3922595" y="28259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237E03F-95EE-B08C-C3D7-023BDC0030AE}"/>
                </a:ext>
              </a:extLst>
            </p:cNvPr>
            <p:cNvSpPr/>
            <p:nvPr/>
          </p:nvSpPr>
          <p:spPr>
            <a:xfrm>
              <a:off x="3929232" y="4654763"/>
              <a:ext cx="91440" cy="18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 descr="Struktur von Saccharose">
            <a:extLst>
              <a:ext uri="{FF2B5EF4-FFF2-40B4-BE49-F238E27FC236}">
                <a16:creationId xmlns:a16="http://schemas.microsoft.com/office/drawing/2014/main" id="{2FC6C6D0-2590-DB30-E2E5-C6CA28D8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6599502" y="3753947"/>
            <a:ext cx="1386977" cy="7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0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3CC7-2893-D175-D455-378F9BA15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a new assay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EA6F-4B04-716A-108E-BFF3AD03AD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18167"/>
            <a:ext cx="5893859" cy="43587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Identifier</a:t>
            </a:r>
          </a:p>
          <a:p>
            <a:r>
              <a:rPr lang="en-US" dirty="0"/>
              <a:t>Measurement Type</a:t>
            </a:r>
          </a:p>
          <a:p>
            <a:r>
              <a:rPr lang="en-US" dirty="0"/>
              <a:t>Technology Type</a:t>
            </a:r>
          </a:p>
          <a:p>
            <a:r>
              <a:rPr lang="en-US" dirty="0"/>
              <a:t>Technology platform</a:t>
            </a:r>
          </a:p>
          <a:p>
            <a:r>
              <a:rPr lang="en-US" dirty="0"/>
              <a:t>Performer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00F89-F7B0-8A94-0311-0347984E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1" y="1199098"/>
            <a:ext cx="7648182" cy="4029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0E831-A29A-86A9-ACF1-01E3FC5170FA}"/>
              </a:ext>
            </a:extLst>
          </p:cNvPr>
          <p:cNvSpPr txBox="1"/>
          <p:nvPr/>
        </p:nvSpPr>
        <p:spPr>
          <a:xfrm>
            <a:off x="8145870" y="1629841"/>
            <a:ext cx="3463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Bradley Hand ITC" panose="03070402050302030203" pitchFamily="66" charset="0"/>
              </a:rPr>
              <a:t>Term Source Reference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753CDC0-B52F-2654-5B5F-863A15760844}"/>
              </a:ext>
            </a:extLst>
          </p:cNvPr>
          <p:cNvSpPr/>
          <p:nvPr/>
        </p:nvSpPr>
        <p:spPr>
          <a:xfrm rot="8495381" flipH="1">
            <a:off x="9243139" y="3129724"/>
            <a:ext cx="1515669" cy="2443312"/>
          </a:xfrm>
          <a:prstGeom prst="arc">
            <a:avLst>
              <a:gd name="adj1" fmla="val 14874851"/>
              <a:gd name="adj2" fmla="val 18268463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C327AB-7A00-0DB7-0AE0-6819EE45F890}"/>
              </a:ext>
            </a:extLst>
          </p:cNvPr>
          <p:cNvSpPr/>
          <p:nvPr/>
        </p:nvSpPr>
        <p:spPr>
          <a:xfrm>
            <a:off x="7141240" y="5468761"/>
            <a:ext cx="33185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>
                <a:solidFill>
                  <a:schemeClr val="tx2"/>
                </a:solidFill>
                <a:latin typeface="Bradley Hand ITC" panose="03070402050302030203" pitchFamily="66" charset="0"/>
              </a:rPr>
              <a:t>Term </a:t>
            </a:r>
            <a:r>
              <a:rPr lang="de-DE" sz="2400" b="1" err="1">
                <a:solidFill>
                  <a:schemeClr val="tx2"/>
                </a:solidFill>
                <a:latin typeface="Bradley Hand ITC" panose="03070402050302030203" pitchFamily="66" charset="0"/>
              </a:rPr>
              <a:t>Accession</a:t>
            </a:r>
            <a:r>
              <a:rPr lang="de-DE" sz="2400" b="1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  <a:r>
              <a:rPr lang="de-DE" sz="2400" b="1" err="1">
                <a:solidFill>
                  <a:schemeClr val="tx2"/>
                </a:solidFill>
                <a:latin typeface="Bradley Hand ITC" panose="03070402050302030203" pitchFamily="66" charset="0"/>
              </a:rPr>
              <a:t>Number</a:t>
            </a:r>
            <a:endParaRPr lang="de-DE" sz="2400" b="1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endParaRPr lang="de-DE" sz="2400" b="1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2FEFB4-13AC-1ADC-D220-53B2943BEC57}"/>
              </a:ext>
            </a:extLst>
          </p:cNvPr>
          <p:cNvSpPr/>
          <p:nvPr/>
        </p:nvSpPr>
        <p:spPr>
          <a:xfrm rot="17411510" flipH="1">
            <a:off x="10002663" y="1623644"/>
            <a:ext cx="1268199" cy="2220893"/>
          </a:xfrm>
          <a:prstGeom prst="arc">
            <a:avLst>
              <a:gd name="adj1" fmla="val 16089228"/>
              <a:gd name="adj2" fmla="val 18268463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E78BA01875C468131CE10462B8A2A" ma:contentTypeVersion="6" ma:contentTypeDescription="Create a new document." ma:contentTypeScope="" ma:versionID="6feb8f3dd7d706da5053636b7032a30b">
  <xsd:schema xmlns:xsd="http://www.w3.org/2001/XMLSchema" xmlns:xs="http://www.w3.org/2001/XMLSchema" xmlns:p="http://schemas.microsoft.com/office/2006/metadata/properties" xmlns:ns2="ed374dd9-d6d6-4deb-aaee-83a0d36ae4d4" targetNamespace="http://schemas.microsoft.com/office/2006/metadata/properties" ma:root="true" ma:fieldsID="d7a6407cb530d1cd86da55bea6b72a77" ns2:_="">
    <xsd:import namespace="ed374dd9-d6d6-4deb-aaee-83a0d36ae4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74dd9-d6d6-4deb-aaee-83a0d36ae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E6FBBFD6-1097-4D76-BFC5-9501856F3E6F}">
  <ds:schemaRefs>
    <ds:schemaRef ds:uri="ed374dd9-d6d6-4deb-aaee-83a0d36ae4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575</Words>
  <Application>Microsoft Macintosh PowerPoint</Application>
  <PresentationFormat>Widescreen</PresentationFormat>
  <Paragraphs>224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Bradley Hand ITC</vt:lpstr>
      <vt:lpstr>Calibri</vt:lpstr>
      <vt:lpstr>Calibri Light</vt:lpstr>
      <vt:lpstr>Cousine</vt:lpstr>
      <vt:lpstr>Red Hat Text</vt:lpstr>
      <vt:lpstr>Symbol</vt:lpstr>
      <vt:lpstr>Office Theme</vt:lpstr>
      <vt:lpstr>Notify your colleagues </vt:lpstr>
      <vt:lpstr>PLANTDataHUB live</vt:lpstr>
      <vt:lpstr>FAIR data publication</vt:lpstr>
      <vt:lpstr>Automatization: “Build, deploy, and validate”</vt:lpstr>
      <vt:lpstr>Validation towards INVENIO </vt:lpstr>
      <vt:lpstr>Participate in a thriving RDM ecosystem</vt:lpstr>
      <vt:lpstr>PLANTDataHUB live</vt:lpstr>
      <vt:lpstr>Create the second assay</vt:lpstr>
      <vt:lpstr>Creating a new assay</vt:lpstr>
      <vt:lpstr>ARCitect demo time</vt:lpstr>
      <vt:lpstr>Option I: Create a virtual assay</vt:lpstr>
      <vt:lpstr>A computational workflow is like a protocol</vt:lpstr>
      <vt:lpstr>A computational workflow is like a protocol</vt:lpstr>
      <vt:lpstr>Option II: Create a run and a workflow</vt:lpstr>
      <vt:lpstr>A computational workflow is workflow</vt:lpstr>
      <vt:lpstr>A workflow maps input data into a run result</vt:lpstr>
      <vt:lpstr>Using CWL abstract to wrap your workflow</vt:lpstr>
      <vt:lpstr>Build on existing well-established standards</vt:lpstr>
      <vt:lpstr>ARC: Annotated research context</vt:lpstr>
      <vt:lpstr>ISA abstract model in a nutshell</vt:lpstr>
      <vt:lpstr>Connected by similarity</vt:lpstr>
      <vt:lpstr>Support to bag your research</vt:lpstr>
      <vt:lpstr>DataPLANT service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32</cp:revision>
  <dcterms:created xsi:type="dcterms:W3CDTF">2020-06-29T09:54:11Z</dcterms:created>
  <dcterms:modified xsi:type="dcterms:W3CDTF">2024-10-22T13:01:01Z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0x010100BB3E78BA01875C468131CE10462B8A2A</vt:lpwstr>
  </property>
</Properties>
</file>