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DA2616-FD88-89E3-37B2-D2785FB10892}" name="Guest User" initials="GU" userId="S::urn:spo:anon#5567a899dcdab014cf399a9b581b374c6563d3ebbe95d0bd78fd0b72362350fa::" providerId="AD"/>
  <p188:author id="{53C0D741-D19E-9968-2DE0-4C41A4FF3EA1}" name="Marcel Tschöpe" initials="MT" userId="S::tschoepe@nfdi4plants.org::89c5d9b8-86d1-4d41-ab05-c5f4ca4679d7" providerId="AD"/>
  <p188:author id="{F79B9043-44F8-3C1C-0971-C7CB39584ACC}" name="Jonathan Bauer" initials="JB" userId="S::bauer@nfdi4plants.org::102eb2c7-a8ed-4c30-a17e-7cfe7cd35c5e" providerId="AD"/>
  <p188:author id="{6190719D-338E-7581-5A73-118E567CB2AD}" name="Guest User" initials="GU" userId="S::urn:spo:anon#0dedcb31b68a2a5b981e3d9b09c618eac362a26f2c99240482eac5dfc0318125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204857"/>
    <a:srgbClr val="000000"/>
    <a:srgbClr val="FFFFFF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39119-3CD3-4EB3-9C0D-820B14B851ED}" v="32" dt="2022-06-09T15:38:54.279"/>
    <p1510:client id="{C60D4AF0-67EB-4A25-99BB-7E02DDE8DE89}" v="44" dt="2022-06-10T07:37:21.684"/>
    <p1510:client id="{CF5FC2B8-A350-474D-919D-C25901BABAD0}" v="205" dt="2022-06-08T13:40:5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/>
    <p:restoredTop sz="94628"/>
  </p:normalViewPr>
  <p:slideViewPr>
    <p:cSldViewPr snapToGrid="0">
      <p:cViewPr>
        <p:scale>
          <a:sx n="82" d="100"/>
          <a:sy n="82" d="100"/>
        </p:scale>
        <p:origin x="2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6/28/22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9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9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E91443-78DF-4AD0-ABBC-F5A81F70598C}"/>
              </a:ext>
            </a:extLst>
          </p:cNvPr>
          <p:cNvGrpSpPr/>
          <p:nvPr/>
        </p:nvGrpSpPr>
        <p:grpSpPr>
          <a:xfrm>
            <a:off x="2555343" y="6700084"/>
            <a:ext cx="4157510" cy="2265146"/>
            <a:chOff x="1778750" y="676176"/>
            <a:chExt cx="7391130" cy="40269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D0173E-7AA2-4106-B8E9-26AC6335CC93}"/>
                </a:ext>
              </a:extLst>
            </p:cNvPr>
            <p:cNvSpPr txBox="1"/>
            <p:nvPr/>
          </p:nvSpPr>
          <p:spPr>
            <a:xfrm>
              <a:off x="2751596" y="2105561"/>
              <a:ext cx="6418284" cy="1395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solidFill>
                    <a:srgbClr val="0BB5DD"/>
                  </a:solidFill>
                  <a:latin typeface="Gulim" panose="020B0503020000020004" pitchFamily="34" charset="-127"/>
                  <a:ea typeface="Gulim" panose="020B0503020000020004" pitchFamily="34" charset="-127"/>
                </a:rPr>
                <a:t>Data  PLANT</a:t>
              </a: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9EF164F-7CE2-4441-AC98-72F7C032B62D}"/>
                </a:ext>
              </a:extLst>
            </p:cNvPr>
            <p:cNvSpPr/>
            <p:nvPr/>
          </p:nvSpPr>
          <p:spPr>
            <a:xfrm rot="3115766">
              <a:off x="2750420" y="1698396"/>
              <a:ext cx="2465637" cy="2465637"/>
            </a:xfrm>
            <a:prstGeom prst="arc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601D43C-3F67-4154-8BA9-504B930F6E50}"/>
                </a:ext>
              </a:extLst>
            </p:cNvPr>
            <p:cNvSpPr/>
            <p:nvPr/>
          </p:nvSpPr>
          <p:spPr>
            <a:xfrm rot="18484234" flipH="1">
              <a:off x="5580492" y="1574154"/>
              <a:ext cx="2465637" cy="2465637"/>
            </a:xfrm>
            <a:prstGeom prst="arc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CD26DC1-0449-4768-9B07-BC4F5F60C890}"/>
                </a:ext>
              </a:extLst>
            </p:cNvPr>
            <p:cNvSpPr/>
            <p:nvPr/>
          </p:nvSpPr>
          <p:spPr>
            <a:xfrm rot="3115766">
              <a:off x="1556529" y="898397"/>
              <a:ext cx="4026927" cy="3582486"/>
            </a:xfrm>
            <a:prstGeom prst="arc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6A7DD8-F220-5428-F20D-1F6ACEBA893C}"/>
              </a:ext>
            </a:extLst>
          </p:cNvPr>
          <p:cNvGrpSpPr/>
          <p:nvPr/>
        </p:nvGrpSpPr>
        <p:grpSpPr>
          <a:xfrm>
            <a:off x="-1146577" y="5914739"/>
            <a:ext cx="4248260" cy="3835837"/>
            <a:chOff x="-1482311" y="812027"/>
            <a:chExt cx="4248260" cy="383583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27F9914-98E4-4A27-81D5-0E7C1CDF8B27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-717503" y="1938893"/>
              <a:ext cx="2256342" cy="2860840"/>
              <a:chOff x="3184525" y="1872136"/>
              <a:chExt cx="3337617" cy="4231802"/>
            </a:xfrm>
            <a:solidFill>
              <a:srgbClr val="70AD47">
                <a:lumMod val="20000"/>
                <a:lumOff val="80000"/>
              </a:srgbClr>
            </a:solidFill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08BFCBF-B773-4BF8-8C68-114F91D27888}"/>
                  </a:ext>
                </a:extLst>
              </p:cNvPr>
              <p:cNvSpPr/>
              <p:nvPr/>
            </p:nvSpPr>
            <p:spPr>
              <a:xfrm>
                <a:off x="3917619" y="1872136"/>
                <a:ext cx="2604523" cy="2233997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 fill="none" extrusionOk="0">
                    <a:moveTo>
                      <a:pt x="678216" y="1289261"/>
                    </a:moveTo>
                    <a:cubicBezTo>
                      <a:pt x="660147" y="1270970"/>
                      <a:pt x="612224" y="1239611"/>
                      <a:pt x="593710" y="1232924"/>
                    </a:cubicBezTo>
                    <a:cubicBezTo>
                      <a:pt x="530950" y="1215688"/>
                      <a:pt x="442831" y="1216111"/>
                      <a:pt x="418197" y="1204755"/>
                    </a:cubicBezTo>
                    <a:cubicBezTo>
                      <a:pt x="373809" y="1182682"/>
                      <a:pt x="244327" y="1096288"/>
                      <a:pt x="169012" y="1076912"/>
                    </a:cubicBezTo>
                    <a:cubicBezTo>
                      <a:pt x="169057" y="1053229"/>
                      <a:pt x="114556" y="1005924"/>
                      <a:pt x="67172" y="946903"/>
                    </a:cubicBezTo>
                    <a:cubicBezTo>
                      <a:pt x="38547" y="927006"/>
                      <a:pt x="3312" y="783126"/>
                      <a:pt x="0" y="693384"/>
                    </a:cubicBezTo>
                    <a:cubicBezTo>
                      <a:pt x="19703" y="574331"/>
                      <a:pt x="26508" y="505710"/>
                      <a:pt x="26002" y="446366"/>
                    </a:cubicBezTo>
                    <a:cubicBezTo>
                      <a:pt x="42213" y="426547"/>
                      <a:pt x="67390" y="314469"/>
                      <a:pt x="104008" y="270854"/>
                    </a:cubicBezTo>
                    <a:cubicBezTo>
                      <a:pt x="128650" y="258351"/>
                      <a:pt x="173988" y="174520"/>
                      <a:pt x="221016" y="106175"/>
                    </a:cubicBezTo>
                    <a:cubicBezTo>
                      <a:pt x="249836" y="80876"/>
                      <a:pt x="313871" y="56732"/>
                      <a:pt x="331524" y="34670"/>
                    </a:cubicBezTo>
                    <a:cubicBezTo>
                      <a:pt x="389853" y="10694"/>
                      <a:pt x="418539" y="23610"/>
                      <a:pt x="472368" y="0"/>
                    </a:cubicBezTo>
                    <a:cubicBezTo>
                      <a:pt x="562829" y="11195"/>
                      <a:pt x="606560" y="16279"/>
                      <a:pt x="660881" y="4334"/>
                    </a:cubicBezTo>
                    <a:cubicBezTo>
                      <a:pt x="683442" y="25164"/>
                      <a:pt x="818434" y="88619"/>
                      <a:pt x="860229" y="101841"/>
                    </a:cubicBezTo>
                    <a:cubicBezTo>
                      <a:pt x="880639" y="124011"/>
                      <a:pt x="976073" y="179991"/>
                      <a:pt x="1027075" y="225350"/>
                    </a:cubicBezTo>
                    <a:cubicBezTo>
                      <a:pt x="1041403" y="237474"/>
                      <a:pt x="1104602" y="314858"/>
                      <a:pt x="1126749" y="322857"/>
                    </a:cubicBezTo>
                    <a:cubicBezTo>
                      <a:pt x="1133658" y="343737"/>
                      <a:pt x="1162914" y="387584"/>
                      <a:pt x="1189587" y="455034"/>
                    </a:cubicBezTo>
                    <a:cubicBezTo>
                      <a:pt x="1220621" y="515403"/>
                      <a:pt x="1207540" y="537199"/>
                      <a:pt x="1241590" y="602378"/>
                    </a:cubicBezTo>
                    <a:cubicBezTo>
                      <a:pt x="1241164" y="622879"/>
                      <a:pt x="1258195" y="664902"/>
                      <a:pt x="1265426" y="704219"/>
                    </a:cubicBezTo>
                    <a:cubicBezTo>
                      <a:pt x="1269484" y="739365"/>
                      <a:pt x="1245468" y="770493"/>
                      <a:pt x="1235090" y="838562"/>
                    </a:cubicBezTo>
                    <a:cubicBezTo>
                      <a:pt x="1212332" y="848581"/>
                      <a:pt x="1159568" y="951456"/>
                      <a:pt x="1135416" y="979405"/>
                    </a:cubicBezTo>
                    <a:cubicBezTo>
                      <a:pt x="1089280" y="1021021"/>
                      <a:pt x="1052563" y="1075180"/>
                      <a:pt x="1024908" y="1100747"/>
                    </a:cubicBezTo>
                    <a:cubicBezTo>
                      <a:pt x="990941" y="1133255"/>
                      <a:pt x="970101" y="1143668"/>
                      <a:pt x="931735" y="1180920"/>
                    </a:cubicBezTo>
                    <a:cubicBezTo>
                      <a:pt x="932222" y="1201002"/>
                      <a:pt x="908432" y="1288660"/>
                      <a:pt x="912233" y="1304429"/>
                    </a:cubicBezTo>
                    <a:cubicBezTo>
                      <a:pt x="918369" y="1329020"/>
                      <a:pt x="917988" y="1385335"/>
                      <a:pt x="916567" y="1417104"/>
                    </a:cubicBezTo>
                    <a:cubicBezTo>
                      <a:pt x="910356" y="1486529"/>
                      <a:pt x="936426" y="1588026"/>
                      <a:pt x="983738" y="1705291"/>
                    </a:cubicBezTo>
                    <a:cubicBezTo>
                      <a:pt x="1007034" y="1847213"/>
                      <a:pt x="995140" y="1874206"/>
                      <a:pt x="1040076" y="1989146"/>
                    </a:cubicBezTo>
                    <a:cubicBezTo>
                      <a:pt x="1051442" y="2005674"/>
                      <a:pt x="1051266" y="2099343"/>
                      <a:pt x="1068245" y="2153824"/>
                    </a:cubicBezTo>
                    <a:cubicBezTo>
                      <a:pt x="1199514" y="2031312"/>
                      <a:pt x="1315076" y="1805631"/>
                      <a:pt x="1391101" y="1668455"/>
                    </a:cubicBezTo>
                    <a:cubicBezTo>
                      <a:pt x="1391396" y="1651761"/>
                      <a:pt x="1399188" y="1631088"/>
                      <a:pt x="1408436" y="1596950"/>
                    </a:cubicBezTo>
                    <a:cubicBezTo>
                      <a:pt x="1400966" y="1578269"/>
                      <a:pt x="1387417" y="1519722"/>
                      <a:pt x="1375934" y="1503777"/>
                    </a:cubicBezTo>
                    <a:cubicBezTo>
                      <a:pt x="1359202" y="1478878"/>
                      <a:pt x="1340014" y="1444836"/>
                      <a:pt x="1326097" y="1404103"/>
                    </a:cubicBezTo>
                    <a:cubicBezTo>
                      <a:pt x="1325760" y="1368850"/>
                      <a:pt x="1326922" y="1309584"/>
                      <a:pt x="1313096" y="1280594"/>
                    </a:cubicBezTo>
                    <a:cubicBezTo>
                      <a:pt x="1309929" y="1269031"/>
                      <a:pt x="1314400" y="1235842"/>
                      <a:pt x="1319596" y="1191754"/>
                    </a:cubicBezTo>
                    <a:cubicBezTo>
                      <a:pt x="1329842" y="1175579"/>
                      <a:pt x="1342922" y="1111158"/>
                      <a:pt x="1354265" y="1087746"/>
                    </a:cubicBezTo>
                    <a:cubicBezTo>
                      <a:pt x="1357543" y="1072938"/>
                      <a:pt x="1409038" y="1037328"/>
                      <a:pt x="1432271" y="1001073"/>
                    </a:cubicBezTo>
                    <a:cubicBezTo>
                      <a:pt x="1464856" y="948285"/>
                      <a:pt x="1470033" y="918366"/>
                      <a:pt x="1492942" y="888399"/>
                    </a:cubicBezTo>
                    <a:cubicBezTo>
                      <a:pt x="1535124" y="850850"/>
                      <a:pt x="1599466" y="762692"/>
                      <a:pt x="1631619" y="751889"/>
                    </a:cubicBezTo>
                    <a:cubicBezTo>
                      <a:pt x="1673275" y="714718"/>
                      <a:pt x="1699889" y="702852"/>
                      <a:pt x="1722626" y="680383"/>
                    </a:cubicBezTo>
                    <a:cubicBezTo>
                      <a:pt x="1744360" y="666400"/>
                      <a:pt x="1768028" y="654433"/>
                      <a:pt x="1781130" y="650048"/>
                    </a:cubicBezTo>
                    <a:cubicBezTo>
                      <a:pt x="1786242" y="645134"/>
                      <a:pt x="1823245" y="635797"/>
                      <a:pt x="1835300" y="632713"/>
                    </a:cubicBezTo>
                    <a:cubicBezTo>
                      <a:pt x="1849934" y="618187"/>
                      <a:pt x="1895380" y="599949"/>
                      <a:pt x="1934974" y="585043"/>
                    </a:cubicBezTo>
                    <a:cubicBezTo>
                      <a:pt x="1966741" y="574314"/>
                      <a:pt x="1986207" y="558600"/>
                      <a:pt x="2017314" y="546040"/>
                    </a:cubicBezTo>
                    <a:cubicBezTo>
                      <a:pt x="2051507" y="531636"/>
                      <a:pt x="2062449" y="530930"/>
                      <a:pt x="2093153" y="528706"/>
                    </a:cubicBezTo>
                    <a:cubicBezTo>
                      <a:pt x="2105947" y="530246"/>
                      <a:pt x="2137945" y="530758"/>
                      <a:pt x="2181992" y="526539"/>
                    </a:cubicBezTo>
                    <a:cubicBezTo>
                      <a:pt x="2198519" y="531027"/>
                      <a:pt x="2220589" y="541099"/>
                      <a:pt x="2242663" y="546040"/>
                    </a:cubicBezTo>
                    <a:cubicBezTo>
                      <a:pt x="2260850" y="553083"/>
                      <a:pt x="2315413" y="566558"/>
                      <a:pt x="2353172" y="580709"/>
                    </a:cubicBezTo>
                    <a:cubicBezTo>
                      <a:pt x="2395991" y="599723"/>
                      <a:pt x="2434752" y="622444"/>
                      <a:pt x="2446345" y="634880"/>
                    </a:cubicBezTo>
                    <a:cubicBezTo>
                      <a:pt x="2468078" y="645881"/>
                      <a:pt x="2483484" y="660795"/>
                      <a:pt x="2511350" y="695551"/>
                    </a:cubicBezTo>
                    <a:cubicBezTo>
                      <a:pt x="2529276" y="734496"/>
                      <a:pt x="2542430" y="761680"/>
                      <a:pt x="2576354" y="810393"/>
                    </a:cubicBezTo>
                    <a:cubicBezTo>
                      <a:pt x="2579726" y="830062"/>
                      <a:pt x="2598936" y="867633"/>
                      <a:pt x="2604523" y="890565"/>
                    </a:cubicBezTo>
                    <a:cubicBezTo>
                      <a:pt x="2614378" y="941089"/>
                      <a:pt x="2586843" y="996821"/>
                      <a:pt x="2591522" y="1068245"/>
                    </a:cubicBezTo>
                    <a:cubicBezTo>
                      <a:pt x="2580698" y="1105066"/>
                      <a:pt x="2550947" y="1236902"/>
                      <a:pt x="2539518" y="1261092"/>
                    </a:cubicBezTo>
                    <a:cubicBezTo>
                      <a:pt x="2534005" y="1299910"/>
                      <a:pt x="2479299" y="1386788"/>
                      <a:pt x="2457179" y="1436605"/>
                    </a:cubicBezTo>
                    <a:cubicBezTo>
                      <a:pt x="2423030" y="1458826"/>
                      <a:pt x="2382326" y="1529338"/>
                      <a:pt x="2364006" y="1536279"/>
                    </a:cubicBezTo>
                    <a:cubicBezTo>
                      <a:pt x="2327117" y="1581934"/>
                      <a:pt x="2297223" y="1578244"/>
                      <a:pt x="2251331" y="1629453"/>
                    </a:cubicBezTo>
                    <a:cubicBezTo>
                      <a:pt x="2236249" y="1647775"/>
                      <a:pt x="2164602" y="1678351"/>
                      <a:pt x="2153824" y="1683623"/>
                    </a:cubicBezTo>
                    <a:cubicBezTo>
                      <a:pt x="2108098" y="1715922"/>
                      <a:pt x="2056511" y="1763567"/>
                      <a:pt x="2036815" y="1778964"/>
                    </a:cubicBezTo>
                    <a:cubicBezTo>
                      <a:pt x="2006777" y="1784064"/>
                      <a:pt x="1971796" y="1794404"/>
                      <a:pt x="1915473" y="1811466"/>
                    </a:cubicBezTo>
                    <a:cubicBezTo>
                      <a:pt x="1878265" y="1812395"/>
                      <a:pt x="1825061" y="1817360"/>
                      <a:pt x="1804965" y="1809299"/>
                    </a:cubicBezTo>
                    <a:cubicBezTo>
                      <a:pt x="1783528" y="1802345"/>
                      <a:pt x="1744660" y="1789896"/>
                      <a:pt x="1685790" y="1781130"/>
                    </a:cubicBezTo>
                    <a:cubicBezTo>
                      <a:pt x="1677471" y="1782626"/>
                      <a:pt x="1651051" y="1766455"/>
                      <a:pt x="1633786" y="1755128"/>
                    </a:cubicBezTo>
                    <a:cubicBezTo>
                      <a:pt x="1612978" y="1738508"/>
                      <a:pt x="1597831" y="1732574"/>
                      <a:pt x="1573115" y="1707458"/>
                    </a:cubicBezTo>
                    <a:cubicBezTo>
                      <a:pt x="1562940" y="1704711"/>
                      <a:pt x="1552957" y="1707418"/>
                      <a:pt x="1534112" y="1707458"/>
                    </a:cubicBezTo>
                    <a:cubicBezTo>
                      <a:pt x="1482653" y="1838815"/>
                      <a:pt x="1329662" y="2073625"/>
                      <a:pt x="1152751" y="2231830"/>
                    </a:cubicBezTo>
                    <a:cubicBezTo>
                      <a:pt x="1170569" y="2228426"/>
                      <a:pt x="1238826" y="2228272"/>
                      <a:pt x="1263259" y="2233997"/>
                    </a:cubicBezTo>
                    <a:cubicBezTo>
                      <a:pt x="1257579" y="2229733"/>
                      <a:pt x="1248409" y="2224041"/>
                      <a:pt x="1243757" y="2223163"/>
                    </a:cubicBezTo>
                    <a:cubicBezTo>
                      <a:pt x="1217616" y="2228388"/>
                      <a:pt x="1174623" y="2219520"/>
                      <a:pt x="1150584" y="2227496"/>
                    </a:cubicBezTo>
                    <a:cubicBezTo>
                      <a:pt x="1116703" y="2219539"/>
                      <a:pt x="1075742" y="2186292"/>
                      <a:pt x="1059577" y="2188493"/>
                    </a:cubicBezTo>
                    <a:cubicBezTo>
                      <a:pt x="1058468" y="2165501"/>
                      <a:pt x="1058947" y="2142581"/>
                      <a:pt x="1057410" y="2119155"/>
                    </a:cubicBezTo>
                    <a:cubicBezTo>
                      <a:pt x="1049141" y="2101456"/>
                      <a:pt x="1052443" y="2093672"/>
                      <a:pt x="1046576" y="2069318"/>
                    </a:cubicBezTo>
                    <a:cubicBezTo>
                      <a:pt x="1042082" y="2059862"/>
                      <a:pt x="1036078" y="2028953"/>
                      <a:pt x="1035742" y="2023815"/>
                    </a:cubicBezTo>
                    <a:cubicBezTo>
                      <a:pt x="1027610" y="2007454"/>
                      <a:pt x="1023349" y="2002036"/>
                      <a:pt x="1014074" y="1989146"/>
                    </a:cubicBezTo>
                    <a:cubicBezTo>
                      <a:pt x="1007989" y="1982347"/>
                      <a:pt x="996221" y="1970885"/>
                      <a:pt x="990239" y="1967477"/>
                    </a:cubicBezTo>
                    <a:cubicBezTo>
                      <a:pt x="985265" y="1962021"/>
                      <a:pt x="953481" y="1954254"/>
                      <a:pt x="942569" y="1945809"/>
                    </a:cubicBezTo>
                    <a:cubicBezTo>
                      <a:pt x="927241" y="1948272"/>
                      <a:pt x="919359" y="1945881"/>
                      <a:pt x="910066" y="1947976"/>
                    </a:cubicBezTo>
                    <a:cubicBezTo>
                      <a:pt x="901295" y="1932616"/>
                      <a:pt x="912469" y="1884249"/>
                      <a:pt x="903566" y="1835301"/>
                    </a:cubicBezTo>
                    <a:cubicBezTo>
                      <a:pt x="885247" y="1802615"/>
                      <a:pt x="874681" y="1746915"/>
                      <a:pt x="860229" y="1690124"/>
                    </a:cubicBezTo>
                    <a:cubicBezTo>
                      <a:pt x="857912" y="1610452"/>
                      <a:pt x="851384" y="1594427"/>
                      <a:pt x="832061" y="1531946"/>
                    </a:cubicBezTo>
                    <a:cubicBezTo>
                      <a:pt x="821075" y="1514776"/>
                      <a:pt x="807417" y="1481637"/>
                      <a:pt x="803892" y="1449606"/>
                    </a:cubicBezTo>
                    <a:cubicBezTo>
                      <a:pt x="783874" y="1421766"/>
                      <a:pt x="782079" y="1386572"/>
                      <a:pt x="751888" y="1334764"/>
                    </a:cubicBezTo>
                    <a:cubicBezTo>
                      <a:pt x="733786" y="1332003"/>
                      <a:pt x="698049" y="1298239"/>
                      <a:pt x="678216" y="1289261"/>
                    </a:cubicBezTo>
                    <a:close/>
                  </a:path>
                  <a:path w="2604523" h="2233997" stroke="0" extrusionOk="0">
                    <a:moveTo>
                      <a:pt x="678216" y="1289261"/>
                    </a:moveTo>
                    <a:cubicBezTo>
                      <a:pt x="637653" y="1264144"/>
                      <a:pt x="630147" y="1250713"/>
                      <a:pt x="593710" y="1232924"/>
                    </a:cubicBezTo>
                    <a:cubicBezTo>
                      <a:pt x="551254" y="1220201"/>
                      <a:pt x="470816" y="1202998"/>
                      <a:pt x="418197" y="1204755"/>
                    </a:cubicBezTo>
                    <a:cubicBezTo>
                      <a:pt x="388861" y="1195475"/>
                      <a:pt x="293935" y="1121594"/>
                      <a:pt x="169012" y="1076912"/>
                    </a:cubicBezTo>
                    <a:cubicBezTo>
                      <a:pt x="151190" y="1030596"/>
                      <a:pt x="97060" y="971454"/>
                      <a:pt x="67172" y="946903"/>
                    </a:cubicBezTo>
                    <a:cubicBezTo>
                      <a:pt x="37247" y="917383"/>
                      <a:pt x="32562" y="752975"/>
                      <a:pt x="0" y="693384"/>
                    </a:cubicBezTo>
                    <a:cubicBezTo>
                      <a:pt x="11562" y="632059"/>
                      <a:pt x="22629" y="569246"/>
                      <a:pt x="26002" y="446366"/>
                    </a:cubicBezTo>
                    <a:cubicBezTo>
                      <a:pt x="57084" y="382613"/>
                      <a:pt x="90869" y="296270"/>
                      <a:pt x="104008" y="270854"/>
                    </a:cubicBezTo>
                    <a:cubicBezTo>
                      <a:pt x="119692" y="239344"/>
                      <a:pt x="178121" y="194091"/>
                      <a:pt x="221016" y="106175"/>
                    </a:cubicBezTo>
                    <a:cubicBezTo>
                      <a:pt x="255757" y="88846"/>
                      <a:pt x="325325" y="51373"/>
                      <a:pt x="331524" y="34670"/>
                    </a:cubicBezTo>
                    <a:cubicBezTo>
                      <a:pt x="371186" y="18517"/>
                      <a:pt x="432380" y="3341"/>
                      <a:pt x="472368" y="0"/>
                    </a:cubicBezTo>
                    <a:cubicBezTo>
                      <a:pt x="565888" y="7879"/>
                      <a:pt x="621435" y="4064"/>
                      <a:pt x="660881" y="4334"/>
                    </a:cubicBezTo>
                    <a:cubicBezTo>
                      <a:pt x="732809" y="23737"/>
                      <a:pt x="832206" y="77522"/>
                      <a:pt x="860229" y="101841"/>
                    </a:cubicBezTo>
                    <a:cubicBezTo>
                      <a:pt x="909254" y="124764"/>
                      <a:pt x="996347" y="220928"/>
                      <a:pt x="1027075" y="225350"/>
                    </a:cubicBezTo>
                    <a:cubicBezTo>
                      <a:pt x="1061582" y="259488"/>
                      <a:pt x="1109807" y="290960"/>
                      <a:pt x="1126749" y="322857"/>
                    </a:cubicBezTo>
                    <a:cubicBezTo>
                      <a:pt x="1153514" y="350662"/>
                      <a:pt x="1154277" y="408394"/>
                      <a:pt x="1189587" y="455034"/>
                    </a:cubicBezTo>
                    <a:cubicBezTo>
                      <a:pt x="1198299" y="490150"/>
                      <a:pt x="1216936" y="543550"/>
                      <a:pt x="1241590" y="602378"/>
                    </a:cubicBezTo>
                    <a:cubicBezTo>
                      <a:pt x="1247111" y="629611"/>
                      <a:pt x="1252606" y="655568"/>
                      <a:pt x="1265426" y="704219"/>
                    </a:cubicBezTo>
                    <a:cubicBezTo>
                      <a:pt x="1269005" y="727497"/>
                      <a:pt x="1253514" y="799288"/>
                      <a:pt x="1235090" y="838562"/>
                    </a:cubicBezTo>
                    <a:cubicBezTo>
                      <a:pt x="1180804" y="894845"/>
                      <a:pt x="1182483" y="920415"/>
                      <a:pt x="1135416" y="979405"/>
                    </a:cubicBezTo>
                    <a:cubicBezTo>
                      <a:pt x="1088645" y="1014013"/>
                      <a:pt x="1077107" y="1062106"/>
                      <a:pt x="1024908" y="1100747"/>
                    </a:cubicBezTo>
                    <a:cubicBezTo>
                      <a:pt x="993967" y="1116669"/>
                      <a:pt x="946650" y="1157436"/>
                      <a:pt x="931735" y="1180920"/>
                    </a:cubicBezTo>
                    <a:cubicBezTo>
                      <a:pt x="919645" y="1237947"/>
                      <a:pt x="922460" y="1253409"/>
                      <a:pt x="912233" y="1304429"/>
                    </a:cubicBezTo>
                    <a:cubicBezTo>
                      <a:pt x="919928" y="1359252"/>
                      <a:pt x="924988" y="1377199"/>
                      <a:pt x="916567" y="1417104"/>
                    </a:cubicBezTo>
                    <a:cubicBezTo>
                      <a:pt x="956222" y="1524048"/>
                      <a:pt x="942492" y="1612165"/>
                      <a:pt x="983738" y="1705291"/>
                    </a:cubicBezTo>
                    <a:cubicBezTo>
                      <a:pt x="1033151" y="1836997"/>
                      <a:pt x="1013648" y="1955368"/>
                      <a:pt x="1040076" y="1989146"/>
                    </a:cubicBezTo>
                    <a:cubicBezTo>
                      <a:pt x="1036348" y="2025048"/>
                      <a:pt x="1048960" y="2084637"/>
                      <a:pt x="1068245" y="2153824"/>
                    </a:cubicBezTo>
                    <a:cubicBezTo>
                      <a:pt x="1162323" y="1940167"/>
                      <a:pt x="1277440" y="1748602"/>
                      <a:pt x="1391101" y="1668455"/>
                    </a:cubicBezTo>
                    <a:cubicBezTo>
                      <a:pt x="1396772" y="1653606"/>
                      <a:pt x="1407950" y="1606780"/>
                      <a:pt x="1408436" y="1596950"/>
                    </a:cubicBezTo>
                    <a:cubicBezTo>
                      <a:pt x="1396325" y="1574151"/>
                      <a:pt x="1376337" y="1531363"/>
                      <a:pt x="1375934" y="1503777"/>
                    </a:cubicBezTo>
                    <a:cubicBezTo>
                      <a:pt x="1364308" y="1478196"/>
                      <a:pt x="1336231" y="1443399"/>
                      <a:pt x="1326097" y="1404103"/>
                    </a:cubicBezTo>
                    <a:cubicBezTo>
                      <a:pt x="1321594" y="1378094"/>
                      <a:pt x="1329242" y="1334156"/>
                      <a:pt x="1313096" y="1280594"/>
                    </a:cubicBezTo>
                    <a:cubicBezTo>
                      <a:pt x="1317566" y="1249157"/>
                      <a:pt x="1323455" y="1217649"/>
                      <a:pt x="1319596" y="1191754"/>
                    </a:cubicBezTo>
                    <a:cubicBezTo>
                      <a:pt x="1335220" y="1165216"/>
                      <a:pt x="1343827" y="1110683"/>
                      <a:pt x="1354265" y="1087746"/>
                    </a:cubicBezTo>
                    <a:cubicBezTo>
                      <a:pt x="1366755" y="1081165"/>
                      <a:pt x="1396841" y="1028846"/>
                      <a:pt x="1432271" y="1001073"/>
                    </a:cubicBezTo>
                    <a:cubicBezTo>
                      <a:pt x="1466217" y="954217"/>
                      <a:pt x="1487540" y="911705"/>
                      <a:pt x="1492942" y="888399"/>
                    </a:cubicBezTo>
                    <a:cubicBezTo>
                      <a:pt x="1552769" y="826616"/>
                      <a:pt x="1573731" y="811834"/>
                      <a:pt x="1631619" y="751889"/>
                    </a:cubicBezTo>
                    <a:cubicBezTo>
                      <a:pt x="1679246" y="720295"/>
                      <a:pt x="1677893" y="705973"/>
                      <a:pt x="1722626" y="680383"/>
                    </a:cubicBezTo>
                    <a:cubicBezTo>
                      <a:pt x="1730898" y="670401"/>
                      <a:pt x="1757837" y="668159"/>
                      <a:pt x="1781130" y="650048"/>
                    </a:cubicBezTo>
                    <a:cubicBezTo>
                      <a:pt x="1804721" y="645781"/>
                      <a:pt x="1821739" y="634296"/>
                      <a:pt x="1835300" y="632713"/>
                    </a:cubicBezTo>
                    <a:cubicBezTo>
                      <a:pt x="1857350" y="611636"/>
                      <a:pt x="1901441" y="604524"/>
                      <a:pt x="1934974" y="585043"/>
                    </a:cubicBezTo>
                    <a:cubicBezTo>
                      <a:pt x="1954331" y="567285"/>
                      <a:pt x="1988079" y="559240"/>
                      <a:pt x="2017314" y="546040"/>
                    </a:cubicBezTo>
                    <a:cubicBezTo>
                      <a:pt x="2030163" y="536789"/>
                      <a:pt x="2080022" y="525845"/>
                      <a:pt x="2093153" y="528706"/>
                    </a:cubicBezTo>
                    <a:cubicBezTo>
                      <a:pt x="2113603" y="535215"/>
                      <a:pt x="2157870" y="528824"/>
                      <a:pt x="2181992" y="526539"/>
                    </a:cubicBezTo>
                    <a:cubicBezTo>
                      <a:pt x="2192373" y="529826"/>
                      <a:pt x="2217108" y="535121"/>
                      <a:pt x="2242663" y="546040"/>
                    </a:cubicBezTo>
                    <a:cubicBezTo>
                      <a:pt x="2271827" y="548799"/>
                      <a:pt x="2328636" y="568537"/>
                      <a:pt x="2353172" y="580709"/>
                    </a:cubicBezTo>
                    <a:cubicBezTo>
                      <a:pt x="2398770" y="606068"/>
                      <a:pt x="2426724" y="628403"/>
                      <a:pt x="2446345" y="634880"/>
                    </a:cubicBezTo>
                    <a:cubicBezTo>
                      <a:pt x="2458192" y="644366"/>
                      <a:pt x="2500808" y="685208"/>
                      <a:pt x="2511350" y="695551"/>
                    </a:cubicBezTo>
                    <a:cubicBezTo>
                      <a:pt x="2527463" y="738661"/>
                      <a:pt x="2540537" y="762217"/>
                      <a:pt x="2576354" y="810393"/>
                    </a:cubicBezTo>
                    <a:cubicBezTo>
                      <a:pt x="2592996" y="840847"/>
                      <a:pt x="2588661" y="852435"/>
                      <a:pt x="2604523" y="890565"/>
                    </a:cubicBezTo>
                    <a:cubicBezTo>
                      <a:pt x="2597210" y="965191"/>
                      <a:pt x="2603589" y="1019370"/>
                      <a:pt x="2591522" y="1068245"/>
                    </a:cubicBezTo>
                    <a:cubicBezTo>
                      <a:pt x="2565199" y="1127635"/>
                      <a:pt x="2546319" y="1201989"/>
                      <a:pt x="2539518" y="1261092"/>
                    </a:cubicBezTo>
                    <a:cubicBezTo>
                      <a:pt x="2492018" y="1341777"/>
                      <a:pt x="2475458" y="1405320"/>
                      <a:pt x="2457179" y="1436605"/>
                    </a:cubicBezTo>
                    <a:cubicBezTo>
                      <a:pt x="2439244" y="1462152"/>
                      <a:pt x="2386989" y="1526412"/>
                      <a:pt x="2364006" y="1536279"/>
                    </a:cubicBezTo>
                    <a:cubicBezTo>
                      <a:pt x="2334228" y="1554992"/>
                      <a:pt x="2281037" y="1607355"/>
                      <a:pt x="2251331" y="1629453"/>
                    </a:cubicBezTo>
                    <a:cubicBezTo>
                      <a:pt x="2209070" y="1644623"/>
                      <a:pt x="2194277" y="1661729"/>
                      <a:pt x="2153824" y="1683623"/>
                    </a:cubicBezTo>
                    <a:cubicBezTo>
                      <a:pt x="2097414" y="1727214"/>
                      <a:pt x="2067846" y="1746434"/>
                      <a:pt x="2036815" y="1778964"/>
                    </a:cubicBezTo>
                    <a:cubicBezTo>
                      <a:pt x="2013826" y="1791905"/>
                      <a:pt x="1969946" y="1789113"/>
                      <a:pt x="1915473" y="1811466"/>
                    </a:cubicBezTo>
                    <a:cubicBezTo>
                      <a:pt x="1880367" y="1802643"/>
                      <a:pt x="1854126" y="1801238"/>
                      <a:pt x="1804965" y="1809299"/>
                    </a:cubicBezTo>
                    <a:cubicBezTo>
                      <a:pt x="1763450" y="1788600"/>
                      <a:pt x="1700305" y="1787163"/>
                      <a:pt x="1685790" y="1781130"/>
                    </a:cubicBezTo>
                    <a:cubicBezTo>
                      <a:pt x="1680862" y="1777292"/>
                      <a:pt x="1642826" y="1762040"/>
                      <a:pt x="1633786" y="1755128"/>
                    </a:cubicBezTo>
                    <a:cubicBezTo>
                      <a:pt x="1627428" y="1743881"/>
                      <a:pt x="1588398" y="1714156"/>
                      <a:pt x="1573115" y="1707458"/>
                    </a:cubicBezTo>
                    <a:cubicBezTo>
                      <a:pt x="1566237" y="1709645"/>
                      <a:pt x="1548857" y="1704527"/>
                      <a:pt x="1534112" y="1707458"/>
                    </a:cubicBezTo>
                    <a:cubicBezTo>
                      <a:pt x="1336334" y="1902573"/>
                      <a:pt x="1245899" y="2020076"/>
                      <a:pt x="1152751" y="2231830"/>
                    </a:cubicBezTo>
                    <a:cubicBezTo>
                      <a:pt x="1183722" y="2229277"/>
                      <a:pt x="1241826" y="2237901"/>
                      <a:pt x="1263259" y="2233997"/>
                    </a:cubicBezTo>
                    <a:cubicBezTo>
                      <a:pt x="1259446" y="2231708"/>
                      <a:pt x="1250157" y="2226769"/>
                      <a:pt x="1243757" y="2223163"/>
                    </a:cubicBezTo>
                    <a:cubicBezTo>
                      <a:pt x="1202654" y="2217495"/>
                      <a:pt x="1175174" y="2224165"/>
                      <a:pt x="1150584" y="2227496"/>
                    </a:cubicBezTo>
                    <a:cubicBezTo>
                      <a:pt x="1111674" y="2214029"/>
                      <a:pt x="1088510" y="2205275"/>
                      <a:pt x="1059577" y="2188493"/>
                    </a:cubicBezTo>
                    <a:cubicBezTo>
                      <a:pt x="1059373" y="2161746"/>
                      <a:pt x="1054586" y="2144685"/>
                      <a:pt x="1057410" y="2119155"/>
                    </a:cubicBezTo>
                    <a:cubicBezTo>
                      <a:pt x="1051568" y="2102076"/>
                      <a:pt x="1050038" y="2092419"/>
                      <a:pt x="1046576" y="2069318"/>
                    </a:cubicBezTo>
                    <a:cubicBezTo>
                      <a:pt x="1046638" y="2052090"/>
                      <a:pt x="1039351" y="2040623"/>
                      <a:pt x="1035742" y="2023815"/>
                    </a:cubicBezTo>
                    <a:cubicBezTo>
                      <a:pt x="1031266" y="2021532"/>
                      <a:pt x="1022224" y="2002747"/>
                      <a:pt x="1014074" y="1989146"/>
                    </a:cubicBezTo>
                    <a:cubicBezTo>
                      <a:pt x="1008354" y="1986965"/>
                      <a:pt x="999974" y="1978954"/>
                      <a:pt x="990239" y="1967477"/>
                    </a:cubicBezTo>
                    <a:cubicBezTo>
                      <a:pt x="970340" y="1956707"/>
                      <a:pt x="950524" y="1949337"/>
                      <a:pt x="942569" y="1945809"/>
                    </a:cubicBezTo>
                    <a:cubicBezTo>
                      <a:pt x="930237" y="1945837"/>
                      <a:pt x="914494" y="1945122"/>
                      <a:pt x="910066" y="1947976"/>
                    </a:cubicBezTo>
                    <a:cubicBezTo>
                      <a:pt x="900576" y="1911654"/>
                      <a:pt x="913289" y="1868020"/>
                      <a:pt x="903566" y="1835301"/>
                    </a:cubicBezTo>
                    <a:cubicBezTo>
                      <a:pt x="889167" y="1811601"/>
                      <a:pt x="869691" y="1747095"/>
                      <a:pt x="860229" y="1690124"/>
                    </a:cubicBezTo>
                    <a:cubicBezTo>
                      <a:pt x="842181" y="1619898"/>
                      <a:pt x="837574" y="1547394"/>
                      <a:pt x="832061" y="1531946"/>
                    </a:cubicBezTo>
                    <a:cubicBezTo>
                      <a:pt x="830734" y="1511088"/>
                      <a:pt x="809701" y="1468472"/>
                      <a:pt x="803892" y="1449606"/>
                    </a:cubicBezTo>
                    <a:cubicBezTo>
                      <a:pt x="793089" y="1400266"/>
                      <a:pt x="771086" y="1351104"/>
                      <a:pt x="751888" y="1334764"/>
                    </a:cubicBezTo>
                    <a:cubicBezTo>
                      <a:pt x="730748" y="1316035"/>
                      <a:pt x="693945" y="1306081"/>
                      <a:pt x="678216" y="1289261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458497 w 1760746"/>
                          <a:gd name="connsiteY0" fmla="*/ 871583 h 1510257"/>
                          <a:gd name="connsiteX1" fmla="*/ 401368 w 1760746"/>
                          <a:gd name="connsiteY1" fmla="*/ 833498 h 1510257"/>
                          <a:gd name="connsiteX2" fmla="*/ 282715 w 1760746"/>
                          <a:gd name="connsiteY2" fmla="*/ 814454 h 1510257"/>
                          <a:gd name="connsiteX3" fmla="*/ 114257 w 1760746"/>
                          <a:gd name="connsiteY3" fmla="*/ 728028 h 1510257"/>
                          <a:gd name="connsiteX4" fmla="*/ 45410 w 1760746"/>
                          <a:gd name="connsiteY4" fmla="*/ 640138 h 1510257"/>
                          <a:gd name="connsiteX5" fmla="*/ 0 w 1760746"/>
                          <a:gd name="connsiteY5" fmla="*/ 468750 h 1510257"/>
                          <a:gd name="connsiteX6" fmla="*/ 17578 w 1760746"/>
                          <a:gd name="connsiteY6" fmla="*/ 301758 h 1510257"/>
                          <a:gd name="connsiteX7" fmla="*/ 70312 w 1760746"/>
                          <a:gd name="connsiteY7" fmla="*/ 183106 h 1510257"/>
                          <a:gd name="connsiteX8" fmla="*/ 149414 w 1760746"/>
                          <a:gd name="connsiteY8" fmla="*/ 71777 h 1510257"/>
                          <a:gd name="connsiteX9" fmla="*/ 224121 w 1760746"/>
                          <a:gd name="connsiteY9" fmla="*/ 23438 h 1510257"/>
                          <a:gd name="connsiteX10" fmla="*/ 319336 w 1760746"/>
                          <a:gd name="connsiteY10" fmla="*/ 0 h 1510257"/>
                          <a:gd name="connsiteX11" fmla="*/ 446778 w 1760746"/>
                          <a:gd name="connsiteY11" fmla="*/ 2929 h 1510257"/>
                          <a:gd name="connsiteX12" fmla="*/ 581544 w 1760746"/>
                          <a:gd name="connsiteY12" fmla="*/ 68847 h 1510257"/>
                          <a:gd name="connsiteX13" fmla="*/ 694337 w 1760746"/>
                          <a:gd name="connsiteY13" fmla="*/ 152344 h 1510257"/>
                          <a:gd name="connsiteX14" fmla="*/ 761720 w 1760746"/>
                          <a:gd name="connsiteY14" fmla="*/ 218262 h 1510257"/>
                          <a:gd name="connsiteX15" fmla="*/ 804201 w 1760746"/>
                          <a:gd name="connsiteY15" fmla="*/ 307618 h 1510257"/>
                          <a:gd name="connsiteX16" fmla="*/ 839357 w 1760746"/>
                          <a:gd name="connsiteY16" fmla="*/ 407227 h 1510257"/>
                          <a:gd name="connsiteX17" fmla="*/ 855470 w 1760746"/>
                          <a:gd name="connsiteY17" fmla="*/ 476075 h 1510257"/>
                          <a:gd name="connsiteX18" fmla="*/ 834962 w 1760746"/>
                          <a:gd name="connsiteY18" fmla="*/ 566896 h 1510257"/>
                          <a:gd name="connsiteX19" fmla="*/ 767579 w 1760746"/>
                          <a:gd name="connsiteY19" fmla="*/ 662110 h 1510257"/>
                          <a:gd name="connsiteX20" fmla="*/ 692872 w 1760746"/>
                          <a:gd name="connsiteY20" fmla="*/ 744141 h 1510257"/>
                          <a:gd name="connsiteX21" fmla="*/ 629884 w 1760746"/>
                          <a:gd name="connsiteY21" fmla="*/ 798341 h 1510257"/>
                          <a:gd name="connsiteX22" fmla="*/ 616700 w 1760746"/>
                          <a:gd name="connsiteY22" fmla="*/ 881837 h 1510257"/>
                          <a:gd name="connsiteX23" fmla="*/ 619630 w 1760746"/>
                          <a:gd name="connsiteY23" fmla="*/ 958009 h 1510257"/>
                          <a:gd name="connsiteX24" fmla="*/ 665040 w 1760746"/>
                          <a:gd name="connsiteY24" fmla="*/ 1152833 h 1510257"/>
                          <a:gd name="connsiteX25" fmla="*/ 703126 w 1760746"/>
                          <a:gd name="connsiteY25" fmla="*/ 1344729 h 1510257"/>
                          <a:gd name="connsiteX26" fmla="*/ 722169 w 1760746"/>
                          <a:gd name="connsiteY26" fmla="*/ 1456057 h 1510257"/>
                          <a:gd name="connsiteX27" fmla="*/ 940431 w 1760746"/>
                          <a:gd name="connsiteY27" fmla="*/ 1127931 h 1510257"/>
                          <a:gd name="connsiteX28" fmla="*/ 952150 w 1760746"/>
                          <a:gd name="connsiteY28" fmla="*/ 1079591 h 1510257"/>
                          <a:gd name="connsiteX29" fmla="*/ 930178 w 1760746"/>
                          <a:gd name="connsiteY29" fmla="*/ 1016603 h 1510257"/>
                          <a:gd name="connsiteX30" fmla="*/ 896486 w 1760746"/>
                          <a:gd name="connsiteY30" fmla="*/ 949220 h 1510257"/>
                          <a:gd name="connsiteX31" fmla="*/ 887697 w 1760746"/>
                          <a:gd name="connsiteY31" fmla="*/ 865724 h 1510257"/>
                          <a:gd name="connsiteX32" fmla="*/ 892091 w 1760746"/>
                          <a:gd name="connsiteY32" fmla="*/ 805665 h 1510257"/>
                          <a:gd name="connsiteX33" fmla="*/ 915529 w 1760746"/>
                          <a:gd name="connsiteY33" fmla="*/ 735352 h 1510257"/>
                          <a:gd name="connsiteX34" fmla="*/ 968263 w 1760746"/>
                          <a:gd name="connsiteY34" fmla="*/ 676758 h 1510257"/>
                          <a:gd name="connsiteX35" fmla="*/ 1009279 w 1760746"/>
                          <a:gd name="connsiteY35" fmla="*/ 600587 h 1510257"/>
                          <a:gd name="connsiteX36" fmla="*/ 1103029 w 1760746"/>
                          <a:gd name="connsiteY36" fmla="*/ 508302 h 1510257"/>
                          <a:gd name="connsiteX37" fmla="*/ 1164553 w 1760746"/>
                          <a:gd name="connsiteY37" fmla="*/ 459961 h 1510257"/>
                          <a:gd name="connsiteX38" fmla="*/ 1204104 w 1760746"/>
                          <a:gd name="connsiteY38" fmla="*/ 439454 h 1510257"/>
                          <a:gd name="connsiteX39" fmla="*/ 1240725 w 1760746"/>
                          <a:gd name="connsiteY39" fmla="*/ 427735 h 1510257"/>
                          <a:gd name="connsiteX40" fmla="*/ 1308108 w 1760746"/>
                          <a:gd name="connsiteY40" fmla="*/ 395508 h 1510257"/>
                          <a:gd name="connsiteX41" fmla="*/ 1363772 w 1760746"/>
                          <a:gd name="connsiteY41" fmla="*/ 369141 h 1510257"/>
                          <a:gd name="connsiteX42" fmla="*/ 1415042 w 1760746"/>
                          <a:gd name="connsiteY42" fmla="*/ 357423 h 1510257"/>
                          <a:gd name="connsiteX43" fmla="*/ 1475100 w 1760746"/>
                          <a:gd name="connsiteY43" fmla="*/ 355958 h 1510257"/>
                          <a:gd name="connsiteX44" fmla="*/ 1516116 w 1760746"/>
                          <a:gd name="connsiteY44" fmla="*/ 369141 h 1510257"/>
                          <a:gd name="connsiteX45" fmla="*/ 1590824 w 1760746"/>
                          <a:gd name="connsiteY45" fmla="*/ 392578 h 1510257"/>
                          <a:gd name="connsiteX46" fmla="*/ 1653812 w 1760746"/>
                          <a:gd name="connsiteY46" fmla="*/ 429200 h 1510257"/>
                          <a:gd name="connsiteX47" fmla="*/ 1697757 w 1760746"/>
                          <a:gd name="connsiteY47" fmla="*/ 470215 h 1510257"/>
                          <a:gd name="connsiteX48" fmla="*/ 1741702 w 1760746"/>
                          <a:gd name="connsiteY48" fmla="*/ 547852 h 1510257"/>
                          <a:gd name="connsiteX49" fmla="*/ 1760746 w 1760746"/>
                          <a:gd name="connsiteY49" fmla="*/ 602051 h 1510257"/>
                          <a:gd name="connsiteX50" fmla="*/ 1751956 w 1760746"/>
                          <a:gd name="connsiteY50" fmla="*/ 722169 h 1510257"/>
                          <a:gd name="connsiteX51" fmla="*/ 1716800 w 1760746"/>
                          <a:gd name="connsiteY51" fmla="*/ 852540 h 1510257"/>
                          <a:gd name="connsiteX52" fmla="*/ 1661136 w 1760746"/>
                          <a:gd name="connsiteY52" fmla="*/ 971193 h 1510257"/>
                          <a:gd name="connsiteX53" fmla="*/ 1598148 w 1760746"/>
                          <a:gd name="connsiteY53" fmla="*/ 1038576 h 1510257"/>
                          <a:gd name="connsiteX54" fmla="*/ 1521976 w 1760746"/>
                          <a:gd name="connsiteY54" fmla="*/ 1101564 h 1510257"/>
                          <a:gd name="connsiteX55" fmla="*/ 1456058 w 1760746"/>
                          <a:gd name="connsiteY55" fmla="*/ 1138185 h 1510257"/>
                          <a:gd name="connsiteX56" fmla="*/ 1376956 w 1760746"/>
                          <a:gd name="connsiteY56" fmla="*/ 1202639 h 1510257"/>
                          <a:gd name="connsiteX57" fmla="*/ 1294924 w 1760746"/>
                          <a:gd name="connsiteY57" fmla="*/ 1224611 h 1510257"/>
                          <a:gd name="connsiteX58" fmla="*/ 1220217 w 1760746"/>
                          <a:gd name="connsiteY58" fmla="*/ 1223146 h 1510257"/>
                          <a:gd name="connsiteX59" fmla="*/ 1139651 w 1760746"/>
                          <a:gd name="connsiteY59" fmla="*/ 1204103 h 1510257"/>
                          <a:gd name="connsiteX60" fmla="*/ 1104494 w 1760746"/>
                          <a:gd name="connsiteY60" fmla="*/ 1186525 h 1510257"/>
                          <a:gd name="connsiteX61" fmla="*/ 1063479 w 1760746"/>
                          <a:gd name="connsiteY61" fmla="*/ 1154298 h 1510257"/>
                          <a:gd name="connsiteX62" fmla="*/ 1037111 w 1760746"/>
                          <a:gd name="connsiteY62" fmla="*/ 1154298 h 1510257"/>
                          <a:gd name="connsiteX63" fmla="*/ 779298 w 1760746"/>
                          <a:gd name="connsiteY63" fmla="*/ 1508792 h 1510257"/>
                          <a:gd name="connsiteX64" fmla="*/ 854005 w 1760746"/>
                          <a:gd name="connsiteY64" fmla="*/ 1510257 h 1510257"/>
                          <a:gd name="connsiteX65" fmla="*/ 840821 w 1760746"/>
                          <a:gd name="connsiteY65" fmla="*/ 1502932 h 1510257"/>
                          <a:gd name="connsiteX66" fmla="*/ 777833 w 1760746"/>
                          <a:gd name="connsiteY66" fmla="*/ 1505862 h 1510257"/>
                          <a:gd name="connsiteX67" fmla="*/ 716310 w 1760746"/>
                          <a:gd name="connsiteY67" fmla="*/ 1479494 h 1510257"/>
                          <a:gd name="connsiteX68" fmla="*/ 714845 w 1760746"/>
                          <a:gd name="connsiteY68" fmla="*/ 1432619 h 1510257"/>
                          <a:gd name="connsiteX69" fmla="*/ 707520 w 1760746"/>
                          <a:gd name="connsiteY69" fmla="*/ 1398928 h 1510257"/>
                          <a:gd name="connsiteX70" fmla="*/ 700196 w 1760746"/>
                          <a:gd name="connsiteY70" fmla="*/ 1368166 h 1510257"/>
                          <a:gd name="connsiteX71" fmla="*/ 685548 w 1760746"/>
                          <a:gd name="connsiteY71" fmla="*/ 1344729 h 1510257"/>
                          <a:gd name="connsiteX72" fmla="*/ 669435 w 1760746"/>
                          <a:gd name="connsiteY72" fmla="*/ 1330080 h 1510257"/>
                          <a:gd name="connsiteX73" fmla="*/ 637208 w 1760746"/>
                          <a:gd name="connsiteY73" fmla="*/ 1315432 h 1510257"/>
                          <a:gd name="connsiteX74" fmla="*/ 615235 w 1760746"/>
                          <a:gd name="connsiteY74" fmla="*/ 1316897 h 1510257"/>
                          <a:gd name="connsiteX75" fmla="*/ 610841 w 1760746"/>
                          <a:gd name="connsiteY75" fmla="*/ 1240725 h 1510257"/>
                          <a:gd name="connsiteX76" fmla="*/ 581544 w 1760746"/>
                          <a:gd name="connsiteY76" fmla="*/ 1142580 h 1510257"/>
                          <a:gd name="connsiteX77" fmla="*/ 562501 w 1760746"/>
                          <a:gd name="connsiteY77" fmla="*/ 1035646 h 1510257"/>
                          <a:gd name="connsiteX78" fmla="*/ 543458 w 1760746"/>
                          <a:gd name="connsiteY78" fmla="*/ 979982 h 1510257"/>
                          <a:gd name="connsiteX79" fmla="*/ 508301 w 1760746"/>
                          <a:gd name="connsiteY79" fmla="*/ 902345 h 1510257"/>
                          <a:gd name="connsiteX80" fmla="*/ 458497 w 1760746"/>
                          <a:gd name="connsiteY80" fmla="*/ 871583 h 1510257"/>
                          <a:gd name="connsiteX0" fmla="*/ 458497 w 1760746"/>
                          <a:gd name="connsiteY0" fmla="*/ 871583 h 1510257"/>
                          <a:gd name="connsiteX1" fmla="*/ 401368 w 1760746"/>
                          <a:gd name="connsiteY1" fmla="*/ 833498 h 1510257"/>
                          <a:gd name="connsiteX2" fmla="*/ 282715 w 1760746"/>
                          <a:gd name="connsiteY2" fmla="*/ 814454 h 1510257"/>
                          <a:gd name="connsiteX3" fmla="*/ 114257 w 1760746"/>
                          <a:gd name="connsiteY3" fmla="*/ 728028 h 1510257"/>
                          <a:gd name="connsiteX4" fmla="*/ 45410 w 1760746"/>
                          <a:gd name="connsiteY4" fmla="*/ 640138 h 1510257"/>
                          <a:gd name="connsiteX5" fmla="*/ 0 w 1760746"/>
                          <a:gd name="connsiteY5" fmla="*/ 468750 h 1510257"/>
                          <a:gd name="connsiteX6" fmla="*/ 17578 w 1760746"/>
                          <a:gd name="connsiteY6" fmla="*/ 301758 h 1510257"/>
                          <a:gd name="connsiteX7" fmla="*/ 70312 w 1760746"/>
                          <a:gd name="connsiteY7" fmla="*/ 183106 h 1510257"/>
                          <a:gd name="connsiteX8" fmla="*/ 149414 w 1760746"/>
                          <a:gd name="connsiteY8" fmla="*/ 71777 h 1510257"/>
                          <a:gd name="connsiteX9" fmla="*/ 224121 w 1760746"/>
                          <a:gd name="connsiteY9" fmla="*/ 23438 h 1510257"/>
                          <a:gd name="connsiteX10" fmla="*/ 319336 w 1760746"/>
                          <a:gd name="connsiteY10" fmla="*/ 0 h 1510257"/>
                          <a:gd name="connsiteX11" fmla="*/ 446778 w 1760746"/>
                          <a:gd name="connsiteY11" fmla="*/ 2929 h 1510257"/>
                          <a:gd name="connsiteX12" fmla="*/ 581544 w 1760746"/>
                          <a:gd name="connsiteY12" fmla="*/ 68847 h 1510257"/>
                          <a:gd name="connsiteX13" fmla="*/ 694337 w 1760746"/>
                          <a:gd name="connsiteY13" fmla="*/ 152344 h 1510257"/>
                          <a:gd name="connsiteX14" fmla="*/ 761720 w 1760746"/>
                          <a:gd name="connsiteY14" fmla="*/ 218262 h 1510257"/>
                          <a:gd name="connsiteX15" fmla="*/ 804201 w 1760746"/>
                          <a:gd name="connsiteY15" fmla="*/ 307618 h 1510257"/>
                          <a:gd name="connsiteX16" fmla="*/ 839357 w 1760746"/>
                          <a:gd name="connsiteY16" fmla="*/ 407227 h 1510257"/>
                          <a:gd name="connsiteX17" fmla="*/ 855470 w 1760746"/>
                          <a:gd name="connsiteY17" fmla="*/ 476075 h 1510257"/>
                          <a:gd name="connsiteX18" fmla="*/ 834962 w 1760746"/>
                          <a:gd name="connsiteY18" fmla="*/ 566896 h 1510257"/>
                          <a:gd name="connsiteX19" fmla="*/ 767579 w 1760746"/>
                          <a:gd name="connsiteY19" fmla="*/ 662110 h 1510257"/>
                          <a:gd name="connsiteX20" fmla="*/ 692872 w 1760746"/>
                          <a:gd name="connsiteY20" fmla="*/ 744141 h 1510257"/>
                          <a:gd name="connsiteX21" fmla="*/ 629884 w 1760746"/>
                          <a:gd name="connsiteY21" fmla="*/ 798341 h 1510257"/>
                          <a:gd name="connsiteX22" fmla="*/ 616700 w 1760746"/>
                          <a:gd name="connsiteY22" fmla="*/ 881837 h 1510257"/>
                          <a:gd name="connsiteX23" fmla="*/ 619630 w 1760746"/>
                          <a:gd name="connsiteY23" fmla="*/ 958009 h 1510257"/>
                          <a:gd name="connsiteX24" fmla="*/ 665040 w 1760746"/>
                          <a:gd name="connsiteY24" fmla="*/ 1152833 h 1510257"/>
                          <a:gd name="connsiteX25" fmla="*/ 703126 w 1760746"/>
                          <a:gd name="connsiteY25" fmla="*/ 1344729 h 1510257"/>
                          <a:gd name="connsiteX26" fmla="*/ 722169 w 1760746"/>
                          <a:gd name="connsiteY26" fmla="*/ 1456057 h 1510257"/>
                          <a:gd name="connsiteX27" fmla="*/ 940431 w 1760746"/>
                          <a:gd name="connsiteY27" fmla="*/ 1127931 h 1510257"/>
                          <a:gd name="connsiteX28" fmla="*/ 952150 w 1760746"/>
                          <a:gd name="connsiteY28" fmla="*/ 1079591 h 1510257"/>
                          <a:gd name="connsiteX29" fmla="*/ 930178 w 1760746"/>
                          <a:gd name="connsiteY29" fmla="*/ 1016603 h 1510257"/>
                          <a:gd name="connsiteX30" fmla="*/ 896486 w 1760746"/>
                          <a:gd name="connsiteY30" fmla="*/ 949220 h 1510257"/>
                          <a:gd name="connsiteX31" fmla="*/ 887697 w 1760746"/>
                          <a:gd name="connsiteY31" fmla="*/ 865724 h 1510257"/>
                          <a:gd name="connsiteX32" fmla="*/ 892091 w 1760746"/>
                          <a:gd name="connsiteY32" fmla="*/ 805665 h 1510257"/>
                          <a:gd name="connsiteX33" fmla="*/ 915529 w 1760746"/>
                          <a:gd name="connsiteY33" fmla="*/ 735352 h 1510257"/>
                          <a:gd name="connsiteX34" fmla="*/ 968263 w 1760746"/>
                          <a:gd name="connsiteY34" fmla="*/ 676758 h 1510257"/>
                          <a:gd name="connsiteX35" fmla="*/ 1009279 w 1760746"/>
                          <a:gd name="connsiteY35" fmla="*/ 600587 h 1510257"/>
                          <a:gd name="connsiteX36" fmla="*/ 1103029 w 1760746"/>
                          <a:gd name="connsiteY36" fmla="*/ 508302 h 1510257"/>
                          <a:gd name="connsiteX37" fmla="*/ 1164553 w 1760746"/>
                          <a:gd name="connsiteY37" fmla="*/ 459961 h 1510257"/>
                          <a:gd name="connsiteX38" fmla="*/ 1204104 w 1760746"/>
                          <a:gd name="connsiteY38" fmla="*/ 439454 h 1510257"/>
                          <a:gd name="connsiteX39" fmla="*/ 1240725 w 1760746"/>
                          <a:gd name="connsiteY39" fmla="*/ 427735 h 1510257"/>
                          <a:gd name="connsiteX40" fmla="*/ 1308108 w 1760746"/>
                          <a:gd name="connsiteY40" fmla="*/ 395508 h 1510257"/>
                          <a:gd name="connsiteX41" fmla="*/ 1363772 w 1760746"/>
                          <a:gd name="connsiteY41" fmla="*/ 369141 h 1510257"/>
                          <a:gd name="connsiteX42" fmla="*/ 1415042 w 1760746"/>
                          <a:gd name="connsiteY42" fmla="*/ 357423 h 1510257"/>
                          <a:gd name="connsiteX43" fmla="*/ 1475100 w 1760746"/>
                          <a:gd name="connsiteY43" fmla="*/ 355958 h 1510257"/>
                          <a:gd name="connsiteX44" fmla="*/ 1516116 w 1760746"/>
                          <a:gd name="connsiteY44" fmla="*/ 369141 h 1510257"/>
                          <a:gd name="connsiteX45" fmla="*/ 1590824 w 1760746"/>
                          <a:gd name="connsiteY45" fmla="*/ 392578 h 1510257"/>
                          <a:gd name="connsiteX46" fmla="*/ 1653812 w 1760746"/>
                          <a:gd name="connsiteY46" fmla="*/ 429200 h 1510257"/>
                          <a:gd name="connsiteX47" fmla="*/ 1697757 w 1760746"/>
                          <a:gd name="connsiteY47" fmla="*/ 470215 h 1510257"/>
                          <a:gd name="connsiteX48" fmla="*/ 1741702 w 1760746"/>
                          <a:gd name="connsiteY48" fmla="*/ 547852 h 1510257"/>
                          <a:gd name="connsiteX49" fmla="*/ 1760746 w 1760746"/>
                          <a:gd name="connsiteY49" fmla="*/ 602051 h 1510257"/>
                          <a:gd name="connsiteX50" fmla="*/ 1751956 w 1760746"/>
                          <a:gd name="connsiteY50" fmla="*/ 722169 h 1510257"/>
                          <a:gd name="connsiteX51" fmla="*/ 1716800 w 1760746"/>
                          <a:gd name="connsiteY51" fmla="*/ 852540 h 1510257"/>
                          <a:gd name="connsiteX52" fmla="*/ 1661136 w 1760746"/>
                          <a:gd name="connsiteY52" fmla="*/ 971193 h 1510257"/>
                          <a:gd name="connsiteX53" fmla="*/ 1598148 w 1760746"/>
                          <a:gd name="connsiteY53" fmla="*/ 1038576 h 1510257"/>
                          <a:gd name="connsiteX54" fmla="*/ 1521976 w 1760746"/>
                          <a:gd name="connsiteY54" fmla="*/ 1101564 h 1510257"/>
                          <a:gd name="connsiteX55" fmla="*/ 1456058 w 1760746"/>
                          <a:gd name="connsiteY55" fmla="*/ 1138185 h 1510257"/>
                          <a:gd name="connsiteX56" fmla="*/ 1376956 w 1760746"/>
                          <a:gd name="connsiteY56" fmla="*/ 1202639 h 1510257"/>
                          <a:gd name="connsiteX57" fmla="*/ 1294924 w 1760746"/>
                          <a:gd name="connsiteY57" fmla="*/ 1224611 h 1510257"/>
                          <a:gd name="connsiteX58" fmla="*/ 1220217 w 1760746"/>
                          <a:gd name="connsiteY58" fmla="*/ 1223146 h 1510257"/>
                          <a:gd name="connsiteX59" fmla="*/ 1139651 w 1760746"/>
                          <a:gd name="connsiteY59" fmla="*/ 1204103 h 1510257"/>
                          <a:gd name="connsiteX60" fmla="*/ 1104494 w 1760746"/>
                          <a:gd name="connsiteY60" fmla="*/ 1186525 h 1510257"/>
                          <a:gd name="connsiteX61" fmla="*/ 1063479 w 1760746"/>
                          <a:gd name="connsiteY61" fmla="*/ 1154298 h 1510257"/>
                          <a:gd name="connsiteX62" fmla="*/ 1037111 w 1760746"/>
                          <a:gd name="connsiteY62" fmla="*/ 1154298 h 1510257"/>
                          <a:gd name="connsiteX63" fmla="*/ 779298 w 1760746"/>
                          <a:gd name="connsiteY63" fmla="*/ 1508792 h 1510257"/>
                          <a:gd name="connsiteX64" fmla="*/ 854005 w 1760746"/>
                          <a:gd name="connsiteY64" fmla="*/ 1510257 h 1510257"/>
                          <a:gd name="connsiteX65" fmla="*/ 840821 w 1760746"/>
                          <a:gd name="connsiteY65" fmla="*/ 1502932 h 1510257"/>
                          <a:gd name="connsiteX66" fmla="*/ 777833 w 1760746"/>
                          <a:gd name="connsiteY66" fmla="*/ 1505862 h 1510257"/>
                          <a:gd name="connsiteX67" fmla="*/ 716310 w 1760746"/>
                          <a:gd name="connsiteY67" fmla="*/ 1479494 h 1510257"/>
                          <a:gd name="connsiteX68" fmla="*/ 714845 w 1760746"/>
                          <a:gd name="connsiteY68" fmla="*/ 1432619 h 1510257"/>
                          <a:gd name="connsiteX69" fmla="*/ 707520 w 1760746"/>
                          <a:gd name="connsiteY69" fmla="*/ 1398928 h 1510257"/>
                          <a:gd name="connsiteX70" fmla="*/ 700196 w 1760746"/>
                          <a:gd name="connsiteY70" fmla="*/ 1368166 h 1510257"/>
                          <a:gd name="connsiteX71" fmla="*/ 685548 w 1760746"/>
                          <a:gd name="connsiteY71" fmla="*/ 1344729 h 1510257"/>
                          <a:gd name="connsiteX72" fmla="*/ 669435 w 1760746"/>
                          <a:gd name="connsiteY72" fmla="*/ 1330080 h 1510257"/>
                          <a:gd name="connsiteX73" fmla="*/ 637208 w 1760746"/>
                          <a:gd name="connsiteY73" fmla="*/ 1315432 h 1510257"/>
                          <a:gd name="connsiteX74" fmla="*/ 615235 w 1760746"/>
                          <a:gd name="connsiteY74" fmla="*/ 1316897 h 1510257"/>
                          <a:gd name="connsiteX75" fmla="*/ 610841 w 1760746"/>
                          <a:gd name="connsiteY75" fmla="*/ 1240725 h 1510257"/>
                          <a:gd name="connsiteX76" fmla="*/ 581544 w 1760746"/>
                          <a:gd name="connsiteY76" fmla="*/ 1142580 h 1510257"/>
                          <a:gd name="connsiteX77" fmla="*/ 562501 w 1760746"/>
                          <a:gd name="connsiteY77" fmla="*/ 1035646 h 1510257"/>
                          <a:gd name="connsiteX78" fmla="*/ 543458 w 1760746"/>
                          <a:gd name="connsiteY78" fmla="*/ 979982 h 1510257"/>
                          <a:gd name="connsiteX79" fmla="*/ 508301 w 1760746"/>
                          <a:gd name="connsiteY79" fmla="*/ 902345 h 1510257"/>
                          <a:gd name="connsiteX80" fmla="*/ 458497 w 1760746"/>
                          <a:gd name="connsiteY80" fmla="*/ 871583 h 15102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1760746" h="1510257" fill="none" extrusionOk="0">
                            <a:moveTo>
                              <a:pt x="458497" y="871583"/>
                            </a:moveTo>
                            <a:cubicBezTo>
                              <a:pt x="446153" y="859048"/>
                              <a:pt x="413849" y="838508"/>
                              <a:pt x="401368" y="833498"/>
                            </a:cubicBezTo>
                            <a:cubicBezTo>
                              <a:pt x="358193" y="820168"/>
                              <a:pt x="299012" y="821803"/>
                              <a:pt x="282715" y="814454"/>
                            </a:cubicBezTo>
                            <a:cubicBezTo>
                              <a:pt x="252988" y="796110"/>
                              <a:pt x="159753" y="745085"/>
                              <a:pt x="114257" y="728028"/>
                            </a:cubicBezTo>
                            <a:cubicBezTo>
                              <a:pt x="116734" y="713839"/>
                              <a:pt x="74787" y="677116"/>
                              <a:pt x="45410" y="640138"/>
                            </a:cubicBezTo>
                            <a:cubicBezTo>
                              <a:pt x="29223" y="630756"/>
                              <a:pt x="-9230" y="528056"/>
                              <a:pt x="0" y="468750"/>
                            </a:cubicBezTo>
                            <a:cubicBezTo>
                              <a:pt x="10436" y="387094"/>
                              <a:pt x="15097" y="341475"/>
                              <a:pt x="17578" y="301758"/>
                            </a:cubicBezTo>
                            <a:cubicBezTo>
                              <a:pt x="27886" y="289216"/>
                              <a:pt x="38807" y="211084"/>
                              <a:pt x="70312" y="183106"/>
                            </a:cubicBezTo>
                            <a:cubicBezTo>
                              <a:pt x="88858" y="170544"/>
                              <a:pt x="108951" y="113571"/>
                              <a:pt x="149414" y="71777"/>
                            </a:cubicBezTo>
                            <a:cubicBezTo>
                              <a:pt x="168795" y="53382"/>
                              <a:pt x="209597" y="38034"/>
                              <a:pt x="224121" y="23438"/>
                            </a:cubicBezTo>
                            <a:cubicBezTo>
                              <a:pt x="264372" y="6892"/>
                              <a:pt x="282682" y="18150"/>
                              <a:pt x="319336" y="0"/>
                            </a:cubicBezTo>
                            <a:cubicBezTo>
                              <a:pt x="376446" y="10037"/>
                              <a:pt x="407347" y="9362"/>
                              <a:pt x="446778" y="2929"/>
                            </a:cubicBezTo>
                            <a:cubicBezTo>
                              <a:pt x="465018" y="16608"/>
                              <a:pt x="555850" y="59177"/>
                              <a:pt x="581544" y="68847"/>
                            </a:cubicBezTo>
                            <a:cubicBezTo>
                              <a:pt x="589032" y="83869"/>
                              <a:pt x="659993" y="129951"/>
                              <a:pt x="694337" y="152344"/>
                            </a:cubicBezTo>
                            <a:cubicBezTo>
                              <a:pt x="703491" y="158087"/>
                              <a:pt x="746016" y="212601"/>
                              <a:pt x="761720" y="218262"/>
                            </a:cubicBezTo>
                            <a:cubicBezTo>
                              <a:pt x="765568" y="233010"/>
                              <a:pt x="784465" y="259468"/>
                              <a:pt x="804201" y="307618"/>
                            </a:cubicBezTo>
                            <a:cubicBezTo>
                              <a:pt x="824723" y="348677"/>
                              <a:pt x="818871" y="361771"/>
                              <a:pt x="839357" y="407227"/>
                            </a:cubicBezTo>
                            <a:cubicBezTo>
                              <a:pt x="839178" y="423994"/>
                              <a:pt x="851860" y="447907"/>
                              <a:pt x="855470" y="476075"/>
                            </a:cubicBezTo>
                            <a:cubicBezTo>
                              <a:pt x="859114" y="500049"/>
                              <a:pt x="841502" y="523954"/>
                              <a:pt x="834962" y="566896"/>
                            </a:cubicBezTo>
                            <a:cubicBezTo>
                              <a:pt x="817268" y="575739"/>
                              <a:pt x="782629" y="644212"/>
                              <a:pt x="767579" y="662110"/>
                            </a:cubicBezTo>
                            <a:cubicBezTo>
                              <a:pt x="735863" y="690995"/>
                              <a:pt x="712881" y="722879"/>
                              <a:pt x="692872" y="744141"/>
                            </a:cubicBezTo>
                            <a:cubicBezTo>
                              <a:pt x="670349" y="765364"/>
                              <a:pt x="653970" y="772455"/>
                              <a:pt x="629884" y="798341"/>
                            </a:cubicBezTo>
                            <a:cubicBezTo>
                              <a:pt x="630768" y="811568"/>
                              <a:pt x="614486" y="873308"/>
                              <a:pt x="616700" y="881837"/>
                            </a:cubicBezTo>
                            <a:cubicBezTo>
                              <a:pt x="622668" y="897857"/>
                              <a:pt x="620218" y="936235"/>
                              <a:pt x="619630" y="958009"/>
                            </a:cubicBezTo>
                            <a:cubicBezTo>
                              <a:pt x="610799" y="1004854"/>
                              <a:pt x="636427" y="1070224"/>
                              <a:pt x="665040" y="1152833"/>
                            </a:cubicBezTo>
                            <a:cubicBezTo>
                              <a:pt x="680463" y="1249219"/>
                              <a:pt x="673478" y="1264782"/>
                              <a:pt x="703126" y="1344729"/>
                            </a:cubicBezTo>
                            <a:cubicBezTo>
                              <a:pt x="711817" y="1354138"/>
                              <a:pt x="708440" y="1416639"/>
                              <a:pt x="722169" y="1456057"/>
                            </a:cubicBezTo>
                            <a:cubicBezTo>
                              <a:pt x="794005" y="1361870"/>
                              <a:pt x="886394" y="1221222"/>
                              <a:pt x="940431" y="1127931"/>
                            </a:cubicBezTo>
                            <a:cubicBezTo>
                              <a:pt x="942216" y="1114721"/>
                              <a:pt x="945849" y="1105286"/>
                              <a:pt x="952150" y="1079591"/>
                            </a:cubicBezTo>
                            <a:cubicBezTo>
                              <a:pt x="947192" y="1066617"/>
                              <a:pt x="938844" y="1027069"/>
                              <a:pt x="930178" y="1016603"/>
                            </a:cubicBezTo>
                            <a:cubicBezTo>
                              <a:pt x="916849" y="996786"/>
                              <a:pt x="906446" y="972416"/>
                              <a:pt x="896486" y="949220"/>
                            </a:cubicBezTo>
                            <a:cubicBezTo>
                              <a:pt x="896709" y="925229"/>
                              <a:pt x="896594" y="882202"/>
                              <a:pt x="887697" y="865724"/>
                            </a:cubicBezTo>
                            <a:cubicBezTo>
                              <a:pt x="886195" y="857822"/>
                              <a:pt x="886511" y="838589"/>
                              <a:pt x="892091" y="805665"/>
                            </a:cubicBezTo>
                            <a:cubicBezTo>
                              <a:pt x="900528" y="796422"/>
                              <a:pt x="905056" y="751568"/>
                              <a:pt x="915529" y="735352"/>
                            </a:cubicBezTo>
                            <a:cubicBezTo>
                              <a:pt x="917642" y="720285"/>
                              <a:pt x="950552" y="695910"/>
                              <a:pt x="968263" y="676758"/>
                            </a:cubicBezTo>
                            <a:cubicBezTo>
                              <a:pt x="989629" y="637782"/>
                              <a:pt x="990674" y="620381"/>
                              <a:pt x="1009279" y="600587"/>
                            </a:cubicBezTo>
                            <a:cubicBezTo>
                              <a:pt x="1036197" y="579435"/>
                              <a:pt x="1078221" y="515399"/>
                              <a:pt x="1103029" y="508302"/>
                            </a:cubicBezTo>
                            <a:cubicBezTo>
                              <a:pt x="1133231" y="484115"/>
                              <a:pt x="1150214" y="473469"/>
                              <a:pt x="1164553" y="459961"/>
                            </a:cubicBezTo>
                            <a:cubicBezTo>
                              <a:pt x="1178428" y="451397"/>
                              <a:pt x="1194957" y="443109"/>
                              <a:pt x="1204104" y="439454"/>
                            </a:cubicBezTo>
                            <a:cubicBezTo>
                              <a:pt x="1207559" y="435900"/>
                              <a:pt x="1231953" y="429676"/>
                              <a:pt x="1240725" y="427735"/>
                            </a:cubicBezTo>
                            <a:cubicBezTo>
                              <a:pt x="1248815" y="418335"/>
                              <a:pt x="1283699" y="401470"/>
                              <a:pt x="1308108" y="395508"/>
                            </a:cubicBezTo>
                            <a:cubicBezTo>
                              <a:pt x="1328826" y="389168"/>
                              <a:pt x="1344532" y="377043"/>
                              <a:pt x="1363772" y="369141"/>
                            </a:cubicBezTo>
                            <a:cubicBezTo>
                              <a:pt x="1386594" y="358466"/>
                              <a:pt x="1394072" y="358724"/>
                              <a:pt x="1415042" y="357423"/>
                            </a:cubicBezTo>
                            <a:cubicBezTo>
                              <a:pt x="1424163" y="358156"/>
                              <a:pt x="1447709" y="356562"/>
                              <a:pt x="1475100" y="355958"/>
                            </a:cubicBezTo>
                            <a:cubicBezTo>
                              <a:pt x="1488633" y="358377"/>
                              <a:pt x="1501781" y="366006"/>
                              <a:pt x="1516116" y="369141"/>
                            </a:cubicBezTo>
                            <a:cubicBezTo>
                              <a:pt x="1524359" y="377452"/>
                              <a:pt x="1564985" y="383243"/>
                              <a:pt x="1590824" y="392578"/>
                            </a:cubicBezTo>
                            <a:cubicBezTo>
                              <a:pt x="1620642" y="404815"/>
                              <a:pt x="1645197" y="422528"/>
                              <a:pt x="1653812" y="429200"/>
                            </a:cubicBezTo>
                            <a:cubicBezTo>
                              <a:pt x="1666468" y="435054"/>
                              <a:pt x="1678300" y="446960"/>
                              <a:pt x="1697757" y="470215"/>
                            </a:cubicBezTo>
                            <a:cubicBezTo>
                              <a:pt x="1707890" y="495595"/>
                              <a:pt x="1717959" y="513709"/>
                              <a:pt x="1741702" y="547852"/>
                            </a:cubicBezTo>
                            <a:cubicBezTo>
                              <a:pt x="1744564" y="561362"/>
                              <a:pt x="1756660" y="586754"/>
                              <a:pt x="1760746" y="602051"/>
                            </a:cubicBezTo>
                            <a:cubicBezTo>
                              <a:pt x="1770313" y="642832"/>
                              <a:pt x="1751254" y="674805"/>
                              <a:pt x="1751956" y="722169"/>
                            </a:cubicBezTo>
                            <a:cubicBezTo>
                              <a:pt x="1745335" y="747282"/>
                              <a:pt x="1727159" y="835686"/>
                              <a:pt x="1716800" y="852540"/>
                            </a:cubicBezTo>
                            <a:cubicBezTo>
                              <a:pt x="1716288" y="881450"/>
                              <a:pt x="1673334" y="933887"/>
                              <a:pt x="1661136" y="971193"/>
                            </a:cubicBezTo>
                            <a:cubicBezTo>
                              <a:pt x="1636908" y="984592"/>
                              <a:pt x="1610355" y="1033384"/>
                              <a:pt x="1598148" y="1038576"/>
                            </a:cubicBezTo>
                            <a:cubicBezTo>
                              <a:pt x="1572601" y="1073031"/>
                              <a:pt x="1551632" y="1067181"/>
                              <a:pt x="1521976" y="1101564"/>
                            </a:cubicBezTo>
                            <a:cubicBezTo>
                              <a:pt x="1511854" y="1114469"/>
                              <a:pt x="1464634" y="1134928"/>
                              <a:pt x="1456058" y="1138185"/>
                            </a:cubicBezTo>
                            <a:cubicBezTo>
                              <a:pt x="1425363" y="1159802"/>
                              <a:pt x="1390959" y="1191924"/>
                              <a:pt x="1376956" y="1202639"/>
                            </a:cubicBezTo>
                            <a:cubicBezTo>
                              <a:pt x="1358429" y="1206927"/>
                              <a:pt x="1332700" y="1213086"/>
                              <a:pt x="1294924" y="1224611"/>
                            </a:cubicBezTo>
                            <a:cubicBezTo>
                              <a:pt x="1269567" y="1225157"/>
                              <a:pt x="1234237" y="1231438"/>
                              <a:pt x="1220217" y="1223146"/>
                            </a:cubicBezTo>
                            <a:cubicBezTo>
                              <a:pt x="1206227" y="1219427"/>
                              <a:pt x="1181383" y="1206363"/>
                              <a:pt x="1139651" y="1204103"/>
                            </a:cubicBezTo>
                            <a:cubicBezTo>
                              <a:pt x="1135886" y="1205149"/>
                              <a:pt x="1115617" y="1196631"/>
                              <a:pt x="1104494" y="1186525"/>
                            </a:cubicBezTo>
                            <a:cubicBezTo>
                              <a:pt x="1091848" y="1175132"/>
                              <a:pt x="1080410" y="1170776"/>
                              <a:pt x="1063479" y="1154298"/>
                            </a:cubicBezTo>
                            <a:cubicBezTo>
                              <a:pt x="1056269" y="1152588"/>
                              <a:pt x="1049256" y="1154177"/>
                              <a:pt x="1037111" y="1154298"/>
                            </a:cubicBezTo>
                            <a:cubicBezTo>
                              <a:pt x="983252" y="1252082"/>
                              <a:pt x="909543" y="1420294"/>
                              <a:pt x="779298" y="1508792"/>
                            </a:cubicBezTo>
                            <a:cubicBezTo>
                              <a:pt x="790420" y="1506883"/>
                              <a:pt x="839164" y="1505648"/>
                              <a:pt x="854005" y="1510257"/>
                            </a:cubicBezTo>
                            <a:cubicBezTo>
                              <a:pt x="850134" y="1507246"/>
                              <a:pt x="844332" y="1503506"/>
                              <a:pt x="840821" y="1502932"/>
                            </a:cubicBezTo>
                            <a:cubicBezTo>
                              <a:pt x="825503" y="1507018"/>
                              <a:pt x="793227" y="1498168"/>
                              <a:pt x="777833" y="1505862"/>
                            </a:cubicBezTo>
                            <a:cubicBezTo>
                              <a:pt x="754922" y="1500185"/>
                              <a:pt x="728035" y="1478960"/>
                              <a:pt x="716310" y="1479494"/>
                            </a:cubicBezTo>
                            <a:cubicBezTo>
                              <a:pt x="714616" y="1464247"/>
                              <a:pt x="718423" y="1449432"/>
                              <a:pt x="714845" y="1432619"/>
                            </a:cubicBezTo>
                            <a:cubicBezTo>
                              <a:pt x="709281" y="1421794"/>
                              <a:pt x="712508" y="1415784"/>
                              <a:pt x="707520" y="1398928"/>
                            </a:cubicBezTo>
                            <a:cubicBezTo>
                              <a:pt x="704464" y="1391872"/>
                              <a:pt x="700996" y="1371732"/>
                              <a:pt x="700196" y="1368166"/>
                            </a:cubicBezTo>
                            <a:cubicBezTo>
                              <a:pt x="694807" y="1357207"/>
                              <a:pt x="691291" y="1354050"/>
                              <a:pt x="685548" y="1344729"/>
                            </a:cubicBezTo>
                            <a:cubicBezTo>
                              <a:pt x="681602" y="1340242"/>
                              <a:pt x="674091" y="1331985"/>
                              <a:pt x="669435" y="1330080"/>
                            </a:cubicBezTo>
                            <a:cubicBezTo>
                              <a:pt x="666820" y="1326974"/>
                              <a:pt x="645050" y="1320668"/>
                              <a:pt x="637208" y="1315432"/>
                            </a:cubicBezTo>
                            <a:cubicBezTo>
                              <a:pt x="626336" y="1316518"/>
                              <a:pt x="621459" y="1315763"/>
                              <a:pt x="615235" y="1316897"/>
                            </a:cubicBezTo>
                            <a:cubicBezTo>
                              <a:pt x="609046" y="1303009"/>
                              <a:pt x="616681" y="1274247"/>
                              <a:pt x="610841" y="1240725"/>
                            </a:cubicBezTo>
                            <a:cubicBezTo>
                              <a:pt x="601652" y="1219601"/>
                              <a:pt x="588960" y="1178420"/>
                              <a:pt x="581544" y="1142580"/>
                            </a:cubicBezTo>
                            <a:cubicBezTo>
                              <a:pt x="581114" y="1088922"/>
                              <a:pt x="576162" y="1079006"/>
                              <a:pt x="562501" y="1035646"/>
                            </a:cubicBezTo>
                            <a:cubicBezTo>
                              <a:pt x="552637" y="1025805"/>
                              <a:pt x="543341" y="1000531"/>
                              <a:pt x="543458" y="979982"/>
                            </a:cubicBezTo>
                            <a:cubicBezTo>
                              <a:pt x="534511" y="962172"/>
                              <a:pt x="531904" y="937719"/>
                              <a:pt x="508301" y="902345"/>
                            </a:cubicBezTo>
                            <a:cubicBezTo>
                              <a:pt x="494928" y="901886"/>
                              <a:pt x="473620" y="878612"/>
                              <a:pt x="458497" y="871583"/>
                            </a:cubicBezTo>
                            <a:close/>
                          </a:path>
                          <a:path w="1760746" h="1510257" stroke="0" extrusionOk="0">
                            <a:moveTo>
                              <a:pt x="458497" y="871583"/>
                            </a:moveTo>
                            <a:cubicBezTo>
                              <a:pt x="431648" y="854283"/>
                              <a:pt x="426049" y="845774"/>
                              <a:pt x="401368" y="833498"/>
                            </a:cubicBezTo>
                            <a:cubicBezTo>
                              <a:pt x="371634" y="818989"/>
                              <a:pt x="318673" y="807744"/>
                              <a:pt x="282715" y="814454"/>
                            </a:cubicBezTo>
                            <a:cubicBezTo>
                              <a:pt x="260619" y="819225"/>
                              <a:pt x="207965" y="747801"/>
                              <a:pt x="114257" y="728028"/>
                            </a:cubicBezTo>
                            <a:cubicBezTo>
                              <a:pt x="105476" y="696637"/>
                              <a:pt x="68703" y="658595"/>
                              <a:pt x="45410" y="640138"/>
                            </a:cubicBezTo>
                            <a:cubicBezTo>
                              <a:pt x="26587" y="621025"/>
                              <a:pt x="20103" y="514559"/>
                              <a:pt x="0" y="468750"/>
                            </a:cubicBezTo>
                            <a:cubicBezTo>
                              <a:pt x="10714" y="427231"/>
                              <a:pt x="16675" y="391303"/>
                              <a:pt x="17578" y="301758"/>
                            </a:cubicBezTo>
                            <a:cubicBezTo>
                              <a:pt x="38701" y="260161"/>
                              <a:pt x="62017" y="200200"/>
                              <a:pt x="70312" y="183106"/>
                            </a:cubicBezTo>
                            <a:cubicBezTo>
                              <a:pt x="72356" y="160219"/>
                              <a:pt x="120984" y="126518"/>
                              <a:pt x="149414" y="71777"/>
                            </a:cubicBezTo>
                            <a:cubicBezTo>
                              <a:pt x="173222" y="60858"/>
                              <a:pt x="221814" y="34711"/>
                              <a:pt x="224121" y="23438"/>
                            </a:cubicBezTo>
                            <a:cubicBezTo>
                              <a:pt x="251613" y="9675"/>
                              <a:pt x="291142" y="2689"/>
                              <a:pt x="319336" y="0"/>
                            </a:cubicBezTo>
                            <a:cubicBezTo>
                              <a:pt x="379920" y="4107"/>
                              <a:pt x="421793" y="2024"/>
                              <a:pt x="446778" y="2929"/>
                            </a:cubicBezTo>
                            <a:cubicBezTo>
                              <a:pt x="497612" y="12208"/>
                              <a:pt x="563539" y="53518"/>
                              <a:pt x="581544" y="68847"/>
                            </a:cubicBezTo>
                            <a:cubicBezTo>
                              <a:pt x="613681" y="85690"/>
                              <a:pt x="672802" y="150404"/>
                              <a:pt x="694337" y="152344"/>
                            </a:cubicBezTo>
                            <a:cubicBezTo>
                              <a:pt x="720824" y="175979"/>
                              <a:pt x="748705" y="199022"/>
                              <a:pt x="761720" y="218262"/>
                            </a:cubicBezTo>
                            <a:cubicBezTo>
                              <a:pt x="778854" y="236490"/>
                              <a:pt x="782034" y="277217"/>
                              <a:pt x="804201" y="307618"/>
                            </a:cubicBezTo>
                            <a:cubicBezTo>
                              <a:pt x="807859" y="333176"/>
                              <a:pt x="822676" y="369930"/>
                              <a:pt x="839357" y="407227"/>
                            </a:cubicBezTo>
                            <a:cubicBezTo>
                              <a:pt x="845735" y="424908"/>
                              <a:pt x="845154" y="445212"/>
                              <a:pt x="855470" y="476075"/>
                            </a:cubicBezTo>
                            <a:cubicBezTo>
                              <a:pt x="858989" y="486446"/>
                              <a:pt x="845999" y="540120"/>
                              <a:pt x="834962" y="566896"/>
                            </a:cubicBezTo>
                            <a:cubicBezTo>
                              <a:pt x="800850" y="606561"/>
                              <a:pt x="798473" y="623262"/>
                              <a:pt x="767579" y="662110"/>
                            </a:cubicBezTo>
                            <a:cubicBezTo>
                              <a:pt x="735481" y="685735"/>
                              <a:pt x="731350" y="721580"/>
                              <a:pt x="692872" y="744141"/>
                            </a:cubicBezTo>
                            <a:cubicBezTo>
                              <a:pt x="671571" y="755756"/>
                              <a:pt x="637741" y="781048"/>
                              <a:pt x="629884" y="798341"/>
                            </a:cubicBezTo>
                            <a:cubicBezTo>
                              <a:pt x="621574" y="837092"/>
                              <a:pt x="623556" y="849327"/>
                              <a:pt x="616700" y="881837"/>
                            </a:cubicBezTo>
                            <a:cubicBezTo>
                              <a:pt x="620793" y="916730"/>
                              <a:pt x="625651" y="931038"/>
                              <a:pt x="619630" y="958009"/>
                            </a:cubicBezTo>
                            <a:cubicBezTo>
                              <a:pt x="650992" y="1038258"/>
                              <a:pt x="629147" y="1092934"/>
                              <a:pt x="665040" y="1152833"/>
                            </a:cubicBezTo>
                            <a:cubicBezTo>
                              <a:pt x="699344" y="1244348"/>
                              <a:pt x="685795" y="1320920"/>
                              <a:pt x="703126" y="1344729"/>
                            </a:cubicBezTo>
                            <a:cubicBezTo>
                              <a:pt x="695215" y="1368410"/>
                              <a:pt x="704763" y="1406892"/>
                              <a:pt x="722169" y="1456057"/>
                            </a:cubicBezTo>
                            <a:cubicBezTo>
                              <a:pt x="790114" y="1317422"/>
                              <a:pt x="851558" y="1181224"/>
                              <a:pt x="940431" y="1127931"/>
                            </a:cubicBezTo>
                            <a:cubicBezTo>
                              <a:pt x="944585" y="1117403"/>
                              <a:pt x="951249" y="1085782"/>
                              <a:pt x="952150" y="1079591"/>
                            </a:cubicBezTo>
                            <a:cubicBezTo>
                              <a:pt x="945582" y="1066212"/>
                              <a:pt x="931617" y="1035170"/>
                              <a:pt x="930178" y="1016603"/>
                            </a:cubicBezTo>
                            <a:cubicBezTo>
                              <a:pt x="926576" y="998726"/>
                              <a:pt x="901800" y="977180"/>
                              <a:pt x="896486" y="949220"/>
                            </a:cubicBezTo>
                            <a:cubicBezTo>
                              <a:pt x="893678" y="930947"/>
                              <a:pt x="894037" y="901872"/>
                              <a:pt x="887697" y="865724"/>
                            </a:cubicBezTo>
                            <a:cubicBezTo>
                              <a:pt x="890361" y="846931"/>
                              <a:pt x="896478" y="823184"/>
                              <a:pt x="892091" y="805665"/>
                            </a:cubicBezTo>
                            <a:cubicBezTo>
                              <a:pt x="903293" y="786463"/>
                              <a:pt x="908153" y="750038"/>
                              <a:pt x="915529" y="735352"/>
                            </a:cubicBezTo>
                            <a:cubicBezTo>
                              <a:pt x="924063" y="732817"/>
                              <a:pt x="943571" y="700728"/>
                              <a:pt x="968263" y="676758"/>
                            </a:cubicBezTo>
                            <a:cubicBezTo>
                              <a:pt x="990824" y="646363"/>
                              <a:pt x="1005530" y="617174"/>
                              <a:pt x="1009279" y="600587"/>
                            </a:cubicBezTo>
                            <a:cubicBezTo>
                              <a:pt x="1050497" y="561990"/>
                              <a:pt x="1065754" y="546321"/>
                              <a:pt x="1103029" y="508302"/>
                            </a:cubicBezTo>
                            <a:cubicBezTo>
                              <a:pt x="1135930" y="486404"/>
                              <a:pt x="1134429" y="477265"/>
                              <a:pt x="1164553" y="459961"/>
                            </a:cubicBezTo>
                            <a:cubicBezTo>
                              <a:pt x="1169748" y="453277"/>
                              <a:pt x="1186003" y="450692"/>
                              <a:pt x="1204104" y="439454"/>
                            </a:cubicBezTo>
                            <a:cubicBezTo>
                              <a:pt x="1219910" y="436801"/>
                              <a:pt x="1231398" y="430355"/>
                              <a:pt x="1240725" y="427735"/>
                            </a:cubicBezTo>
                            <a:cubicBezTo>
                              <a:pt x="1259123" y="414161"/>
                              <a:pt x="1283724" y="408475"/>
                              <a:pt x="1308108" y="395508"/>
                            </a:cubicBezTo>
                            <a:cubicBezTo>
                              <a:pt x="1321093" y="385252"/>
                              <a:pt x="1341979" y="380687"/>
                              <a:pt x="1363772" y="369141"/>
                            </a:cubicBezTo>
                            <a:cubicBezTo>
                              <a:pt x="1372396" y="363114"/>
                              <a:pt x="1405951" y="356350"/>
                              <a:pt x="1415042" y="357423"/>
                            </a:cubicBezTo>
                            <a:cubicBezTo>
                              <a:pt x="1427505" y="361867"/>
                              <a:pt x="1459546" y="356810"/>
                              <a:pt x="1475100" y="355958"/>
                            </a:cubicBezTo>
                            <a:cubicBezTo>
                              <a:pt x="1483107" y="360385"/>
                              <a:pt x="1497517" y="360775"/>
                              <a:pt x="1516116" y="369141"/>
                            </a:cubicBezTo>
                            <a:cubicBezTo>
                              <a:pt x="1536341" y="370898"/>
                              <a:pt x="1571684" y="383501"/>
                              <a:pt x="1590824" y="392578"/>
                            </a:cubicBezTo>
                            <a:cubicBezTo>
                              <a:pt x="1623488" y="410178"/>
                              <a:pt x="1640574" y="424306"/>
                              <a:pt x="1653812" y="429200"/>
                            </a:cubicBezTo>
                            <a:cubicBezTo>
                              <a:pt x="1662697" y="436768"/>
                              <a:pt x="1689917" y="463420"/>
                              <a:pt x="1697757" y="470215"/>
                            </a:cubicBezTo>
                            <a:cubicBezTo>
                              <a:pt x="1709957" y="499605"/>
                              <a:pt x="1714544" y="516876"/>
                              <a:pt x="1741702" y="547852"/>
                            </a:cubicBezTo>
                            <a:cubicBezTo>
                              <a:pt x="1753769" y="568381"/>
                              <a:pt x="1750254" y="576224"/>
                              <a:pt x="1760746" y="602051"/>
                            </a:cubicBezTo>
                            <a:cubicBezTo>
                              <a:pt x="1757029" y="653756"/>
                              <a:pt x="1758819" y="689177"/>
                              <a:pt x="1751956" y="722169"/>
                            </a:cubicBezTo>
                            <a:cubicBezTo>
                              <a:pt x="1733829" y="767382"/>
                              <a:pt x="1725497" y="807718"/>
                              <a:pt x="1716800" y="852540"/>
                            </a:cubicBezTo>
                            <a:cubicBezTo>
                              <a:pt x="1680210" y="906940"/>
                              <a:pt x="1670216" y="951236"/>
                              <a:pt x="1661136" y="971193"/>
                            </a:cubicBezTo>
                            <a:cubicBezTo>
                              <a:pt x="1650723" y="987977"/>
                              <a:pt x="1612285" y="1034704"/>
                              <a:pt x="1598148" y="1038576"/>
                            </a:cubicBezTo>
                            <a:cubicBezTo>
                              <a:pt x="1574609" y="1048808"/>
                              <a:pt x="1541338" y="1086983"/>
                              <a:pt x="1521976" y="1101564"/>
                            </a:cubicBezTo>
                            <a:cubicBezTo>
                              <a:pt x="1495048" y="1110410"/>
                              <a:pt x="1483780" y="1123237"/>
                              <a:pt x="1456058" y="1138185"/>
                            </a:cubicBezTo>
                            <a:cubicBezTo>
                              <a:pt x="1420228" y="1164327"/>
                              <a:pt x="1396993" y="1185124"/>
                              <a:pt x="1376956" y="1202639"/>
                            </a:cubicBezTo>
                            <a:cubicBezTo>
                              <a:pt x="1359364" y="1215433"/>
                              <a:pt x="1332511" y="1210484"/>
                              <a:pt x="1294924" y="1224611"/>
                            </a:cubicBezTo>
                            <a:cubicBezTo>
                              <a:pt x="1270611" y="1215734"/>
                              <a:pt x="1253418" y="1220362"/>
                              <a:pt x="1220217" y="1223146"/>
                            </a:cubicBezTo>
                            <a:cubicBezTo>
                              <a:pt x="1192304" y="1209037"/>
                              <a:pt x="1149814" y="1207897"/>
                              <a:pt x="1139651" y="1204103"/>
                            </a:cubicBezTo>
                            <a:cubicBezTo>
                              <a:pt x="1136756" y="1202293"/>
                              <a:pt x="1110271" y="1192254"/>
                              <a:pt x="1104494" y="1186525"/>
                            </a:cubicBezTo>
                            <a:cubicBezTo>
                              <a:pt x="1098313" y="1179258"/>
                              <a:pt x="1074124" y="1158433"/>
                              <a:pt x="1063479" y="1154298"/>
                            </a:cubicBezTo>
                            <a:cubicBezTo>
                              <a:pt x="1059406" y="1156565"/>
                              <a:pt x="1047419" y="1151106"/>
                              <a:pt x="1037111" y="1154298"/>
                            </a:cubicBezTo>
                            <a:cubicBezTo>
                              <a:pt x="898599" y="1282033"/>
                              <a:pt x="854328" y="1375369"/>
                              <a:pt x="779298" y="1508792"/>
                            </a:cubicBezTo>
                            <a:cubicBezTo>
                              <a:pt x="800652" y="1509586"/>
                              <a:pt x="838956" y="1512979"/>
                              <a:pt x="854005" y="1510257"/>
                            </a:cubicBezTo>
                            <a:cubicBezTo>
                              <a:pt x="852147" y="1508556"/>
                              <a:pt x="845327" y="1505923"/>
                              <a:pt x="840821" y="1502932"/>
                            </a:cubicBezTo>
                            <a:cubicBezTo>
                              <a:pt x="811929" y="1497242"/>
                              <a:pt x="795739" y="1501939"/>
                              <a:pt x="777833" y="1505862"/>
                            </a:cubicBezTo>
                            <a:cubicBezTo>
                              <a:pt x="750297" y="1497462"/>
                              <a:pt x="734762" y="1490199"/>
                              <a:pt x="716310" y="1479494"/>
                            </a:cubicBezTo>
                            <a:cubicBezTo>
                              <a:pt x="715220" y="1461380"/>
                              <a:pt x="711713" y="1449241"/>
                              <a:pt x="714845" y="1432619"/>
                            </a:cubicBezTo>
                            <a:cubicBezTo>
                              <a:pt x="710256" y="1421303"/>
                              <a:pt x="709296" y="1413590"/>
                              <a:pt x="707520" y="1398928"/>
                            </a:cubicBezTo>
                            <a:cubicBezTo>
                              <a:pt x="707956" y="1388381"/>
                              <a:pt x="704190" y="1380417"/>
                              <a:pt x="700196" y="1368166"/>
                            </a:cubicBezTo>
                            <a:cubicBezTo>
                              <a:pt x="696856" y="1366562"/>
                              <a:pt x="689003" y="1354206"/>
                              <a:pt x="685548" y="1344729"/>
                            </a:cubicBezTo>
                            <a:cubicBezTo>
                              <a:pt x="681646" y="1343627"/>
                              <a:pt x="676756" y="1337248"/>
                              <a:pt x="669435" y="1330080"/>
                            </a:cubicBezTo>
                            <a:cubicBezTo>
                              <a:pt x="655650" y="1322958"/>
                              <a:pt x="642593" y="1317576"/>
                              <a:pt x="637208" y="1315432"/>
                            </a:cubicBezTo>
                            <a:cubicBezTo>
                              <a:pt x="628739" y="1315750"/>
                              <a:pt x="618192" y="1314849"/>
                              <a:pt x="615235" y="1316897"/>
                            </a:cubicBezTo>
                            <a:cubicBezTo>
                              <a:pt x="612358" y="1292365"/>
                              <a:pt x="615642" y="1263418"/>
                              <a:pt x="610841" y="1240725"/>
                            </a:cubicBezTo>
                            <a:cubicBezTo>
                              <a:pt x="596254" y="1225054"/>
                              <a:pt x="585134" y="1179711"/>
                              <a:pt x="581544" y="1142580"/>
                            </a:cubicBezTo>
                            <a:cubicBezTo>
                              <a:pt x="568748" y="1096416"/>
                              <a:pt x="566744" y="1046010"/>
                              <a:pt x="562501" y="1035646"/>
                            </a:cubicBezTo>
                            <a:cubicBezTo>
                              <a:pt x="563052" y="1020132"/>
                              <a:pt x="545986" y="992571"/>
                              <a:pt x="543458" y="979982"/>
                            </a:cubicBezTo>
                            <a:cubicBezTo>
                              <a:pt x="534198" y="945544"/>
                              <a:pt x="521734" y="911716"/>
                              <a:pt x="508301" y="902345"/>
                            </a:cubicBezTo>
                            <a:cubicBezTo>
                              <a:pt x="496837" y="888955"/>
                              <a:pt x="466917" y="883913"/>
                              <a:pt x="458497" y="871583"/>
                            </a:cubicBezTo>
                            <a:close/>
                          </a:path>
                          <a:path w="1760746" h="1510257" fill="none" stroke="0" extrusionOk="0">
                            <a:moveTo>
                              <a:pt x="458497" y="871583"/>
                            </a:moveTo>
                            <a:cubicBezTo>
                              <a:pt x="446224" y="859038"/>
                              <a:pt x="414009" y="838273"/>
                              <a:pt x="401368" y="833498"/>
                            </a:cubicBezTo>
                            <a:cubicBezTo>
                              <a:pt x="358831" y="822465"/>
                              <a:pt x="297348" y="819980"/>
                              <a:pt x="282715" y="814454"/>
                            </a:cubicBezTo>
                            <a:cubicBezTo>
                              <a:pt x="255637" y="799096"/>
                              <a:pt x="164350" y="744775"/>
                              <a:pt x="114257" y="728028"/>
                            </a:cubicBezTo>
                            <a:cubicBezTo>
                              <a:pt x="119714" y="712788"/>
                              <a:pt x="71103" y="673558"/>
                              <a:pt x="45410" y="640138"/>
                            </a:cubicBezTo>
                            <a:cubicBezTo>
                              <a:pt x="25505" y="624676"/>
                              <a:pt x="-877" y="538658"/>
                              <a:pt x="0" y="468750"/>
                            </a:cubicBezTo>
                            <a:cubicBezTo>
                              <a:pt x="17305" y="390231"/>
                              <a:pt x="18154" y="344817"/>
                              <a:pt x="17578" y="301758"/>
                            </a:cubicBezTo>
                            <a:cubicBezTo>
                              <a:pt x="33085" y="284707"/>
                              <a:pt x="47892" y="206262"/>
                              <a:pt x="70312" y="183106"/>
                            </a:cubicBezTo>
                            <a:cubicBezTo>
                              <a:pt x="89327" y="173936"/>
                              <a:pt x="113919" y="121874"/>
                              <a:pt x="149414" y="71777"/>
                            </a:cubicBezTo>
                            <a:cubicBezTo>
                              <a:pt x="171238" y="54510"/>
                              <a:pt x="211886" y="35412"/>
                              <a:pt x="224121" y="23438"/>
                            </a:cubicBezTo>
                            <a:cubicBezTo>
                              <a:pt x="263621" y="7601"/>
                              <a:pt x="282993" y="15612"/>
                              <a:pt x="319336" y="0"/>
                            </a:cubicBezTo>
                            <a:cubicBezTo>
                              <a:pt x="379175" y="8179"/>
                              <a:pt x="415395" y="13489"/>
                              <a:pt x="446778" y="2929"/>
                            </a:cubicBezTo>
                            <a:cubicBezTo>
                              <a:pt x="459362" y="15298"/>
                              <a:pt x="550382" y="63087"/>
                              <a:pt x="581544" y="68847"/>
                            </a:cubicBezTo>
                            <a:cubicBezTo>
                              <a:pt x="594712" y="87245"/>
                              <a:pt x="664832" y="115425"/>
                              <a:pt x="694337" y="152344"/>
                            </a:cubicBezTo>
                            <a:cubicBezTo>
                              <a:pt x="704611" y="159854"/>
                              <a:pt x="746038" y="210198"/>
                              <a:pt x="761720" y="218262"/>
                            </a:cubicBezTo>
                            <a:cubicBezTo>
                              <a:pt x="761648" y="235665"/>
                              <a:pt x="782853" y="259083"/>
                              <a:pt x="804201" y="307618"/>
                            </a:cubicBezTo>
                            <a:cubicBezTo>
                              <a:pt x="823176" y="350103"/>
                              <a:pt x="815644" y="365937"/>
                              <a:pt x="839357" y="407227"/>
                            </a:cubicBezTo>
                            <a:cubicBezTo>
                              <a:pt x="838298" y="421268"/>
                              <a:pt x="851844" y="449180"/>
                              <a:pt x="855470" y="476075"/>
                            </a:cubicBezTo>
                            <a:cubicBezTo>
                              <a:pt x="855364" y="501118"/>
                              <a:pt x="843463" y="524095"/>
                              <a:pt x="834962" y="566896"/>
                            </a:cubicBezTo>
                            <a:cubicBezTo>
                              <a:pt x="819336" y="574961"/>
                              <a:pt x="785881" y="638682"/>
                              <a:pt x="767579" y="662110"/>
                            </a:cubicBezTo>
                            <a:cubicBezTo>
                              <a:pt x="733683" y="687884"/>
                              <a:pt x="713074" y="726226"/>
                              <a:pt x="692872" y="744141"/>
                            </a:cubicBezTo>
                            <a:cubicBezTo>
                              <a:pt x="668945" y="768201"/>
                              <a:pt x="658053" y="771286"/>
                              <a:pt x="629884" y="798341"/>
                            </a:cubicBezTo>
                            <a:cubicBezTo>
                              <a:pt x="630103" y="812375"/>
                              <a:pt x="614666" y="869995"/>
                              <a:pt x="616700" y="881837"/>
                            </a:cubicBezTo>
                            <a:cubicBezTo>
                              <a:pt x="621203" y="898161"/>
                              <a:pt x="622268" y="936795"/>
                              <a:pt x="619630" y="958009"/>
                            </a:cubicBezTo>
                            <a:cubicBezTo>
                              <a:pt x="614173" y="1006626"/>
                              <a:pt x="631827" y="1072538"/>
                              <a:pt x="665040" y="1152833"/>
                            </a:cubicBezTo>
                            <a:cubicBezTo>
                              <a:pt x="682736" y="1245825"/>
                              <a:pt x="673264" y="1263214"/>
                              <a:pt x="703126" y="1344729"/>
                            </a:cubicBezTo>
                            <a:cubicBezTo>
                              <a:pt x="709265" y="1354942"/>
                              <a:pt x="710823" y="1415792"/>
                              <a:pt x="722169" y="1456057"/>
                            </a:cubicBezTo>
                            <a:cubicBezTo>
                              <a:pt x="803918" y="1370990"/>
                              <a:pt x="897113" y="1231468"/>
                              <a:pt x="940431" y="1127931"/>
                            </a:cubicBezTo>
                            <a:cubicBezTo>
                              <a:pt x="939538" y="1116198"/>
                              <a:pt x="945349" y="1105263"/>
                              <a:pt x="952150" y="1079591"/>
                            </a:cubicBezTo>
                            <a:cubicBezTo>
                              <a:pt x="948609" y="1067173"/>
                              <a:pt x="937347" y="1026644"/>
                              <a:pt x="930178" y="1016603"/>
                            </a:cubicBezTo>
                            <a:cubicBezTo>
                              <a:pt x="921286" y="997202"/>
                              <a:pt x="905822" y="972915"/>
                              <a:pt x="896486" y="949220"/>
                            </a:cubicBezTo>
                            <a:cubicBezTo>
                              <a:pt x="895660" y="926392"/>
                              <a:pt x="896656" y="885178"/>
                              <a:pt x="887697" y="865724"/>
                            </a:cubicBezTo>
                            <a:cubicBezTo>
                              <a:pt x="885151" y="860531"/>
                              <a:pt x="891472" y="835616"/>
                              <a:pt x="892091" y="805665"/>
                            </a:cubicBezTo>
                            <a:cubicBezTo>
                              <a:pt x="899462" y="795728"/>
                              <a:pt x="909213" y="753506"/>
                              <a:pt x="915529" y="735352"/>
                            </a:cubicBezTo>
                            <a:cubicBezTo>
                              <a:pt x="917874" y="730411"/>
                              <a:pt x="948992" y="703141"/>
                              <a:pt x="968263" y="676758"/>
                            </a:cubicBezTo>
                            <a:cubicBezTo>
                              <a:pt x="988345" y="639941"/>
                              <a:pt x="991344" y="621629"/>
                              <a:pt x="1009279" y="600587"/>
                            </a:cubicBezTo>
                            <a:cubicBezTo>
                              <a:pt x="1039525" y="576853"/>
                              <a:pt x="1083211" y="517820"/>
                              <a:pt x="1103029" y="508302"/>
                            </a:cubicBezTo>
                            <a:cubicBezTo>
                              <a:pt x="1134137" y="484495"/>
                              <a:pt x="1149539" y="474065"/>
                              <a:pt x="1164553" y="459961"/>
                            </a:cubicBezTo>
                            <a:cubicBezTo>
                              <a:pt x="1177946" y="450511"/>
                              <a:pt x="1194314" y="440939"/>
                              <a:pt x="1204104" y="439454"/>
                            </a:cubicBezTo>
                            <a:cubicBezTo>
                              <a:pt x="1207685" y="434727"/>
                              <a:pt x="1232324" y="429670"/>
                              <a:pt x="1240725" y="427735"/>
                            </a:cubicBezTo>
                            <a:cubicBezTo>
                              <a:pt x="1252017" y="416077"/>
                              <a:pt x="1278176" y="407191"/>
                              <a:pt x="1308108" y="395508"/>
                            </a:cubicBezTo>
                            <a:cubicBezTo>
                              <a:pt x="1328174" y="391144"/>
                              <a:pt x="1344753" y="378954"/>
                              <a:pt x="1363772" y="369141"/>
                            </a:cubicBezTo>
                            <a:cubicBezTo>
                              <a:pt x="1387501" y="360543"/>
                              <a:pt x="1394628" y="359940"/>
                              <a:pt x="1415042" y="357423"/>
                            </a:cubicBezTo>
                            <a:cubicBezTo>
                              <a:pt x="1424709" y="358396"/>
                              <a:pt x="1446996" y="356097"/>
                              <a:pt x="1475100" y="355958"/>
                            </a:cubicBezTo>
                            <a:cubicBezTo>
                              <a:pt x="1484438" y="358902"/>
                              <a:pt x="1501670" y="364714"/>
                              <a:pt x="1516116" y="369141"/>
                            </a:cubicBezTo>
                            <a:cubicBezTo>
                              <a:pt x="1525879" y="376156"/>
                              <a:pt x="1560565" y="381195"/>
                              <a:pt x="1590824" y="392578"/>
                            </a:cubicBezTo>
                            <a:cubicBezTo>
                              <a:pt x="1620884" y="405098"/>
                              <a:pt x="1645963" y="421303"/>
                              <a:pt x="1653812" y="429200"/>
                            </a:cubicBezTo>
                            <a:cubicBezTo>
                              <a:pt x="1671125" y="437161"/>
                              <a:pt x="1680244" y="447509"/>
                              <a:pt x="1697757" y="470215"/>
                            </a:cubicBezTo>
                            <a:cubicBezTo>
                              <a:pt x="1709883" y="495846"/>
                              <a:pt x="1718186" y="511833"/>
                              <a:pt x="1741702" y="547852"/>
                            </a:cubicBezTo>
                            <a:cubicBezTo>
                              <a:pt x="1744928" y="560678"/>
                              <a:pt x="1757144" y="588606"/>
                              <a:pt x="1760746" y="602051"/>
                            </a:cubicBezTo>
                            <a:cubicBezTo>
                              <a:pt x="1763841" y="641659"/>
                              <a:pt x="1744010" y="674608"/>
                              <a:pt x="1751956" y="722169"/>
                            </a:cubicBezTo>
                            <a:cubicBezTo>
                              <a:pt x="1742859" y="748508"/>
                              <a:pt x="1725396" y="836655"/>
                              <a:pt x="1716800" y="852540"/>
                            </a:cubicBezTo>
                            <a:cubicBezTo>
                              <a:pt x="1716872" y="880335"/>
                              <a:pt x="1674176" y="933365"/>
                              <a:pt x="1661136" y="971193"/>
                            </a:cubicBezTo>
                            <a:cubicBezTo>
                              <a:pt x="1638682" y="985713"/>
                              <a:pt x="1608719" y="1035438"/>
                              <a:pt x="1598148" y="1038576"/>
                            </a:cubicBezTo>
                            <a:cubicBezTo>
                              <a:pt x="1572196" y="1065773"/>
                              <a:pt x="1553415" y="1068532"/>
                              <a:pt x="1521976" y="1101564"/>
                            </a:cubicBezTo>
                            <a:cubicBezTo>
                              <a:pt x="1510884" y="1114838"/>
                              <a:pt x="1463311" y="1135581"/>
                              <a:pt x="1456058" y="1138185"/>
                            </a:cubicBezTo>
                            <a:cubicBezTo>
                              <a:pt x="1424767" y="1162612"/>
                              <a:pt x="1388399" y="1193198"/>
                              <a:pt x="1376956" y="1202639"/>
                            </a:cubicBezTo>
                            <a:cubicBezTo>
                              <a:pt x="1357026" y="1205816"/>
                              <a:pt x="1334503" y="1212998"/>
                              <a:pt x="1294924" y="1224611"/>
                            </a:cubicBezTo>
                            <a:cubicBezTo>
                              <a:pt x="1269883" y="1224151"/>
                              <a:pt x="1233593" y="1229894"/>
                              <a:pt x="1220217" y="1223146"/>
                            </a:cubicBezTo>
                            <a:cubicBezTo>
                              <a:pt x="1204146" y="1217612"/>
                              <a:pt x="1179910" y="1214079"/>
                              <a:pt x="1139651" y="1204103"/>
                            </a:cubicBezTo>
                            <a:cubicBezTo>
                              <a:pt x="1135837" y="1204891"/>
                              <a:pt x="1116766" y="1194230"/>
                              <a:pt x="1104494" y="1186525"/>
                            </a:cubicBezTo>
                            <a:cubicBezTo>
                              <a:pt x="1089606" y="1174919"/>
                              <a:pt x="1079274" y="1170405"/>
                              <a:pt x="1063479" y="1154298"/>
                            </a:cubicBezTo>
                            <a:cubicBezTo>
                              <a:pt x="1057207" y="1151985"/>
                              <a:pt x="1049811" y="1153735"/>
                              <a:pt x="1037111" y="1154298"/>
                            </a:cubicBezTo>
                            <a:cubicBezTo>
                              <a:pt x="1006456" y="1267299"/>
                              <a:pt x="913925" y="1378559"/>
                              <a:pt x="779298" y="1508792"/>
                            </a:cubicBezTo>
                            <a:cubicBezTo>
                              <a:pt x="790552" y="1508982"/>
                              <a:pt x="838167" y="1508519"/>
                              <a:pt x="854005" y="1510257"/>
                            </a:cubicBezTo>
                            <a:cubicBezTo>
                              <a:pt x="850276" y="1507213"/>
                              <a:pt x="844199" y="1503387"/>
                              <a:pt x="840821" y="1502932"/>
                            </a:cubicBezTo>
                            <a:cubicBezTo>
                              <a:pt x="824643" y="1505712"/>
                              <a:pt x="794584" y="1498546"/>
                              <a:pt x="777833" y="1505862"/>
                            </a:cubicBezTo>
                            <a:cubicBezTo>
                              <a:pt x="754339" y="1500087"/>
                              <a:pt x="725705" y="1478248"/>
                              <a:pt x="716310" y="1479494"/>
                            </a:cubicBezTo>
                            <a:cubicBezTo>
                              <a:pt x="715934" y="1461327"/>
                              <a:pt x="715121" y="1448976"/>
                              <a:pt x="714845" y="1432619"/>
                            </a:cubicBezTo>
                            <a:cubicBezTo>
                              <a:pt x="708870" y="1419995"/>
                              <a:pt x="711661" y="1414817"/>
                              <a:pt x="707520" y="1398928"/>
                            </a:cubicBezTo>
                            <a:cubicBezTo>
                              <a:pt x="704481" y="1392081"/>
                              <a:pt x="700652" y="1372117"/>
                              <a:pt x="700196" y="1368166"/>
                            </a:cubicBezTo>
                            <a:cubicBezTo>
                              <a:pt x="694620" y="1357819"/>
                              <a:pt x="691511" y="1352907"/>
                              <a:pt x="685548" y="1344729"/>
                            </a:cubicBezTo>
                            <a:cubicBezTo>
                              <a:pt x="681854" y="1340577"/>
                              <a:pt x="673305" y="1332809"/>
                              <a:pt x="669435" y="1330080"/>
                            </a:cubicBezTo>
                            <a:cubicBezTo>
                              <a:pt x="666454" y="1324994"/>
                              <a:pt x="645219" y="1321553"/>
                              <a:pt x="637208" y="1315432"/>
                            </a:cubicBezTo>
                            <a:cubicBezTo>
                              <a:pt x="627031" y="1317652"/>
                              <a:pt x="621448" y="1314808"/>
                              <a:pt x="615235" y="1316897"/>
                            </a:cubicBezTo>
                            <a:cubicBezTo>
                              <a:pt x="612059" y="1303686"/>
                              <a:pt x="617278" y="1272087"/>
                              <a:pt x="610841" y="1240725"/>
                            </a:cubicBezTo>
                            <a:cubicBezTo>
                              <a:pt x="598472" y="1219680"/>
                              <a:pt x="597851" y="1178913"/>
                              <a:pt x="581544" y="1142580"/>
                            </a:cubicBezTo>
                            <a:cubicBezTo>
                              <a:pt x="578930" y="1088414"/>
                              <a:pt x="574913" y="1076471"/>
                              <a:pt x="562501" y="1035646"/>
                            </a:cubicBezTo>
                            <a:cubicBezTo>
                              <a:pt x="552289" y="1022029"/>
                              <a:pt x="542731" y="999859"/>
                              <a:pt x="543458" y="979982"/>
                            </a:cubicBezTo>
                            <a:cubicBezTo>
                              <a:pt x="529303" y="956703"/>
                              <a:pt x="530292" y="933821"/>
                              <a:pt x="508301" y="902345"/>
                            </a:cubicBezTo>
                            <a:cubicBezTo>
                              <a:pt x="497267" y="899656"/>
                              <a:pt x="473971" y="876853"/>
                              <a:pt x="458497" y="871583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3899501-8A17-45DB-8189-453BA2A86C07}"/>
                  </a:ext>
                </a:extLst>
              </p:cNvPr>
              <p:cNvSpPr/>
              <p:nvPr/>
            </p:nvSpPr>
            <p:spPr>
              <a:xfrm>
                <a:off x="3184525" y="3565525"/>
                <a:ext cx="1620838" cy="933450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 fill="none" extrusionOk="0">
                    <a:moveTo>
                      <a:pt x="1531938" y="522288"/>
                    </a:moveTo>
                    <a:lnTo>
                      <a:pt x="1531938" y="522288"/>
                    </a:lnTo>
                    <a:cubicBezTo>
                      <a:pt x="1488234" y="520251"/>
                      <a:pt x="1411775" y="471984"/>
                      <a:pt x="1363663" y="465138"/>
                    </a:cubicBezTo>
                    <a:cubicBezTo>
                      <a:pt x="1330185" y="457795"/>
                      <a:pt x="1303807" y="440668"/>
                      <a:pt x="1281113" y="431800"/>
                    </a:cubicBezTo>
                    <a:cubicBezTo>
                      <a:pt x="1275993" y="427619"/>
                      <a:pt x="1243807" y="404568"/>
                      <a:pt x="1238250" y="396875"/>
                    </a:cubicBezTo>
                    <a:cubicBezTo>
                      <a:pt x="1239449" y="389012"/>
                      <a:pt x="1240725" y="378415"/>
                      <a:pt x="1239838" y="376238"/>
                    </a:cubicBezTo>
                    <a:cubicBezTo>
                      <a:pt x="1237291" y="355104"/>
                      <a:pt x="1238949" y="330906"/>
                      <a:pt x="1241425" y="295275"/>
                    </a:cubicBezTo>
                    <a:cubicBezTo>
                      <a:pt x="1237256" y="279713"/>
                      <a:pt x="1223659" y="254036"/>
                      <a:pt x="1217613" y="241300"/>
                    </a:cubicBezTo>
                    <a:cubicBezTo>
                      <a:pt x="1185474" y="215555"/>
                      <a:pt x="1163044" y="185948"/>
                      <a:pt x="1146175" y="180975"/>
                    </a:cubicBezTo>
                    <a:cubicBezTo>
                      <a:pt x="1125885" y="176092"/>
                      <a:pt x="1111115" y="157716"/>
                      <a:pt x="1074738" y="141288"/>
                    </a:cubicBezTo>
                    <a:cubicBezTo>
                      <a:pt x="1061638" y="133208"/>
                      <a:pt x="999732" y="90560"/>
                      <a:pt x="989013" y="85725"/>
                    </a:cubicBezTo>
                    <a:cubicBezTo>
                      <a:pt x="955357" y="80368"/>
                      <a:pt x="919027" y="71528"/>
                      <a:pt x="882650" y="55563"/>
                    </a:cubicBezTo>
                    <a:cubicBezTo>
                      <a:pt x="869880" y="56631"/>
                      <a:pt x="833047" y="34411"/>
                      <a:pt x="796925" y="31750"/>
                    </a:cubicBezTo>
                    <a:cubicBezTo>
                      <a:pt x="775451" y="32097"/>
                      <a:pt x="720929" y="10476"/>
                      <a:pt x="708025" y="12700"/>
                    </a:cubicBezTo>
                    <a:cubicBezTo>
                      <a:pt x="697391" y="9188"/>
                      <a:pt x="682267" y="10939"/>
                      <a:pt x="671513" y="6350"/>
                    </a:cubicBezTo>
                    <a:cubicBezTo>
                      <a:pt x="666105" y="4427"/>
                      <a:pt x="649501" y="4229"/>
                      <a:pt x="639763" y="6350"/>
                    </a:cubicBezTo>
                    <a:cubicBezTo>
                      <a:pt x="622487" y="4378"/>
                      <a:pt x="629804" y="5465"/>
                      <a:pt x="622300" y="4763"/>
                    </a:cubicBezTo>
                    <a:cubicBezTo>
                      <a:pt x="618128" y="3243"/>
                      <a:pt x="615406" y="3110"/>
                      <a:pt x="612775" y="3175"/>
                    </a:cubicBezTo>
                    <a:cubicBezTo>
                      <a:pt x="608239" y="4529"/>
                      <a:pt x="591623" y="-1526"/>
                      <a:pt x="588963" y="0"/>
                    </a:cubicBezTo>
                    <a:cubicBezTo>
                      <a:pt x="577165" y="-1332"/>
                      <a:pt x="573072" y="-1413"/>
                      <a:pt x="560388" y="1588"/>
                    </a:cubicBezTo>
                    <a:cubicBezTo>
                      <a:pt x="549612" y="1152"/>
                      <a:pt x="542635" y="1054"/>
                      <a:pt x="538163" y="3175"/>
                    </a:cubicBezTo>
                    <a:cubicBezTo>
                      <a:pt x="534764" y="5411"/>
                      <a:pt x="526770" y="4514"/>
                      <a:pt x="520700" y="6350"/>
                    </a:cubicBezTo>
                    <a:cubicBezTo>
                      <a:pt x="517605" y="8383"/>
                      <a:pt x="504085" y="11594"/>
                      <a:pt x="501650" y="12700"/>
                    </a:cubicBezTo>
                    <a:cubicBezTo>
                      <a:pt x="494068" y="13232"/>
                      <a:pt x="490935" y="12998"/>
                      <a:pt x="485775" y="14288"/>
                    </a:cubicBezTo>
                    <a:cubicBezTo>
                      <a:pt x="479441" y="15852"/>
                      <a:pt x="473862" y="15744"/>
                      <a:pt x="466725" y="19050"/>
                    </a:cubicBezTo>
                    <a:cubicBezTo>
                      <a:pt x="461924" y="20129"/>
                      <a:pt x="458393" y="21748"/>
                      <a:pt x="454025" y="23813"/>
                    </a:cubicBezTo>
                    <a:lnTo>
                      <a:pt x="454025" y="23813"/>
                    </a:lnTo>
                    <a:cubicBezTo>
                      <a:pt x="447177" y="25810"/>
                      <a:pt x="442693" y="25105"/>
                      <a:pt x="439738" y="26988"/>
                    </a:cubicBezTo>
                    <a:cubicBezTo>
                      <a:pt x="433943" y="28829"/>
                      <a:pt x="424657" y="27943"/>
                      <a:pt x="415925" y="31750"/>
                    </a:cubicBezTo>
                    <a:cubicBezTo>
                      <a:pt x="413279" y="34469"/>
                      <a:pt x="407337" y="36743"/>
                      <a:pt x="406400" y="38100"/>
                    </a:cubicBezTo>
                    <a:cubicBezTo>
                      <a:pt x="401563" y="42148"/>
                      <a:pt x="394430" y="44477"/>
                      <a:pt x="388938" y="46038"/>
                    </a:cubicBezTo>
                    <a:cubicBezTo>
                      <a:pt x="385049" y="46402"/>
                      <a:pt x="378892" y="51243"/>
                      <a:pt x="371475" y="52388"/>
                    </a:cubicBezTo>
                    <a:cubicBezTo>
                      <a:pt x="362425" y="55622"/>
                      <a:pt x="359446" y="60153"/>
                      <a:pt x="352425" y="63500"/>
                    </a:cubicBezTo>
                    <a:cubicBezTo>
                      <a:pt x="346022" y="66851"/>
                      <a:pt x="340284" y="69936"/>
                      <a:pt x="338138" y="69850"/>
                    </a:cubicBezTo>
                    <a:cubicBezTo>
                      <a:pt x="336377" y="70425"/>
                      <a:pt x="332859" y="72971"/>
                      <a:pt x="328613" y="74613"/>
                    </a:cubicBezTo>
                    <a:cubicBezTo>
                      <a:pt x="323800" y="74978"/>
                      <a:pt x="318312" y="78603"/>
                      <a:pt x="309563" y="82550"/>
                    </a:cubicBezTo>
                    <a:cubicBezTo>
                      <a:pt x="308120" y="83761"/>
                      <a:pt x="299229" y="86844"/>
                      <a:pt x="296863" y="87313"/>
                    </a:cubicBezTo>
                    <a:lnTo>
                      <a:pt x="296863" y="87313"/>
                    </a:lnTo>
                    <a:cubicBezTo>
                      <a:pt x="294733" y="89596"/>
                      <a:pt x="287199" y="93414"/>
                      <a:pt x="280988" y="95250"/>
                    </a:cubicBezTo>
                    <a:cubicBezTo>
                      <a:pt x="278007" y="96084"/>
                      <a:pt x="276228" y="98759"/>
                      <a:pt x="273050" y="100013"/>
                    </a:cubicBezTo>
                    <a:cubicBezTo>
                      <a:pt x="269405" y="102333"/>
                      <a:pt x="265495" y="104147"/>
                      <a:pt x="261938" y="107950"/>
                    </a:cubicBezTo>
                    <a:cubicBezTo>
                      <a:pt x="257918" y="109051"/>
                      <a:pt x="248712" y="118639"/>
                      <a:pt x="246063" y="120650"/>
                    </a:cubicBezTo>
                    <a:cubicBezTo>
                      <a:pt x="240682" y="126014"/>
                      <a:pt x="237175" y="129003"/>
                      <a:pt x="233363" y="130175"/>
                    </a:cubicBezTo>
                    <a:cubicBezTo>
                      <a:pt x="231986" y="132548"/>
                      <a:pt x="223593" y="138712"/>
                      <a:pt x="220663" y="144463"/>
                    </a:cubicBezTo>
                    <a:cubicBezTo>
                      <a:pt x="216765" y="146692"/>
                      <a:pt x="215496" y="149378"/>
                      <a:pt x="211138" y="152400"/>
                    </a:cubicBezTo>
                    <a:cubicBezTo>
                      <a:pt x="208124" y="152952"/>
                      <a:pt x="203680" y="157929"/>
                      <a:pt x="196850" y="163513"/>
                    </a:cubicBezTo>
                    <a:cubicBezTo>
                      <a:pt x="191011" y="166223"/>
                      <a:pt x="183015" y="174818"/>
                      <a:pt x="179388" y="179388"/>
                    </a:cubicBezTo>
                    <a:cubicBezTo>
                      <a:pt x="174308" y="186811"/>
                      <a:pt x="172039" y="189235"/>
                      <a:pt x="166688" y="195263"/>
                    </a:cubicBezTo>
                    <a:cubicBezTo>
                      <a:pt x="160998" y="197183"/>
                      <a:pt x="153798" y="206641"/>
                      <a:pt x="149225" y="207963"/>
                    </a:cubicBezTo>
                    <a:cubicBezTo>
                      <a:pt x="147474" y="210470"/>
                      <a:pt x="142906" y="214871"/>
                      <a:pt x="141288" y="219075"/>
                    </a:cubicBezTo>
                    <a:cubicBezTo>
                      <a:pt x="140176" y="222341"/>
                      <a:pt x="133087" y="230520"/>
                      <a:pt x="131763" y="233363"/>
                    </a:cubicBezTo>
                    <a:cubicBezTo>
                      <a:pt x="129578" y="238651"/>
                      <a:pt x="117820" y="247885"/>
                      <a:pt x="115888" y="250825"/>
                    </a:cubicBezTo>
                    <a:cubicBezTo>
                      <a:pt x="107709" y="263006"/>
                      <a:pt x="108774" y="257761"/>
                      <a:pt x="107950" y="263525"/>
                    </a:cubicBezTo>
                    <a:cubicBezTo>
                      <a:pt x="106542" y="266037"/>
                      <a:pt x="102129" y="268620"/>
                      <a:pt x="98425" y="274638"/>
                    </a:cubicBezTo>
                    <a:cubicBezTo>
                      <a:pt x="95168" y="283773"/>
                      <a:pt x="93139" y="286744"/>
                      <a:pt x="88900" y="292100"/>
                    </a:cubicBezTo>
                    <a:cubicBezTo>
                      <a:pt x="87334" y="294371"/>
                      <a:pt x="78450" y="307474"/>
                      <a:pt x="76200" y="312738"/>
                    </a:cubicBezTo>
                    <a:cubicBezTo>
                      <a:pt x="71643" y="321877"/>
                      <a:pt x="70783" y="325897"/>
                      <a:pt x="66675" y="336550"/>
                    </a:cubicBezTo>
                    <a:cubicBezTo>
                      <a:pt x="64621" y="341823"/>
                      <a:pt x="62750" y="347021"/>
                      <a:pt x="60325" y="349250"/>
                    </a:cubicBezTo>
                    <a:cubicBezTo>
                      <a:pt x="58725" y="352741"/>
                      <a:pt x="57878" y="356231"/>
                      <a:pt x="53975" y="361950"/>
                    </a:cubicBezTo>
                    <a:cubicBezTo>
                      <a:pt x="52491" y="368810"/>
                      <a:pt x="50724" y="372398"/>
                      <a:pt x="49213" y="376238"/>
                    </a:cubicBezTo>
                    <a:cubicBezTo>
                      <a:pt x="45877" y="384998"/>
                      <a:pt x="43644" y="389207"/>
                      <a:pt x="36513" y="396875"/>
                    </a:cubicBezTo>
                    <a:cubicBezTo>
                      <a:pt x="34220" y="401143"/>
                      <a:pt x="31059" y="405566"/>
                      <a:pt x="28575" y="411163"/>
                    </a:cubicBezTo>
                    <a:cubicBezTo>
                      <a:pt x="26500" y="412507"/>
                      <a:pt x="24133" y="417570"/>
                      <a:pt x="19050" y="422275"/>
                    </a:cubicBezTo>
                    <a:cubicBezTo>
                      <a:pt x="12654" y="435434"/>
                      <a:pt x="12246" y="429462"/>
                      <a:pt x="12700" y="436563"/>
                    </a:cubicBezTo>
                    <a:cubicBezTo>
                      <a:pt x="11587" y="438388"/>
                      <a:pt x="10339" y="440704"/>
                      <a:pt x="9525" y="442913"/>
                    </a:cubicBezTo>
                    <a:cubicBezTo>
                      <a:pt x="6551" y="452074"/>
                      <a:pt x="7424" y="459950"/>
                      <a:pt x="4763" y="466725"/>
                    </a:cubicBezTo>
                    <a:cubicBezTo>
                      <a:pt x="1853" y="471705"/>
                      <a:pt x="2014" y="479367"/>
                      <a:pt x="0" y="485775"/>
                    </a:cubicBezTo>
                    <a:cubicBezTo>
                      <a:pt x="-378" y="495714"/>
                      <a:pt x="1905" y="508431"/>
                      <a:pt x="0" y="512763"/>
                    </a:cubicBezTo>
                    <a:cubicBezTo>
                      <a:pt x="670" y="515537"/>
                      <a:pt x="741" y="516276"/>
                      <a:pt x="1588" y="519113"/>
                    </a:cubicBezTo>
                    <a:cubicBezTo>
                      <a:pt x="3390" y="525288"/>
                      <a:pt x="4843" y="534360"/>
                      <a:pt x="6350" y="538163"/>
                    </a:cubicBezTo>
                    <a:cubicBezTo>
                      <a:pt x="8085" y="544214"/>
                      <a:pt x="7008" y="549848"/>
                      <a:pt x="7938" y="554038"/>
                    </a:cubicBezTo>
                    <a:cubicBezTo>
                      <a:pt x="8348" y="557468"/>
                      <a:pt x="13375" y="574550"/>
                      <a:pt x="15875" y="577850"/>
                    </a:cubicBezTo>
                    <a:cubicBezTo>
                      <a:pt x="22843" y="586798"/>
                      <a:pt x="26384" y="597063"/>
                      <a:pt x="28575" y="601663"/>
                    </a:cubicBezTo>
                    <a:cubicBezTo>
                      <a:pt x="30221" y="609837"/>
                      <a:pt x="28405" y="616378"/>
                      <a:pt x="31750" y="627063"/>
                    </a:cubicBezTo>
                    <a:cubicBezTo>
                      <a:pt x="31192" y="634387"/>
                      <a:pt x="37727" y="648403"/>
                      <a:pt x="38100" y="652463"/>
                    </a:cubicBezTo>
                    <a:cubicBezTo>
                      <a:pt x="40560" y="659651"/>
                      <a:pt x="45696" y="664849"/>
                      <a:pt x="46038" y="666750"/>
                    </a:cubicBezTo>
                    <a:cubicBezTo>
                      <a:pt x="52951" y="675467"/>
                      <a:pt x="55370" y="677450"/>
                      <a:pt x="63500" y="682625"/>
                    </a:cubicBezTo>
                    <a:cubicBezTo>
                      <a:pt x="88001" y="699741"/>
                      <a:pt x="104071" y="720012"/>
                      <a:pt x="107950" y="728663"/>
                    </a:cubicBezTo>
                    <a:cubicBezTo>
                      <a:pt x="110984" y="731453"/>
                      <a:pt x="119896" y="740317"/>
                      <a:pt x="123825" y="747713"/>
                    </a:cubicBezTo>
                    <a:cubicBezTo>
                      <a:pt x="146474" y="756158"/>
                      <a:pt x="169198" y="766480"/>
                      <a:pt x="173038" y="771525"/>
                    </a:cubicBezTo>
                    <a:cubicBezTo>
                      <a:pt x="179608" y="777471"/>
                      <a:pt x="195944" y="787571"/>
                      <a:pt x="220663" y="800100"/>
                    </a:cubicBezTo>
                    <a:cubicBezTo>
                      <a:pt x="265114" y="822221"/>
                      <a:pt x="280131" y="822854"/>
                      <a:pt x="319088" y="830263"/>
                    </a:cubicBezTo>
                    <a:cubicBezTo>
                      <a:pt x="340671" y="838885"/>
                      <a:pt x="357735" y="846823"/>
                      <a:pt x="373063" y="850900"/>
                    </a:cubicBezTo>
                    <a:cubicBezTo>
                      <a:pt x="401249" y="855497"/>
                      <a:pt x="410678" y="867653"/>
                      <a:pt x="449263" y="876300"/>
                    </a:cubicBezTo>
                    <a:cubicBezTo>
                      <a:pt x="471782" y="880981"/>
                      <a:pt x="507568" y="893099"/>
                      <a:pt x="538163" y="904875"/>
                    </a:cubicBezTo>
                    <a:cubicBezTo>
                      <a:pt x="568455" y="915406"/>
                      <a:pt x="602751" y="915876"/>
                      <a:pt x="614363" y="922338"/>
                    </a:cubicBezTo>
                    <a:cubicBezTo>
                      <a:pt x="637384" y="924257"/>
                      <a:pt x="651361" y="928997"/>
                      <a:pt x="660400" y="933450"/>
                    </a:cubicBezTo>
                    <a:cubicBezTo>
                      <a:pt x="683941" y="930755"/>
                      <a:pt x="687531" y="934235"/>
                      <a:pt x="714375" y="933450"/>
                    </a:cubicBezTo>
                    <a:cubicBezTo>
                      <a:pt x="722997" y="922059"/>
                      <a:pt x="754990" y="921684"/>
                      <a:pt x="792163" y="901700"/>
                    </a:cubicBezTo>
                    <a:cubicBezTo>
                      <a:pt x="802014" y="899891"/>
                      <a:pt x="827205" y="887347"/>
                      <a:pt x="857250" y="885825"/>
                    </a:cubicBezTo>
                    <a:cubicBezTo>
                      <a:pt x="868484" y="880262"/>
                      <a:pt x="903298" y="875592"/>
                      <a:pt x="923925" y="866775"/>
                    </a:cubicBezTo>
                    <a:cubicBezTo>
                      <a:pt x="950353" y="858237"/>
                      <a:pt x="991656" y="838714"/>
                      <a:pt x="1001713" y="841375"/>
                    </a:cubicBezTo>
                    <a:cubicBezTo>
                      <a:pt x="1013061" y="839715"/>
                      <a:pt x="1028146" y="826830"/>
                      <a:pt x="1041400" y="822325"/>
                    </a:cubicBezTo>
                    <a:cubicBezTo>
                      <a:pt x="1053212" y="818008"/>
                      <a:pt x="1064408" y="813218"/>
                      <a:pt x="1074738" y="804863"/>
                    </a:cubicBezTo>
                    <a:cubicBezTo>
                      <a:pt x="1094358" y="792305"/>
                      <a:pt x="1107298" y="784707"/>
                      <a:pt x="1114425" y="774700"/>
                    </a:cubicBezTo>
                    <a:cubicBezTo>
                      <a:pt x="1119959" y="767001"/>
                      <a:pt x="1131097" y="743057"/>
                      <a:pt x="1138238" y="730250"/>
                    </a:cubicBezTo>
                    <a:cubicBezTo>
                      <a:pt x="1138390" y="719028"/>
                      <a:pt x="1151001" y="700860"/>
                      <a:pt x="1154113" y="687388"/>
                    </a:cubicBezTo>
                    <a:cubicBezTo>
                      <a:pt x="1159397" y="673561"/>
                      <a:pt x="1156802" y="678786"/>
                      <a:pt x="1160463" y="671513"/>
                    </a:cubicBezTo>
                    <a:cubicBezTo>
                      <a:pt x="1166434" y="660083"/>
                      <a:pt x="1169015" y="646972"/>
                      <a:pt x="1176338" y="638175"/>
                    </a:cubicBezTo>
                    <a:cubicBezTo>
                      <a:pt x="1180013" y="630757"/>
                      <a:pt x="1189557" y="621520"/>
                      <a:pt x="1193800" y="611188"/>
                    </a:cubicBezTo>
                    <a:cubicBezTo>
                      <a:pt x="1198376" y="600597"/>
                      <a:pt x="1206070" y="588598"/>
                      <a:pt x="1209675" y="581025"/>
                    </a:cubicBezTo>
                    <a:cubicBezTo>
                      <a:pt x="1214624" y="576264"/>
                      <a:pt x="1226617" y="570607"/>
                      <a:pt x="1233488" y="563563"/>
                    </a:cubicBezTo>
                    <a:cubicBezTo>
                      <a:pt x="1242760" y="562505"/>
                      <a:pt x="1258572" y="558642"/>
                      <a:pt x="1274763" y="558800"/>
                    </a:cubicBezTo>
                    <a:cubicBezTo>
                      <a:pt x="1276639" y="559381"/>
                      <a:pt x="1286773" y="558374"/>
                      <a:pt x="1289050" y="558800"/>
                    </a:cubicBezTo>
                    <a:cubicBezTo>
                      <a:pt x="1303404" y="556132"/>
                      <a:pt x="1322463" y="561995"/>
                      <a:pt x="1333500" y="561975"/>
                    </a:cubicBezTo>
                    <a:cubicBezTo>
                      <a:pt x="1354570" y="565428"/>
                      <a:pt x="1343889" y="564742"/>
                      <a:pt x="1363663" y="565150"/>
                    </a:cubicBezTo>
                    <a:cubicBezTo>
                      <a:pt x="1367405" y="568274"/>
                      <a:pt x="1382212" y="571596"/>
                      <a:pt x="1387475" y="573088"/>
                    </a:cubicBezTo>
                    <a:cubicBezTo>
                      <a:pt x="1392564" y="574886"/>
                      <a:pt x="1398817" y="574568"/>
                      <a:pt x="1404938" y="576263"/>
                    </a:cubicBezTo>
                    <a:cubicBezTo>
                      <a:pt x="1406616" y="576783"/>
                      <a:pt x="1407911" y="577557"/>
                      <a:pt x="1409700" y="577850"/>
                    </a:cubicBezTo>
                    <a:cubicBezTo>
                      <a:pt x="1412943" y="578245"/>
                      <a:pt x="1415781" y="577692"/>
                      <a:pt x="1419225" y="577850"/>
                    </a:cubicBezTo>
                    <a:cubicBezTo>
                      <a:pt x="1422884" y="580657"/>
                      <a:pt x="1439673" y="583156"/>
                      <a:pt x="1446213" y="587375"/>
                    </a:cubicBezTo>
                    <a:cubicBezTo>
                      <a:pt x="1461693" y="591665"/>
                      <a:pt x="1455671" y="590680"/>
                      <a:pt x="1465263" y="590550"/>
                    </a:cubicBezTo>
                    <a:cubicBezTo>
                      <a:pt x="1474437" y="592796"/>
                      <a:pt x="1476363" y="594648"/>
                      <a:pt x="1485900" y="596900"/>
                    </a:cubicBezTo>
                    <a:cubicBezTo>
                      <a:pt x="1487657" y="598578"/>
                      <a:pt x="1498109" y="598562"/>
                      <a:pt x="1500188" y="600075"/>
                    </a:cubicBezTo>
                    <a:cubicBezTo>
                      <a:pt x="1503642" y="602078"/>
                      <a:pt x="1507133" y="602689"/>
                      <a:pt x="1514475" y="603250"/>
                    </a:cubicBezTo>
                    <a:cubicBezTo>
                      <a:pt x="1518392" y="604090"/>
                      <a:pt x="1524508" y="605275"/>
                      <a:pt x="1528763" y="606425"/>
                    </a:cubicBezTo>
                    <a:cubicBezTo>
                      <a:pt x="1531025" y="607122"/>
                      <a:pt x="1535113" y="609600"/>
                      <a:pt x="1535113" y="609600"/>
                    </a:cubicBezTo>
                    <a:cubicBezTo>
                      <a:pt x="1542685" y="610821"/>
                      <a:pt x="1552752" y="612943"/>
                      <a:pt x="1555750" y="614363"/>
                    </a:cubicBezTo>
                    <a:cubicBezTo>
                      <a:pt x="1560496" y="613705"/>
                      <a:pt x="1567152" y="616288"/>
                      <a:pt x="1570038" y="615950"/>
                    </a:cubicBezTo>
                    <a:cubicBezTo>
                      <a:pt x="1574429" y="617445"/>
                      <a:pt x="1576382" y="618234"/>
                      <a:pt x="1581150" y="620713"/>
                    </a:cubicBezTo>
                    <a:cubicBezTo>
                      <a:pt x="1596116" y="624362"/>
                      <a:pt x="1590445" y="624380"/>
                      <a:pt x="1600200" y="623888"/>
                    </a:cubicBezTo>
                    <a:cubicBezTo>
                      <a:pt x="1601067" y="624499"/>
                      <a:pt x="1604195" y="626354"/>
                      <a:pt x="1604963" y="627063"/>
                    </a:cubicBezTo>
                    <a:cubicBezTo>
                      <a:pt x="1611736" y="628390"/>
                      <a:pt x="1615382" y="632853"/>
                      <a:pt x="1620838" y="633413"/>
                    </a:cubicBezTo>
                    <a:cubicBezTo>
                      <a:pt x="1621213" y="627328"/>
                      <a:pt x="1620349" y="621421"/>
                      <a:pt x="1620838" y="619125"/>
                    </a:cubicBezTo>
                    <a:cubicBezTo>
                      <a:pt x="1620382" y="613469"/>
                      <a:pt x="1616431" y="606888"/>
                      <a:pt x="1616075" y="598488"/>
                    </a:cubicBezTo>
                    <a:cubicBezTo>
                      <a:pt x="1613242" y="593195"/>
                      <a:pt x="1612000" y="592399"/>
                      <a:pt x="1608138" y="587375"/>
                    </a:cubicBezTo>
                    <a:cubicBezTo>
                      <a:pt x="1606632" y="585844"/>
                      <a:pt x="1600781" y="581169"/>
                      <a:pt x="1600200" y="579438"/>
                    </a:cubicBezTo>
                    <a:cubicBezTo>
                      <a:pt x="1597518" y="578082"/>
                      <a:pt x="1591727" y="568981"/>
                      <a:pt x="1589088" y="563563"/>
                    </a:cubicBezTo>
                    <a:cubicBezTo>
                      <a:pt x="1579517" y="562052"/>
                      <a:pt x="1545743" y="528465"/>
                      <a:pt x="1531938" y="522288"/>
                    </a:cubicBezTo>
                    <a:close/>
                  </a:path>
                  <a:path w="1620838" h="933450" stroke="0" extrusionOk="0">
                    <a:moveTo>
                      <a:pt x="1531938" y="522288"/>
                    </a:moveTo>
                    <a:lnTo>
                      <a:pt x="1531938" y="522288"/>
                    </a:lnTo>
                    <a:cubicBezTo>
                      <a:pt x="1486308" y="500518"/>
                      <a:pt x="1386583" y="482935"/>
                      <a:pt x="1363663" y="465138"/>
                    </a:cubicBezTo>
                    <a:cubicBezTo>
                      <a:pt x="1320222" y="455327"/>
                      <a:pt x="1315612" y="448148"/>
                      <a:pt x="1281113" y="431800"/>
                    </a:cubicBezTo>
                    <a:cubicBezTo>
                      <a:pt x="1272577" y="420379"/>
                      <a:pt x="1252005" y="405134"/>
                      <a:pt x="1238250" y="396875"/>
                    </a:cubicBezTo>
                    <a:cubicBezTo>
                      <a:pt x="1240053" y="394282"/>
                      <a:pt x="1238314" y="385465"/>
                      <a:pt x="1239838" y="376238"/>
                    </a:cubicBezTo>
                    <a:cubicBezTo>
                      <a:pt x="1241313" y="351526"/>
                      <a:pt x="1241403" y="309610"/>
                      <a:pt x="1241425" y="295275"/>
                    </a:cubicBezTo>
                    <a:cubicBezTo>
                      <a:pt x="1236064" y="276774"/>
                      <a:pt x="1216433" y="250839"/>
                      <a:pt x="1217613" y="241300"/>
                    </a:cubicBezTo>
                    <a:cubicBezTo>
                      <a:pt x="1212651" y="226897"/>
                      <a:pt x="1169290" y="203010"/>
                      <a:pt x="1146175" y="180975"/>
                    </a:cubicBezTo>
                    <a:cubicBezTo>
                      <a:pt x="1118838" y="166392"/>
                      <a:pt x="1089439" y="149356"/>
                      <a:pt x="1074738" y="141288"/>
                    </a:cubicBezTo>
                    <a:cubicBezTo>
                      <a:pt x="1065170" y="132194"/>
                      <a:pt x="996425" y="101340"/>
                      <a:pt x="989013" y="85725"/>
                    </a:cubicBezTo>
                    <a:cubicBezTo>
                      <a:pt x="967836" y="74440"/>
                      <a:pt x="907914" y="54693"/>
                      <a:pt x="882650" y="55563"/>
                    </a:cubicBezTo>
                    <a:cubicBezTo>
                      <a:pt x="873220" y="54444"/>
                      <a:pt x="830726" y="37126"/>
                      <a:pt x="796925" y="31750"/>
                    </a:cubicBezTo>
                    <a:cubicBezTo>
                      <a:pt x="753569" y="22857"/>
                      <a:pt x="720536" y="13178"/>
                      <a:pt x="708025" y="12700"/>
                    </a:cubicBezTo>
                    <a:cubicBezTo>
                      <a:pt x="700554" y="11237"/>
                      <a:pt x="678013" y="4237"/>
                      <a:pt x="671513" y="6350"/>
                    </a:cubicBezTo>
                    <a:cubicBezTo>
                      <a:pt x="659310" y="7979"/>
                      <a:pt x="654391" y="8446"/>
                      <a:pt x="639763" y="6350"/>
                    </a:cubicBezTo>
                    <a:cubicBezTo>
                      <a:pt x="623558" y="4374"/>
                      <a:pt x="629933" y="5433"/>
                      <a:pt x="622300" y="4763"/>
                    </a:cubicBezTo>
                    <a:cubicBezTo>
                      <a:pt x="620963" y="4173"/>
                      <a:pt x="617372" y="4581"/>
                      <a:pt x="612775" y="3175"/>
                    </a:cubicBezTo>
                    <a:cubicBezTo>
                      <a:pt x="610189" y="1714"/>
                      <a:pt x="599791" y="-106"/>
                      <a:pt x="588963" y="0"/>
                    </a:cubicBezTo>
                    <a:cubicBezTo>
                      <a:pt x="582192" y="-804"/>
                      <a:pt x="570445" y="1461"/>
                      <a:pt x="560388" y="1588"/>
                    </a:cubicBezTo>
                    <a:cubicBezTo>
                      <a:pt x="554924" y="906"/>
                      <a:pt x="542941" y="2849"/>
                      <a:pt x="538163" y="3175"/>
                    </a:cubicBezTo>
                    <a:cubicBezTo>
                      <a:pt x="533302" y="4605"/>
                      <a:pt x="523119" y="4459"/>
                      <a:pt x="520700" y="6350"/>
                    </a:cubicBezTo>
                    <a:cubicBezTo>
                      <a:pt x="518044" y="8060"/>
                      <a:pt x="508522" y="9520"/>
                      <a:pt x="501650" y="12700"/>
                    </a:cubicBezTo>
                    <a:cubicBezTo>
                      <a:pt x="495014" y="13174"/>
                      <a:pt x="487425" y="13082"/>
                      <a:pt x="485775" y="14288"/>
                    </a:cubicBezTo>
                    <a:cubicBezTo>
                      <a:pt x="478376" y="16032"/>
                      <a:pt x="468815" y="17700"/>
                      <a:pt x="466725" y="19050"/>
                    </a:cubicBezTo>
                    <a:cubicBezTo>
                      <a:pt x="460612" y="21554"/>
                      <a:pt x="457832" y="22729"/>
                      <a:pt x="454025" y="23813"/>
                    </a:cubicBezTo>
                    <a:lnTo>
                      <a:pt x="454025" y="23813"/>
                    </a:lnTo>
                    <a:cubicBezTo>
                      <a:pt x="446990" y="25180"/>
                      <a:pt x="445387" y="26578"/>
                      <a:pt x="439738" y="26988"/>
                    </a:cubicBezTo>
                    <a:cubicBezTo>
                      <a:pt x="437485" y="29193"/>
                      <a:pt x="422498" y="29890"/>
                      <a:pt x="415925" y="31750"/>
                    </a:cubicBezTo>
                    <a:cubicBezTo>
                      <a:pt x="411384" y="33769"/>
                      <a:pt x="410800" y="36389"/>
                      <a:pt x="406400" y="38100"/>
                    </a:cubicBezTo>
                    <a:cubicBezTo>
                      <a:pt x="402032" y="39141"/>
                      <a:pt x="394725" y="43408"/>
                      <a:pt x="388938" y="46038"/>
                    </a:cubicBezTo>
                    <a:cubicBezTo>
                      <a:pt x="385662" y="45609"/>
                      <a:pt x="379108" y="49968"/>
                      <a:pt x="371475" y="52388"/>
                    </a:cubicBezTo>
                    <a:cubicBezTo>
                      <a:pt x="363032" y="59234"/>
                      <a:pt x="355993" y="60031"/>
                      <a:pt x="352425" y="63500"/>
                    </a:cubicBezTo>
                    <a:cubicBezTo>
                      <a:pt x="347654" y="65035"/>
                      <a:pt x="341962" y="67900"/>
                      <a:pt x="338138" y="69850"/>
                    </a:cubicBezTo>
                    <a:cubicBezTo>
                      <a:pt x="335836" y="71885"/>
                      <a:pt x="329756" y="73954"/>
                      <a:pt x="328613" y="74613"/>
                    </a:cubicBezTo>
                    <a:cubicBezTo>
                      <a:pt x="323152" y="75791"/>
                      <a:pt x="315351" y="78518"/>
                      <a:pt x="309563" y="82550"/>
                    </a:cubicBezTo>
                    <a:cubicBezTo>
                      <a:pt x="307690" y="82879"/>
                      <a:pt x="300204" y="86542"/>
                      <a:pt x="296863" y="87313"/>
                    </a:cubicBezTo>
                    <a:lnTo>
                      <a:pt x="296863" y="87313"/>
                    </a:lnTo>
                    <a:cubicBezTo>
                      <a:pt x="293650" y="87223"/>
                      <a:pt x="283229" y="94817"/>
                      <a:pt x="280988" y="95250"/>
                    </a:cubicBezTo>
                    <a:cubicBezTo>
                      <a:pt x="279760" y="95400"/>
                      <a:pt x="275661" y="97703"/>
                      <a:pt x="273050" y="100013"/>
                    </a:cubicBezTo>
                    <a:cubicBezTo>
                      <a:pt x="269352" y="102836"/>
                      <a:pt x="263366" y="105927"/>
                      <a:pt x="261938" y="107950"/>
                    </a:cubicBezTo>
                    <a:cubicBezTo>
                      <a:pt x="260032" y="110930"/>
                      <a:pt x="253433" y="114909"/>
                      <a:pt x="246063" y="120650"/>
                    </a:cubicBezTo>
                    <a:cubicBezTo>
                      <a:pt x="241358" y="124837"/>
                      <a:pt x="237756" y="125095"/>
                      <a:pt x="233363" y="130175"/>
                    </a:cubicBezTo>
                    <a:cubicBezTo>
                      <a:pt x="233187" y="132589"/>
                      <a:pt x="226979" y="139046"/>
                      <a:pt x="220663" y="144463"/>
                    </a:cubicBezTo>
                    <a:cubicBezTo>
                      <a:pt x="215662" y="147423"/>
                      <a:pt x="213204" y="149416"/>
                      <a:pt x="211138" y="152400"/>
                    </a:cubicBezTo>
                    <a:cubicBezTo>
                      <a:pt x="205181" y="157710"/>
                      <a:pt x="203091" y="159297"/>
                      <a:pt x="196850" y="163513"/>
                    </a:cubicBezTo>
                    <a:cubicBezTo>
                      <a:pt x="191261" y="171299"/>
                      <a:pt x="181980" y="174580"/>
                      <a:pt x="179388" y="179388"/>
                    </a:cubicBezTo>
                    <a:cubicBezTo>
                      <a:pt x="172065" y="185913"/>
                      <a:pt x="168073" y="192989"/>
                      <a:pt x="166688" y="195263"/>
                    </a:cubicBezTo>
                    <a:cubicBezTo>
                      <a:pt x="157003" y="199936"/>
                      <a:pt x="153343" y="206632"/>
                      <a:pt x="149225" y="207963"/>
                    </a:cubicBezTo>
                    <a:cubicBezTo>
                      <a:pt x="146682" y="210117"/>
                      <a:pt x="144569" y="213882"/>
                      <a:pt x="141288" y="219075"/>
                    </a:cubicBezTo>
                    <a:cubicBezTo>
                      <a:pt x="136879" y="224739"/>
                      <a:pt x="134425" y="231927"/>
                      <a:pt x="131763" y="233363"/>
                    </a:cubicBezTo>
                    <a:cubicBezTo>
                      <a:pt x="124626" y="240836"/>
                      <a:pt x="123345" y="244468"/>
                      <a:pt x="115888" y="250825"/>
                    </a:cubicBezTo>
                    <a:cubicBezTo>
                      <a:pt x="108105" y="261685"/>
                      <a:pt x="107280" y="257618"/>
                      <a:pt x="107950" y="263525"/>
                    </a:cubicBezTo>
                    <a:cubicBezTo>
                      <a:pt x="104563" y="267199"/>
                      <a:pt x="100666" y="270274"/>
                      <a:pt x="98425" y="274638"/>
                    </a:cubicBezTo>
                    <a:cubicBezTo>
                      <a:pt x="95887" y="278153"/>
                      <a:pt x="91246" y="284357"/>
                      <a:pt x="88900" y="292100"/>
                    </a:cubicBezTo>
                    <a:cubicBezTo>
                      <a:pt x="87479" y="297106"/>
                      <a:pt x="82997" y="304948"/>
                      <a:pt x="76200" y="312738"/>
                    </a:cubicBezTo>
                    <a:cubicBezTo>
                      <a:pt x="73486" y="321437"/>
                      <a:pt x="69724" y="330892"/>
                      <a:pt x="66675" y="336550"/>
                    </a:cubicBezTo>
                    <a:cubicBezTo>
                      <a:pt x="65519" y="337599"/>
                      <a:pt x="60751" y="347435"/>
                      <a:pt x="60325" y="349250"/>
                    </a:cubicBezTo>
                    <a:cubicBezTo>
                      <a:pt x="58586" y="352205"/>
                      <a:pt x="55857" y="358870"/>
                      <a:pt x="53975" y="361950"/>
                    </a:cubicBezTo>
                    <a:cubicBezTo>
                      <a:pt x="53004" y="367767"/>
                      <a:pt x="49707" y="373748"/>
                      <a:pt x="49213" y="376238"/>
                    </a:cubicBezTo>
                    <a:cubicBezTo>
                      <a:pt x="46344" y="383027"/>
                      <a:pt x="37346" y="394460"/>
                      <a:pt x="36513" y="396875"/>
                    </a:cubicBezTo>
                    <a:cubicBezTo>
                      <a:pt x="35715" y="398425"/>
                      <a:pt x="29981" y="409193"/>
                      <a:pt x="28575" y="411163"/>
                    </a:cubicBezTo>
                    <a:cubicBezTo>
                      <a:pt x="25832" y="412484"/>
                      <a:pt x="19887" y="420674"/>
                      <a:pt x="19050" y="422275"/>
                    </a:cubicBezTo>
                    <a:cubicBezTo>
                      <a:pt x="12813" y="436427"/>
                      <a:pt x="12913" y="430019"/>
                      <a:pt x="12700" y="436563"/>
                    </a:cubicBezTo>
                    <a:cubicBezTo>
                      <a:pt x="10950" y="439137"/>
                      <a:pt x="11058" y="441275"/>
                      <a:pt x="9525" y="442913"/>
                    </a:cubicBezTo>
                    <a:cubicBezTo>
                      <a:pt x="7636" y="454365"/>
                      <a:pt x="4089" y="462761"/>
                      <a:pt x="4763" y="466725"/>
                    </a:cubicBezTo>
                    <a:cubicBezTo>
                      <a:pt x="1470" y="473522"/>
                      <a:pt x="3531" y="477812"/>
                      <a:pt x="0" y="485775"/>
                    </a:cubicBezTo>
                    <a:cubicBezTo>
                      <a:pt x="784" y="498132"/>
                      <a:pt x="1913" y="501122"/>
                      <a:pt x="0" y="512763"/>
                    </a:cubicBezTo>
                    <a:cubicBezTo>
                      <a:pt x="287" y="513401"/>
                      <a:pt x="737" y="516520"/>
                      <a:pt x="1588" y="519113"/>
                    </a:cubicBezTo>
                    <a:cubicBezTo>
                      <a:pt x="2327" y="524195"/>
                      <a:pt x="4864" y="530838"/>
                      <a:pt x="6350" y="538163"/>
                    </a:cubicBezTo>
                    <a:cubicBezTo>
                      <a:pt x="6906" y="545677"/>
                      <a:pt x="6674" y="551756"/>
                      <a:pt x="7938" y="554038"/>
                    </a:cubicBezTo>
                    <a:cubicBezTo>
                      <a:pt x="12046" y="561176"/>
                      <a:pt x="13279" y="573592"/>
                      <a:pt x="15875" y="577850"/>
                    </a:cubicBezTo>
                    <a:cubicBezTo>
                      <a:pt x="18569" y="582006"/>
                      <a:pt x="25905" y="594343"/>
                      <a:pt x="28575" y="601663"/>
                    </a:cubicBezTo>
                    <a:cubicBezTo>
                      <a:pt x="29377" y="611077"/>
                      <a:pt x="29643" y="623580"/>
                      <a:pt x="31750" y="627063"/>
                    </a:cubicBezTo>
                    <a:cubicBezTo>
                      <a:pt x="33636" y="633138"/>
                      <a:pt x="35351" y="641631"/>
                      <a:pt x="38100" y="652463"/>
                    </a:cubicBezTo>
                    <a:cubicBezTo>
                      <a:pt x="40596" y="657369"/>
                      <a:pt x="41970" y="660233"/>
                      <a:pt x="46038" y="666750"/>
                    </a:cubicBezTo>
                    <a:cubicBezTo>
                      <a:pt x="52887" y="672143"/>
                      <a:pt x="55678" y="678364"/>
                      <a:pt x="63500" y="682625"/>
                    </a:cubicBezTo>
                    <a:cubicBezTo>
                      <a:pt x="68759" y="691274"/>
                      <a:pt x="86236" y="710917"/>
                      <a:pt x="107950" y="728663"/>
                    </a:cubicBezTo>
                    <a:cubicBezTo>
                      <a:pt x="109834" y="734268"/>
                      <a:pt x="121215" y="741506"/>
                      <a:pt x="123825" y="747713"/>
                    </a:cubicBezTo>
                    <a:cubicBezTo>
                      <a:pt x="137386" y="750057"/>
                      <a:pt x="151964" y="760772"/>
                      <a:pt x="173038" y="771525"/>
                    </a:cubicBezTo>
                    <a:cubicBezTo>
                      <a:pt x="183580" y="780103"/>
                      <a:pt x="202376" y="785902"/>
                      <a:pt x="220663" y="800100"/>
                    </a:cubicBezTo>
                    <a:cubicBezTo>
                      <a:pt x="258187" y="807153"/>
                      <a:pt x="292814" y="831037"/>
                      <a:pt x="319088" y="830263"/>
                    </a:cubicBezTo>
                    <a:cubicBezTo>
                      <a:pt x="346230" y="837006"/>
                      <a:pt x="361541" y="843354"/>
                      <a:pt x="373063" y="850900"/>
                    </a:cubicBezTo>
                    <a:cubicBezTo>
                      <a:pt x="393137" y="857432"/>
                      <a:pt x="420792" y="859269"/>
                      <a:pt x="449263" y="876300"/>
                    </a:cubicBezTo>
                    <a:cubicBezTo>
                      <a:pt x="469383" y="875041"/>
                      <a:pt x="500465" y="895581"/>
                      <a:pt x="538163" y="904875"/>
                    </a:cubicBezTo>
                    <a:cubicBezTo>
                      <a:pt x="573136" y="905978"/>
                      <a:pt x="584399" y="910969"/>
                      <a:pt x="614363" y="922338"/>
                    </a:cubicBezTo>
                    <a:cubicBezTo>
                      <a:pt x="625802" y="927913"/>
                      <a:pt x="652734" y="930805"/>
                      <a:pt x="660400" y="933450"/>
                    </a:cubicBezTo>
                    <a:cubicBezTo>
                      <a:pt x="679522" y="930717"/>
                      <a:pt x="695341" y="933489"/>
                      <a:pt x="714375" y="933450"/>
                    </a:cubicBezTo>
                    <a:cubicBezTo>
                      <a:pt x="731233" y="930579"/>
                      <a:pt x="775338" y="911898"/>
                      <a:pt x="792163" y="901700"/>
                    </a:cubicBezTo>
                    <a:cubicBezTo>
                      <a:pt x="811315" y="892692"/>
                      <a:pt x="847839" y="889546"/>
                      <a:pt x="857250" y="885825"/>
                    </a:cubicBezTo>
                    <a:cubicBezTo>
                      <a:pt x="870062" y="876169"/>
                      <a:pt x="894782" y="874850"/>
                      <a:pt x="923925" y="866775"/>
                    </a:cubicBezTo>
                    <a:cubicBezTo>
                      <a:pt x="954074" y="861685"/>
                      <a:pt x="988778" y="847473"/>
                      <a:pt x="1001713" y="841375"/>
                    </a:cubicBezTo>
                    <a:cubicBezTo>
                      <a:pt x="1021573" y="833181"/>
                      <a:pt x="1030444" y="823328"/>
                      <a:pt x="1041400" y="822325"/>
                    </a:cubicBezTo>
                    <a:cubicBezTo>
                      <a:pt x="1055457" y="816239"/>
                      <a:pt x="1060770" y="812398"/>
                      <a:pt x="1074738" y="804863"/>
                    </a:cubicBezTo>
                    <a:cubicBezTo>
                      <a:pt x="1086068" y="797382"/>
                      <a:pt x="1097518" y="785190"/>
                      <a:pt x="1114425" y="774700"/>
                    </a:cubicBezTo>
                    <a:cubicBezTo>
                      <a:pt x="1124157" y="751963"/>
                      <a:pt x="1132410" y="739770"/>
                      <a:pt x="1138238" y="730250"/>
                    </a:cubicBezTo>
                    <a:cubicBezTo>
                      <a:pt x="1146148" y="712097"/>
                      <a:pt x="1152142" y="699981"/>
                      <a:pt x="1154113" y="687388"/>
                    </a:cubicBezTo>
                    <a:cubicBezTo>
                      <a:pt x="1159914" y="674352"/>
                      <a:pt x="1156775" y="679105"/>
                      <a:pt x="1160463" y="671513"/>
                    </a:cubicBezTo>
                    <a:cubicBezTo>
                      <a:pt x="1165268" y="659075"/>
                      <a:pt x="1174936" y="646873"/>
                      <a:pt x="1176338" y="638175"/>
                    </a:cubicBezTo>
                    <a:cubicBezTo>
                      <a:pt x="1181431" y="626864"/>
                      <a:pt x="1188884" y="621782"/>
                      <a:pt x="1193800" y="611188"/>
                    </a:cubicBezTo>
                    <a:cubicBezTo>
                      <a:pt x="1199344" y="595520"/>
                      <a:pt x="1207895" y="586053"/>
                      <a:pt x="1209675" y="581025"/>
                    </a:cubicBezTo>
                    <a:cubicBezTo>
                      <a:pt x="1219389" y="572881"/>
                      <a:pt x="1228730" y="564190"/>
                      <a:pt x="1233488" y="563563"/>
                    </a:cubicBezTo>
                    <a:cubicBezTo>
                      <a:pt x="1249787" y="558843"/>
                      <a:pt x="1267065" y="559223"/>
                      <a:pt x="1274763" y="558800"/>
                    </a:cubicBezTo>
                    <a:cubicBezTo>
                      <a:pt x="1279663" y="558996"/>
                      <a:pt x="1286077" y="559813"/>
                      <a:pt x="1289050" y="558800"/>
                    </a:cubicBezTo>
                    <a:cubicBezTo>
                      <a:pt x="1306461" y="563194"/>
                      <a:pt x="1327642" y="558261"/>
                      <a:pt x="1333500" y="561975"/>
                    </a:cubicBezTo>
                    <a:cubicBezTo>
                      <a:pt x="1352652" y="566666"/>
                      <a:pt x="1342670" y="563485"/>
                      <a:pt x="1363663" y="565150"/>
                    </a:cubicBezTo>
                    <a:cubicBezTo>
                      <a:pt x="1370636" y="566526"/>
                      <a:pt x="1378718" y="572374"/>
                      <a:pt x="1387475" y="573088"/>
                    </a:cubicBezTo>
                    <a:cubicBezTo>
                      <a:pt x="1392663" y="573837"/>
                      <a:pt x="1400143" y="575248"/>
                      <a:pt x="1404938" y="576263"/>
                    </a:cubicBezTo>
                    <a:cubicBezTo>
                      <a:pt x="1406590" y="576319"/>
                      <a:pt x="1408147" y="577756"/>
                      <a:pt x="1409700" y="577850"/>
                    </a:cubicBezTo>
                    <a:cubicBezTo>
                      <a:pt x="1412463" y="578065"/>
                      <a:pt x="1415449" y="577911"/>
                      <a:pt x="1419225" y="577850"/>
                    </a:cubicBezTo>
                    <a:cubicBezTo>
                      <a:pt x="1427903" y="581770"/>
                      <a:pt x="1439062" y="587084"/>
                      <a:pt x="1446213" y="587375"/>
                    </a:cubicBezTo>
                    <a:cubicBezTo>
                      <a:pt x="1462559" y="590543"/>
                      <a:pt x="1456907" y="590508"/>
                      <a:pt x="1465263" y="590550"/>
                    </a:cubicBezTo>
                    <a:cubicBezTo>
                      <a:pt x="1473000" y="591200"/>
                      <a:pt x="1476125" y="593228"/>
                      <a:pt x="1485900" y="596900"/>
                    </a:cubicBezTo>
                    <a:cubicBezTo>
                      <a:pt x="1491718" y="598038"/>
                      <a:pt x="1496769" y="598179"/>
                      <a:pt x="1500188" y="600075"/>
                    </a:cubicBezTo>
                    <a:cubicBezTo>
                      <a:pt x="1506848" y="602226"/>
                      <a:pt x="1510233" y="603468"/>
                      <a:pt x="1514475" y="603250"/>
                    </a:cubicBezTo>
                    <a:cubicBezTo>
                      <a:pt x="1519465" y="604085"/>
                      <a:pt x="1524036" y="605244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cubicBezTo>
                      <a:pt x="1538062" y="609457"/>
                      <a:pt x="1550966" y="613522"/>
                      <a:pt x="1555750" y="614363"/>
                    </a:cubicBezTo>
                    <a:cubicBezTo>
                      <a:pt x="1558021" y="614401"/>
                      <a:pt x="1565654" y="614645"/>
                      <a:pt x="1570038" y="615950"/>
                    </a:cubicBezTo>
                    <a:cubicBezTo>
                      <a:pt x="1575449" y="617554"/>
                      <a:pt x="1579829" y="620399"/>
                      <a:pt x="1581150" y="620713"/>
                    </a:cubicBezTo>
                    <a:cubicBezTo>
                      <a:pt x="1596685" y="624103"/>
                      <a:pt x="1590271" y="623885"/>
                      <a:pt x="1600200" y="623888"/>
                    </a:cubicBezTo>
                    <a:cubicBezTo>
                      <a:pt x="1601975" y="624921"/>
                      <a:pt x="1603301" y="625721"/>
                      <a:pt x="1604963" y="627063"/>
                    </a:cubicBezTo>
                    <a:cubicBezTo>
                      <a:pt x="1609154" y="629738"/>
                      <a:pt x="1616019" y="632061"/>
                      <a:pt x="1620838" y="633413"/>
                    </a:cubicBezTo>
                    <a:cubicBezTo>
                      <a:pt x="1621894" y="628486"/>
                      <a:pt x="1621910" y="625750"/>
                      <a:pt x="1620838" y="619125"/>
                    </a:cubicBezTo>
                    <a:cubicBezTo>
                      <a:pt x="1620362" y="613297"/>
                      <a:pt x="1619616" y="605755"/>
                      <a:pt x="1616075" y="598488"/>
                    </a:cubicBezTo>
                    <a:cubicBezTo>
                      <a:pt x="1613611" y="594133"/>
                      <a:pt x="1609833" y="589129"/>
                      <a:pt x="1608138" y="587375"/>
                    </a:cubicBezTo>
                    <a:cubicBezTo>
                      <a:pt x="1606306" y="586128"/>
                      <a:pt x="1604245" y="583080"/>
                      <a:pt x="1600200" y="579438"/>
                    </a:cubicBezTo>
                    <a:cubicBezTo>
                      <a:pt x="1595465" y="574740"/>
                      <a:pt x="1591551" y="569298"/>
                      <a:pt x="1589088" y="563563"/>
                    </a:cubicBezTo>
                    <a:cubicBezTo>
                      <a:pt x="1571116" y="546993"/>
                      <a:pt x="1553187" y="538588"/>
                      <a:pt x="1531938" y="522288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035641 w 1095741"/>
                          <a:gd name="connsiteY0" fmla="*/ 353083 h 631043"/>
                          <a:gd name="connsiteX1" fmla="*/ 1035641 w 1095741"/>
                          <a:gd name="connsiteY1" fmla="*/ 353083 h 631043"/>
                          <a:gd name="connsiteX2" fmla="*/ 921882 w 1095741"/>
                          <a:gd name="connsiteY2" fmla="*/ 314448 h 631043"/>
                          <a:gd name="connsiteX3" fmla="*/ 866075 w 1095741"/>
                          <a:gd name="connsiteY3" fmla="*/ 291911 h 631043"/>
                          <a:gd name="connsiteX4" fmla="*/ 837098 w 1095741"/>
                          <a:gd name="connsiteY4" fmla="*/ 268300 h 631043"/>
                          <a:gd name="connsiteX5" fmla="*/ 838172 w 1095741"/>
                          <a:gd name="connsiteY5" fmla="*/ 254349 h 631043"/>
                          <a:gd name="connsiteX6" fmla="*/ 839245 w 1095741"/>
                          <a:gd name="connsiteY6" fmla="*/ 199615 h 631043"/>
                          <a:gd name="connsiteX7" fmla="*/ 823147 w 1095741"/>
                          <a:gd name="connsiteY7" fmla="*/ 163126 h 631043"/>
                          <a:gd name="connsiteX8" fmla="*/ 774852 w 1095741"/>
                          <a:gd name="connsiteY8" fmla="*/ 122345 h 631043"/>
                          <a:gd name="connsiteX9" fmla="*/ 726559 w 1095741"/>
                          <a:gd name="connsiteY9" fmla="*/ 95515 h 631043"/>
                          <a:gd name="connsiteX10" fmla="*/ 668606 w 1095741"/>
                          <a:gd name="connsiteY10" fmla="*/ 57952 h 631043"/>
                          <a:gd name="connsiteX11" fmla="*/ 596701 w 1095741"/>
                          <a:gd name="connsiteY11" fmla="*/ 37562 h 631043"/>
                          <a:gd name="connsiteX12" fmla="*/ 538748 w 1095741"/>
                          <a:gd name="connsiteY12" fmla="*/ 21464 h 631043"/>
                          <a:gd name="connsiteX13" fmla="*/ 478648 w 1095741"/>
                          <a:gd name="connsiteY13" fmla="*/ 8585 h 631043"/>
                          <a:gd name="connsiteX14" fmla="*/ 453965 w 1095741"/>
                          <a:gd name="connsiteY14" fmla="*/ 4292 h 631043"/>
                          <a:gd name="connsiteX15" fmla="*/ 432501 w 1095741"/>
                          <a:gd name="connsiteY15" fmla="*/ 4292 h 631043"/>
                          <a:gd name="connsiteX16" fmla="*/ 420695 w 1095741"/>
                          <a:gd name="connsiteY16" fmla="*/ 3219 h 631043"/>
                          <a:gd name="connsiteX17" fmla="*/ 414256 w 1095741"/>
                          <a:gd name="connsiteY17" fmla="*/ 2146 h 631043"/>
                          <a:gd name="connsiteX18" fmla="*/ 398158 w 1095741"/>
                          <a:gd name="connsiteY18" fmla="*/ 0 h 631043"/>
                          <a:gd name="connsiteX19" fmla="*/ 378841 w 1095741"/>
                          <a:gd name="connsiteY19" fmla="*/ 1073 h 631043"/>
                          <a:gd name="connsiteX20" fmla="*/ 363816 w 1095741"/>
                          <a:gd name="connsiteY20" fmla="*/ 2146 h 631043"/>
                          <a:gd name="connsiteX21" fmla="*/ 352010 w 1095741"/>
                          <a:gd name="connsiteY21" fmla="*/ 4292 h 631043"/>
                          <a:gd name="connsiteX22" fmla="*/ 339132 w 1095741"/>
                          <a:gd name="connsiteY22" fmla="*/ 8585 h 631043"/>
                          <a:gd name="connsiteX23" fmla="*/ 328400 w 1095741"/>
                          <a:gd name="connsiteY23" fmla="*/ 9659 h 631043"/>
                          <a:gd name="connsiteX24" fmla="*/ 315521 w 1095741"/>
                          <a:gd name="connsiteY24" fmla="*/ 12878 h 631043"/>
                          <a:gd name="connsiteX25" fmla="*/ 306936 w 1095741"/>
                          <a:gd name="connsiteY25" fmla="*/ 16098 h 631043"/>
                          <a:gd name="connsiteX26" fmla="*/ 306936 w 1095741"/>
                          <a:gd name="connsiteY26" fmla="*/ 16098 h 631043"/>
                          <a:gd name="connsiteX27" fmla="*/ 297277 w 1095741"/>
                          <a:gd name="connsiteY27" fmla="*/ 18244 h 631043"/>
                          <a:gd name="connsiteX28" fmla="*/ 281179 w 1095741"/>
                          <a:gd name="connsiteY28" fmla="*/ 21464 h 631043"/>
                          <a:gd name="connsiteX29" fmla="*/ 274740 w 1095741"/>
                          <a:gd name="connsiteY29" fmla="*/ 25756 h 631043"/>
                          <a:gd name="connsiteX30" fmla="*/ 262935 w 1095741"/>
                          <a:gd name="connsiteY30" fmla="*/ 31123 h 631043"/>
                          <a:gd name="connsiteX31" fmla="*/ 251129 w 1095741"/>
                          <a:gd name="connsiteY31" fmla="*/ 35416 h 631043"/>
                          <a:gd name="connsiteX32" fmla="*/ 238251 w 1095741"/>
                          <a:gd name="connsiteY32" fmla="*/ 42928 h 631043"/>
                          <a:gd name="connsiteX33" fmla="*/ 228592 w 1095741"/>
                          <a:gd name="connsiteY33" fmla="*/ 47220 h 631043"/>
                          <a:gd name="connsiteX34" fmla="*/ 222153 w 1095741"/>
                          <a:gd name="connsiteY34" fmla="*/ 50440 h 631043"/>
                          <a:gd name="connsiteX35" fmla="*/ 209274 w 1095741"/>
                          <a:gd name="connsiteY35" fmla="*/ 55806 h 631043"/>
                          <a:gd name="connsiteX36" fmla="*/ 200689 w 1095741"/>
                          <a:gd name="connsiteY36" fmla="*/ 59026 h 631043"/>
                          <a:gd name="connsiteX37" fmla="*/ 200689 w 1095741"/>
                          <a:gd name="connsiteY37" fmla="*/ 59026 h 631043"/>
                          <a:gd name="connsiteX38" fmla="*/ 189957 w 1095741"/>
                          <a:gd name="connsiteY38" fmla="*/ 64392 h 631043"/>
                          <a:gd name="connsiteX39" fmla="*/ 184590 w 1095741"/>
                          <a:gd name="connsiteY39" fmla="*/ 67612 h 631043"/>
                          <a:gd name="connsiteX40" fmla="*/ 177078 w 1095741"/>
                          <a:gd name="connsiteY40" fmla="*/ 72977 h 631043"/>
                          <a:gd name="connsiteX41" fmla="*/ 166346 w 1095741"/>
                          <a:gd name="connsiteY41" fmla="*/ 81563 h 631043"/>
                          <a:gd name="connsiteX42" fmla="*/ 157761 w 1095741"/>
                          <a:gd name="connsiteY42" fmla="*/ 88002 h 631043"/>
                          <a:gd name="connsiteX43" fmla="*/ 149175 w 1095741"/>
                          <a:gd name="connsiteY43" fmla="*/ 97661 h 631043"/>
                          <a:gd name="connsiteX44" fmla="*/ 142736 w 1095741"/>
                          <a:gd name="connsiteY44" fmla="*/ 103027 h 631043"/>
                          <a:gd name="connsiteX45" fmla="*/ 133077 w 1095741"/>
                          <a:gd name="connsiteY45" fmla="*/ 110540 h 631043"/>
                          <a:gd name="connsiteX46" fmla="*/ 121272 w 1095741"/>
                          <a:gd name="connsiteY46" fmla="*/ 121272 h 631043"/>
                          <a:gd name="connsiteX47" fmla="*/ 112686 w 1095741"/>
                          <a:gd name="connsiteY47" fmla="*/ 132004 h 631043"/>
                          <a:gd name="connsiteX48" fmla="*/ 100881 w 1095741"/>
                          <a:gd name="connsiteY48" fmla="*/ 140589 h 631043"/>
                          <a:gd name="connsiteX49" fmla="*/ 95515 w 1095741"/>
                          <a:gd name="connsiteY49" fmla="*/ 148101 h 631043"/>
                          <a:gd name="connsiteX50" fmla="*/ 89076 w 1095741"/>
                          <a:gd name="connsiteY50" fmla="*/ 157761 h 631043"/>
                          <a:gd name="connsiteX51" fmla="*/ 78344 w 1095741"/>
                          <a:gd name="connsiteY51" fmla="*/ 169565 h 631043"/>
                          <a:gd name="connsiteX52" fmla="*/ 72977 w 1095741"/>
                          <a:gd name="connsiteY52" fmla="*/ 178151 h 631043"/>
                          <a:gd name="connsiteX53" fmla="*/ 66538 w 1095741"/>
                          <a:gd name="connsiteY53" fmla="*/ 185664 h 631043"/>
                          <a:gd name="connsiteX54" fmla="*/ 60099 w 1095741"/>
                          <a:gd name="connsiteY54" fmla="*/ 197469 h 631043"/>
                          <a:gd name="connsiteX55" fmla="*/ 51513 w 1095741"/>
                          <a:gd name="connsiteY55" fmla="*/ 211421 h 631043"/>
                          <a:gd name="connsiteX56" fmla="*/ 45074 w 1095741"/>
                          <a:gd name="connsiteY56" fmla="*/ 227518 h 631043"/>
                          <a:gd name="connsiteX57" fmla="*/ 40781 w 1095741"/>
                          <a:gd name="connsiteY57" fmla="*/ 236104 h 631043"/>
                          <a:gd name="connsiteX58" fmla="*/ 36488 w 1095741"/>
                          <a:gd name="connsiteY58" fmla="*/ 244690 h 631043"/>
                          <a:gd name="connsiteX59" fmla="*/ 33269 w 1095741"/>
                          <a:gd name="connsiteY59" fmla="*/ 254349 h 631043"/>
                          <a:gd name="connsiteX60" fmla="*/ 24684 w 1095741"/>
                          <a:gd name="connsiteY60" fmla="*/ 268300 h 631043"/>
                          <a:gd name="connsiteX61" fmla="*/ 19317 w 1095741"/>
                          <a:gd name="connsiteY61" fmla="*/ 277959 h 631043"/>
                          <a:gd name="connsiteX62" fmla="*/ 12878 w 1095741"/>
                          <a:gd name="connsiteY62" fmla="*/ 285471 h 631043"/>
                          <a:gd name="connsiteX63" fmla="*/ 8585 w 1095741"/>
                          <a:gd name="connsiteY63" fmla="*/ 295130 h 631043"/>
                          <a:gd name="connsiteX64" fmla="*/ 6439 w 1095741"/>
                          <a:gd name="connsiteY64" fmla="*/ 299423 h 631043"/>
                          <a:gd name="connsiteX65" fmla="*/ 3219 w 1095741"/>
                          <a:gd name="connsiteY65" fmla="*/ 315521 h 631043"/>
                          <a:gd name="connsiteX66" fmla="*/ 0 w 1095741"/>
                          <a:gd name="connsiteY66" fmla="*/ 328399 h 631043"/>
                          <a:gd name="connsiteX67" fmla="*/ 0 w 1095741"/>
                          <a:gd name="connsiteY67" fmla="*/ 346644 h 631043"/>
                          <a:gd name="connsiteX68" fmla="*/ 1073 w 1095741"/>
                          <a:gd name="connsiteY68" fmla="*/ 350937 h 631043"/>
                          <a:gd name="connsiteX69" fmla="*/ 4292 w 1095741"/>
                          <a:gd name="connsiteY69" fmla="*/ 363815 h 631043"/>
                          <a:gd name="connsiteX70" fmla="*/ 5366 w 1095741"/>
                          <a:gd name="connsiteY70" fmla="*/ 374547 h 631043"/>
                          <a:gd name="connsiteX71" fmla="*/ 10732 w 1095741"/>
                          <a:gd name="connsiteY71" fmla="*/ 390645 h 631043"/>
                          <a:gd name="connsiteX72" fmla="*/ 19317 w 1095741"/>
                          <a:gd name="connsiteY72" fmla="*/ 406744 h 631043"/>
                          <a:gd name="connsiteX73" fmla="*/ 21464 w 1095741"/>
                          <a:gd name="connsiteY73" fmla="*/ 423915 h 631043"/>
                          <a:gd name="connsiteX74" fmla="*/ 25756 w 1095741"/>
                          <a:gd name="connsiteY74" fmla="*/ 441086 h 631043"/>
                          <a:gd name="connsiteX75" fmla="*/ 31123 w 1095741"/>
                          <a:gd name="connsiteY75" fmla="*/ 450745 h 631043"/>
                          <a:gd name="connsiteX76" fmla="*/ 42928 w 1095741"/>
                          <a:gd name="connsiteY76" fmla="*/ 461477 h 631043"/>
                          <a:gd name="connsiteX77" fmla="*/ 72977 w 1095741"/>
                          <a:gd name="connsiteY77" fmla="*/ 492600 h 631043"/>
                          <a:gd name="connsiteX78" fmla="*/ 83709 w 1095741"/>
                          <a:gd name="connsiteY78" fmla="*/ 505478 h 631043"/>
                          <a:gd name="connsiteX79" fmla="*/ 116979 w 1095741"/>
                          <a:gd name="connsiteY79" fmla="*/ 521576 h 631043"/>
                          <a:gd name="connsiteX80" fmla="*/ 149175 w 1095741"/>
                          <a:gd name="connsiteY80" fmla="*/ 540894 h 631043"/>
                          <a:gd name="connsiteX81" fmla="*/ 215714 w 1095741"/>
                          <a:gd name="connsiteY81" fmla="*/ 561285 h 631043"/>
                          <a:gd name="connsiteX82" fmla="*/ 252203 w 1095741"/>
                          <a:gd name="connsiteY82" fmla="*/ 575236 h 631043"/>
                          <a:gd name="connsiteX83" fmla="*/ 303716 w 1095741"/>
                          <a:gd name="connsiteY83" fmla="*/ 592407 h 631043"/>
                          <a:gd name="connsiteX84" fmla="*/ 363816 w 1095741"/>
                          <a:gd name="connsiteY84" fmla="*/ 611725 h 631043"/>
                          <a:gd name="connsiteX85" fmla="*/ 415330 w 1095741"/>
                          <a:gd name="connsiteY85" fmla="*/ 623530 h 631043"/>
                          <a:gd name="connsiteX86" fmla="*/ 446452 w 1095741"/>
                          <a:gd name="connsiteY86" fmla="*/ 631043 h 631043"/>
                          <a:gd name="connsiteX87" fmla="*/ 482941 w 1095741"/>
                          <a:gd name="connsiteY87" fmla="*/ 631043 h 631043"/>
                          <a:gd name="connsiteX88" fmla="*/ 535528 w 1095741"/>
                          <a:gd name="connsiteY88" fmla="*/ 609578 h 631043"/>
                          <a:gd name="connsiteX89" fmla="*/ 579529 w 1095741"/>
                          <a:gd name="connsiteY89" fmla="*/ 598846 h 631043"/>
                          <a:gd name="connsiteX90" fmla="*/ 624604 w 1095741"/>
                          <a:gd name="connsiteY90" fmla="*/ 585968 h 631043"/>
                          <a:gd name="connsiteX91" fmla="*/ 677191 w 1095741"/>
                          <a:gd name="connsiteY91" fmla="*/ 568797 h 631043"/>
                          <a:gd name="connsiteX92" fmla="*/ 704021 w 1095741"/>
                          <a:gd name="connsiteY92" fmla="*/ 555918 h 631043"/>
                          <a:gd name="connsiteX93" fmla="*/ 726559 w 1095741"/>
                          <a:gd name="connsiteY93" fmla="*/ 544113 h 631043"/>
                          <a:gd name="connsiteX94" fmla="*/ 753388 w 1095741"/>
                          <a:gd name="connsiteY94" fmla="*/ 523722 h 631043"/>
                          <a:gd name="connsiteX95" fmla="*/ 769487 w 1095741"/>
                          <a:gd name="connsiteY95" fmla="*/ 493673 h 631043"/>
                          <a:gd name="connsiteX96" fmla="*/ 780219 w 1095741"/>
                          <a:gd name="connsiteY96" fmla="*/ 464696 h 631043"/>
                          <a:gd name="connsiteX97" fmla="*/ 784512 w 1095741"/>
                          <a:gd name="connsiteY97" fmla="*/ 453964 h 631043"/>
                          <a:gd name="connsiteX98" fmla="*/ 795244 w 1095741"/>
                          <a:gd name="connsiteY98" fmla="*/ 431427 h 631043"/>
                          <a:gd name="connsiteX99" fmla="*/ 807048 w 1095741"/>
                          <a:gd name="connsiteY99" fmla="*/ 413183 h 631043"/>
                          <a:gd name="connsiteX100" fmla="*/ 817780 w 1095741"/>
                          <a:gd name="connsiteY100" fmla="*/ 392792 h 631043"/>
                          <a:gd name="connsiteX101" fmla="*/ 833879 w 1095741"/>
                          <a:gd name="connsiteY101" fmla="*/ 380987 h 631043"/>
                          <a:gd name="connsiteX102" fmla="*/ 861782 w 1095741"/>
                          <a:gd name="connsiteY102" fmla="*/ 377767 h 631043"/>
                          <a:gd name="connsiteX103" fmla="*/ 871441 w 1095741"/>
                          <a:gd name="connsiteY103" fmla="*/ 377767 h 631043"/>
                          <a:gd name="connsiteX104" fmla="*/ 901490 w 1095741"/>
                          <a:gd name="connsiteY104" fmla="*/ 379913 h 631043"/>
                          <a:gd name="connsiteX105" fmla="*/ 921882 w 1095741"/>
                          <a:gd name="connsiteY105" fmla="*/ 382060 h 631043"/>
                          <a:gd name="connsiteX106" fmla="*/ 937979 w 1095741"/>
                          <a:gd name="connsiteY106" fmla="*/ 387426 h 631043"/>
                          <a:gd name="connsiteX107" fmla="*/ 949785 w 1095741"/>
                          <a:gd name="connsiteY107" fmla="*/ 389572 h 631043"/>
                          <a:gd name="connsiteX108" fmla="*/ 953004 w 1095741"/>
                          <a:gd name="connsiteY108" fmla="*/ 390645 h 631043"/>
                          <a:gd name="connsiteX109" fmla="*/ 959443 w 1095741"/>
                          <a:gd name="connsiteY109" fmla="*/ 390645 h 631043"/>
                          <a:gd name="connsiteX110" fmla="*/ 977688 w 1095741"/>
                          <a:gd name="connsiteY110" fmla="*/ 397084 h 631043"/>
                          <a:gd name="connsiteX111" fmla="*/ 990567 w 1095741"/>
                          <a:gd name="connsiteY111" fmla="*/ 399231 h 631043"/>
                          <a:gd name="connsiteX112" fmla="*/ 1004518 w 1095741"/>
                          <a:gd name="connsiteY112" fmla="*/ 403524 h 631043"/>
                          <a:gd name="connsiteX113" fmla="*/ 1014177 w 1095741"/>
                          <a:gd name="connsiteY113" fmla="*/ 405670 h 631043"/>
                          <a:gd name="connsiteX114" fmla="*/ 1023836 w 1095741"/>
                          <a:gd name="connsiteY114" fmla="*/ 407816 h 631043"/>
                          <a:gd name="connsiteX115" fmla="*/ 1033495 w 1095741"/>
                          <a:gd name="connsiteY115" fmla="*/ 409963 h 631043"/>
                          <a:gd name="connsiteX116" fmla="*/ 1037788 w 1095741"/>
                          <a:gd name="connsiteY116" fmla="*/ 412109 h 631043"/>
                          <a:gd name="connsiteX117" fmla="*/ 1051739 w 1095741"/>
                          <a:gd name="connsiteY117" fmla="*/ 415329 h 631043"/>
                          <a:gd name="connsiteX118" fmla="*/ 1061398 w 1095741"/>
                          <a:gd name="connsiteY118" fmla="*/ 416402 h 631043"/>
                          <a:gd name="connsiteX119" fmla="*/ 1068910 w 1095741"/>
                          <a:gd name="connsiteY119" fmla="*/ 419622 h 631043"/>
                          <a:gd name="connsiteX120" fmla="*/ 1081789 w 1095741"/>
                          <a:gd name="connsiteY120" fmla="*/ 421768 h 631043"/>
                          <a:gd name="connsiteX121" fmla="*/ 1085008 w 1095741"/>
                          <a:gd name="connsiteY121" fmla="*/ 423915 h 631043"/>
                          <a:gd name="connsiteX122" fmla="*/ 1095741 w 1095741"/>
                          <a:gd name="connsiteY122" fmla="*/ 428208 h 631043"/>
                          <a:gd name="connsiteX123" fmla="*/ 1095741 w 1095741"/>
                          <a:gd name="connsiteY123" fmla="*/ 418548 h 631043"/>
                          <a:gd name="connsiteX124" fmla="*/ 1092521 w 1095741"/>
                          <a:gd name="connsiteY124" fmla="*/ 404597 h 631043"/>
                          <a:gd name="connsiteX125" fmla="*/ 1087155 w 1095741"/>
                          <a:gd name="connsiteY125" fmla="*/ 397084 h 631043"/>
                          <a:gd name="connsiteX126" fmla="*/ 1081789 w 1095741"/>
                          <a:gd name="connsiteY126" fmla="*/ 391719 h 631043"/>
                          <a:gd name="connsiteX127" fmla="*/ 1074276 w 1095741"/>
                          <a:gd name="connsiteY127" fmla="*/ 380987 h 631043"/>
                          <a:gd name="connsiteX128" fmla="*/ 1035641 w 1095741"/>
                          <a:gd name="connsiteY128" fmla="*/ 353083 h 631043"/>
                          <a:gd name="connsiteX0" fmla="*/ 1035641 w 1095741"/>
                          <a:gd name="connsiteY0" fmla="*/ 353083 h 631043"/>
                          <a:gd name="connsiteX1" fmla="*/ 1035641 w 1095741"/>
                          <a:gd name="connsiteY1" fmla="*/ 353083 h 631043"/>
                          <a:gd name="connsiteX2" fmla="*/ 921882 w 1095741"/>
                          <a:gd name="connsiteY2" fmla="*/ 314448 h 631043"/>
                          <a:gd name="connsiteX3" fmla="*/ 866075 w 1095741"/>
                          <a:gd name="connsiteY3" fmla="*/ 291911 h 631043"/>
                          <a:gd name="connsiteX4" fmla="*/ 837098 w 1095741"/>
                          <a:gd name="connsiteY4" fmla="*/ 268300 h 631043"/>
                          <a:gd name="connsiteX5" fmla="*/ 838172 w 1095741"/>
                          <a:gd name="connsiteY5" fmla="*/ 254349 h 631043"/>
                          <a:gd name="connsiteX6" fmla="*/ 839245 w 1095741"/>
                          <a:gd name="connsiteY6" fmla="*/ 199615 h 631043"/>
                          <a:gd name="connsiteX7" fmla="*/ 823147 w 1095741"/>
                          <a:gd name="connsiteY7" fmla="*/ 163126 h 631043"/>
                          <a:gd name="connsiteX8" fmla="*/ 774852 w 1095741"/>
                          <a:gd name="connsiteY8" fmla="*/ 122345 h 631043"/>
                          <a:gd name="connsiteX9" fmla="*/ 726559 w 1095741"/>
                          <a:gd name="connsiteY9" fmla="*/ 95515 h 631043"/>
                          <a:gd name="connsiteX10" fmla="*/ 668606 w 1095741"/>
                          <a:gd name="connsiteY10" fmla="*/ 57952 h 631043"/>
                          <a:gd name="connsiteX11" fmla="*/ 596701 w 1095741"/>
                          <a:gd name="connsiteY11" fmla="*/ 37562 h 631043"/>
                          <a:gd name="connsiteX12" fmla="*/ 538748 w 1095741"/>
                          <a:gd name="connsiteY12" fmla="*/ 21464 h 631043"/>
                          <a:gd name="connsiteX13" fmla="*/ 478648 w 1095741"/>
                          <a:gd name="connsiteY13" fmla="*/ 8585 h 631043"/>
                          <a:gd name="connsiteX14" fmla="*/ 453965 w 1095741"/>
                          <a:gd name="connsiteY14" fmla="*/ 4292 h 631043"/>
                          <a:gd name="connsiteX15" fmla="*/ 432501 w 1095741"/>
                          <a:gd name="connsiteY15" fmla="*/ 4292 h 631043"/>
                          <a:gd name="connsiteX16" fmla="*/ 420695 w 1095741"/>
                          <a:gd name="connsiteY16" fmla="*/ 3219 h 631043"/>
                          <a:gd name="connsiteX17" fmla="*/ 414256 w 1095741"/>
                          <a:gd name="connsiteY17" fmla="*/ 2146 h 631043"/>
                          <a:gd name="connsiteX18" fmla="*/ 398158 w 1095741"/>
                          <a:gd name="connsiteY18" fmla="*/ 0 h 631043"/>
                          <a:gd name="connsiteX19" fmla="*/ 378841 w 1095741"/>
                          <a:gd name="connsiteY19" fmla="*/ 1073 h 631043"/>
                          <a:gd name="connsiteX20" fmla="*/ 363816 w 1095741"/>
                          <a:gd name="connsiteY20" fmla="*/ 2146 h 631043"/>
                          <a:gd name="connsiteX21" fmla="*/ 352010 w 1095741"/>
                          <a:gd name="connsiteY21" fmla="*/ 4292 h 631043"/>
                          <a:gd name="connsiteX22" fmla="*/ 339132 w 1095741"/>
                          <a:gd name="connsiteY22" fmla="*/ 8585 h 631043"/>
                          <a:gd name="connsiteX23" fmla="*/ 328400 w 1095741"/>
                          <a:gd name="connsiteY23" fmla="*/ 9659 h 631043"/>
                          <a:gd name="connsiteX24" fmla="*/ 315521 w 1095741"/>
                          <a:gd name="connsiteY24" fmla="*/ 12878 h 631043"/>
                          <a:gd name="connsiteX25" fmla="*/ 306936 w 1095741"/>
                          <a:gd name="connsiteY25" fmla="*/ 16098 h 631043"/>
                          <a:gd name="connsiteX26" fmla="*/ 306936 w 1095741"/>
                          <a:gd name="connsiteY26" fmla="*/ 16098 h 631043"/>
                          <a:gd name="connsiteX27" fmla="*/ 297277 w 1095741"/>
                          <a:gd name="connsiteY27" fmla="*/ 18244 h 631043"/>
                          <a:gd name="connsiteX28" fmla="*/ 281179 w 1095741"/>
                          <a:gd name="connsiteY28" fmla="*/ 21464 h 631043"/>
                          <a:gd name="connsiteX29" fmla="*/ 274740 w 1095741"/>
                          <a:gd name="connsiteY29" fmla="*/ 25756 h 631043"/>
                          <a:gd name="connsiteX30" fmla="*/ 262935 w 1095741"/>
                          <a:gd name="connsiteY30" fmla="*/ 31123 h 631043"/>
                          <a:gd name="connsiteX31" fmla="*/ 251129 w 1095741"/>
                          <a:gd name="connsiteY31" fmla="*/ 35416 h 631043"/>
                          <a:gd name="connsiteX32" fmla="*/ 238251 w 1095741"/>
                          <a:gd name="connsiteY32" fmla="*/ 42928 h 631043"/>
                          <a:gd name="connsiteX33" fmla="*/ 228592 w 1095741"/>
                          <a:gd name="connsiteY33" fmla="*/ 47220 h 631043"/>
                          <a:gd name="connsiteX34" fmla="*/ 222153 w 1095741"/>
                          <a:gd name="connsiteY34" fmla="*/ 50440 h 631043"/>
                          <a:gd name="connsiteX35" fmla="*/ 209274 w 1095741"/>
                          <a:gd name="connsiteY35" fmla="*/ 55806 h 631043"/>
                          <a:gd name="connsiteX36" fmla="*/ 200689 w 1095741"/>
                          <a:gd name="connsiteY36" fmla="*/ 59026 h 631043"/>
                          <a:gd name="connsiteX37" fmla="*/ 200689 w 1095741"/>
                          <a:gd name="connsiteY37" fmla="*/ 59026 h 631043"/>
                          <a:gd name="connsiteX38" fmla="*/ 189957 w 1095741"/>
                          <a:gd name="connsiteY38" fmla="*/ 64392 h 631043"/>
                          <a:gd name="connsiteX39" fmla="*/ 184590 w 1095741"/>
                          <a:gd name="connsiteY39" fmla="*/ 67612 h 631043"/>
                          <a:gd name="connsiteX40" fmla="*/ 177078 w 1095741"/>
                          <a:gd name="connsiteY40" fmla="*/ 72977 h 631043"/>
                          <a:gd name="connsiteX41" fmla="*/ 166346 w 1095741"/>
                          <a:gd name="connsiteY41" fmla="*/ 81563 h 631043"/>
                          <a:gd name="connsiteX42" fmla="*/ 157761 w 1095741"/>
                          <a:gd name="connsiteY42" fmla="*/ 88002 h 631043"/>
                          <a:gd name="connsiteX43" fmla="*/ 149175 w 1095741"/>
                          <a:gd name="connsiteY43" fmla="*/ 97661 h 631043"/>
                          <a:gd name="connsiteX44" fmla="*/ 142736 w 1095741"/>
                          <a:gd name="connsiteY44" fmla="*/ 103027 h 631043"/>
                          <a:gd name="connsiteX45" fmla="*/ 133077 w 1095741"/>
                          <a:gd name="connsiteY45" fmla="*/ 110540 h 631043"/>
                          <a:gd name="connsiteX46" fmla="*/ 121272 w 1095741"/>
                          <a:gd name="connsiteY46" fmla="*/ 121272 h 631043"/>
                          <a:gd name="connsiteX47" fmla="*/ 112686 w 1095741"/>
                          <a:gd name="connsiteY47" fmla="*/ 132004 h 631043"/>
                          <a:gd name="connsiteX48" fmla="*/ 100881 w 1095741"/>
                          <a:gd name="connsiteY48" fmla="*/ 140589 h 631043"/>
                          <a:gd name="connsiteX49" fmla="*/ 95515 w 1095741"/>
                          <a:gd name="connsiteY49" fmla="*/ 148101 h 631043"/>
                          <a:gd name="connsiteX50" fmla="*/ 89076 w 1095741"/>
                          <a:gd name="connsiteY50" fmla="*/ 157761 h 631043"/>
                          <a:gd name="connsiteX51" fmla="*/ 78344 w 1095741"/>
                          <a:gd name="connsiteY51" fmla="*/ 169565 h 631043"/>
                          <a:gd name="connsiteX52" fmla="*/ 72977 w 1095741"/>
                          <a:gd name="connsiteY52" fmla="*/ 178151 h 631043"/>
                          <a:gd name="connsiteX53" fmla="*/ 66538 w 1095741"/>
                          <a:gd name="connsiteY53" fmla="*/ 185664 h 631043"/>
                          <a:gd name="connsiteX54" fmla="*/ 60099 w 1095741"/>
                          <a:gd name="connsiteY54" fmla="*/ 197469 h 631043"/>
                          <a:gd name="connsiteX55" fmla="*/ 51513 w 1095741"/>
                          <a:gd name="connsiteY55" fmla="*/ 211421 h 631043"/>
                          <a:gd name="connsiteX56" fmla="*/ 45074 w 1095741"/>
                          <a:gd name="connsiteY56" fmla="*/ 227518 h 631043"/>
                          <a:gd name="connsiteX57" fmla="*/ 40781 w 1095741"/>
                          <a:gd name="connsiteY57" fmla="*/ 236104 h 631043"/>
                          <a:gd name="connsiteX58" fmla="*/ 36488 w 1095741"/>
                          <a:gd name="connsiteY58" fmla="*/ 244690 h 631043"/>
                          <a:gd name="connsiteX59" fmla="*/ 33269 w 1095741"/>
                          <a:gd name="connsiteY59" fmla="*/ 254349 h 631043"/>
                          <a:gd name="connsiteX60" fmla="*/ 24684 w 1095741"/>
                          <a:gd name="connsiteY60" fmla="*/ 268300 h 631043"/>
                          <a:gd name="connsiteX61" fmla="*/ 19317 w 1095741"/>
                          <a:gd name="connsiteY61" fmla="*/ 277959 h 631043"/>
                          <a:gd name="connsiteX62" fmla="*/ 12878 w 1095741"/>
                          <a:gd name="connsiteY62" fmla="*/ 285471 h 631043"/>
                          <a:gd name="connsiteX63" fmla="*/ 8585 w 1095741"/>
                          <a:gd name="connsiteY63" fmla="*/ 295130 h 631043"/>
                          <a:gd name="connsiteX64" fmla="*/ 6439 w 1095741"/>
                          <a:gd name="connsiteY64" fmla="*/ 299423 h 631043"/>
                          <a:gd name="connsiteX65" fmla="*/ 3219 w 1095741"/>
                          <a:gd name="connsiteY65" fmla="*/ 315521 h 631043"/>
                          <a:gd name="connsiteX66" fmla="*/ 0 w 1095741"/>
                          <a:gd name="connsiteY66" fmla="*/ 328399 h 631043"/>
                          <a:gd name="connsiteX67" fmla="*/ 0 w 1095741"/>
                          <a:gd name="connsiteY67" fmla="*/ 346644 h 631043"/>
                          <a:gd name="connsiteX68" fmla="*/ 1073 w 1095741"/>
                          <a:gd name="connsiteY68" fmla="*/ 350937 h 631043"/>
                          <a:gd name="connsiteX69" fmla="*/ 4292 w 1095741"/>
                          <a:gd name="connsiteY69" fmla="*/ 363815 h 631043"/>
                          <a:gd name="connsiteX70" fmla="*/ 5366 w 1095741"/>
                          <a:gd name="connsiteY70" fmla="*/ 374547 h 631043"/>
                          <a:gd name="connsiteX71" fmla="*/ 10732 w 1095741"/>
                          <a:gd name="connsiteY71" fmla="*/ 390645 h 631043"/>
                          <a:gd name="connsiteX72" fmla="*/ 19317 w 1095741"/>
                          <a:gd name="connsiteY72" fmla="*/ 406744 h 631043"/>
                          <a:gd name="connsiteX73" fmla="*/ 21464 w 1095741"/>
                          <a:gd name="connsiteY73" fmla="*/ 423915 h 631043"/>
                          <a:gd name="connsiteX74" fmla="*/ 25756 w 1095741"/>
                          <a:gd name="connsiteY74" fmla="*/ 441086 h 631043"/>
                          <a:gd name="connsiteX75" fmla="*/ 31123 w 1095741"/>
                          <a:gd name="connsiteY75" fmla="*/ 450745 h 631043"/>
                          <a:gd name="connsiteX76" fmla="*/ 42928 w 1095741"/>
                          <a:gd name="connsiteY76" fmla="*/ 461477 h 631043"/>
                          <a:gd name="connsiteX77" fmla="*/ 72977 w 1095741"/>
                          <a:gd name="connsiteY77" fmla="*/ 492600 h 631043"/>
                          <a:gd name="connsiteX78" fmla="*/ 83709 w 1095741"/>
                          <a:gd name="connsiteY78" fmla="*/ 505478 h 631043"/>
                          <a:gd name="connsiteX79" fmla="*/ 116979 w 1095741"/>
                          <a:gd name="connsiteY79" fmla="*/ 521576 h 631043"/>
                          <a:gd name="connsiteX80" fmla="*/ 149175 w 1095741"/>
                          <a:gd name="connsiteY80" fmla="*/ 540894 h 631043"/>
                          <a:gd name="connsiteX81" fmla="*/ 215714 w 1095741"/>
                          <a:gd name="connsiteY81" fmla="*/ 561285 h 631043"/>
                          <a:gd name="connsiteX82" fmla="*/ 252203 w 1095741"/>
                          <a:gd name="connsiteY82" fmla="*/ 575236 h 631043"/>
                          <a:gd name="connsiteX83" fmla="*/ 303716 w 1095741"/>
                          <a:gd name="connsiteY83" fmla="*/ 592407 h 631043"/>
                          <a:gd name="connsiteX84" fmla="*/ 363816 w 1095741"/>
                          <a:gd name="connsiteY84" fmla="*/ 611725 h 631043"/>
                          <a:gd name="connsiteX85" fmla="*/ 415330 w 1095741"/>
                          <a:gd name="connsiteY85" fmla="*/ 623530 h 631043"/>
                          <a:gd name="connsiteX86" fmla="*/ 446452 w 1095741"/>
                          <a:gd name="connsiteY86" fmla="*/ 631043 h 631043"/>
                          <a:gd name="connsiteX87" fmla="*/ 482941 w 1095741"/>
                          <a:gd name="connsiteY87" fmla="*/ 631043 h 631043"/>
                          <a:gd name="connsiteX88" fmla="*/ 535528 w 1095741"/>
                          <a:gd name="connsiteY88" fmla="*/ 609578 h 631043"/>
                          <a:gd name="connsiteX89" fmla="*/ 579529 w 1095741"/>
                          <a:gd name="connsiteY89" fmla="*/ 598846 h 631043"/>
                          <a:gd name="connsiteX90" fmla="*/ 624604 w 1095741"/>
                          <a:gd name="connsiteY90" fmla="*/ 585968 h 631043"/>
                          <a:gd name="connsiteX91" fmla="*/ 677191 w 1095741"/>
                          <a:gd name="connsiteY91" fmla="*/ 568797 h 631043"/>
                          <a:gd name="connsiteX92" fmla="*/ 704021 w 1095741"/>
                          <a:gd name="connsiteY92" fmla="*/ 555918 h 631043"/>
                          <a:gd name="connsiteX93" fmla="*/ 726559 w 1095741"/>
                          <a:gd name="connsiteY93" fmla="*/ 544113 h 631043"/>
                          <a:gd name="connsiteX94" fmla="*/ 753388 w 1095741"/>
                          <a:gd name="connsiteY94" fmla="*/ 523722 h 631043"/>
                          <a:gd name="connsiteX95" fmla="*/ 769487 w 1095741"/>
                          <a:gd name="connsiteY95" fmla="*/ 493673 h 631043"/>
                          <a:gd name="connsiteX96" fmla="*/ 780219 w 1095741"/>
                          <a:gd name="connsiteY96" fmla="*/ 464696 h 631043"/>
                          <a:gd name="connsiteX97" fmla="*/ 784512 w 1095741"/>
                          <a:gd name="connsiteY97" fmla="*/ 453964 h 631043"/>
                          <a:gd name="connsiteX98" fmla="*/ 795244 w 1095741"/>
                          <a:gd name="connsiteY98" fmla="*/ 431427 h 631043"/>
                          <a:gd name="connsiteX99" fmla="*/ 807048 w 1095741"/>
                          <a:gd name="connsiteY99" fmla="*/ 413183 h 631043"/>
                          <a:gd name="connsiteX100" fmla="*/ 817780 w 1095741"/>
                          <a:gd name="connsiteY100" fmla="*/ 392792 h 631043"/>
                          <a:gd name="connsiteX101" fmla="*/ 833879 w 1095741"/>
                          <a:gd name="connsiteY101" fmla="*/ 380987 h 631043"/>
                          <a:gd name="connsiteX102" fmla="*/ 861782 w 1095741"/>
                          <a:gd name="connsiteY102" fmla="*/ 377767 h 631043"/>
                          <a:gd name="connsiteX103" fmla="*/ 871441 w 1095741"/>
                          <a:gd name="connsiteY103" fmla="*/ 377767 h 631043"/>
                          <a:gd name="connsiteX104" fmla="*/ 901490 w 1095741"/>
                          <a:gd name="connsiteY104" fmla="*/ 379913 h 631043"/>
                          <a:gd name="connsiteX105" fmla="*/ 921882 w 1095741"/>
                          <a:gd name="connsiteY105" fmla="*/ 382060 h 631043"/>
                          <a:gd name="connsiteX106" fmla="*/ 937979 w 1095741"/>
                          <a:gd name="connsiteY106" fmla="*/ 387426 h 631043"/>
                          <a:gd name="connsiteX107" fmla="*/ 949785 w 1095741"/>
                          <a:gd name="connsiteY107" fmla="*/ 389572 h 631043"/>
                          <a:gd name="connsiteX108" fmla="*/ 953004 w 1095741"/>
                          <a:gd name="connsiteY108" fmla="*/ 390645 h 631043"/>
                          <a:gd name="connsiteX109" fmla="*/ 959443 w 1095741"/>
                          <a:gd name="connsiteY109" fmla="*/ 390645 h 631043"/>
                          <a:gd name="connsiteX110" fmla="*/ 977688 w 1095741"/>
                          <a:gd name="connsiteY110" fmla="*/ 397084 h 631043"/>
                          <a:gd name="connsiteX111" fmla="*/ 990567 w 1095741"/>
                          <a:gd name="connsiteY111" fmla="*/ 399231 h 631043"/>
                          <a:gd name="connsiteX112" fmla="*/ 1004518 w 1095741"/>
                          <a:gd name="connsiteY112" fmla="*/ 403524 h 631043"/>
                          <a:gd name="connsiteX113" fmla="*/ 1014177 w 1095741"/>
                          <a:gd name="connsiteY113" fmla="*/ 405670 h 631043"/>
                          <a:gd name="connsiteX114" fmla="*/ 1023836 w 1095741"/>
                          <a:gd name="connsiteY114" fmla="*/ 407816 h 631043"/>
                          <a:gd name="connsiteX115" fmla="*/ 1033495 w 1095741"/>
                          <a:gd name="connsiteY115" fmla="*/ 409963 h 631043"/>
                          <a:gd name="connsiteX116" fmla="*/ 1037788 w 1095741"/>
                          <a:gd name="connsiteY116" fmla="*/ 412109 h 631043"/>
                          <a:gd name="connsiteX117" fmla="*/ 1051739 w 1095741"/>
                          <a:gd name="connsiteY117" fmla="*/ 415329 h 631043"/>
                          <a:gd name="connsiteX118" fmla="*/ 1061398 w 1095741"/>
                          <a:gd name="connsiteY118" fmla="*/ 416402 h 631043"/>
                          <a:gd name="connsiteX119" fmla="*/ 1068910 w 1095741"/>
                          <a:gd name="connsiteY119" fmla="*/ 419622 h 631043"/>
                          <a:gd name="connsiteX120" fmla="*/ 1081789 w 1095741"/>
                          <a:gd name="connsiteY120" fmla="*/ 421768 h 631043"/>
                          <a:gd name="connsiteX121" fmla="*/ 1085008 w 1095741"/>
                          <a:gd name="connsiteY121" fmla="*/ 423915 h 631043"/>
                          <a:gd name="connsiteX122" fmla="*/ 1095741 w 1095741"/>
                          <a:gd name="connsiteY122" fmla="*/ 428208 h 631043"/>
                          <a:gd name="connsiteX123" fmla="*/ 1095741 w 1095741"/>
                          <a:gd name="connsiteY123" fmla="*/ 418548 h 631043"/>
                          <a:gd name="connsiteX124" fmla="*/ 1092521 w 1095741"/>
                          <a:gd name="connsiteY124" fmla="*/ 404597 h 631043"/>
                          <a:gd name="connsiteX125" fmla="*/ 1087155 w 1095741"/>
                          <a:gd name="connsiteY125" fmla="*/ 397084 h 631043"/>
                          <a:gd name="connsiteX126" fmla="*/ 1081789 w 1095741"/>
                          <a:gd name="connsiteY126" fmla="*/ 391719 h 631043"/>
                          <a:gd name="connsiteX127" fmla="*/ 1074276 w 1095741"/>
                          <a:gd name="connsiteY127" fmla="*/ 380987 h 631043"/>
                          <a:gd name="connsiteX128" fmla="*/ 1035641 w 1095741"/>
                          <a:gd name="connsiteY128" fmla="*/ 353083 h 6310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095741" h="631043" fill="none" extrusionOk="0">
                            <a:moveTo>
                              <a:pt x="1035641" y="353083"/>
                            </a:moveTo>
                            <a:lnTo>
                              <a:pt x="1035641" y="353083"/>
                            </a:lnTo>
                            <a:cubicBezTo>
                              <a:pt x="1002512" y="348339"/>
                              <a:pt x="950279" y="320294"/>
                              <a:pt x="921882" y="314448"/>
                            </a:cubicBezTo>
                            <a:cubicBezTo>
                              <a:pt x="897196" y="309433"/>
                              <a:pt x="880277" y="296856"/>
                              <a:pt x="866075" y="291911"/>
                            </a:cubicBezTo>
                            <a:cubicBezTo>
                              <a:pt x="862235" y="288476"/>
                              <a:pt x="839947" y="273496"/>
                              <a:pt x="837098" y="268300"/>
                            </a:cubicBezTo>
                            <a:cubicBezTo>
                              <a:pt x="838035" y="262939"/>
                              <a:pt x="838998" y="256003"/>
                              <a:pt x="838172" y="254349"/>
                            </a:cubicBezTo>
                            <a:cubicBezTo>
                              <a:pt x="836232" y="238376"/>
                              <a:pt x="837911" y="224147"/>
                              <a:pt x="839245" y="199615"/>
                            </a:cubicBezTo>
                            <a:cubicBezTo>
                              <a:pt x="838004" y="189367"/>
                              <a:pt x="825892" y="171803"/>
                              <a:pt x="823147" y="163126"/>
                            </a:cubicBezTo>
                            <a:cubicBezTo>
                              <a:pt x="802203" y="144848"/>
                              <a:pt x="787327" y="126815"/>
                              <a:pt x="774852" y="122345"/>
                            </a:cubicBezTo>
                            <a:cubicBezTo>
                              <a:pt x="759108" y="117834"/>
                              <a:pt x="751190" y="109221"/>
                              <a:pt x="726559" y="95515"/>
                            </a:cubicBezTo>
                            <a:cubicBezTo>
                              <a:pt x="717532" y="90108"/>
                              <a:pt x="676278" y="60411"/>
                              <a:pt x="668606" y="57952"/>
                            </a:cubicBezTo>
                            <a:cubicBezTo>
                              <a:pt x="646056" y="54046"/>
                              <a:pt x="623111" y="48935"/>
                              <a:pt x="596701" y="37562"/>
                            </a:cubicBezTo>
                            <a:cubicBezTo>
                              <a:pt x="587892" y="33542"/>
                              <a:pt x="564265" y="27573"/>
                              <a:pt x="538748" y="21464"/>
                            </a:cubicBezTo>
                            <a:cubicBezTo>
                              <a:pt x="524551" y="23176"/>
                              <a:pt x="488438" y="7321"/>
                              <a:pt x="478648" y="8585"/>
                            </a:cubicBezTo>
                            <a:cubicBezTo>
                              <a:pt x="470023" y="6049"/>
                              <a:pt x="460801" y="7861"/>
                              <a:pt x="453965" y="4292"/>
                            </a:cubicBezTo>
                            <a:cubicBezTo>
                              <a:pt x="450237" y="2896"/>
                              <a:pt x="438813" y="2813"/>
                              <a:pt x="432501" y="4292"/>
                            </a:cubicBezTo>
                            <a:cubicBezTo>
                              <a:pt x="420350" y="2780"/>
                              <a:pt x="426080" y="4061"/>
                              <a:pt x="420695" y="3219"/>
                            </a:cubicBezTo>
                            <a:cubicBezTo>
                              <a:pt x="417838" y="2002"/>
                              <a:pt x="416100" y="2100"/>
                              <a:pt x="414256" y="2146"/>
                            </a:cubicBezTo>
                            <a:cubicBezTo>
                              <a:pt x="410963" y="3060"/>
                              <a:pt x="399819" y="-652"/>
                              <a:pt x="398158" y="0"/>
                            </a:cubicBezTo>
                            <a:cubicBezTo>
                              <a:pt x="390364" y="-674"/>
                              <a:pt x="387592" y="-1176"/>
                              <a:pt x="378841" y="1073"/>
                            </a:cubicBezTo>
                            <a:cubicBezTo>
                              <a:pt x="372053" y="537"/>
                              <a:pt x="367352" y="387"/>
                              <a:pt x="363816" y="2146"/>
                            </a:cubicBezTo>
                            <a:cubicBezTo>
                              <a:pt x="361693" y="4240"/>
                              <a:pt x="355676" y="2532"/>
                              <a:pt x="352010" y="4292"/>
                            </a:cubicBezTo>
                            <a:cubicBezTo>
                              <a:pt x="349880" y="5572"/>
                              <a:pt x="340843" y="7922"/>
                              <a:pt x="339132" y="8585"/>
                            </a:cubicBezTo>
                            <a:cubicBezTo>
                              <a:pt x="333858" y="9134"/>
                              <a:pt x="332043" y="8926"/>
                              <a:pt x="328400" y="9659"/>
                            </a:cubicBezTo>
                            <a:cubicBezTo>
                              <a:pt x="324342" y="10342"/>
                              <a:pt x="320399" y="10516"/>
                              <a:pt x="315521" y="12878"/>
                            </a:cubicBezTo>
                            <a:cubicBezTo>
                              <a:pt x="311889" y="13881"/>
                              <a:pt x="309857" y="14270"/>
                              <a:pt x="306936" y="16098"/>
                            </a:cubicBezTo>
                            <a:lnTo>
                              <a:pt x="306936" y="16098"/>
                            </a:lnTo>
                            <a:cubicBezTo>
                              <a:pt x="302707" y="17416"/>
                              <a:pt x="298997" y="17270"/>
                              <a:pt x="297277" y="18244"/>
                            </a:cubicBezTo>
                            <a:cubicBezTo>
                              <a:pt x="293642" y="19772"/>
                              <a:pt x="286620" y="19055"/>
                              <a:pt x="281179" y="21464"/>
                            </a:cubicBezTo>
                            <a:cubicBezTo>
                              <a:pt x="279376" y="23437"/>
                              <a:pt x="275496" y="24921"/>
                              <a:pt x="274740" y="25756"/>
                            </a:cubicBezTo>
                            <a:cubicBezTo>
                              <a:pt x="270988" y="29040"/>
                              <a:pt x="266613" y="29977"/>
                              <a:pt x="262935" y="31123"/>
                            </a:cubicBezTo>
                            <a:cubicBezTo>
                              <a:pt x="260756" y="31624"/>
                              <a:pt x="256797" y="34081"/>
                              <a:pt x="251129" y="35416"/>
                            </a:cubicBezTo>
                            <a:cubicBezTo>
                              <a:pt x="244538" y="37512"/>
                              <a:pt x="242422" y="41065"/>
                              <a:pt x="238251" y="42928"/>
                            </a:cubicBezTo>
                            <a:cubicBezTo>
                              <a:pt x="233970" y="44934"/>
                              <a:pt x="230288" y="47144"/>
                              <a:pt x="228592" y="47220"/>
                            </a:cubicBezTo>
                            <a:cubicBezTo>
                              <a:pt x="227155" y="47943"/>
                              <a:pt x="224658" y="49743"/>
                              <a:pt x="222153" y="50440"/>
                            </a:cubicBezTo>
                            <a:cubicBezTo>
                              <a:pt x="219315" y="50254"/>
                              <a:pt x="214403" y="53514"/>
                              <a:pt x="209274" y="55806"/>
                            </a:cubicBezTo>
                            <a:cubicBezTo>
                              <a:pt x="208292" y="56488"/>
                              <a:pt x="202206" y="58913"/>
                              <a:pt x="200689" y="59026"/>
                            </a:cubicBezTo>
                            <a:lnTo>
                              <a:pt x="200689" y="59026"/>
                            </a:lnTo>
                            <a:cubicBezTo>
                              <a:pt x="199050" y="60622"/>
                              <a:pt x="194641" y="63631"/>
                              <a:pt x="189957" y="64392"/>
                            </a:cubicBezTo>
                            <a:cubicBezTo>
                              <a:pt x="187792" y="64820"/>
                              <a:pt x="186800" y="66932"/>
                              <a:pt x="184590" y="67612"/>
                            </a:cubicBezTo>
                            <a:cubicBezTo>
                              <a:pt x="182154" y="69205"/>
                              <a:pt x="179799" y="70535"/>
                              <a:pt x="177078" y="72977"/>
                            </a:cubicBezTo>
                            <a:cubicBezTo>
                              <a:pt x="174424" y="73551"/>
                              <a:pt x="168242" y="80074"/>
                              <a:pt x="166346" y="81563"/>
                            </a:cubicBezTo>
                            <a:cubicBezTo>
                              <a:pt x="162707" y="84971"/>
                              <a:pt x="160156" y="87305"/>
                              <a:pt x="157761" y="88002"/>
                            </a:cubicBezTo>
                            <a:cubicBezTo>
                              <a:pt x="157074" y="89690"/>
                              <a:pt x="150662" y="93360"/>
                              <a:pt x="149175" y="97661"/>
                            </a:cubicBezTo>
                            <a:cubicBezTo>
                              <a:pt x="146728" y="99169"/>
                              <a:pt x="145362" y="101213"/>
                              <a:pt x="142736" y="103027"/>
                            </a:cubicBezTo>
                            <a:cubicBezTo>
                              <a:pt x="141094" y="102780"/>
                              <a:pt x="137762" y="106762"/>
                              <a:pt x="133077" y="110540"/>
                            </a:cubicBezTo>
                            <a:cubicBezTo>
                              <a:pt x="128969" y="112286"/>
                              <a:pt x="124203" y="118544"/>
                              <a:pt x="121272" y="121272"/>
                            </a:cubicBezTo>
                            <a:cubicBezTo>
                              <a:pt x="117916" y="126323"/>
                              <a:pt x="116058" y="127846"/>
                              <a:pt x="112686" y="132004"/>
                            </a:cubicBezTo>
                            <a:cubicBezTo>
                              <a:pt x="108519" y="133596"/>
                              <a:pt x="104491" y="139608"/>
                              <a:pt x="100881" y="140589"/>
                            </a:cubicBezTo>
                            <a:cubicBezTo>
                              <a:pt x="99658" y="142218"/>
                              <a:pt x="96503" y="145659"/>
                              <a:pt x="95515" y="148101"/>
                            </a:cubicBezTo>
                            <a:cubicBezTo>
                              <a:pt x="94892" y="150442"/>
                              <a:pt x="90069" y="155662"/>
                              <a:pt x="89076" y="157761"/>
                            </a:cubicBezTo>
                            <a:cubicBezTo>
                              <a:pt x="87238" y="161125"/>
                              <a:pt x="79524" y="167569"/>
                              <a:pt x="78344" y="169565"/>
                            </a:cubicBezTo>
                            <a:cubicBezTo>
                              <a:pt x="72860" y="178250"/>
                              <a:pt x="73798" y="174374"/>
                              <a:pt x="72977" y="178151"/>
                            </a:cubicBezTo>
                            <a:cubicBezTo>
                              <a:pt x="72220" y="179756"/>
                              <a:pt x="69175" y="181511"/>
                              <a:pt x="66538" y="185664"/>
                            </a:cubicBezTo>
                            <a:cubicBezTo>
                              <a:pt x="64230" y="191730"/>
                              <a:pt x="63151" y="193966"/>
                              <a:pt x="60099" y="197469"/>
                            </a:cubicBezTo>
                            <a:cubicBezTo>
                              <a:pt x="59416" y="198959"/>
                              <a:pt x="52832" y="207426"/>
                              <a:pt x="51513" y="211421"/>
                            </a:cubicBezTo>
                            <a:cubicBezTo>
                              <a:pt x="47974" y="217492"/>
                              <a:pt x="47429" y="220551"/>
                              <a:pt x="45074" y="227518"/>
                            </a:cubicBezTo>
                            <a:cubicBezTo>
                              <a:pt x="43704" y="231105"/>
                              <a:pt x="42752" y="234883"/>
                              <a:pt x="40781" y="236104"/>
                            </a:cubicBezTo>
                            <a:cubicBezTo>
                              <a:pt x="39929" y="238223"/>
                              <a:pt x="39140" y="241295"/>
                              <a:pt x="36488" y="244690"/>
                            </a:cubicBezTo>
                            <a:cubicBezTo>
                              <a:pt x="35976" y="249301"/>
                              <a:pt x="34129" y="251492"/>
                              <a:pt x="33269" y="254349"/>
                            </a:cubicBezTo>
                            <a:cubicBezTo>
                              <a:pt x="31547" y="260533"/>
                              <a:pt x="29495" y="263056"/>
                              <a:pt x="24684" y="268300"/>
                            </a:cubicBezTo>
                            <a:cubicBezTo>
                              <a:pt x="22869" y="271734"/>
                              <a:pt x="21414" y="274141"/>
                              <a:pt x="19317" y="277959"/>
                            </a:cubicBezTo>
                            <a:cubicBezTo>
                              <a:pt x="17972" y="278862"/>
                              <a:pt x="15916" y="282179"/>
                              <a:pt x="12878" y="285471"/>
                            </a:cubicBezTo>
                            <a:cubicBezTo>
                              <a:pt x="9080" y="294329"/>
                              <a:pt x="8106" y="290035"/>
                              <a:pt x="8585" y="295130"/>
                            </a:cubicBezTo>
                            <a:cubicBezTo>
                              <a:pt x="7811" y="296438"/>
                              <a:pt x="6730" y="297791"/>
                              <a:pt x="6439" y="299423"/>
                            </a:cubicBezTo>
                            <a:cubicBezTo>
                              <a:pt x="5336" y="305787"/>
                              <a:pt x="4975" y="310985"/>
                              <a:pt x="3219" y="315521"/>
                            </a:cubicBezTo>
                            <a:cubicBezTo>
                              <a:pt x="1560" y="318686"/>
                              <a:pt x="1105" y="324573"/>
                              <a:pt x="0" y="328399"/>
                            </a:cubicBezTo>
                            <a:cubicBezTo>
                              <a:pt x="-561" y="334919"/>
                              <a:pt x="1341" y="343299"/>
                              <a:pt x="0" y="346644"/>
                            </a:cubicBezTo>
                            <a:cubicBezTo>
                              <a:pt x="475" y="348608"/>
                              <a:pt x="407" y="349026"/>
                              <a:pt x="1073" y="350937"/>
                            </a:cubicBezTo>
                            <a:cubicBezTo>
                              <a:pt x="2789" y="355289"/>
                              <a:pt x="3190" y="361136"/>
                              <a:pt x="4292" y="363815"/>
                            </a:cubicBezTo>
                            <a:cubicBezTo>
                              <a:pt x="5622" y="367645"/>
                              <a:pt x="4615" y="371405"/>
                              <a:pt x="5366" y="374547"/>
                            </a:cubicBezTo>
                            <a:cubicBezTo>
                              <a:pt x="5839" y="376719"/>
                              <a:pt x="9193" y="388379"/>
                              <a:pt x="10732" y="390645"/>
                            </a:cubicBezTo>
                            <a:cubicBezTo>
                              <a:pt x="15500" y="396700"/>
                              <a:pt x="18202" y="403829"/>
                              <a:pt x="19317" y="406744"/>
                            </a:cubicBezTo>
                            <a:cubicBezTo>
                              <a:pt x="20326" y="412127"/>
                              <a:pt x="19283" y="416429"/>
                              <a:pt x="21464" y="423915"/>
                            </a:cubicBezTo>
                            <a:cubicBezTo>
                              <a:pt x="20890" y="429112"/>
                              <a:pt x="25580" y="438294"/>
                              <a:pt x="25756" y="441086"/>
                            </a:cubicBezTo>
                            <a:cubicBezTo>
                              <a:pt x="27312" y="445909"/>
                              <a:pt x="30747" y="449531"/>
                              <a:pt x="31123" y="450745"/>
                            </a:cubicBezTo>
                            <a:cubicBezTo>
                              <a:pt x="35838" y="456396"/>
                              <a:pt x="37471" y="458171"/>
                              <a:pt x="42928" y="461477"/>
                            </a:cubicBezTo>
                            <a:cubicBezTo>
                              <a:pt x="58619" y="473245"/>
                              <a:pt x="69528" y="487493"/>
                              <a:pt x="72977" y="492600"/>
                            </a:cubicBezTo>
                            <a:cubicBezTo>
                              <a:pt x="74692" y="494618"/>
                              <a:pt x="81560" y="500108"/>
                              <a:pt x="83709" y="505478"/>
                            </a:cubicBezTo>
                            <a:cubicBezTo>
                              <a:pt x="98370" y="511498"/>
                              <a:pt x="114680" y="517761"/>
                              <a:pt x="116979" y="521576"/>
                            </a:cubicBezTo>
                            <a:cubicBezTo>
                              <a:pt x="122436" y="523906"/>
                              <a:pt x="131845" y="533602"/>
                              <a:pt x="149175" y="540894"/>
                            </a:cubicBezTo>
                            <a:cubicBezTo>
                              <a:pt x="179865" y="554974"/>
                              <a:pt x="190576" y="557275"/>
                              <a:pt x="215714" y="561285"/>
                            </a:cubicBezTo>
                            <a:cubicBezTo>
                              <a:pt x="228697" y="567762"/>
                              <a:pt x="241423" y="574323"/>
                              <a:pt x="252203" y="575236"/>
                            </a:cubicBezTo>
                            <a:cubicBezTo>
                              <a:pt x="269526" y="579082"/>
                              <a:pt x="277238" y="585768"/>
                              <a:pt x="303716" y="592407"/>
                            </a:cubicBezTo>
                            <a:cubicBezTo>
                              <a:pt x="317840" y="595187"/>
                              <a:pt x="342833" y="603800"/>
                              <a:pt x="363816" y="611725"/>
                            </a:cubicBezTo>
                            <a:cubicBezTo>
                              <a:pt x="384558" y="618382"/>
                              <a:pt x="407433" y="619360"/>
                              <a:pt x="415330" y="623530"/>
                            </a:cubicBezTo>
                            <a:cubicBezTo>
                              <a:pt x="430261" y="624133"/>
                              <a:pt x="440047" y="628064"/>
                              <a:pt x="446452" y="631043"/>
                            </a:cubicBezTo>
                            <a:cubicBezTo>
                              <a:pt x="462519" y="629054"/>
                              <a:pt x="464998" y="632003"/>
                              <a:pt x="482941" y="631043"/>
                            </a:cubicBezTo>
                            <a:cubicBezTo>
                              <a:pt x="487234" y="625232"/>
                              <a:pt x="509132" y="622166"/>
                              <a:pt x="535528" y="609578"/>
                            </a:cubicBezTo>
                            <a:cubicBezTo>
                              <a:pt x="541656" y="607541"/>
                              <a:pt x="559935" y="601280"/>
                              <a:pt x="579529" y="598846"/>
                            </a:cubicBezTo>
                            <a:cubicBezTo>
                              <a:pt x="586738" y="597352"/>
                              <a:pt x="610228" y="592487"/>
                              <a:pt x="624604" y="585968"/>
                            </a:cubicBezTo>
                            <a:cubicBezTo>
                              <a:pt x="641920" y="580027"/>
                              <a:pt x="670733" y="566406"/>
                              <a:pt x="677191" y="568797"/>
                            </a:cubicBezTo>
                            <a:cubicBezTo>
                              <a:pt x="684718" y="567911"/>
                              <a:pt x="695807" y="557355"/>
                              <a:pt x="704021" y="555918"/>
                            </a:cubicBezTo>
                            <a:cubicBezTo>
                              <a:pt x="711465" y="553550"/>
                              <a:pt x="719624" y="549500"/>
                              <a:pt x="726559" y="544113"/>
                            </a:cubicBezTo>
                            <a:cubicBezTo>
                              <a:pt x="739658" y="534522"/>
                              <a:pt x="747824" y="530846"/>
                              <a:pt x="753388" y="523722"/>
                            </a:cubicBezTo>
                            <a:cubicBezTo>
                              <a:pt x="757339" y="518147"/>
                              <a:pt x="764639" y="502963"/>
                              <a:pt x="769487" y="493673"/>
                            </a:cubicBezTo>
                            <a:cubicBezTo>
                              <a:pt x="769902" y="486973"/>
                              <a:pt x="778566" y="474212"/>
                              <a:pt x="780219" y="464696"/>
                            </a:cubicBezTo>
                            <a:cubicBezTo>
                              <a:pt x="784245" y="455270"/>
                              <a:pt x="781885" y="459042"/>
                              <a:pt x="784512" y="453964"/>
                            </a:cubicBezTo>
                            <a:cubicBezTo>
                              <a:pt x="789548" y="445815"/>
                              <a:pt x="790021" y="437361"/>
                              <a:pt x="795244" y="431427"/>
                            </a:cubicBezTo>
                            <a:cubicBezTo>
                              <a:pt x="796323" y="426404"/>
                              <a:pt x="804334" y="420253"/>
                              <a:pt x="807048" y="413183"/>
                            </a:cubicBezTo>
                            <a:cubicBezTo>
                              <a:pt x="810310" y="406229"/>
                              <a:pt x="815632" y="397952"/>
                              <a:pt x="817780" y="392792"/>
                            </a:cubicBezTo>
                            <a:cubicBezTo>
                              <a:pt x="820000" y="389461"/>
                              <a:pt x="828180" y="385500"/>
                              <a:pt x="833879" y="380987"/>
                            </a:cubicBezTo>
                            <a:cubicBezTo>
                              <a:pt x="840446" y="379891"/>
                              <a:pt x="850657" y="378030"/>
                              <a:pt x="861782" y="377767"/>
                            </a:cubicBezTo>
                            <a:cubicBezTo>
                              <a:pt x="863266" y="378106"/>
                              <a:pt x="869850" y="377470"/>
                              <a:pt x="871441" y="377767"/>
                            </a:cubicBezTo>
                            <a:cubicBezTo>
                              <a:pt x="881104" y="375735"/>
                              <a:pt x="892794" y="379732"/>
                              <a:pt x="901490" y="379913"/>
                            </a:cubicBezTo>
                            <a:cubicBezTo>
                              <a:pt x="915892" y="382162"/>
                              <a:pt x="909726" y="381280"/>
                              <a:pt x="921882" y="382060"/>
                            </a:cubicBezTo>
                            <a:cubicBezTo>
                              <a:pt x="924447" y="384313"/>
                              <a:pt x="935086" y="386192"/>
                              <a:pt x="937979" y="387426"/>
                            </a:cubicBezTo>
                            <a:cubicBezTo>
                              <a:pt x="941383" y="388678"/>
                              <a:pt x="945451" y="388161"/>
                              <a:pt x="949785" y="389572"/>
                            </a:cubicBezTo>
                            <a:cubicBezTo>
                              <a:pt x="950938" y="390000"/>
                              <a:pt x="951739" y="390399"/>
                              <a:pt x="953004" y="390645"/>
                            </a:cubicBezTo>
                            <a:cubicBezTo>
                              <a:pt x="955384" y="391007"/>
                              <a:pt x="956886" y="390403"/>
                              <a:pt x="959443" y="390645"/>
                            </a:cubicBezTo>
                            <a:cubicBezTo>
                              <a:pt x="961996" y="392579"/>
                              <a:pt x="973216" y="394008"/>
                              <a:pt x="977688" y="397084"/>
                            </a:cubicBezTo>
                            <a:cubicBezTo>
                              <a:pt x="987860" y="400618"/>
                              <a:pt x="984238" y="399723"/>
                              <a:pt x="990567" y="399231"/>
                            </a:cubicBezTo>
                            <a:cubicBezTo>
                              <a:pt x="996464" y="400564"/>
                              <a:pt x="998075" y="402046"/>
                              <a:pt x="1004518" y="403524"/>
                            </a:cubicBezTo>
                            <a:cubicBezTo>
                              <a:pt x="1006046" y="404644"/>
                              <a:pt x="1012548" y="404640"/>
                              <a:pt x="1014177" y="405670"/>
                            </a:cubicBezTo>
                            <a:cubicBezTo>
                              <a:pt x="1016538" y="406858"/>
                              <a:pt x="1018781" y="407529"/>
                              <a:pt x="1023836" y="407816"/>
                            </a:cubicBezTo>
                            <a:cubicBezTo>
                              <a:pt x="1025936" y="408243"/>
                              <a:pt x="1030860" y="409354"/>
                              <a:pt x="1033495" y="409963"/>
                            </a:cubicBezTo>
                            <a:cubicBezTo>
                              <a:pt x="1035024" y="410435"/>
                              <a:pt x="1037788" y="412109"/>
                              <a:pt x="1037788" y="412109"/>
                            </a:cubicBezTo>
                            <a:cubicBezTo>
                              <a:pt x="1043290" y="413081"/>
                              <a:pt x="1049900" y="414593"/>
                              <a:pt x="1051739" y="415329"/>
                            </a:cubicBezTo>
                            <a:cubicBezTo>
                              <a:pt x="1055061" y="414802"/>
                              <a:pt x="1059414" y="416705"/>
                              <a:pt x="1061398" y="416402"/>
                            </a:cubicBezTo>
                            <a:cubicBezTo>
                              <a:pt x="1064483" y="417531"/>
                              <a:pt x="1065746" y="417807"/>
                              <a:pt x="1068910" y="419622"/>
                            </a:cubicBezTo>
                            <a:cubicBezTo>
                              <a:pt x="1078846" y="422116"/>
                              <a:pt x="1075063" y="422667"/>
                              <a:pt x="1081789" y="421768"/>
                            </a:cubicBezTo>
                            <a:cubicBezTo>
                              <a:pt x="1082330" y="422166"/>
                              <a:pt x="1084508" y="423433"/>
                              <a:pt x="1085008" y="423915"/>
                            </a:cubicBezTo>
                            <a:cubicBezTo>
                              <a:pt x="1089687" y="424754"/>
                              <a:pt x="1091925" y="427141"/>
                              <a:pt x="1095741" y="428208"/>
                            </a:cubicBezTo>
                            <a:cubicBezTo>
                              <a:pt x="1096011" y="424082"/>
                              <a:pt x="1095205" y="419914"/>
                              <a:pt x="1095741" y="418548"/>
                            </a:cubicBezTo>
                            <a:cubicBezTo>
                              <a:pt x="1095242" y="414676"/>
                              <a:pt x="1093154" y="409943"/>
                              <a:pt x="1092521" y="404597"/>
                            </a:cubicBezTo>
                            <a:cubicBezTo>
                              <a:pt x="1090620" y="401043"/>
                              <a:pt x="1089943" y="400505"/>
                              <a:pt x="1087155" y="397084"/>
                            </a:cubicBezTo>
                            <a:cubicBezTo>
                              <a:pt x="1086282" y="396215"/>
                              <a:pt x="1082185" y="392787"/>
                              <a:pt x="1081789" y="391719"/>
                            </a:cubicBezTo>
                            <a:cubicBezTo>
                              <a:pt x="1080154" y="390777"/>
                              <a:pt x="1075788" y="385068"/>
                              <a:pt x="1074276" y="380987"/>
                            </a:cubicBezTo>
                            <a:cubicBezTo>
                              <a:pt x="1067444" y="381660"/>
                              <a:pt x="1044700" y="357537"/>
                              <a:pt x="1035641" y="353083"/>
                            </a:cubicBezTo>
                            <a:close/>
                          </a:path>
                          <a:path w="1095741" h="631043" stroke="0" extrusionOk="0">
                            <a:moveTo>
                              <a:pt x="1035641" y="353083"/>
                            </a:moveTo>
                            <a:lnTo>
                              <a:pt x="1035641" y="353083"/>
                            </a:lnTo>
                            <a:cubicBezTo>
                              <a:pt x="1005926" y="339383"/>
                              <a:pt x="937678" y="325687"/>
                              <a:pt x="921882" y="314448"/>
                            </a:cubicBezTo>
                            <a:cubicBezTo>
                              <a:pt x="892855" y="307985"/>
                              <a:pt x="889247" y="303654"/>
                              <a:pt x="866075" y="291911"/>
                            </a:cubicBezTo>
                            <a:cubicBezTo>
                              <a:pt x="860126" y="284416"/>
                              <a:pt x="844864" y="275337"/>
                              <a:pt x="837098" y="268300"/>
                            </a:cubicBezTo>
                            <a:cubicBezTo>
                              <a:pt x="838590" y="267130"/>
                              <a:pt x="837041" y="260633"/>
                              <a:pt x="838172" y="254349"/>
                            </a:cubicBezTo>
                            <a:cubicBezTo>
                              <a:pt x="839190" y="236989"/>
                              <a:pt x="838656" y="208488"/>
                              <a:pt x="839245" y="199615"/>
                            </a:cubicBezTo>
                            <a:cubicBezTo>
                              <a:pt x="834999" y="186878"/>
                              <a:pt x="822266" y="169300"/>
                              <a:pt x="823147" y="163126"/>
                            </a:cubicBezTo>
                            <a:cubicBezTo>
                              <a:pt x="820502" y="149993"/>
                              <a:pt x="789757" y="136517"/>
                              <a:pt x="774852" y="122345"/>
                            </a:cubicBezTo>
                            <a:cubicBezTo>
                              <a:pt x="754679" y="111389"/>
                              <a:pt x="734792" y="101211"/>
                              <a:pt x="726559" y="95515"/>
                            </a:cubicBezTo>
                            <a:cubicBezTo>
                              <a:pt x="719542" y="88843"/>
                              <a:pt x="674662" y="68471"/>
                              <a:pt x="668606" y="57952"/>
                            </a:cubicBezTo>
                            <a:cubicBezTo>
                              <a:pt x="652508" y="52800"/>
                              <a:pt x="616751" y="37102"/>
                              <a:pt x="596701" y="37562"/>
                            </a:cubicBezTo>
                            <a:cubicBezTo>
                              <a:pt x="589966" y="33225"/>
                              <a:pt x="561401" y="22610"/>
                              <a:pt x="538748" y="21464"/>
                            </a:cubicBezTo>
                            <a:cubicBezTo>
                              <a:pt x="509848" y="15375"/>
                              <a:pt x="485690" y="9073"/>
                              <a:pt x="478648" y="8585"/>
                            </a:cubicBezTo>
                            <a:cubicBezTo>
                              <a:pt x="473875" y="7136"/>
                              <a:pt x="458435" y="2788"/>
                              <a:pt x="453965" y="4292"/>
                            </a:cubicBezTo>
                            <a:cubicBezTo>
                              <a:pt x="445394" y="5922"/>
                              <a:pt x="442290" y="5703"/>
                              <a:pt x="432501" y="4292"/>
                            </a:cubicBezTo>
                            <a:cubicBezTo>
                              <a:pt x="422208" y="2964"/>
                              <a:pt x="425675" y="4029"/>
                              <a:pt x="420695" y="3219"/>
                            </a:cubicBezTo>
                            <a:cubicBezTo>
                              <a:pt x="419523" y="2772"/>
                              <a:pt x="417327" y="3519"/>
                              <a:pt x="414256" y="2146"/>
                            </a:cubicBezTo>
                            <a:cubicBezTo>
                              <a:pt x="411359" y="757"/>
                              <a:pt x="405082" y="-885"/>
                              <a:pt x="398158" y="0"/>
                            </a:cubicBezTo>
                            <a:cubicBezTo>
                              <a:pt x="393705" y="-470"/>
                              <a:pt x="386764" y="660"/>
                              <a:pt x="378841" y="1073"/>
                            </a:cubicBezTo>
                            <a:cubicBezTo>
                              <a:pt x="374981" y="1035"/>
                              <a:pt x="367122" y="1735"/>
                              <a:pt x="363816" y="2146"/>
                            </a:cubicBezTo>
                            <a:cubicBezTo>
                              <a:pt x="360461" y="3451"/>
                              <a:pt x="353862" y="3027"/>
                              <a:pt x="352010" y="4292"/>
                            </a:cubicBezTo>
                            <a:cubicBezTo>
                              <a:pt x="349714" y="6093"/>
                              <a:pt x="343486" y="5564"/>
                              <a:pt x="339132" y="8585"/>
                            </a:cubicBezTo>
                            <a:cubicBezTo>
                              <a:pt x="334623" y="9016"/>
                              <a:pt x="329630" y="8909"/>
                              <a:pt x="328400" y="9659"/>
                            </a:cubicBezTo>
                            <a:cubicBezTo>
                              <a:pt x="323167" y="11054"/>
                              <a:pt x="316691" y="11892"/>
                              <a:pt x="315521" y="12878"/>
                            </a:cubicBezTo>
                            <a:cubicBezTo>
                              <a:pt x="311570" y="14858"/>
                              <a:pt x="309588" y="15252"/>
                              <a:pt x="306936" y="16098"/>
                            </a:cubicBezTo>
                            <a:lnTo>
                              <a:pt x="306936" y="16098"/>
                            </a:lnTo>
                            <a:cubicBezTo>
                              <a:pt x="302412" y="17167"/>
                              <a:pt x="301114" y="17852"/>
                              <a:pt x="297277" y="18244"/>
                            </a:cubicBezTo>
                            <a:cubicBezTo>
                              <a:pt x="295914" y="19508"/>
                              <a:pt x="285072" y="19582"/>
                              <a:pt x="281179" y="21464"/>
                            </a:cubicBezTo>
                            <a:cubicBezTo>
                              <a:pt x="278316" y="22832"/>
                              <a:pt x="277826" y="24499"/>
                              <a:pt x="274740" y="25756"/>
                            </a:cubicBezTo>
                            <a:cubicBezTo>
                              <a:pt x="271957" y="26579"/>
                              <a:pt x="267287" y="29701"/>
                              <a:pt x="262935" y="31123"/>
                            </a:cubicBezTo>
                            <a:cubicBezTo>
                              <a:pt x="261106" y="30825"/>
                              <a:pt x="255883" y="33372"/>
                              <a:pt x="251129" y="35416"/>
                            </a:cubicBezTo>
                            <a:cubicBezTo>
                              <a:pt x="245212" y="39963"/>
                              <a:pt x="240584" y="41073"/>
                              <a:pt x="238251" y="42928"/>
                            </a:cubicBezTo>
                            <a:cubicBezTo>
                              <a:pt x="234646" y="44361"/>
                              <a:pt x="230611" y="45942"/>
                              <a:pt x="228592" y="47220"/>
                            </a:cubicBezTo>
                            <a:cubicBezTo>
                              <a:pt x="227013" y="48602"/>
                              <a:pt x="222838" y="49936"/>
                              <a:pt x="222153" y="50440"/>
                            </a:cubicBezTo>
                            <a:cubicBezTo>
                              <a:pt x="218555" y="51454"/>
                              <a:pt x="213034" y="52979"/>
                              <a:pt x="209274" y="55806"/>
                            </a:cubicBezTo>
                            <a:cubicBezTo>
                              <a:pt x="207833" y="55895"/>
                              <a:pt x="202920" y="58531"/>
                              <a:pt x="200689" y="59026"/>
                            </a:cubicBezTo>
                            <a:lnTo>
                              <a:pt x="200689" y="59026"/>
                            </a:lnTo>
                            <a:cubicBezTo>
                              <a:pt x="198322" y="59109"/>
                              <a:pt x="191629" y="64253"/>
                              <a:pt x="189957" y="64392"/>
                            </a:cubicBezTo>
                            <a:cubicBezTo>
                              <a:pt x="189199" y="64206"/>
                              <a:pt x="186561" y="66097"/>
                              <a:pt x="184590" y="67612"/>
                            </a:cubicBezTo>
                            <a:cubicBezTo>
                              <a:pt x="181907" y="69373"/>
                              <a:pt x="177887" y="71704"/>
                              <a:pt x="177078" y="72977"/>
                            </a:cubicBezTo>
                            <a:cubicBezTo>
                              <a:pt x="176059" y="74586"/>
                              <a:pt x="170735" y="77519"/>
                              <a:pt x="166346" y="81563"/>
                            </a:cubicBezTo>
                            <a:cubicBezTo>
                              <a:pt x="163186" y="84837"/>
                              <a:pt x="160676" y="84393"/>
                              <a:pt x="157761" y="88002"/>
                            </a:cubicBezTo>
                            <a:cubicBezTo>
                              <a:pt x="157092" y="88842"/>
                              <a:pt x="152880" y="93369"/>
                              <a:pt x="149175" y="97661"/>
                            </a:cubicBezTo>
                            <a:cubicBezTo>
                              <a:pt x="145831" y="99773"/>
                              <a:pt x="144313" y="100937"/>
                              <a:pt x="142736" y="103027"/>
                            </a:cubicBezTo>
                            <a:cubicBezTo>
                              <a:pt x="138772" y="106395"/>
                              <a:pt x="137160" y="107580"/>
                              <a:pt x="133077" y="110540"/>
                            </a:cubicBezTo>
                            <a:cubicBezTo>
                              <a:pt x="129883" y="115681"/>
                              <a:pt x="122433" y="117716"/>
                              <a:pt x="121272" y="121272"/>
                            </a:cubicBezTo>
                            <a:cubicBezTo>
                              <a:pt x="116462" y="125744"/>
                              <a:pt x="113413" y="130364"/>
                              <a:pt x="112686" y="132004"/>
                            </a:cubicBezTo>
                            <a:cubicBezTo>
                              <a:pt x="106261" y="135024"/>
                              <a:pt x="103612" y="139490"/>
                              <a:pt x="100881" y="140589"/>
                            </a:cubicBezTo>
                            <a:cubicBezTo>
                              <a:pt x="99033" y="141623"/>
                              <a:pt x="97794" y="144672"/>
                              <a:pt x="95515" y="148101"/>
                            </a:cubicBezTo>
                            <a:cubicBezTo>
                              <a:pt x="92731" y="151633"/>
                              <a:pt x="91019" y="156486"/>
                              <a:pt x="89076" y="157761"/>
                            </a:cubicBezTo>
                            <a:cubicBezTo>
                              <a:pt x="84134" y="162784"/>
                              <a:pt x="83580" y="165726"/>
                              <a:pt x="78344" y="169565"/>
                            </a:cubicBezTo>
                            <a:cubicBezTo>
                              <a:pt x="73171" y="176796"/>
                              <a:pt x="72578" y="173727"/>
                              <a:pt x="72977" y="178151"/>
                            </a:cubicBezTo>
                            <a:cubicBezTo>
                              <a:pt x="70592" y="180003"/>
                              <a:pt x="68034" y="182677"/>
                              <a:pt x="66538" y="185664"/>
                            </a:cubicBezTo>
                            <a:cubicBezTo>
                              <a:pt x="64440" y="188216"/>
                              <a:pt x="60810" y="191816"/>
                              <a:pt x="60099" y="197469"/>
                            </a:cubicBezTo>
                            <a:cubicBezTo>
                              <a:pt x="58800" y="201552"/>
                              <a:pt x="57321" y="206071"/>
                              <a:pt x="51513" y="211421"/>
                            </a:cubicBezTo>
                            <a:cubicBezTo>
                              <a:pt x="49756" y="217165"/>
                              <a:pt x="46373" y="223719"/>
                              <a:pt x="45074" y="227518"/>
                            </a:cubicBezTo>
                            <a:cubicBezTo>
                              <a:pt x="44105" y="228367"/>
                              <a:pt x="41159" y="234838"/>
                              <a:pt x="40781" y="236104"/>
                            </a:cubicBezTo>
                            <a:cubicBezTo>
                              <a:pt x="39634" y="238161"/>
                              <a:pt x="37604" y="242434"/>
                              <a:pt x="36488" y="244690"/>
                            </a:cubicBezTo>
                            <a:cubicBezTo>
                              <a:pt x="35935" y="248719"/>
                              <a:pt x="33377" y="252579"/>
                              <a:pt x="33269" y="254349"/>
                            </a:cubicBezTo>
                            <a:cubicBezTo>
                              <a:pt x="31212" y="259243"/>
                              <a:pt x="25011" y="266612"/>
                              <a:pt x="24684" y="268300"/>
                            </a:cubicBezTo>
                            <a:cubicBezTo>
                              <a:pt x="24226" y="269272"/>
                              <a:pt x="20097" y="276872"/>
                              <a:pt x="19317" y="277959"/>
                            </a:cubicBezTo>
                            <a:cubicBezTo>
                              <a:pt x="17392" y="278749"/>
                              <a:pt x="13464" y="284439"/>
                              <a:pt x="12878" y="285471"/>
                            </a:cubicBezTo>
                            <a:cubicBezTo>
                              <a:pt x="9420" y="295285"/>
                              <a:pt x="8802" y="289853"/>
                              <a:pt x="8585" y="295130"/>
                            </a:cubicBezTo>
                            <a:cubicBezTo>
                              <a:pt x="7486" y="296868"/>
                              <a:pt x="7384" y="298332"/>
                              <a:pt x="6439" y="299423"/>
                            </a:cubicBezTo>
                            <a:cubicBezTo>
                              <a:pt x="4842" y="307386"/>
                              <a:pt x="2764" y="312762"/>
                              <a:pt x="3219" y="315521"/>
                            </a:cubicBezTo>
                            <a:cubicBezTo>
                              <a:pt x="1211" y="319927"/>
                              <a:pt x="2434" y="323564"/>
                              <a:pt x="0" y="328399"/>
                            </a:cubicBezTo>
                            <a:cubicBezTo>
                              <a:pt x="109" y="336664"/>
                              <a:pt x="1323" y="338812"/>
                              <a:pt x="0" y="346644"/>
                            </a:cubicBezTo>
                            <a:cubicBezTo>
                              <a:pt x="-110" y="347182"/>
                              <a:pt x="427" y="349237"/>
                              <a:pt x="1073" y="350937"/>
                            </a:cubicBezTo>
                            <a:cubicBezTo>
                              <a:pt x="1603" y="354709"/>
                              <a:pt x="2723" y="359466"/>
                              <a:pt x="4292" y="363815"/>
                            </a:cubicBezTo>
                            <a:cubicBezTo>
                              <a:pt x="4616" y="368886"/>
                              <a:pt x="4645" y="372753"/>
                              <a:pt x="5366" y="374547"/>
                            </a:cubicBezTo>
                            <a:cubicBezTo>
                              <a:pt x="8322" y="379023"/>
                              <a:pt x="8903" y="387385"/>
                              <a:pt x="10732" y="390645"/>
                            </a:cubicBezTo>
                            <a:cubicBezTo>
                              <a:pt x="12376" y="394043"/>
                              <a:pt x="17484" y="401480"/>
                              <a:pt x="19317" y="406744"/>
                            </a:cubicBezTo>
                            <a:cubicBezTo>
                              <a:pt x="19939" y="413138"/>
                              <a:pt x="20374" y="421887"/>
                              <a:pt x="21464" y="423915"/>
                            </a:cubicBezTo>
                            <a:cubicBezTo>
                              <a:pt x="22774" y="428950"/>
                              <a:pt x="23808" y="434562"/>
                              <a:pt x="25756" y="441086"/>
                            </a:cubicBezTo>
                            <a:cubicBezTo>
                              <a:pt x="27351" y="444566"/>
                              <a:pt x="28144" y="446397"/>
                              <a:pt x="31123" y="450745"/>
                            </a:cubicBezTo>
                            <a:cubicBezTo>
                              <a:pt x="35467" y="454786"/>
                              <a:pt x="37862" y="457923"/>
                              <a:pt x="42928" y="461477"/>
                            </a:cubicBezTo>
                            <a:cubicBezTo>
                              <a:pt x="49576" y="467807"/>
                              <a:pt x="59438" y="480943"/>
                              <a:pt x="72977" y="492600"/>
                            </a:cubicBezTo>
                            <a:cubicBezTo>
                              <a:pt x="73967" y="495647"/>
                              <a:pt x="81219" y="501186"/>
                              <a:pt x="83709" y="505478"/>
                            </a:cubicBezTo>
                            <a:cubicBezTo>
                              <a:pt x="93202" y="507149"/>
                              <a:pt x="102212" y="513770"/>
                              <a:pt x="116979" y="521576"/>
                            </a:cubicBezTo>
                            <a:cubicBezTo>
                              <a:pt x="124380" y="527664"/>
                              <a:pt x="138533" y="533149"/>
                              <a:pt x="149175" y="540894"/>
                            </a:cubicBezTo>
                            <a:cubicBezTo>
                              <a:pt x="174549" y="545007"/>
                              <a:pt x="199254" y="562296"/>
                              <a:pt x="215714" y="561285"/>
                            </a:cubicBezTo>
                            <a:cubicBezTo>
                              <a:pt x="234283" y="564567"/>
                              <a:pt x="244919" y="568776"/>
                              <a:pt x="252203" y="575236"/>
                            </a:cubicBezTo>
                            <a:cubicBezTo>
                              <a:pt x="267386" y="579846"/>
                              <a:pt x="283990" y="581661"/>
                              <a:pt x="303716" y="592407"/>
                            </a:cubicBezTo>
                            <a:cubicBezTo>
                              <a:pt x="314348" y="592313"/>
                              <a:pt x="338741" y="604524"/>
                              <a:pt x="363816" y="611725"/>
                            </a:cubicBezTo>
                            <a:cubicBezTo>
                              <a:pt x="386351" y="611539"/>
                              <a:pt x="394489" y="614373"/>
                              <a:pt x="415330" y="623530"/>
                            </a:cubicBezTo>
                            <a:cubicBezTo>
                              <a:pt x="422462" y="627948"/>
                              <a:pt x="441526" y="628728"/>
                              <a:pt x="446452" y="631043"/>
                            </a:cubicBezTo>
                            <a:cubicBezTo>
                              <a:pt x="459393" y="629353"/>
                              <a:pt x="469991" y="629152"/>
                              <a:pt x="482941" y="631043"/>
                            </a:cubicBezTo>
                            <a:cubicBezTo>
                              <a:pt x="492827" y="627777"/>
                              <a:pt x="523672" y="616123"/>
                              <a:pt x="535528" y="609578"/>
                            </a:cubicBezTo>
                            <a:cubicBezTo>
                              <a:pt x="547704" y="602830"/>
                              <a:pt x="573836" y="602415"/>
                              <a:pt x="579529" y="598846"/>
                            </a:cubicBezTo>
                            <a:cubicBezTo>
                              <a:pt x="588823" y="591376"/>
                              <a:pt x="602034" y="592185"/>
                              <a:pt x="624604" y="585968"/>
                            </a:cubicBezTo>
                            <a:cubicBezTo>
                              <a:pt x="645395" y="582837"/>
                              <a:pt x="667677" y="573673"/>
                              <a:pt x="677191" y="568797"/>
                            </a:cubicBezTo>
                            <a:cubicBezTo>
                              <a:pt x="689591" y="563932"/>
                              <a:pt x="696255" y="556695"/>
                              <a:pt x="704021" y="555918"/>
                            </a:cubicBezTo>
                            <a:cubicBezTo>
                              <a:pt x="713375" y="552502"/>
                              <a:pt x="717299" y="549294"/>
                              <a:pt x="726559" y="544113"/>
                            </a:cubicBezTo>
                            <a:cubicBezTo>
                              <a:pt x="733467" y="539876"/>
                              <a:pt x="742059" y="529901"/>
                              <a:pt x="753388" y="523722"/>
                            </a:cubicBezTo>
                            <a:cubicBezTo>
                              <a:pt x="760070" y="508187"/>
                              <a:pt x="764719" y="499739"/>
                              <a:pt x="769487" y="493673"/>
                            </a:cubicBezTo>
                            <a:cubicBezTo>
                              <a:pt x="774521" y="481575"/>
                              <a:pt x="779336" y="472591"/>
                              <a:pt x="780219" y="464696"/>
                            </a:cubicBezTo>
                            <a:cubicBezTo>
                              <a:pt x="784299" y="455760"/>
                              <a:pt x="781841" y="459351"/>
                              <a:pt x="784512" y="453964"/>
                            </a:cubicBezTo>
                            <a:cubicBezTo>
                              <a:pt x="788231" y="444743"/>
                              <a:pt x="794851" y="436679"/>
                              <a:pt x="795244" y="431427"/>
                            </a:cubicBezTo>
                            <a:cubicBezTo>
                              <a:pt x="798754" y="423882"/>
                              <a:pt x="803563" y="421266"/>
                              <a:pt x="807048" y="413183"/>
                            </a:cubicBezTo>
                            <a:cubicBezTo>
                              <a:pt x="810773" y="402429"/>
                              <a:pt x="816704" y="396154"/>
                              <a:pt x="817780" y="392792"/>
                            </a:cubicBezTo>
                            <a:cubicBezTo>
                              <a:pt x="824400" y="387179"/>
                              <a:pt x="830514" y="380901"/>
                              <a:pt x="833879" y="380987"/>
                            </a:cubicBezTo>
                            <a:cubicBezTo>
                              <a:pt x="844745" y="377731"/>
                              <a:pt x="856599" y="378131"/>
                              <a:pt x="861782" y="377767"/>
                            </a:cubicBezTo>
                            <a:cubicBezTo>
                              <a:pt x="865162" y="377959"/>
                              <a:pt x="869397" y="378451"/>
                              <a:pt x="871441" y="377767"/>
                            </a:cubicBezTo>
                            <a:cubicBezTo>
                              <a:pt x="883129" y="381529"/>
                              <a:pt x="897252" y="377951"/>
                              <a:pt x="901490" y="379913"/>
                            </a:cubicBezTo>
                            <a:cubicBezTo>
                              <a:pt x="914452" y="383183"/>
                              <a:pt x="907741" y="380809"/>
                              <a:pt x="921882" y="382060"/>
                            </a:cubicBezTo>
                            <a:cubicBezTo>
                              <a:pt x="926742" y="382709"/>
                              <a:pt x="931769" y="385921"/>
                              <a:pt x="937979" y="387426"/>
                            </a:cubicBezTo>
                            <a:cubicBezTo>
                              <a:pt x="941493" y="388433"/>
                              <a:pt x="946690" y="389029"/>
                              <a:pt x="949785" y="389572"/>
                            </a:cubicBezTo>
                            <a:cubicBezTo>
                              <a:pt x="950726" y="389585"/>
                              <a:pt x="951956" y="390528"/>
                              <a:pt x="953004" y="390645"/>
                            </a:cubicBezTo>
                            <a:cubicBezTo>
                              <a:pt x="954835" y="390789"/>
                              <a:pt x="956918" y="390690"/>
                              <a:pt x="959443" y="390645"/>
                            </a:cubicBezTo>
                            <a:cubicBezTo>
                              <a:pt x="965290" y="393011"/>
                              <a:pt x="972624" y="396828"/>
                              <a:pt x="977688" y="397084"/>
                            </a:cubicBezTo>
                            <a:cubicBezTo>
                              <a:pt x="988952" y="399574"/>
                              <a:pt x="985292" y="398897"/>
                              <a:pt x="990567" y="399231"/>
                            </a:cubicBezTo>
                            <a:cubicBezTo>
                              <a:pt x="996174" y="399359"/>
                              <a:pt x="998362" y="400943"/>
                              <a:pt x="1004518" y="403524"/>
                            </a:cubicBezTo>
                            <a:cubicBezTo>
                              <a:pt x="1008416" y="404273"/>
                              <a:pt x="1011781" y="404541"/>
                              <a:pt x="1014177" y="405670"/>
                            </a:cubicBezTo>
                            <a:cubicBezTo>
                              <a:pt x="1018771" y="407161"/>
                              <a:pt x="1021002" y="407880"/>
                              <a:pt x="1023836" y="407816"/>
                            </a:cubicBezTo>
                            <a:cubicBezTo>
                              <a:pt x="1027277" y="407954"/>
                              <a:pt x="1029829" y="409232"/>
                              <a:pt x="1033495" y="409963"/>
                            </a:cubicBezTo>
                            <a:cubicBezTo>
                              <a:pt x="1035024" y="410433"/>
                              <a:pt x="1037788" y="412108"/>
                              <a:pt x="1037788" y="412109"/>
                            </a:cubicBezTo>
                            <a:cubicBezTo>
                              <a:pt x="1039821" y="411882"/>
                              <a:pt x="1048611" y="414652"/>
                              <a:pt x="1051739" y="415329"/>
                            </a:cubicBezTo>
                            <a:cubicBezTo>
                              <a:pt x="1053234" y="415261"/>
                              <a:pt x="1058343" y="415049"/>
                              <a:pt x="1061398" y="416402"/>
                            </a:cubicBezTo>
                            <a:cubicBezTo>
                              <a:pt x="1065083" y="417528"/>
                              <a:pt x="1068100" y="419291"/>
                              <a:pt x="1068910" y="419622"/>
                            </a:cubicBezTo>
                            <a:cubicBezTo>
                              <a:pt x="1079567" y="421342"/>
                              <a:pt x="1074828" y="421658"/>
                              <a:pt x="1081789" y="421768"/>
                            </a:cubicBezTo>
                            <a:cubicBezTo>
                              <a:pt x="1082959" y="422414"/>
                              <a:pt x="1083903" y="423022"/>
                              <a:pt x="1085008" y="423915"/>
                            </a:cubicBezTo>
                            <a:cubicBezTo>
                              <a:pt x="1087759" y="425813"/>
                              <a:pt x="1091810" y="427328"/>
                              <a:pt x="1095741" y="428208"/>
                            </a:cubicBezTo>
                            <a:cubicBezTo>
                              <a:pt x="1096481" y="424898"/>
                              <a:pt x="1096604" y="423166"/>
                              <a:pt x="1095741" y="418548"/>
                            </a:cubicBezTo>
                            <a:cubicBezTo>
                              <a:pt x="1095172" y="414673"/>
                              <a:pt x="1094931" y="410162"/>
                              <a:pt x="1092521" y="404597"/>
                            </a:cubicBezTo>
                            <a:cubicBezTo>
                              <a:pt x="1090796" y="401490"/>
                              <a:pt x="1088112" y="398338"/>
                              <a:pt x="1087155" y="397084"/>
                            </a:cubicBezTo>
                            <a:cubicBezTo>
                              <a:pt x="1085457" y="396054"/>
                              <a:pt x="1084853" y="393982"/>
                              <a:pt x="1081789" y="391719"/>
                            </a:cubicBezTo>
                            <a:cubicBezTo>
                              <a:pt x="1078669" y="388395"/>
                              <a:pt x="1076052" y="384824"/>
                              <a:pt x="1074276" y="380987"/>
                            </a:cubicBezTo>
                            <a:cubicBezTo>
                              <a:pt x="1064298" y="369600"/>
                              <a:pt x="1048487" y="363195"/>
                              <a:pt x="1035641" y="353083"/>
                            </a:cubicBezTo>
                            <a:close/>
                          </a:path>
                          <a:path w="1095741" h="631043" fill="none" stroke="0" extrusionOk="0">
                            <a:moveTo>
                              <a:pt x="1035641" y="353083"/>
                            </a:moveTo>
                            <a:lnTo>
                              <a:pt x="1035641" y="353083"/>
                            </a:lnTo>
                            <a:cubicBezTo>
                              <a:pt x="1003339" y="355963"/>
                              <a:pt x="955702" y="315958"/>
                              <a:pt x="921882" y="314448"/>
                            </a:cubicBezTo>
                            <a:cubicBezTo>
                              <a:pt x="897383" y="307941"/>
                              <a:pt x="881440" y="299883"/>
                              <a:pt x="866075" y="291911"/>
                            </a:cubicBezTo>
                            <a:cubicBezTo>
                              <a:pt x="863066" y="290071"/>
                              <a:pt x="841545" y="273787"/>
                              <a:pt x="837098" y="268300"/>
                            </a:cubicBezTo>
                            <a:cubicBezTo>
                              <a:pt x="837955" y="263083"/>
                              <a:pt x="838986" y="255664"/>
                              <a:pt x="838172" y="254349"/>
                            </a:cubicBezTo>
                            <a:cubicBezTo>
                              <a:pt x="833565" y="238505"/>
                              <a:pt x="836353" y="223814"/>
                              <a:pt x="839245" y="199615"/>
                            </a:cubicBezTo>
                            <a:cubicBezTo>
                              <a:pt x="837413" y="188733"/>
                              <a:pt x="825873" y="171275"/>
                              <a:pt x="823147" y="163126"/>
                            </a:cubicBezTo>
                            <a:cubicBezTo>
                              <a:pt x="800748" y="145419"/>
                              <a:pt x="784752" y="124989"/>
                              <a:pt x="774852" y="122345"/>
                            </a:cubicBezTo>
                            <a:cubicBezTo>
                              <a:pt x="762629" y="120667"/>
                              <a:pt x="751768" y="105634"/>
                              <a:pt x="726559" y="95515"/>
                            </a:cubicBezTo>
                            <a:cubicBezTo>
                              <a:pt x="717206" y="89940"/>
                              <a:pt x="675147" y="60275"/>
                              <a:pt x="668606" y="57952"/>
                            </a:cubicBezTo>
                            <a:cubicBezTo>
                              <a:pt x="645172" y="53509"/>
                              <a:pt x="622539" y="52124"/>
                              <a:pt x="596701" y="37562"/>
                            </a:cubicBezTo>
                            <a:cubicBezTo>
                              <a:pt x="587443" y="35180"/>
                              <a:pt x="565088" y="25390"/>
                              <a:pt x="538748" y="21464"/>
                            </a:cubicBezTo>
                            <a:cubicBezTo>
                              <a:pt x="523554" y="22166"/>
                              <a:pt x="487195" y="6571"/>
                              <a:pt x="478648" y="8585"/>
                            </a:cubicBezTo>
                            <a:cubicBezTo>
                              <a:pt x="471978" y="6478"/>
                              <a:pt x="461768" y="7323"/>
                              <a:pt x="453965" y="4292"/>
                            </a:cubicBezTo>
                            <a:cubicBezTo>
                              <a:pt x="449765" y="3891"/>
                              <a:pt x="439860" y="3102"/>
                              <a:pt x="432501" y="4292"/>
                            </a:cubicBezTo>
                            <a:cubicBezTo>
                              <a:pt x="421265" y="2206"/>
                              <a:pt x="426242" y="4131"/>
                              <a:pt x="420695" y="3219"/>
                            </a:cubicBezTo>
                            <a:cubicBezTo>
                              <a:pt x="417940" y="2166"/>
                              <a:pt x="415849" y="2091"/>
                              <a:pt x="414256" y="2146"/>
                            </a:cubicBezTo>
                            <a:cubicBezTo>
                              <a:pt x="411443" y="2825"/>
                              <a:pt x="399915" y="-990"/>
                              <a:pt x="398158" y="0"/>
                            </a:cubicBezTo>
                            <a:cubicBezTo>
                              <a:pt x="389857" y="-1191"/>
                              <a:pt x="387161" y="-821"/>
                              <a:pt x="378841" y="1073"/>
                            </a:cubicBezTo>
                            <a:cubicBezTo>
                              <a:pt x="371597" y="935"/>
                              <a:pt x="366814" y="1359"/>
                              <a:pt x="363816" y="2146"/>
                            </a:cubicBezTo>
                            <a:cubicBezTo>
                              <a:pt x="361830" y="3402"/>
                              <a:pt x="356268" y="2216"/>
                              <a:pt x="352010" y="4292"/>
                            </a:cubicBezTo>
                            <a:cubicBezTo>
                              <a:pt x="349956" y="5358"/>
                              <a:pt x="340677" y="7968"/>
                              <a:pt x="339132" y="8585"/>
                            </a:cubicBezTo>
                            <a:cubicBezTo>
                              <a:pt x="333987" y="8972"/>
                              <a:pt x="332031" y="8941"/>
                              <a:pt x="328400" y="9659"/>
                            </a:cubicBezTo>
                            <a:cubicBezTo>
                              <a:pt x="323676" y="10932"/>
                              <a:pt x="319918" y="10924"/>
                              <a:pt x="315521" y="12878"/>
                            </a:cubicBezTo>
                            <a:cubicBezTo>
                              <a:pt x="312682" y="13895"/>
                              <a:pt x="309927" y="15213"/>
                              <a:pt x="306936" y="16098"/>
                            </a:cubicBezTo>
                            <a:lnTo>
                              <a:pt x="306936" y="16098"/>
                            </a:lnTo>
                            <a:cubicBezTo>
                              <a:pt x="302377" y="17587"/>
                              <a:pt x="299369" y="17002"/>
                              <a:pt x="297277" y="18244"/>
                            </a:cubicBezTo>
                            <a:cubicBezTo>
                              <a:pt x="293770" y="18857"/>
                              <a:pt x="286787" y="18670"/>
                              <a:pt x="281179" y="21464"/>
                            </a:cubicBezTo>
                            <a:cubicBezTo>
                              <a:pt x="279443" y="23344"/>
                              <a:pt x="275451" y="24955"/>
                              <a:pt x="274740" y="25756"/>
                            </a:cubicBezTo>
                            <a:cubicBezTo>
                              <a:pt x="271524" y="28636"/>
                              <a:pt x="266564" y="30098"/>
                              <a:pt x="262935" y="31123"/>
                            </a:cubicBezTo>
                            <a:cubicBezTo>
                              <a:pt x="260590" y="31099"/>
                              <a:pt x="256054" y="33955"/>
                              <a:pt x="251129" y="35416"/>
                            </a:cubicBezTo>
                            <a:cubicBezTo>
                              <a:pt x="245397" y="38050"/>
                              <a:pt x="242783" y="40646"/>
                              <a:pt x="238251" y="42928"/>
                            </a:cubicBezTo>
                            <a:cubicBezTo>
                              <a:pt x="233971" y="45213"/>
                              <a:pt x="230179" y="47369"/>
                              <a:pt x="228592" y="47220"/>
                            </a:cubicBezTo>
                            <a:cubicBezTo>
                              <a:pt x="227892" y="47816"/>
                              <a:pt x="225087" y="49192"/>
                              <a:pt x="222153" y="50440"/>
                            </a:cubicBezTo>
                            <a:cubicBezTo>
                              <a:pt x="219070" y="50601"/>
                              <a:pt x="215554" y="52685"/>
                              <a:pt x="209274" y="55806"/>
                            </a:cubicBezTo>
                            <a:cubicBezTo>
                              <a:pt x="208300" y="56701"/>
                              <a:pt x="202320" y="58564"/>
                              <a:pt x="200689" y="59026"/>
                            </a:cubicBezTo>
                            <a:lnTo>
                              <a:pt x="200689" y="59026"/>
                            </a:lnTo>
                            <a:cubicBezTo>
                              <a:pt x="198652" y="60907"/>
                              <a:pt x="193760" y="62452"/>
                              <a:pt x="189957" y="64392"/>
                            </a:cubicBezTo>
                            <a:cubicBezTo>
                              <a:pt x="187837" y="65129"/>
                              <a:pt x="187082" y="66868"/>
                              <a:pt x="184590" y="67612"/>
                            </a:cubicBezTo>
                            <a:cubicBezTo>
                              <a:pt x="182490" y="69419"/>
                              <a:pt x="179559" y="70319"/>
                              <a:pt x="177078" y="72977"/>
                            </a:cubicBezTo>
                            <a:cubicBezTo>
                              <a:pt x="174529" y="73956"/>
                              <a:pt x="168006" y="80397"/>
                              <a:pt x="166346" y="81563"/>
                            </a:cubicBezTo>
                            <a:cubicBezTo>
                              <a:pt x="162646" y="84867"/>
                              <a:pt x="160311" y="87288"/>
                              <a:pt x="157761" y="88002"/>
                            </a:cubicBezTo>
                            <a:cubicBezTo>
                              <a:pt x="156641" y="89619"/>
                              <a:pt x="150969" y="93069"/>
                              <a:pt x="149175" y="97661"/>
                            </a:cubicBezTo>
                            <a:cubicBezTo>
                              <a:pt x="146539" y="99110"/>
                              <a:pt x="145495" y="100967"/>
                              <a:pt x="142736" y="103027"/>
                            </a:cubicBezTo>
                            <a:cubicBezTo>
                              <a:pt x="140556" y="103444"/>
                              <a:pt x="137712" y="106841"/>
                              <a:pt x="133077" y="110540"/>
                            </a:cubicBezTo>
                            <a:cubicBezTo>
                              <a:pt x="128675" y="112149"/>
                              <a:pt x="123687" y="118229"/>
                              <a:pt x="121272" y="121272"/>
                            </a:cubicBezTo>
                            <a:cubicBezTo>
                              <a:pt x="117817" y="126605"/>
                              <a:pt x="116349" y="128117"/>
                              <a:pt x="112686" y="132004"/>
                            </a:cubicBezTo>
                            <a:cubicBezTo>
                              <a:pt x="108911" y="133650"/>
                              <a:pt x="104343" y="139712"/>
                              <a:pt x="100881" y="140589"/>
                            </a:cubicBezTo>
                            <a:cubicBezTo>
                              <a:pt x="99955" y="141767"/>
                              <a:pt x="96716" y="145306"/>
                              <a:pt x="95515" y="148101"/>
                            </a:cubicBezTo>
                            <a:cubicBezTo>
                              <a:pt x="94909" y="150327"/>
                              <a:pt x="89911" y="156008"/>
                              <a:pt x="89076" y="157761"/>
                            </a:cubicBezTo>
                            <a:cubicBezTo>
                              <a:pt x="87371" y="161394"/>
                              <a:pt x="79500" y="167411"/>
                              <a:pt x="78344" y="169565"/>
                            </a:cubicBezTo>
                            <a:cubicBezTo>
                              <a:pt x="72931" y="177627"/>
                              <a:pt x="73357" y="174316"/>
                              <a:pt x="72977" y="178151"/>
                            </a:cubicBezTo>
                            <a:cubicBezTo>
                              <a:pt x="71993" y="179944"/>
                              <a:pt x="68500" y="181739"/>
                              <a:pt x="66538" y="185664"/>
                            </a:cubicBezTo>
                            <a:cubicBezTo>
                              <a:pt x="64369" y="192000"/>
                              <a:pt x="62782" y="193652"/>
                              <a:pt x="60099" y="197469"/>
                            </a:cubicBezTo>
                            <a:cubicBezTo>
                              <a:pt x="59176" y="198714"/>
                              <a:pt x="53482" y="208484"/>
                              <a:pt x="51513" y="211421"/>
                            </a:cubicBezTo>
                            <a:cubicBezTo>
                              <a:pt x="48540" y="217782"/>
                              <a:pt x="47586" y="220335"/>
                              <a:pt x="45074" y="227518"/>
                            </a:cubicBezTo>
                            <a:cubicBezTo>
                              <a:pt x="43442" y="231062"/>
                              <a:pt x="42139" y="234272"/>
                              <a:pt x="40781" y="236104"/>
                            </a:cubicBezTo>
                            <a:cubicBezTo>
                              <a:pt x="39574" y="238467"/>
                              <a:pt x="39259" y="240880"/>
                              <a:pt x="36488" y="244690"/>
                            </a:cubicBezTo>
                            <a:cubicBezTo>
                              <a:pt x="35544" y="249241"/>
                              <a:pt x="34275" y="251801"/>
                              <a:pt x="33269" y="254349"/>
                            </a:cubicBezTo>
                            <a:cubicBezTo>
                              <a:pt x="30588" y="259840"/>
                              <a:pt x="29899" y="263236"/>
                              <a:pt x="24684" y="268300"/>
                            </a:cubicBezTo>
                            <a:cubicBezTo>
                              <a:pt x="23170" y="270599"/>
                              <a:pt x="21068" y="274265"/>
                              <a:pt x="19317" y="277959"/>
                            </a:cubicBezTo>
                            <a:cubicBezTo>
                              <a:pt x="18288" y="279119"/>
                              <a:pt x="16119" y="282409"/>
                              <a:pt x="12878" y="285471"/>
                            </a:cubicBezTo>
                            <a:cubicBezTo>
                              <a:pt x="8683" y="294728"/>
                              <a:pt x="8503" y="290095"/>
                              <a:pt x="8585" y="295130"/>
                            </a:cubicBezTo>
                            <a:cubicBezTo>
                              <a:pt x="7841" y="296396"/>
                              <a:pt x="7032" y="298057"/>
                              <a:pt x="6439" y="299423"/>
                            </a:cubicBezTo>
                            <a:cubicBezTo>
                              <a:pt x="4764" y="304694"/>
                              <a:pt x="5836" y="311135"/>
                              <a:pt x="3219" y="315521"/>
                            </a:cubicBezTo>
                            <a:cubicBezTo>
                              <a:pt x="713" y="318647"/>
                              <a:pt x="841" y="323716"/>
                              <a:pt x="0" y="328399"/>
                            </a:cubicBezTo>
                            <a:cubicBezTo>
                              <a:pt x="-390" y="335095"/>
                              <a:pt x="1305" y="343825"/>
                              <a:pt x="0" y="346644"/>
                            </a:cubicBezTo>
                            <a:cubicBezTo>
                              <a:pt x="455" y="348506"/>
                              <a:pt x="471" y="349029"/>
                              <a:pt x="1073" y="350937"/>
                            </a:cubicBezTo>
                            <a:cubicBezTo>
                              <a:pt x="2228" y="354594"/>
                              <a:pt x="3373" y="361213"/>
                              <a:pt x="4292" y="363815"/>
                            </a:cubicBezTo>
                            <a:cubicBezTo>
                              <a:pt x="5530" y="367969"/>
                              <a:pt x="4679" y="371702"/>
                              <a:pt x="5366" y="374547"/>
                            </a:cubicBezTo>
                            <a:cubicBezTo>
                              <a:pt x="5680" y="376861"/>
                              <a:pt x="8938" y="388691"/>
                              <a:pt x="10732" y="390645"/>
                            </a:cubicBezTo>
                            <a:cubicBezTo>
                              <a:pt x="15396" y="396556"/>
                              <a:pt x="18361" y="403818"/>
                              <a:pt x="19317" y="406744"/>
                            </a:cubicBezTo>
                            <a:cubicBezTo>
                              <a:pt x="20556" y="411982"/>
                              <a:pt x="19163" y="417540"/>
                              <a:pt x="21464" y="423915"/>
                            </a:cubicBezTo>
                            <a:cubicBezTo>
                              <a:pt x="20650" y="428645"/>
                              <a:pt x="25289" y="438329"/>
                              <a:pt x="25756" y="441086"/>
                            </a:cubicBezTo>
                            <a:cubicBezTo>
                              <a:pt x="27383" y="445940"/>
                              <a:pt x="31012" y="449427"/>
                              <a:pt x="31123" y="450745"/>
                            </a:cubicBezTo>
                            <a:cubicBezTo>
                              <a:pt x="35787" y="456939"/>
                              <a:pt x="37473" y="457864"/>
                              <a:pt x="42928" y="461477"/>
                            </a:cubicBezTo>
                            <a:cubicBezTo>
                              <a:pt x="59091" y="472176"/>
                              <a:pt x="70198" y="486727"/>
                              <a:pt x="72977" y="492600"/>
                            </a:cubicBezTo>
                            <a:cubicBezTo>
                              <a:pt x="75021" y="495532"/>
                              <a:pt x="80942" y="500677"/>
                              <a:pt x="83709" y="505478"/>
                            </a:cubicBezTo>
                            <a:cubicBezTo>
                              <a:pt x="98949" y="511409"/>
                              <a:pt x="114400" y="518056"/>
                              <a:pt x="116979" y="521576"/>
                            </a:cubicBezTo>
                            <a:cubicBezTo>
                              <a:pt x="121419" y="525193"/>
                              <a:pt x="132425" y="532245"/>
                              <a:pt x="149175" y="540894"/>
                            </a:cubicBezTo>
                            <a:cubicBezTo>
                              <a:pt x="179670" y="555317"/>
                              <a:pt x="189546" y="556313"/>
                              <a:pt x="215714" y="561285"/>
                            </a:cubicBezTo>
                            <a:cubicBezTo>
                              <a:pt x="228819" y="565924"/>
                              <a:pt x="239931" y="571524"/>
                              <a:pt x="252203" y="575236"/>
                            </a:cubicBezTo>
                            <a:cubicBezTo>
                              <a:pt x="271394" y="576379"/>
                              <a:pt x="277410" y="585184"/>
                              <a:pt x="303716" y="592407"/>
                            </a:cubicBezTo>
                            <a:cubicBezTo>
                              <a:pt x="315072" y="597493"/>
                              <a:pt x="343954" y="599413"/>
                              <a:pt x="363816" y="611725"/>
                            </a:cubicBezTo>
                            <a:cubicBezTo>
                              <a:pt x="383948" y="619593"/>
                              <a:pt x="407286" y="618871"/>
                              <a:pt x="415330" y="623530"/>
                            </a:cubicBezTo>
                            <a:cubicBezTo>
                              <a:pt x="430445" y="624653"/>
                              <a:pt x="439258" y="628372"/>
                              <a:pt x="446452" y="631043"/>
                            </a:cubicBezTo>
                            <a:cubicBezTo>
                              <a:pt x="462015" y="628833"/>
                              <a:pt x="464610" y="632136"/>
                              <a:pt x="482941" y="631043"/>
                            </a:cubicBezTo>
                            <a:cubicBezTo>
                              <a:pt x="492459" y="622391"/>
                              <a:pt x="507235" y="621049"/>
                              <a:pt x="535528" y="609578"/>
                            </a:cubicBezTo>
                            <a:cubicBezTo>
                              <a:pt x="542517" y="611300"/>
                              <a:pt x="560744" y="601061"/>
                              <a:pt x="579529" y="598846"/>
                            </a:cubicBezTo>
                            <a:cubicBezTo>
                              <a:pt x="586831" y="597122"/>
                              <a:pt x="608752" y="592588"/>
                              <a:pt x="624604" y="585968"/>
                            </a:cubicBezTo>
                            <a:cubicBezTo>
                              <a:pt x="642331" y="580084"/>
                              <a:pt x="670525" y="568198"/>
                              <a:pt x="677191" y="568797"/>
                            </a:cubicBezTo>
                            <a:cubicBezTo>
                              <a:pt x="686524" y="568134"/>
                              <a:pt x="694671" y="560711"/>
                              <a:pt x="704021" y="555918"/>
                            </a:cubicBezTo>
                            <a:cubicBezTo>
                              <a:pt x="712606" y="554487"/>
                              <a:pt x="719903" y="548538"/>
                              <a:pt x="726559" y="544113"/>
                            </a:cubicBezTo>
                            <a:cubicBezTo>
                              <a:pt x="740881" y="534778"/>
                              <a:pt x="749042" y="530027"/>
                              <a:pt x="753388" y="523722"/>
                            </a:cubicBezTo>
                            <a:cubicBezTo>
                              <a:pt x="756740" y="519103"/>
                              <a:pt x="765836" y="501077"/>
                              <a:pt x="769487" y="493673"/>
                            </a:cubicBezTo>
                            <a:cubicBezTo>
                              <a:pt x="769418" y="484245"/>
                              <a:pt x="777955" y="472842"/>
                              <a:pt x="780219" y="464696"/>
                            </a:cubicBezTo>
                            <a:cubicBezTo>
                              <a:pt x="783975" y="455577"/>
                              <a:pt x="781883" y="459617"/>
                              <a:pt x="784512" y="453964"/>
                            </a:cubicBezTo>
                            <a:cubicBezTo>
                              <a:pt x="787353" y="445592"/>
                              <a:pt x="789882" y="436686"/>
                              <a:pt x="795244" y="431427"/>
                            </a:cubicBezTo>
                            <a:cubicBezTo>
                              <a:pt x="796829" y="426698"/>
                              <a:pt x="804720" y="419263"/>
                              <a:pt x="807048" y="413183"/>
                            </a:cubicBezTo>
                            <a:cubicBezTo>
                              <a:pt x="811139" y="405690"/>
                              <a:pt x="815164" y="397410"/>
                              <a:pt x="817780" y="392792"/>
                            </a:cubicBezTo>
                            <a:cubicBezTo>
                              <a:pt x="821406" y="390352"/>
                              <a:pt x="828773" y="385014"/>
                              <a:pt x="833879" y="380987"/>
                            </a:cubicBezTo>
                            <a:cubicBezTo>
                              <a:pt x="840696" y="379952"/>
                              <a:pt x="851631" y="377235"/>
                              <a:pt x="861782" y="377767"/>
                            </a:cubicBezTo>
                            <a:cubicBezTo>
                              <a:pt x="863189" y="378265"/>
                              <a:pt x="869804" y="377672"/>
                              <a:pt x="871441" y="377767"/>
                            </a:cubicBezTo>
                            <a:cubicBezTo>
                              <a:pt x="880839" y="375868"/>
                              <a:pt x="892758" y="379259"/>
                              <a:pt x="901490" y="379913"/>
                            </a:cubicBezTo>
                            <a:cubicBezTo>
                              <a:pt x="914973" y="383175"/>
                              <a:pt x="908415" y="381098"/>
                              <a:pt x="921882" y="382060"/>
                            </a:cubicBezTo>
                            <a:cubicBezTo>
                              <a:pt x="924463" y="384282"/>
                              <a:pt x="934450" y="387072"/>
                              <a:pt x="937979" y="387426"/>
                            </a:cubicBezTo>
                            <a:cubicBezTo>
                              <a:pt x="940865" y="388370"/>
                              <a:pt x="946257" y="388565"/>
                              <a:pt x="949785" y="389572"/>
                            </a:cubicBezTo>
                            <a:cubicBezTo>
                              <a:pt x="950928" y="389746"/>
                              <a:pt x="951951" y="390577"/>
                              <a:pt x="953004" y="390645"/>
                            </a:cubicBezTo>
                            <a:cubicBezTo>
                              <a:pt x="955060" y="390865"/>
                              <a:pt x="956818" y="390568"/>
                              <a:pt x="959443" y="390645"/>
                            </a:cubicBezTo>
                            <a:cubicBezTo>
                              <a:pt x="961508" y="392489"/>
                              <a:pt x="973217" y="394313"/>
                              <a:pt x="977688" y="397084"/>
                            </a:cubicBezTo>
                            <a:cubicBezTo>
                              <a:pt x="988290" y="399890"/>
                              <a:pt x="984267" y="399313"/>
                              <a:pt x="990567" y="399231"/>
                            </a:cubicBezTo>
                            <a:cubicBezTo>
                              <a:pt x="996906" y="400899"/>
                              <a:pt x="998311" y="402252"/>
                              <a:pt x="1004518" y="403524"/>
                            </a:cubicBezTo>
                            <a:cubicBezTo>
                              <a:pt x="1005657" y="404868"/>
                              <a:pt x="1012792" y="404773"/>
                              <a:pt x="1014177" y="405670"/>
                            </a:cubicBezTo>
                            <a:cubicBezTo>
                              <a:pt x="1016603" y="406914"/>
                              <a:pt x="1019216" y="407461"/>
                              <a:pt x="1023836" y="407816"/>
                            </a:cubicBezTo>
                            <a:cubicBezTo>
                              <a:pt x="1026771" y="408102"/>
                              <a:pt x="1030524" y="409553"/>
                              <a:pt x="1033495" y="409963"/>
                            </a:cubicBezTo>
                            <a:cubicBezTo>
                              <a:pt x="1035024" y="410434"/>
                              <a:pt x="1037788" y="412109"/>
                              <a:pt x="1037788" y="412109"/>
                            </a:cubicBezTo>
                            <a:cubicBezTo>
                              <a:pt x="1043074" y="412841"/>
                              <a:pt x="1049650" y="414034"/>
                              <a:pt x="1051739" y="415329"/>
                            </a:cubicBezTo>
                            <a:cubicBezTo>
                              <a:pt x="1055031" y="414674"/>
                              <a:pt x="1059459" y="416701"/>
                              <a:pt x="1061398" y="416402"/>
                            </a:cubicBezTo>
                            <a:cubicBezTo>
                              <a:pt x="1064323" y="417294"/>
                              <a:pt x="1065720" y="417944"/>
                              <a:pt x="1068910" y="419622"/>
                            </a:cubicBezTo>
                            <a:cubicBezTo>
                              <a:pt x="1078941" y="422052"/>
                              <a:pt x="1074763" y="422096"/>
                              <a:pt x="1081789" y="421768"/>
                            </a:cubicBezTo>
                            <a:cubicBezTo>
                              <a:pt x="1082485" y="422164"/>
                              <a:pt x="1084495" y="423374"/>
                              <a:pt x="1085008" y="423915"/>
                            </a:cubicBezTo>
                            <a:cubicBezTo>
                              <a:pt x="1089668" y="425247"/>
                              <a:pt x="1092180" y="427894"/>
                              <a:pt x="1095741" y="428208"/>
                            </a:cubicBezTo>
                            <a:cubicBezTo>
                              <a:pt x="1096116" y="424085"/>
                              <a:pt x="1095327" y="420317"/>
                              <a:pt x="1095741" y="418548"/>
                            </a:cubicBezTo>
                            <a:cubicBezTo>
                              <a:pt x="1096100" y="414833"/>
                              <a:pt x="1092794" y="410908"/>
                              <a:pt x="1092521" y="404597"/>
                            </a:cubicBezTo>
                            <a:cubicBezTo>
                              <a:pt x="1090573" y="400952"/>
                              <a:pt x="1089921" y="400463"/>
                              <a:pt x="1087155" y="397084"/>
                            </a:cubicBezTo>
                            <a:cubicBezTo>
                              <a:pt x="1086254" y="396002"/>
                              <a:pt x="1082240" y="392686"/>
                              <a:pt x="1081789" y="391719"/>
                            </a:cubicBezTo>
                            <a:cubicBezTo>
                              <a:pt x="1079678" y="390442"/>
                              <a:pt x="1075887" y="384526"/>
                              <a:pt x="1074276" y="380987"/>
                            </a:cubicBezTo>
                            <a:cubicBezTo>
                              <a:pt x="1066863" y="381297"/>
                              <a:pt x="1045653" y="355845"/>
                              <a:pt x="1035641" y="353083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B3AA1F-2E6B-4FA3-AA61-AF9D0EC70DB1}"/>
                  </a:ext>
                </a:extLst>
              </p:cNvPr>
              <p:cNvSpPr/>
              <p:nvPr/>
            </p:nvSpPr>
            <p:spPr>
              <a:xfrm>
                <a:off x="3914775" y="4127500"/>
                <a:ext cx="908050" cy="384175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 fill="none" extrusionOk="0">
                    <a:moveTo>
                      <a:pt x="0" y="371475"/>
                    </a:moveTo>
                    <a:cubicBezTo>
                      <a:pt x="40570" y="375960"/>
                      <a:pt x="55087" y="380161"/>
                      <a:pt x="85725" y="379413"/>
                    </a:cubicBezTo>
                    <a:cubicBezTo>
                      <a:pt x="101057" y="380270"/>
                      <a:pt x="128154" y="380544"/>
                      <a:pt x="133350" y="384175"/>
                    </a:cubicBezTo>
                    <a:cubicBezTo>
                      <a:pt x="155358" y="385299"/>
                      <a:pt x="177459" y="380061"/>
                      <a:pt x="187325" y="379413"/>
                    </a:cubicBezTo>
                    <a:cubicBezTo>
                      <a:pt x="199338" y="370334"/>
                      <a:pt x="209995" y="368563"/>
                      <a:pt x="222250" y="363538"/>
                    </a:cubicBezTo>
                    <a:cubicBezTo>
                      <a:pt x="227580" y="362226"/>
                      <a:pt x="232590" y="357814"/>
                      <a:pt x="234950" y="357188"/>
                    </a:cubicBezTo>
                    <a:cubicBezTo>
                      <a:pt x="245277" y="356824"/>
                      <a:pt x="260010" y="346038"/>
                      <a:pt x="274638" y="341313"/>
                    </a:cubicBezTo>
                    <a:cubicBezTo>
                      <a:pt x="279774" y="338712"/>
                      <a:pt x="288647" y="334999"/>
                      <a:pt x="300038" y="328613"/>
                    </a:cubicBezTo>
                    <a:cubicBezTo>
                      <a:pt x="306927" y="326104"/>
                      <a:pt x="310991" y="320669"/>
                      <a:pt x="315913" y="319088"/>
                    </a:cubicBezTo>
                    <a:cubicBezTo>
                      <a:pt x="322994" y="315839"/>
                      <a:pt x="329346" y="310551"/>
                      <a:pt x="334963" y="307975"/>
                    </a:cubicBezTo>
                    <a:cubicBezTo>
                      <a:pt x="339800" y="304826"/>
                      <a:pt x="345042" y="301693"/>
                      <a:pt x="347663" y="301625"/>
                    </a:cubicBezTo>
                    <a:cubicBezTo>
                      <a:pt x="354577" y="295741"/>
                      <a:pt x="361191" y="292841"/>
                      <a:pt x="365125" y="288925"/>
                    </a:cubicBezTo>
                    <a:cubicBezTo>
                      <a:pt x="392601" y="258873"/>
                      <a:pt x="392711" y="241446"/>
                      <a:pt x="415925" y="215900"/>
                    </a:cubicBezTo>
                    <a:cubicBezTo>
                      <a:pt x="420638" y="210706"/>
                      <a:pt x="431246" y="202504"/>
                      <a:pt x="433388" y="200025"/>
                    </a:cubicBezTo>
                    <a:cubicBezTo>
                      <a:pt x="441426" y="189885"/>
                      <a:pt x="447094" y="179690"/>
                      <a:pt x="454025" y="174625"/>
                    </a:cubicBezTo>
                    <a:cubicBezTo>
                      <a:pt x="461460" y="163775"/>
                      <a:pt x="465412" y="157205"/>
                      <a:pt x="468313" y="152400"/>
                    </a:cubicBezTo>
                    <a:cubicBezTo>
                      <a:pt x="472110" y="152254"/>
                      <a:pt x="483109" y="138784"/>
                      <a:pt x="488950" y="134938"/>
                    </a:cubicBezTo>
                    <a:cubicBezTo>
                      <a:pt x="507016" y="129819"/>
                      <a:pt x="511149" y="127904"/>
                      <a:pt x="527050" y="127000"/>
                    </a:cubicBezTo>
                    <a:cubicBezTo>
                      <a:pt x="530366" y="126460"/>
                      <a:pt x="536728" y="127071"/>
                      <a:pt x="541338" y="125413"/>
                    </a:cubicBezTo>
                    <a:cubicBezTo>
                      <a:pt x="551074" y="129638"/>
                      <a:pt x="586095" y="123510"/>
                      <a:pt x="600075" y="125413"/>
                    </a:cubicBezTo>
                    <a:cubicBezTo>
                      <a:pt x="618922" y="126219"/>
                      <a:pt x="638396" y="124964"/>
                      <a:pt x="650875" y="125413"/>
                    </a:cubicBezTo>
                    <a:cubicBezTo>
                      <a:pt x="660067" y="122426"/>
                      <a:pt x="684124" y="125102"/>
                      <a:pt x="696913" y="123825"/>
                    </a:cubicBezTo>
                    <a:cubicBezTo>
                      <a:pt x="704944" y="121462"/>
                      <a:pt x="740165" y="127221"/>
                      <a:pt x="754063" y="127000"/>
                    </a:cubicBezTo>
                    <a:cubicBezTo>
                      <a:pt x="765153" y="127177"/>
                      <a:pt x="781504" y="132066"/>
                      <a:pt x="792163" y="131763"/>
                    </a:cubicBezTo>
                    <a:cubicBezTo>
                      <a:pt x="798198" y="130815"/>
                      <a:pt x="815231" y="132922"/>
                      <a:pt x="833438" y="131763"/>
                    </a:cubicBezTo>
                    <a:cubicBezTo>
                      <a:pt x="848905" y="133222"/>
                      <a:pt x="862480" y="135836"/>
                      <a:pt x="868363" y="133350"/>
                    </a:cubicBezTo>
                    <a:cubicBezTo>
                      <a:pt x="882993" y="123894"/>
                      <a:pt x="880715" y="119228"/>
                      <a:pt x="893763" y="109538"/>
                    </a:cubicBezTo>
                    <a:cubicBezTo>
                      <a:pt x="896453" y="108075"/>
                      <a:pt x="904325" y="95095"/>
                      <a:pt x="908050" y="90488"/>
                    </a:cubicBezTo>
                    <a:cubicBezTo>
                      <a:pt x="903837" y="85914"/>
                      <a:pt x="899597" y="76018"/>
                      <a:pt x="896938" y="73025"/>
                    </a:cubicBezTo>
                    <a:cubicBezTo>
                      <a:pt x="893719" y="69199"/>
                      <a:pt x="892358" y="67114"/>
                      <a:pt x="889000" y="65088"/>
                    </a:cubicBezTo>
                    <a:cubicBezTo>
                      <a:pt x="823555" y="39842"/>
                      <a:pt x="700986" y="33318"/>
                      <a:pt x="660400" y="14288"/>
                    </a:cubicBezTo>
                    <a:cubicBezTo>
                      <a:pt x="625665" y="14906"/>
                      <a:pt x="598530" y="4584"/>
                      <a:pt x="590550" y="4763"/>
                    </a:cubicBezTo>
                    <a:cubicBezTo>
                      <a:pt x="586475" y="3920"/>
                      <a:pt x="576976" y="756"/>
                      <a:pt x="574675" y="0"/>
                    </a:cubicBezTo>
                    <a:cubicBezTo>
                      <a:pt x="560433" y="-3590"/>
                      <a:pt x="533717" y="1349"/>
                      <a:pt x="527050" y="0"/>
                    </a:cubicBezTo>
                    <a:cubicBezTo>
                      <a:pt x="508684" y="10223"/>
                      <a:pt x="504279" y="9727"/>
                      <a:pt x="484188" y="15875"/>
                    </a:cubicBezTo>
                    <a:cubicBezTo>
                      <a:pt x="474946" y="24845"/>
                      <a:pt x="461908" y="42740"/>
                      <a:pt x="452438" y="55563"/>
                    </a:cubicBezTo>
                    <a:cubicBezTo>
                      <a:pt x="439878" y="98484"/>
                      <a:pt x="434072" y="112574"/>
                      <a:pt x="414338" y="155575"/>
                    </a:cubicBezTo>
                    <a:cubicBezTo>
                      <a:pt x="408376" y="163465"/>
                      <a:pt x="392615" y="191753"/>
                      <a:pt x="384175" y="212725"/>
                    </a:cubicBezTo>
                    <a:cubicBezTo>
                      <a:pt x="357808" y="227493"/>
                      <a:pt x="326938" y="252748"/>
                      <a:pt x="319088" y="255588"/>
                    </a:cubicBezTo>
                    <a:cubicBezTo>
                      <a:pt x="280243" y="262798"/>
                      <a:pt x="247320" y="281433"/>
                      <a:pt x="198438" y="304800"/>
                    </a:cubicBezTo>
                    <a:cubicBezTo>
                      <a:pt x="163777" y="314738"/>
                      <a:pt x="18120" y="349888"/>
                      <a:pt x="0" y="371475"/>
                    </a:cubicBezTo>
                    <a:close/>
                  </a:path>
                  <a:path w="908050" h="384175" stroke="0" extrusionOk="0">
                    <a:moveTo>
                      <a:pt x="0" y="371475"/>
                    </a:moveTo>
                    <a:cubicBezTo>
                      <a:pt x="13604" y="376688"/>
                      <a:pt x="63328" y="370081"/>
                      <a:pt x="85725" y="379413"/>
                    </a:cubicBezTo>
                    <a:cubicBezTo>
                      <a:pt x="98336" y="380829"/>
                      <a:pt x="119298" y="386481"/>
                      <a:pt x="133350" y="384175"/>
                    </a:cubicBezTo>
                    <a:cubicBezTo>
                      <a:pt x="157458" y="384854"/>
                      <a:pt x="163983" y="383477"/>
                      <a:pt x="187325" y="379413"/>
                    </a:cubicBezTo>
                    <a:cubicBezTo>
                      <a:pt x="202837" y="374822"/>
                      <a:pt x="217804" y="363695"/>
                      <a:pt x="222250" y="363538"/>
                    </a:cubicBezTo>
                    <a:cubicBezTo>
                      <a:pt x="226090" y="361626"/>
                      <a:pt x="231018" y="358181"/>
                      <a:pt x="234950" y="357188"/>
                    </a:cubicBezTo>
                    <a:cubicBezTo>
                      <a:pt x="240500" y="357829"/>
                      <a:pt x="268601" y="339599"/>
                      <a:pt x="274638" y="341313"/>
                    </a:cubicBezTo>
                    <a:cubicBezTo>
                      <a:pt x="285410" y="333965"/>
                      <a:pt x="288272" y="335937"/>
                      <a:pt x="300038" y="328613"/>
                    </a:cubicBezTo>
                    <a:cubicBezTo>
                      <a:pt x="302124" y="327675"/>
                      <a:pt x="310253" y="320576"/>
                      <a:pt x="315913" y="319088"/>
                    </a:cubicBezTo>
                    <a:cubicBezTo>
                      <a:pt x="321793" y="314761"/>
                      <a:pt x="326816" y="312461"/>
                      <a:pt x="334963" y="307975"/>
                    </a:cubicBezTo>
                    <a:cubicBezTo>
                      <a:pt x="340168" y="306246"/>
                      <a:pt x="343966" y="304516"/>
                      <a:pt x="347663" y="301625"/>
                    </a:cubicBezTo>
                    <a:cubicBezTo>
                      <a:pt x="355236" y="294055"/>
                      <a:pt x="356655" y="293174"/>
                      <a:pt x="365125" y="288925"/>
                    </a:cubicBezTo>
                    <a:cubicBezTo>
                      <a:pt x="381164" y="253479"/>
                      <a:pt x="392099" y="244655"/>
                      <a:pt x="415925" y="215900"/>
                    </a:cubicBezTo>
                    <a:cubicBezTo>
                      <a:pt x="424522" y="210837"/>
                      <a:pt x="431377" y="204057"/>
                      <a:pt x="433388" y="200025"/>
                    </a:cubicBezTo>
                    <a:cubicBezTo>
                      <a:pt x="435662" y="197241"/>
                      <a:pt x="444180" y="183122"/>
                      <a:pt x="454025" y="174625"/>
                    </a:cubicBezTo>
                    <a:cubicBezTo>
                      <a:pt x="458981" y="162532"/>
                      <a:pt x="464153" y="157188"/>
                      <a:pt x="468313" y="152400"/>
                    </a:cubicBezTo>
                    <a:cubicBezTo>
                      <a:pt x="472593" y="150746"/>
                      <a:pt x="481605" y="140749"/>
                      <a:pt x="488950" y="134938"/>
                    </a:cubicBezTo>
                    <a:cubicBezTo>
                      <a:pt x="506185" y="130111"/>
                      <a:pt x="511594" y="130246"/>
                      <a:pt x="527050" y="127000"/>
                    </a:cubicBezTo>
                    <a:cubicBezTo>
                      <a:pt x="528952" y="125688"/>
                      <a:pt x="540047" y="126852"/>
                      <a:pt x="541338" y="125413"/>
                    </a:cubicBezTo>
                    <a:cubicBezTo>
                      <a:pt x="564521" y="128269"/>
                      <a:pt x="591535" y="127021"/>
                      <a:pt x="600075" y="125413"/>
                    </a:cubicBezTo>
                    <a:cubicBezTo>
                      <a:pt x="609939" y="129183"/>
                      <a:pt x="634950" y="124866"/>
                      <a:pt x="650875" y="125413"/>
                    </a:cubicBezTo>
                    <a:cubicBezTo>
                      <a:pt x="666181" y="124915"/>
                      <a:pt x="681099" y="121387"/>
                      <a:pt x="696913" y="123825"/>
                    </a:cubicBezTo>
                    <a:cubicBezTo>
                      <a:pt x="710727" y="120194"/>
                      <a:pt x="729376" y="123719"/>
                      <a:pt x="754063" y="127000"/>
                    </a:cubicBezTo>
                    <a:cubicBezTo>
                      <a:pt x="767771" y="128352"/>
                      <a:pt x="787232" y="133218"/>
                      <a:pt x="792163" y="131763"/>
                    </a:cubicBezTo>
                    <a:cubicBezTo>
                      <a:pt x="796474" y="134306"/>
                      <a:pt x="823261" y="130481"/>
                      <a:pt x="833438" y="131763"/>
                    </a:cubicBezTo>
                    <a:cubicBezTo>
                      <a:pt x="837987" y="132489"/>
                      <a:pt x="856895" y="130814"/>
                      <a:pt x="868363" y="133350"/>
                    </a:cubicBezTo>
                    <a:cubicBezTo>
                      <a:pt x="874614" y="128327"/>
                      <a:pt x="890865" y="112029"/>
                      <a:pt x="893763" y="109538"/>
                    </a:cubicBezTo>
                    <a:cubicBezTo>
                      <a:pt x="900350" y="102496"/>
                      <a:pt x="902608" y="94548"/>
                      <a:pt x="908050" y="90488"/>
                    </a:cubicBezTo>
                    <a:cubicBezTo>
                      <a:pt x="904446" y="81975"/>
                      <a:pt x="899354" y="77159"/>
                      <a:pt x="896938" y="73025"/>
                    </a:cubicBezTo>
                    <a:cubicBezTo>
                      <a:pt x="895028" y="70793"/>
                      <a:pt x="890880" y="66933"/>
                      <a:pt x="889000" y="65088"/>
                    </a:cubicBezTo>
                    <a:cubicBezTo>
                      <a:pt x="840322" y="42373"/>
                      <a:pt x="736012" y="45881"/>
                      <a:pt x="660400" y="14288"/>
                    </a:cubicBezTo>
                    <a:cubicBezTo>
                      <a:pt x="633118" y="16099"/>
                      <a:pt x="600763" y="2285"/>
                      <a:pt x="590550" y="4763"/>
                    </a:cubicBezTo>
                    <a:cubicBezTo>
                      <a:pt x="586447" y="2490"/>
                      <a:pt x="579374" y="1157"/>
                      <a:pt x="574675" y="0"/>
                    </a:cubicBezTo>
                    <a:cubicBezTo>
                      <a:pt x="564922" y="-2012"/>
                      <a:pt x="537553" y="3816"/>
                      <a:pt x="527050" y="0"/>
                    </a:cubicBezTo>
                    <a:cubicBezTo>
                      <a:pt x="511171" y="3227"/>
                      <a:pt x="504428" y="11473"/>
                      <a:pt x="484188" y="15875"/>
                    </a:cubicBezTo>
                    <a:cubicBezTo>
                      <a:pt x="474933" y="32146"/>
                      <a:pt x="456842" y="51268"/>
                      <a:pt x="452438" y="55563"/>
                    </a:cubicBezTo>
                    <a:cubicBezTo>
                      <a:pt x="439244" y="91032"/>
                      <a:pt x="413741" y="141532"/>
                      <a:pt x="414338" y="155575"/>
                    </a:cubicBezTo>
                    <a:cubicBezTo>
                      <a:pt x="415588" y="165632"/>
                      <a:pt x="393819" y="195479"/>
                      <a:pt x="384175" y="212725"/>
                    </a:cubicBezTo>
                    <a:cubicBezTo>
                      <a:pt x="362994" y="229126"/>
                      <a:pt x="334526" y="244632"/>
                      <a:pt x="319088" y="255588"/>
                    </a:cubicBezTo>
                    <a:cubicBezTo>
                      <a:pt x="279189" y="261048"/>
                      <a:pt x="241854" y="282682"/>
                      <a:pt x="198438" y="304800"/>
                    </a:cubicBezTo>
                    <a:cubicBezTo>
                      <a:pt x="174760" y="331570"/>
                      <a:pt x="29871" y="373204"/>
                      <a:pt x="0" y="371475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613873"/>
                          <a:gd name="connsiteY0" fmla="*/ 251129 h 259715"/>
                          <a:gd name="connsiteX1" fmla="*/ 57953 w 613873"/>
                          <a:gd name="connsiteY1" fmla="*/ 256495 h 259715"/>
                          <a:gd name="connsiteX2" fmla="*/ 90149 w 613873"/>
                          <a:gd name="connsiteY2" fmla="*/ 259715 h 259715"/>
                          <a:gd name="connsiteX3" fmla="*/ 126638 w 613873"/>
                          <a:gd name="connsiteY3" fmla="*/ 256495 h 259715"/>
                          <a:gd name="connsiteX4" fmla="*/ 150248 w 613873"/>
                          <a:gd name="connsiteY4" fmla="*/ 245763 h 259715"/>
                          <a:gd name="connsiteX5" fmla="*/ 158834 w 613873"/>
                          <a:gd name="connsiteY5" fmla="*/ 241470 h 259715"/>
                          <a:gd name="connsiteX6" fmla="*/ 185664 w 613873"/>
                          <a:gd name="connsiteY6" fmla="*/ 230738 h 259715"/>
                          <a:gd name="connsiteX7" fmla="*/ 202835 w 613873"/>
                          <a:gd name="connsiteY7" fmla="*/ 222153 h 259715"/>
                          <a:gd name="connsiteX8" fmla="*/ 213568 w 613873"/>
                          <a:gd name="connsiteY8" fmla="*/ 215714 h 259715"/>
                          <a:gd name="connsiteX9" fmla="*/ 226446 w 613873"/>
                          <a:gd name="connsiteY9" fmla="*/ 208201 h 259715"/>
                          <a:gd name="connsiteX10" fmla="*/ 235032 w 613873"/>
                          <a:gd name="connsiteY10" fmla="*/ 203908 h 259715"/>
                          <a:gd name="connsiteX11" fmla="*/ 246837 w 613873"/>
                          <a:gd name="connsiteY11" fmla="*/ 195322 h 259715"/>
                          <a:gd name="connsiteX12" fmla="*/ 281179 w 613873"/>
                          <a:gd name="connsiteY12" fmla="*/ 145955 h 259715"/>
                          <a:gd name="connsiteX13" fmla="*/ 292985 w 613873"/>
                          <a:gd name="connsiteY13" fmla="*/ 135223 h 259715"/>
                          <a:gd name="connsiteX14" fmla="*/ 306936 w 613873"/>
                          <a:gd name="connsiteY14" fmla="*/ 118052 h 259715"/>
                          <a:gd name="connsiteX15" fmla="*/ 316595 w 613873"/>
                          <a:gd name="connsiteY15" fmla="*/ 103027 h 259715"/>
                          <a:gd name="connsiteX16" fmla="*/ 330547 w 613873"/>
                          <a:gd name="connsiteY16" fmla="*/ 91222 h 259715"/>
                          <a:gd name="connsiteX17" fmla="*/ 356303 w 613873"/>
                          <a:gd name="connsiteY17" fmla="*/ 85856 h 259715"/>
                          <a:gd name="connsiteX18" fmla="*/ 365963 w 613873"/>
                          <a:gd name="connsiteY18" fmla="*/ 84783 h 259715"/>
                          <a:gd name="connsiteX19" fmla="*/ 405671 w 613873"/>
                          <a:gd name="connsiteY19" fmla="*/ 84783 h 259715"/>
                          <a:gd name="connsiteX20" fmla="*/ 440013 w 613873"/>
                          <a:gd name="connsiteY20" fmla="*/ 84783 h 259715"/>
                          <a:gd name="connsiteX21" fmla="*/ 471137 w 613873"/>
                          <a:gd name="connsiteY21" fmla="*/ 83709 h 259715"/>
                          <a:gd name="connsiteX22" fmla="*/ 509772 w 613873"/>
                          <a:gd name="connsiteY22" fmla="*/ 85856 h 259715"/>
                          <a:gd name="connsiteX23" fmla="*/ 535529 w 613873"/>
                          <a:gd name="connsiteY23" fmla="*/ 89076 h 259715"/>
                          <a:gd name="connsiteX24" fmla="*/ 563432 w 613873"/>
                          <a:gd name="connsiteY24" fmla="*/ 89076 h 259715"/>
                          <a:gd name="connsiteX25" fmla="*/ 587043 w 613873"/>
                          <a:gd name="connsiteY25" fmla="*/ 90149 h 259715"/>
                          <a:gd name="connsiteX26" fmla="*/ 604214 w 613873"/>
                          <a:gd name="connsiteY26" fmla="*/ 74051 h 259715"/>
                          <a:gd name="connsiteX27" fmla="*/ 613873 w 613873"/>
                          <a:gd name="connsiteY27" fmla="*/ 61172 h 259715"/>
                          <a:gd name="connsiteX28" fmla="*/ 606360 w 613873"/>
                          <a:gd name="connsiteY28" fmla="*/ 49367 h 259715"/>
                          <a:gd name="connsiteX29" fmla="*/ 600994 w 613873"/>
                          <a:gd name="connsiteY29" fmla="*/ 44001 h 259715"/>
                          <a:gd name="connsiteX30" fmla="*/ 446453 w 613873"/>
                          <a:gd name="connsiteY30" fmla="*/ 9659 h 259715"/>
                          <a:gd name="connsiteX31" fmla="*/ 399232 w 613873"/>
                          <a:gd name="connsiteY31" fmla="*/ 3219 h 259715"/>
                          <a:gd name="connsiteX32" fmla="*/ 388500 w 613873"/>
                          <a:gd name="connsiteY32" fmla="*/ 0 h 259715"/>
                          <a:gd name="connsiteX33" fmla="*/ 356303 w 613873"/>
                          <a:gd name="connsiteY33" fmla="*/ 0 h 259715"/>
                          <a:gd name="connsiteX34" fmla="*/ 327327 w 613873"/>
                          <a:gd name="connsiteY34" fmla="*/ 10732 h 259715"/>
                          <a:gd name="connsiteX35" fmla="*/ 305863 w 613873"/>
                          <a:gd name="connsiteY35" fmla="*/ 37562 h 259715"/>
                          <a:gd name="connsiteX36" fmla="*/ 280106 w 613873"/>
                          <a:gd name="connsiteY36" fmla="*/ 105173 h 259715"/>
                          <a:gd name="connsiteX37" fmla="*/ 259715 w 613873"/>
                          <a:gd name="connsiteY37" fmla="*/ 143809 h 259715"/>
                          <a:gd name="connsiteX38" fmla="*/ 215714 w 613873"/>
                          <a:gd name="connsiteY38" fmla="*/ 172785 h 259715"/>
                          <a:gd name="connsiteX39" fmla="*/ 134150 w 613873"/>
                          <a:gd name="connsiteY39" fmla="*/ 206054 h 259715"/>
                          <a:gd name="connsiteX40" fmla="*/ 0 w 613873"/>
                          <a:gd name="connsiteY40" fmla="*/ 251129 h 259715"/>
                          <a:gd name="connsiteX0" fmla="*/ 0 w 613873"/>
                          <a:gd name="connsiteY0" fmla="*/ 251129 h 259715"/>
                          <a:gd name="connsiteX1" fmla="*/ 57953 w 613873"/>
                          <a:gd name="connsiteY1" fmla="*/ 256495 h 259715"/>
                          <a:gd name="connsiteX2" fmla="*/ 90149 w 613873"/>
                          <a:gd name="connsiteY2" fmla="*/ 259715 h 259715"/>
                          <a:gd name="connsiteX3" fmla="*/ 126638 w 613873"/>
                          <a:gd name="connsiteY3" fmla="*/ 256495 h 259715"/>
                          <a:gd name="connsiteX4" fmla="*/ 150248 w 613873"/>
                          <a:gd name="connsiteY4" fmla="*/ 245763 h 259715"/>
                          <a:gd name="connsiteX5" fmla="*/ 158834 w 613873"/>
                          <a:gd name="connsiteY5" fmla="*/ 241470 h 259715"/>
                          <a:gd name="connsiteX6" fmla="*/ 185664 w 613873"/>
                          <a:gd name="connsiteY6" fmla="*/ 230738 h 259715"/>
                          <a:gd name="connsiteX7" fmla="*/ 202835 w 613873"/>
                          <a:gd name="connsiteY7" fmla="*/ 222153 h 259715"/>
                          <a:gd name="connsiteX8" fmla="*/ 213568 w 613873"/>
                          <a:gd name="connsiteY8" fmla="*/ 215714 h 259715"/>
                          <a:gd name="connsiteX9" fmla="*/ 226446 w 613873"/>
                          <a:gd name="connsiteY9" fmla="*/ 208201 h 259715"/>
                          <a:gd name="connsiteX10" fmla="*/ 235032 w 613873"/>
                          <a:gd name="connsiteY10" fmla="*/ 203908 h 259715"/>
                          <a:gd name="connsiteX11" fmla="*/ 246837 w 613873"/>
                          <a:gd name="connsiteY11" fmla="*/ 195322 h 259715"/>
                          <a:gd name="connsiteX12" fmla="*/ 281179 w 613873"/>
                          <a:gd name="connsiteY12" fmla="*/ 145955 h 259715"/>
                          <a:gd name="connsiteX13" fmla="*/ 292985 w 613873"/>
                          <a:gd name="connsiteY13" fmla="*/ 135223 h 259715"/>
                          <a:gd name="connsiteX14" fmla="*/ 306936 w 613873"/>
                          <a:gd name="connsiteY14" fmla="*/ 118052 h 259715"/>
                          <a:gd name="connsiteX15" fmla="*/ 316595 w 613873"/>
                          <a:gd name="connsiteY15" fmla="*/ 103027 h 259715"/>
                          <a:gd name="connsiteX16" fmla="*/ 330547 w 613873"/>
                          <a:gd name="connsiteY16" fmla="*/ 91222 h 259715"/>
                          <a:gd name="connsiteX17" fmla="*/ 356303 w 613873"/>
                          <a:gd name="connsiteY17" fmla="*/ 85856 h 259715"/>
                          <a:gd name="connsiteX18" fmla="*/ 365963 w 613873"/>
                          <a:gd name="connsiteY18" fmla="*/ 84783 h 259715"/>
                          <a:gd name="connsiteX19" fmla="*/ 405671 w 613873"/>
                          <a:gd name="connsiteY19" fmla="*/ 84783 h 259715"/>
                          <a:gd name="connsiteX20" fmla="*/ 440013 w 613873"/>
                          <a:gd name="connsiteY20" fmla="*/ 84783 h 259715"/>
                          <a:gd name="connsiteX21" fmla="*/ 471137 w 613873"/>
                          <a:gd name="connsiteY21" fmla="*/ 83709 h 259715"/>
                          <a:gd name="connsiteX22" fmla="*/ 509772 w 613873"/>
                          <a:gd name="connsiteY22" fmla="*/ 85856 h 259715"/>
                          <a:gd name="connsiteX23" fmla="*/ 535529 w 613873"/>
                          <a:gd name="connsiteY23" fmla="*/ 89076 h 259715"/>
                          <a:gd name="connsiteX24" fmla="*/ 563432 w 613873"/>
                          <a:gd name="connsiteY24" fmla="*/ 89076 h 259715"/>
                          <a:gd name="connsiteX25" fmla="*/ 587043 w 613873"/>
                          <a:gd name="connsiteY25" fmla="*/ 90149 h 259715"/>
                          <a:gd name="connsiteX26" fmla="*/ 604214 w 613873"/>
                          <a:gd name="connsiteY26" fmla="*/ 74051 h 259715"/>
                          <a:gd name="connsiteX27" fmla="*/ 613873 w 613873"/>
                          <a:gd name="connsiteY27" fmla="*/ 61172 h 259715"/>
                          <a:gd name="connsiteX28" fmla="*/ 606360 w 613873"/>
                          <a:gd name="connsiteY28" fmla="*/ 49367 h 259715"/>
                          <a:gd name="connsiteX29" fmla="*/ 600994 w 613873"/>
                          <a:gd name="connsiteY29" fmla="*/ 44001 h 259715"/>
                          <a:gd name="connsiteX30" fmla="*/ 446453 w 613873"/>
                          <a:gd name="connsiteY30" fmla="*/ 9659 h 259715"/>
                          <a:gd name="connsiteX31" fmla="*/ 399232 w 613873"/>
                          <a:gd name="connsiteY31" fmla="*/ 3219 h 259715"/>
                          <a:gd name="connsiteX32" fmla="*/ 388500 w 613873"/>
                          <a:gd name="connsiteY32" fmla="*/ 0 h 259715"/>
                          <a:gd name="connsiteX33" fmla="*/ 356303 w 613873"/>
                          <a:gd name="connsiteY33" fmla="*/ 0 h 259715"/>
                          <a:gd name="connsiteX34" fmla="*/ 327327 w 613873"/>
                          <a:gd name="connsiteY34" fmla="*/ 10732 h 259715"/>
                          <a:gd name="connsiteX35" fmla="*/ 305863 w 613873"/>
                          <a:gd name="connsiteY35" fmla="*/ 37562 h 259715"/>
                          <a:gd name="connsiteX36" fmla="*/ 280106 w 613873"/>
                          <a:gd name="connsiteY36" fmla="*/ 105173 h 259715"/>
                          <a:gd name="connsiteX37" fmla="*/ 259715 w 613873"/>
                          <a:gd name="connsiteY37" fmla="*/ 143809 h 259715"/>
                          <a:gd name="connsiteX38" fmla="*/ 215714 w 613873"/>
                          <a:gd name="connsiteY38" fmla="*/ 172785 h 259715"/>
                          <a:gd name="connsiteX39" fmla="*/ 134150 w 613873"/>
                          <a:gd name="connsiteY39" fmla="*/ 206054 h 259715"/>
                          <a:gd name="connsiteX40" fmla="*/ 0 w 613873"/>
                          <a:gd name="connsiteY40" fmla="*/ 251129 h 259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613873" h="259715" fill="none" extrusionOk="0">
                            <a:moveTo>
                              <a:pt x="0" y="251129"/>
                            </a:moveTo>
                            <a:cubicBezTo>
                              <a:pt x="27059" y="253369"/>
                              <a:pt x="37851" y="255698"/>
                              <a:pt x="57953" y="256495"/>
                            </a:cubicBezTo>
                            <a:cubicBezTo>
                              <a:pt x="68439" y="256963"/>
                              <a:pt x="86725" y="257120"/>
                              <a:pt x="90149" y="259715"/>
                            </a:cubicBezTo>
                            <a:cubicBezTo>
                              <a:pt x="105789" y="261025"/>
                              <a:pt x="119780" y="256937"/>
                              <a:pt x="126638" y="256495"/>
                            </a:cubicBezTo>
                            <a:cubicBezTo>
                              <a:pt x="134495" y="250365"/>
                              <a:pt x="141210" y="248248"/>
                              <a:pt x="150248" y="245763"/>
                            </a:cubicBezTo>
                            <a:cubicBezTo>
                              <a:pt x="154035" y="245025"/>
                              <a:pt x="157186" y="241950"/>
                              <a:pt x="158834" y="241470"/>
                            </a:cubicBezTo>
                            <a:cubicBezTo>
                              <a:pt x="166243" y="241698"/>
                              <a:pt x="176266" y="234020"/>
                              <a:pt x="185664" y="230738"/>
                            </a:cubicBezTo>
                            <a:cubicBezTo>
                              <a:pt x="189693" y="227996"/>
                              <a:pt x="195610" y="225544"/>
                              <a:pt x="202835" y="222153"/>
                            </a:cubicBezTo>
                            <a:cubicBezTo>
                              <a:pt x="207525" y="220597"/>
                              <a:pt x="209911" y="217112"/>
                              <a:pt x="213568" y="215714"/>
                            </a:cubicBezTo>
                            <a:cubicBezTo>
                              <a:pt x="218932" y="213364"/>
                              <a:pt x="223374" y="209702"/>
                              <a:pt x="226446" y="208201"/>
                            </a:cubicBezTo>
                            <a:cubicBezTo>
                              <a:pt x="229618" y="206105"/>
                              <a:pt x="233448" y="204066"/>
                              <a:pt x="235032" y="203908"/>
                            </a:cubicBezTo>
                            <a:cubicBezTo>
                              <a:pt x="239674" y="199744"/>
                              <a:pt x="244087" y="197944"/>
                              <a:pt x="246837" y="195322"/>
                            </a:cubicBezTo>
                            <a:cubicBezTo>
                              <a:pt x="266900" y="176328"/>
                              <a:pt x="266596" y="163757"/>
                              <a:pt x="281179" y="145955"/>
                            </a:cubicBezTo>
                            <a:cubicBezTo>
                              <a:pt x="284123" y="142320"/>
                              <a:pt x="291418" y="137184"/>
                              <a:pt x="292985" y="135223"/>
                            </a:cubicBezTo>
                            <a:cubicBezTo>
                              <a:pt x="298793" y="129236"/>
                              <a:pt x="301950" y="121598"/>
                              <a:pt x="306936" y="118052"/>
                            </a:cubicBezTo>
                            <a:cubicBezTo>
                              <a:pt x="311994" y="110779"/>
                              <a:pt x="314583" y="106923"/>
                              <a:pt x="316595" y="103027"/>
                            </a:cubicBezTo>
                            <a:cubicBezTo>
                              <a:pt x="318937" y="102297"/>
                              <a:pt x="326475" y="94414"/>
                              <a:pt x="330547" y="91222"/>
                            </a:cubicBezTo>
                            <a:cubicBezTo>
                              <a:pt x="342816" y="87362"/>
                              <a:pt x="345311" y="86104"/>
                              <a:pt x="356303" y="85856"/>
                            </a:cubicBezTo>
                            <a:cubicBezTo>
                              <a:pt x="358568" y="85546"/>
                              <a:pt x="362939" y="85889"/>
                              <a:pt x="365963" y="84783"/>
                            </a:cubicBezTo>
                            <a:cubicBezTo>
                              <a:pt x="373217" y="88306"/>
                              <a:pt x="395832" y="83869"/>
                              <a:pt x="405671" y="84783"/>
                            </a:cubicBezTo>
                            <a:cubicBezTo>
                              <a:pt x="419515" y="85139"/>
                              <a:pt x="431539" y="85075"/>
                              <a:pt x="440013" y="84783"/>
                            </a:cubicBezTo>
                            <a:cubicBezTo>
                              <a:pt x="447029" y="82382"/>
                              <a:pt x="462014" y="85034"/>
                              <a:pt x="471137" y="83709"/>
                            </a:cubicBezTo>
                            <a:cubicBezTo>
                              <a:pt x="476724" y="82648"/>
                              <a:pt x="500087" y="86327"/>
                              <a:pt x="509772" y="85856"/>
                            </a:cubicBezTo>
                            <a:cubicBezTo>
                              <a:pt x="517511" y="85800"/>
                              <a:pt x="528109" y="88593"/>
                              <a:pt x="535529" y="89076"/>
                            </a:cubicBezTo>
                            <a:cubicBezTo>
                              <a:pt x="538948" y="88471"/>
                              <a:pt x="551177" y="91206"/>
                              <a:pt x="563432" y="89076"/>
                            </a:cubicBezTo>
                            <a:cubicBezTo>
                              <a:pt x="573580" y="89552"/>
                              <a:pt x="582976" y="91216"/>
                              <a:pt x="587043" y="90149"/>
                            </a:cubicBezTo>
                            <a:cubicBezTo>
                              <a:pt x="597210" y="84092"/>
                              <a:pt x="595645" y="80678"/>
                              <a:pt x="604214" y="74051"/>
                            </a:cubicBezTo>
                            <a:cubicBezTo>
                              <a:pt x="605740" y="72621"/>
                              <a:pt x="611323" y="63783"/>
                              <a:pt x="613873" y="61172"/>
                            </a:cubicBezTo>
                            <a:cubicBezTo>
                              <a:pt x="610878" y="57692"/>
                              <a:pt x="608086" y="51258"/>
                              <a:pt x="606360" y="49367"/>
                            </a:cubicBezTo>
                            <a:cubicBezTo>
                              <a:pt x="603932" y="46906"/>
                              <a:pt x="603180" y="45547"/>
                              <a:pt x="600994" y="44001"/>
                            </a:cubicBezTo>
                            <a:cubicBezTo>
                              <a:pt x="554851" y="31509"/>
                              <a:pt x="470451" y="20935"/>
                              <a:pt x="446453" y="9659"/>
                            </a:cubicBezTo>
                            <a:cubicBezTo>
                              <a:pt x="423118" y="10127"/>
                              <a:pt x="404714" y="2917"/>
                              <a:pt x="399232" y="3219"/>
                            </a:cubicBezTo>
                            <a:cubicBezTo>
                              <a:pt x="396298" y="2823"/>
                              <a:pt x="390160" y="759"/>
                              <a:pt x="388500" y="0"/>
                            </a:cubicBezTo>
                            <a:cubicBezTo>
                              <a:pt x="378945" y="-2337"/>
                              <a:pt x="360969" y="1480"/>
                              <a:pt x="356303" y="0"/>
                            </a:cubicBezTo>
                            <a:cubicBezTo>
                              <a:pt x="344355" y="6908"/>
                              <a:pt x="341175" y="7011"/>
                              <a:pt x="327327" y="10732"/>
                            </a:cubicBezTo>
                            <a:cubicBezTo>
                              <a:pt x="320672" y="18284"/>
                              <a:pt x="311451" y="28747"/>
                              <a:pt x="305863" y="37562"/>
                            </a:cubicBezTo>
                            <a:cubicBezTo>
                              <a:pt x="298825" y="67907"/>
                              <a:pt x="293941" y="75813"/>
                              <a:pt x="280106" y="105173"/>
                            </a:cubicBezTo>
                            <a:cubicBezTo>
                              <a:pt x="277905" y="111678"/>
                              <a:pt x="262608" y="128475"/>
                              <a:pt x="259715" y="143809"/>
                            </a:cubicBezTo>
                            <a:cubicBezTo>
                              <a:pt x="242604" y="153386"/>
                              <a:pt x="220562" y="171045"/>
                              <a:pt x="215714" y="172785"/>
                            </a:cubicBezTo>
                            <a:cubicBezTo>
                              <a:pt x="190526" y="179160"/>
                              <a:pt x="168372" y="190374"/>
                              <a:pt x="134150" y="206054"/>
                            </a:cubicBezTo>
                            <a:cubicBezTo>
                              <a:pt x="112065" y="213465"/>
                              <a:pt x="14648" y="238627"/>
                              <a:pt x="0" y="251129"/>
                            </a:cubicBezTo>
                            <a:close/>
                          </a:path>
                          <a:path w="613873" h="259715" stroke="0" extrusionOk="0">
                            <a:moveTo>
                              <a:pt x="0" y="251129"/>
                            </a:moveTo>
                            <a:cubicBezTo>
                              <a:pt x="7170" y="255176"/>
                              <a:pt x="42426" y="248956"/>
                              <a:pt x="57953" y="256495"/>
                            </a:cubicBezTo>
                            <a:cubicBezTo>
                              <a:pt x="66651" y="258236"/>
                              <a:pt x="80730" y="261123"/>
                              <a:pt x="90149" y="259715"/>
                            </a:cubicBezTo>
                            <a:cubicBezTo>
                              <a:pt x="106007" y="260846"/>
                              <a:pt x="111107" y="258420"/>
                              <a:pt x="126638" y="256495"/>
                            </a:cubicBezTo>
                            <a:cubicBezTo>
                              <a:pt x="137040" y="253453"/>
                              <a:pt x="147558" y="245702"/>
                              <a:pt x="150248" y="245763"/>
                            </a:cubicBezTo>
                            <a:cubicBezTo>
                              <a:pt x="152804" y="244709"/>
                              <a:pt x="155918" y="241926"/>
                              <a:pt x="158834" y="241470"/>
                            </a:cubicBezTo>
                            <a:cubicBezTo>
                              <a:pt x="162791" y="242108"/>
                              <a:pt x="181619" y="229624"/>
                              <a:pt x="185664" y="230738"/>
                            </a:cubicBezTo>
                            <a:cubicBezTo>
                              <a:pt x="193019" y="225482"/>
                              <a:pt x="195094" y="226796"/>
                              <a:pt x="202835" y="222153"/>
                            </a:cubicBezTo>
                            <a:cubicBezTo>
                              <a:pt x="204308" y="221783"/>
                              <a:pt x="209370" y="216890"/>
                              <a:pt x="213568" y="215714"/>
                            </a:cubicBezTo>
                            <a:cubicBezTo>
                              <a:pt x="217192" y="212301"/>
                              <a:pt x="220500" y="211804"/>
                              <a:pt x="226446" y="208201"/>
                            </a:cubicBezTo>
                            <a:cubicBezTo>
                              <a:pt x="230473" y="206875"/>
                              <a:pt x="232642" y="205999"/>
                              <a:pt x="235032" y="203908"/>
                            </a:cubicBezTo>
                            <a:cubicBezTo>
                              <a:pt x="240157" y="198768"/>
                              <a:pt x="241109" y="198178"/>
                              <a:pt x="246837" y="195322"/>
                            </a:cubicBezTo>
                            <a:cubicBezTo>
                              <a:pt x="257935" y="171374"/>
                              <a:pt x="264191" y="164212"/>
                              <a:pt x="281179" y="145955"/>
                            </a:cubicBezTo>
                            <a:cubicBezTo>
                              <a:pt x="287035" y="142443"/>
                              <a:pt x="291493" y="138040"/>
                              <a:pt x="292985" y="135223"/>
                            </a:cubicBezTo>
                            <a:cubicBezTo>
                              <a:pt x="294671" y="134593"/>
                              <a:pt x="301268" y="123918"/>
                              <a:pt x="306936" y="118052"/>
                            </a:cubicBezTo>
                            <a:cubicBezTo>
                              <a:pt x="310029" y="109665"/>
                              <a:pt x="313191" y="106550"/>
                              <a:pt x="316595" y="103027"/>
                            </a:cubicBezTo>
                            <a:cubicBezTo>
                              <a:pt x="319463" y="102045"/>
                              <a:pt x="324803" y="95367"/>
                              <a:pt x="330547" y="91222"/>
                            </a:cubicBezTo>
                            <a:cubicBezTo>
                              <a:pt x="342442" y="88109"/>
                              <a:pt x="345494" y="88179"/>
                              <a:pt x="356303" y="85856"/>
                            </a:cubicBezTo>
                            <a:cubicBezTo>
                              <a:pt x="357541" y="84953"/>
                              <a:pt x="364966" y="85761"/>
                              <a:pt x="365963" y="84783"/>
                            </a:cubicBezTo>
                            <a:cubicBezTo>
                              <a:pt x="381572" y="86377"/>
                              <a:pt x="399935" y="86588"/>
                              <a:pt x="405671" y="84783"/>
                            </a:cubicBezTo>
                            <a:cubicBezTo>
                              <a:pt x="413015" y="88267"/>
                              <a:pt x="429686" y="83557"/>
                              <a:pt x="440013" y="84783"/>
                            </a:cubicBezTo>
                            <a:cubicBezTo>
                              <a:pt x="450668" y="84428"/>
                              <a:pt x="461020" y="81850"/>
                              <a:pt x="471137" y="83709"/>
                            </a:cubicBezTo>
                            <a:cubicBezTo>
                              <a:pt x="480461" y="81843"/>
                              <a:pt x="494002" y="83076"/>
                              <a:pt x="509772" y="85856"/>
                            </a:cubicBezTo>
                            <a:cubicBezTo>
                              <a:pt x="518888" y="86661"/>
                              <a:pt x="531972" y="89740"/>
                              <a:pt x="535529" y="89076"/>
                            </a:cubicBezTo>
                            <a:cubicBezTo>
                              <a:pt x="538658" y="90721"/>
                              <a:pt x="555725" y="88749"/>
                              <a:pt x="563432" y="89076"/>
                            </a:cubicBezTo>
                            <a:cubicBezTo>
                              <a:pt x="567849" y="88934"/>
                              <a:pt x="578697" y="89516"/>
                              <a:pt x="587043" y="90149"/>
                            </a:cubicBezTo>
                            <a:cubicBezTo>
                              <a:pt x="591142" y="86416"/>
                              <a:pt x="602343" y="75451"/>
                              <a:pt x="604214" y="74051"/>
                            </a:cubicBezTo>
                            <a:cubicBezTo>
                              <a:pt x="608740" y="69318"/>
                              <a:pt x="609718" y="64458"/>
                              <a:pt x="613873" y="61172"/>
                            </a:cubicBezTo>
                            <a:cubicBezTo>
                              <a:pt x="611544" y="55656"/>
                              <a:pt x="608461" y="52530"/>
                              <a:pt x="606360" y="49367"/>
                            </a:cubicBezTo>
                            <a:cubicBezTo>
                              <a:pt x="605268" y="47900"/>
                              <a:pt x="602217" y="45576"/>
                              <a:pt x="600994" y="44001"/>
                            </a:cubicBezTo>
                            <a:cubicBezTo>
                              <a:pt x="567789" y="37853"/>
                              <a:pt x="501332" y="28269"/>
                              <a:pt x="446453" y="9659"/>
                            </a:cubicBezTo>
                            <a:cubicBezTo>
                              <a:pt x="428528" y="10865"/>
                              <a:pt x="406586" y="489"/>
                              <a:pt x="399232" y="3219"/>
                            </a:cubicBezTo>
                            <a:cubicBezTo>
                              <a:pt x="396500" y="1597"/>
                              <a:pt x="392224" y="1065"/>
                              <a:pt x="388500" y="0"/>
                            </a:cubicBezTo>
                            <a:cubicBezTo>
                              <a:pt x="381767" y="-2455"/>
                              <a:pt x="363171" y="2926"/>
                              <a:pt x="356303" y="0"/>
                            </a:cubicBezTo>
                            <a:cubicBezTo>
                              <a:pt x="345702" y="1882"/>
                              <a:pt x="341326" y="8301"/>
                              <a:pt x="327327" y="10732"/>
                            </a:cubicBezTo>
                            <a:cubicBezTo>
                              <a:pt x="321074" y="21857"/>
                              <a:pt x="309006" y="34778"/>
                              <a:pt x="305863" y="37562"/>
                            </a:cubicBezTo>
                            <a:cubicBezTo>
                              <a:pt x="296311" y="62299"/>
                              <a:pt x="279649" y="95477"/>
                              <a:pt x="280106" y="105173"/>
                            </a:cubicBezTo>
                            <a:cubicBezTo>
                              <a:pt x="281993" y="112450"/>
                              <a:pt x="266786" y="129918"/>
                              <a:pt x="259715" y="143809"/>
                            </a:cubicBezTo>
                            <a:cubicBezTo>
                              <a:pt x="247040" y="153748"/>
                              <a:pt x="224763" y="163447"/>
                              <a:pt x="215714" y="172785"/>
                            </a:cubicBezTo>
                            <a:cubicBezTo>
                              <a:pt x="188154" y="174438"/>
                              <a:pt x="161770" y="193103"/>
                              <a:pt x="134150" y="206054"/>
                            </a:cubicBezTo>
                            <a:cubicBezTo>
                              <a:pt x="118777" y="223554"/>
                              <a:pt x="20711" y="251738"/>
                              <a:pt x="0" y="251129"/>
                            </a:cubicBezTo>
                            <a:close/>
                          </a:path>
                          <a:path w="613873" h="259715" fill="none" stroke="0" extrusionOk="0">
                            <a:moveTo>
                              <a:pt x="0" y="251129"/>
                            </a:moveTo>
                            <a:cubicBezTo>
                              <a:pt x="27386" y="252602"/>
                              <a:pt x="38592" y="258176"/>
                              <a:pt x="57953" y="256495"/>
                            </a:cubicBezTo>
                            <a:cubicBezTo>
                              <a:pt x="68639" y="256989"/>
                              <a:pt x="86747" y="256819"/>
                              <a:pt x="90149" y="259715"/>
                            </a:cubicBezTo>
                            <a:cubicBezTo>
                              <a:pt x="105339" y="260103"/>
                              <a:pt x="119174" y="256772"/>
                              <a:pt x="126638" y="256495"/>
                            </a:cubicBezTo>
                            <a:cubicBezTo>
                              <a:pt x="134449" y="251655"/>
                              <a:pt x="141906" y="249429"/>
                              <a:pt x="150248" y="245763"/>
                            </a:cubicBezTo>
                            <a:cubicBezTo>
                              <a:pt x="153528" y="244870"/>
                              <a:pt x="157197" y="241795"/>
                              <a:pt x="158834" y="241470"/>
                            </a:cubicBezTo>
                            <a:cubicBezTo>
                              <a:pt x="165574" y="241337"/>
                              <a:pt x="175783" y="232679"/>
                              <a:pt x="185664" y="230738"/>
                            </a:cubicBezTo>
                            <a:cubicBezTo>
                              <a:pt x="189099" y="229289"/>
                              <a:pt x="195023" y="225308"/>
                              <a:pt x="202835" y="222153"/>
                            </a:cubicBezTo>
                            <a:cubicBezTo>
                              <a:pt x="207201" y="220467"/>
                              <a:pt x="210387" y="217237"/>
                              <a:pt x="213568" y="215714"/>
                            </a:cubicBezTo>
                            <a:cubicBezTo>
                              <a:pt x="217712" y="213584"/>
                              <a:pt x="223039" y="209222"/>
                              <a:pt x="226446" y="208201"/>
                            </a:cubicBezTo>
                            <a:cubicBezTo>
                              <a:pt x="229785" y="205971"/>
                              <a:pt x="233354" y="203676"/>
                              <a:pt x="235032" y="203908"/>
                            </a:cubicBezTo>
                            <a:cubicBezTo>
                              <a:pt x="239663" y="199979"/>
                              <a:pt x="244266" y="198170"/>
                              <a:pt x="246837" y="195322"/>
                            </a:cubicBezTo>
                            <a:cubicBezTo>
                              <a:pt x="265605" y="172844"/>
                              <a:pt x="263861" y="163820"/>
                              <a:pt x="281179" y="145955"/>
                            </a:cubicBezTo>
                            <a:cubicBezTo>
                              <a:pt x="284238" y="142620"/>
                              <a:pt x="291372" y="136674"/>
                              <a:pt x="292985" y="135223"/>
                            </a:cubicBezTo>
                            <a:cubicBezTo>
                              <a:pt x="299282" y="128314"/>
                              <a:pt x="301771" y="121247"/>
                              <a:pt x="306936" y="118052"/>
                            </a:cubicBezTo>
                            <a:cubicBezTo>
                              <a:pt x="312179" y="110942"/>
                              <a:pt x="315129" y="106396"/>
                              <a:pt x="316595" y="103027"/>
                            </a:cubicBezTo>
                            <a:cubicBezTo>
                              <a:pt x="319019" y="103210"/>
                              <a:pt x="325920" y="93230"/>
                              <a:pt x="330547" y="91222"/>
                            </a:cubicBezTo>
                            <a:cubicBezTo>
                              <a:pt x="343252" y="87623"/>
                              <a:pt x="345886" y="86650"/>
                              <a:pt x="356303" y="85856"/>
                            </a:cubicBezTo>
                            <a:cubicBezTo>
                              <a:pt x="358335" y="85620"/>
                              <a:pt x="362580" y="85612"/>
                              <a:pt x="365963" y="84783"/>
                            </a:cubicBezTo>
                            <a:cubicBezTo>
                              <a:pt x="371362" y="86734"/>
                              <a:pt x="396205" y="83660"/>
                              <a:pt x="405671" y="84783"/>
                            </a:cubicBezTo>
                            <a:cubicBezTo>
                              <a:pt x="419702" y="86297"/>
                              <a:pt x="431693" y="84371"/>
                              <a:pt x="440013" y="84783"/>
                            </a:cubicBezTo>
                            <a:cubicBezTo>
                              <a:pt x="446801" y="81934"/>
                              <a:pt x="462855" y="86127"/>
                              <a:pt x="471137" y="83709"/>
                            </a:cubicBezTo>
                            <a:cubicBezTo>
                              <a:pt x="476283" y="82560"/>
                              <a:pt x="499498" y="85987"/>
                              <a:pt x="509772" y="85856"/>
                            </a:cubicBezTo>
                            <a:cubicBezTo>
                              <a:pt x="516741" y="85330"/>
                              <a:pt x="529342" y="89277"/>
                              <a:pt x="535529" y="89076"/>
                            </a:cubicBezTo>
                            <a:cubicBezTo>
                              <a:pt x="537574" y="89464"/>
                              <a:pt x="551340" y="89997"/>
                              <a:pt x="563432" y="89076"/>
                            </a:cubicBezTo>
                            <a:cubicBezTo>
                              <a:pt x="573493" y="90349"/>
                              <a:pt x="582341" y="91925"/>
                              <a:pt x="587043" y="90149"/>
                            </a:cubicBezTo>
                            <a:cubicBezTo>
                              <a:pt x="597133" y="83589"/>
                              <a:pt x="594754" y="80459"/>
                              <a:pt x="604214" y="74051"/>
                            </a:cubicBezTo>
                            <a:cubicBezTo>
                              <a:pt x="606419" y="72863"/>
                              <a:pt x="611840" y="64505"/>
                              <a:pt x="613873" y="61172"/>
                            </a:cubicBezTo>
                            <a:cubicBezTo>
                              <a:pt x="611410" y="58424"/>
                              <a:pt x="608217" y="51523"/>
                              <a:pt x="606360" y="49367"/>
                            </a:cubicBezTo>
                            <a:cubicBezTo>
                              <a:pt x="604146" y="46869"/>
                              <a:pt x="603069" y="45424"/>
                              <a:pt x="600994" y="44001"/>
                            </a:cubicBezTo>
                            <a:cubicBezTo>
                              <a:pt x="554705" y="27858"/>
                              <a:pt x="475053" y="20279"/>
                              <a:pt x="446453" y="9659"/>
                            </a:cubicBezTo>
                            <a:cubicBezTo>
                              <a:pt x="423136" y="10016"/>
                              <a:pt x="404708" y="3348"/>
                              <a:pt x="399232" y="3219"/>
                            </a:cubicBezTo>
                            <a:cubicBezTo>
                              <a:pt x="396490" y="2626"/>
                              <a:pt x="390125" y="491"/>
                              <a:pt x="388500" y="0"/>
                            </a:cubicBezTo>
                            <a:cubicBezTo>
                              <a:pt x="378138" y="-1949"/>
                              <a:pt x="360401" y="881"/>
                              <a:pt x="356303" y="0"/>
                            </a:cubicBezTo>
                            <a:cubicBezTo>
                              <a:pt x="343800" y="6973"/>
                              <a:pt x="340842" y="6323"/>
                              <a:pt x="327327" y="10732"/>
                            </a:cubicBezTo>
                            <a:cubicBezTo>
                              <a:pt x="319818" y="17169"/>
                              <a:pt x="311800" y="29598"/>
                              <a:pt x="305863" y="37562"/>
                            </a:cubicBezTo>
                            <a:cubicBezTo>
                              <a:pt x="296829" y="67225"/>
                              <a:pt x="294687" y="75907"/>
                              <a:pt x="280106" y="105173"/>
                            </a:cubicBezTo>
                            <a:cubicBezTo>
                              <a:pt x="275173" y="110454"/>
                              <a:pt x="264609" y="130531"/>
                              <a:pt x="259715" y="143809"/>
                            </a:cubicBezTo>
                            <a:cubicBezTo>
                              <a:pt x="241823" y="153643"/>
                              <a:pt x="221113" y="171163"/>
                              <a:pt x="215714" y="172785"/>
                            </a:cubicBezTo>
                            <a:cubicBezTo>
                              <a:pt x="193855" y="176196"/>
                              <a:pt x="165741" y="191719"/>
                              <a:pt x="134150" y="206054"/>
                            </a:cubicBezTo>
                            <a:cubicBezTo>
                              <a:pt x="111981" y="213220"/>
                              <a:pt x="15056" y="238629"/>
                              <a:pt x="0" y="251129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1338B00-CE97-4161-832C-75CE448CC55C}"/>
                  </a:ext>
                </a:extLst>
              </p:cNvPr>
              <p:cNvSpPr/>
              <p:nvPr/>
            </p:nvSpPr>
            <p:spPr>
              <a:xfrm>
                <a:off x="3248025" y="4318000"/>
                <a:ext cx="1566863" cy="1785938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 fill="none" extrusionOk="0">
                    <a:moveTo>
                      <a:pt x="1517650" y="0"/>
                    </a:moveTo>
                    <a:cubicBezTo>
                      <a:pt x="1460920" y="62299"/>
                      <a:pt x="1436542" y="48491"/>
                      <a:pt x="1379538" y="115888"/>
                    </a:cubicBezTo>
                    <a:cubicBezTo>
                      <a:pt x="1359721" y="139571"/>
                      <a:pt x="1294205" y="201097"/>
                      <a:pt x="1227138" y="238125"/>
                    </a:cubicBezTo>
                    <a:cubicBezTo>
                      <a:pt x="1207619" y="260088"/>
                      <a:pt x="1150926" y="286888"/>
                      <a:pt x="1109663" y="336550"/>
                    </a:cubicBezTo>
                    <a:cubicBezTo>
                      <a:pt x="1059498" y="380969"/>
                      <a:pt x="1022698" y="388376"/>
                      <a:pt x="996950" y="414338"/>
                    </a:cubicBezTo>
                    <a:cubicBezTo>
                      <a:pt x="974269" y="424427"/>
                      <a:pt x="967209" y="433405"/>
                      <a:pt x="952500" y="439738"/>
                    </a:cubicBezTo>
                    <a:cubicBezTo>
                      <a:pt x="936535" y="442141"/>
                      <a:pt x="899843" y="447625"/>
                      <a:pt x="879475" y="444500"/>
                    </a:cubicBezTo>
                    <a:cubicBezTo>
                      <a:pt x="852638" y="443522"/>
                      <a:pt x="831241" y="446846"/>
                      <a:pt x="815975" y="441325"/>
                    </a:cubicBezTo>
                    <a:cubicBezTo>
                      <a:pt x="796213" y="435983"/>
                      <a:pt x="763901" y="436303"/>
                      <a:pt x="757238" y="436563"/>
                    </a:cubicBezTo>
                    <a:cubicBezTo>
                      <a:pt x="742828" y="434565"/>
                      <a:pt x="712978" y="433610"/>
                      <a:pt x="706438" y="434975"/>
                    </a:cubicBezTo>
                    <a:cubicBezTo>
                      <a:pt x="688531" y="437867"/>
                      <a:pt x="679137" y="437174"/>
                      <a:pt x="657225" y="434975"/>
                    </a:cubicBezTo>
                    <a:cubicBezTo>
                      <a:pt x="638782" y="436228"/>
                      <a:pt x="619391" y="440824"/>
                      <a:pt x="612775" y="441325"/>
                    </a:cubicBezTo>
                    <a:cubicBezTo>
                      <a:pt x="603411" y="440757"/>
                      <a:pt x="580261" y="444601"/>
                      <a:pt x="569913" y="449263"/>
                    </a:cubicBezTo>
                    <a:cubicBezTo>
                      <a:pt x="556573" y="457925"/>
                      <a:pt x="528177" y="462730"/>
                      <a:pt x="519113" y="465138"/>
                    </a:cubicBezTo>
                    <a:cubicBezTo>
                      <a:pt x="502447" y="472533"/>
                      <a:pt x="468173" y="491097"/>
                      <a:pt x="458788" y="488950"/>
                    </a:cubicBezTo>
                    <a:cubicBezTo>
                      <a:pt x="444081" y="488491"/>
                      <a:pt x="390123" y="523963"/>
                      <a:pt x="376238" y="536575"/>
                    </a:cubicBezTo>
                    <a:cubicBezTo>
                      <a:pt x="345876" y="547447"/>
                      <a:pt x="321121" y="577722"/>
                      <a:pt x="292100" y="595313"/>
                    </a:cubicBezTo>
                    <a:cubicBezTo>
                      <a:pt x="263995" y="619040"/>
                      <a:pt x="254786" y="629513"/>
                      <a:pt x="234950" y="647700"/>
                    </a:cubicBezTo>
                    <a:cubicBezTo>
                      <a:pt x="231569" y="652612"/>
                      <a:pt x="217869" y="658788"/>
                      <a:pt x="209550" y="666750"/>
                    </a:cubicBezTo>
                    <a:cubicBezTo>
                      <a:pt x="204249" y="675436"/>
                      <a:pt x="182003" y="691601"/>
                      <a:pt x="165100" y="698500"/>
                    </a:cubicBezTo>
                    <a:cubicBezTo>
                      <a:pt x="137869" y="719474"/>
                      <a:pt x="110836" y="750988"/>
                      <a:pt x="103188" y="769938"/>
                    </a:cubicBezTo>
                    <a:cubicBezTo>
                      <a:pt x="85643" y="801310"/>
                      <a:pt x="78030" y="818750"/>
                      <a:pt x="52388" y="860425"/>
                    </a:cubicBezTo>
                    <a:cubicBezTo>
                      <a:pt x="47798" y="898656"/>
                      <a:pt x="30470" y="915684"/>
                      <a:pt x="25400" y="960438"/>
                    </a:cubicBezTo>
                    <a:cubicBezTo>
                      <a:pt x="27507" y="988418"/>
                      <a:pt x="2052" y="1057628"/>
                      <a:pt x="0" y="1100138"/>
                    </a:cubicBezTo>
                    <a:cubicBezTo>
                      <a:pt x="1214" y="1107890"/>
                      <a:pt x="6376" y="1140379"/>
                      <a:pt x="6350" y="1158875"/>
                    </a:cubicBezTo>
                    <a:cubicBezTo>
                      <a:pt x="10271" y="1184490"/>
                      <a:pt x="4978" y="1222830"/>
                      <a:pt x="0" y="1235075"/>
                    </a:cubicBezTo>
                    <a:cubicBezTo>
                      <a:pt x="-1631" y="1259017"/>
                      <a:pt x="10875" y="1276162"/>
                      <a:pt x="15875" y="1316038"/>
                    </a:cubicBezTo>
                    <a:cubicBezTo>
                      <a:pt x="21831" y="1322444"/>
                      <a:pt x="24234" y="1352491"/>
                      <a:pt x="31750" y="1365250"/>
                    </a:cubicBezTo>
                    <a:cubicBezTo>
                      <a:pt x="41803" y="1386695"/>
                      <a:pt x="47822" y="1397786"/>
                      <a:pt x="50800" y="1414463"/>
                    </a:cubicBezTo>
                    <a:cubicBezTo>
                      <a:pt x="59800" y="1426630"/>
                      <a:pt x="63975" y="1462039"/>
                      <a:pt x="68263" y="1482725"/>
                    </a:cubicBezTo>
                    <a:cubicBezTo>
                      <a:pt x="86397" y="1504805"/>
                      <a:pt x="91478" y="1525983"/>
                      <a:pt x="107950" y="1541463"/>
                    </a:cubicBezTo>
                    <a:cubicBezTo>
                      <a:pt x="133123" y="1546141"/>
                      <a:pt x="186793" y="1601332"/>
                      <a:pt x="220663" y="1647825"/>
                    </a:cubicBezTo>
                    <a:cubicBezTo>
                      <a:pt x="234709" y="1661295"/>
                      <a:pt x="305444" y="1700646"/>
                      <a:pt x="327025" y="1719263"/>
                    </a:cubicBezTo>
                    <a:cubicBezTo>
                      <a:pt x="355084" y="1718809"/>
                      <a:pt x="431554" y="1765225"/>
                      <a:pt x="452438" y="1765300"/>
                    </a:cubicBezTo>
                    <a:cubicBezTo>
                      <a:pt x="524820" y="1771655"/>
                      <a:pt x="554198" y="1782684"/>
                      <a:pt x="596900" y="1785938"/>
                    </a:cubicBezTo>
                    <a:cubicBezTo>
                      <a:pt x="607141" y="1780705"/>
                      <a:pt x="637913" y="1786919"/>
                      <a:pt x="655638" y="1781175"/>
                    </a:cubicBezTo>
                    <a:cubicBezTo>
                      <a:pt x="758788" y="1754833"/>
                      <a:pt x="770192" y="1727021"/>
                      <a:pt x="863600" y="1709738"/>
                    </a:cubicBezTo>
                    <a:cubicBezTo>
                      <a:pt x="904345" y="1699499"/>
                      <a:pt x="1014061" y="1618621"/>
                      <a:pt x="1076325" y="1597025"/>
                    </a:cubicBezTo>
                    <a:cubicBezTo>
                      <a:pt x="1098964" y="1588474"/>
                      <a:pt x="1159502" y="1497166"/>
                      <a:pt x="1189038" y="1484313"/>
                    </a:cubicBezTo>
                    <a:cubicBezTo>
                      <a:pt x="1198498" y="1470876"/>
                      <a:pt x="1237997" y="1423941"/>
                      <a:pt x="1282700" y="1395413"/>
                    </a:cubicBezTo>
                    <a:cubicBezTo>
                      <a:pt x="1311400" y="1344105"/>
                      <a:pt x="1333751" y="1331758"/>
                      <a:pt x="1354138" y="1282700"/>
                    </a:cubicBezTo>
                    <a:cubicBezTo>
                      <a:pt x="1375060" y="1245066"/>
                      <a:pt x="1375853" y="1222047"/>
                      <a:pt x="1395413" y="1173163"/>
                    </a:cubicBezTo>
                    <a:cubicBezTo>
                      <a:pt x="1384614" y="1100922"/>
                      <a:pt x="1408389" y="1021789"/>
                      <a:pt x="1400175" y="1001713"/>
                    </a:cubicBezTo>
                    <a:cubicBezTo>
                      <a:pt x="1398884" y="942116"/>
                      <a:pt x="1374724" y="858849"/>
                      <a:pt x="1362075" y="841375"/>
                    </a:cubicBezTo>
                    <a:cubicBezTo>
                      <a:pt x="1361134" y="821920"/>
                      <a:pt x="1332328" y="788441"/>
                      <a:pt x="1314450" y="754063"/>
                    </a:cubicBezTo>
                    <a:cubicBezTo>
                      <a:pt x="1268633" y="718073"/>
                      <a:pt x="1256786" y="704183"/>
                      <a:pt x="1228725" y="657225"/>
                    </a:cubicBezTo>
                    <a:cubicBezTo>
                      <a:pt x="1222800" y="632799"/>
                      <a:pt x="1208169" y="598192"/>
                      <a:pt x="1195388" y="581025"/>
                    </a:cubicBezTo>
                    <a:cubicBezTo>
                      <a:pt x="1202411" y="558779"/>
                      <a:pt x="1197672" y="530416"/>
                      <a:pt x="1196975" y="501650"/>
                    </a:cubicBezTo>
                    <a:cubicBezTo>
                      <a:pt x="1214216" y="465752"/>
                      <a:pt x="1210815" y="449897"/>
                      <a:pt x="1225550" y="407988"/>
                    </a:cubicBezTo>
                    <a:cubicBezTo>
                      <a:pt x="1237803" y="379475"/>
                      <a:pt x="1275863" y="360939"/>
                      <a:pt x="1300163" y="322263"/>
                    </a:cubicBezTo>
                    <a:cubicBezTo>
                      <a:pt x="1384872" y="268938"/>
                      <a:pt x="1469852" y="205759"/>
                      <a:pt x="1566863" y="93663"/>
                    </a:cubicBezTo>
                    <a:cubicBezTo>
                      <a:pt x="1550407" y="72187"/>
                      <a:pt x="1542019" y="53428"/>
                      <a:pt x="1533525" y="47625"/>
                    </a:cubicBezTo>
                    <a:cubicBezTo>
                      <a:pt x="1532074" y="35775"/>
                      <a:pt x="1525855" y="18619"/>
                      <a:pt x="1517650" y="0"/>
                    </a:cubicBezTo>
                    <a:close/>
                  </a:path>
                  <a:path w="1566863" h="1785938" stroke="0" extrusionOk="0">
                    <a:moveTo>
                      <a:pt x="1517650" y="0"/>
                    </a:moveTo>
                    <a:cubicBezTo>
                      <a:pt x="1486512" y="12033"/>
                      <a:pt x="1442839" y="61551"/>
                      <a:pt x="1379538" y="115888"/>
                    </a:cubicBezTo>
                    <a:cubicBezTo>
                      <a:pt x="1304407" y="155434"/>
                      <a:pt x="1291209" y="205866"/>
                      <a:pt x="1227138" y="238125"/>
                    </a:cubicBezTo>
                    <a:cubicBezTo>
                      <a:pt x="1192925" y="260547"/>
                      <a:pt x="1136687" y="325735"/>
                      <a:pt x="1109663" y="336550"/>
                    </a:cubicBezTo>
                    <a:cubicBezTo>
                      <a:pt x="1058151" y="371580"/>
                      <a:pt x="1033108" y="381215"/>
                      <a:pt x="996950" y="414338"/>
                    </a:cubicBezTo>
                    <a:cubicBezTo>
                      <a:pt x="980281" y="424307"/>
                      <a:pt x="972596" y="429789"/>
                      <a:pt x="952500" y="439738"/>
                    </a:cubicBezTo>
                    <a:cubicBezTo>
                      <a:pt x="916027" y="439800"/>
                      <a:pt x="914428" y="446905"/>
                      <a:pt x="879475" y="444500"/>
                    </a:cubicBezTo>
                    <a:cubicBezTo>
                      <a:pt x="863872" y="442444"/>
                      <a:pt x="822690" y="444116"/>
                      <a:pt x="815975" y="441325"/>
                    </a:cubicBezTo>
                    <a:cubicBezTo>
                      <a:pt x="796345" y="443373"/>
                      <a:pt x="774531" y="438316"/>
                      <a:pt x="757238" y="436563"/>
                    </a:cubicBezTo>
                    <a:cubicBezTo>
                      <a:pt x="739468" y="436588"/>
                      <a:pt x="727683" y="439582"/>
                      <a:pt x="706438" y="434975"/>
                    </a:cubicBezTo>
                    <a:cubicBezTo>
                      <a:pt x="694146" y="438584"/>
                      <a:pt x="670360" y="438744"/>
                      <a:pt x="657225" y="434975"/>
                    </a:cubicBezTo>
                    <a:cubicBezTo>
                      <a:pt x="651996" y="432173"/>
                      <a:pt x="629871" y="442851"/>
                      <a:pt x="612775" y="441325"/>
                    </a:cubicBezTo>
                    <a:cubicBezTo>
                      <a:pt x="602428" y="441033"/>
                      <a:pt x="581633" y="444828"/>
                      <a:pt x="569913" y="449263"/>
                    </a:cubicBezTo>
                    <a:cubicBezTo>
                      <a:pt x="557929" y="452054"/>
                      <a:pt x="526475" y="466910"/>
                      <a:pt x="519113" y="465138"/>
                    </a:cubicBezTo>
                    <a:cubicBezTo>
                      <a:pt x="495826" y="476767"/>
                      <a:pt x="481585" y="479716"/>
                      <a:pt x="458788" y="488950"/>
                    </a:cubicBezTo>
                    <a:cubicBezTo>
                      <a:pt x="433454" y="494092"/>
                      <a:pt x="398747" y="515732"/>
                      <a:pt x="376238" y="536575"/>
                    </a:cubicBezTo>
                    <a:cubicBezTo>
                      <a:pt x="354379" y="562672"/>
                      <a:pt x="302195" y="590152"/>
                      <a:pt x="292100" y="595313"/>
                    </a:cubicBezTo>
                    <a:cubicBezTo>
                      <a:pt x="277282" y="607462"/>
                      <a:pt x="237993" y="637099"/>
                      <a:pt x="234950" y="647700"/>
                    </a:cubicBezTo>
                    <a:cubicBezTo>
                      <a:pt x="228751" y="654484"/>
                      <a:pt x="222263" y="659911"/>
                      <a:pt x="209550" y="666750"/>
                    </a:cubicBezTo>
                    <a:cubicBezTo>
                      <a:pt x="191374" y="678127"/>
                      <a:pt x="180837" y="682223"/>
                      <a:pt x="165100" y="698500"/>
                    </a:cubicBezTo>
                    <a:cubicBezTo>
                      <a:pt x="141565" y="714116"/>
                      <a:pt x="116280" y="762560"/>
                      <a:pt x="103188" y="769938"/>
                    </a:cubicBezTo>
                    <a:cubicBezTo>
                      <a:pt x="94607" y="798851"/>
                      <a:pt x="63353" y="840665"/>
                      <a:pt x="52388" y="860425"/>
                    </a:cubicBezTo>
                    <a:cubicBezTo>
                      <a:pt x="40384" y="891921"/>
                      <a:pt x="35891" y="923625"/>
                      <a:pt x="25400" y="960438"/>
                    </a:cubicBezTo>
                    <a:cubicBezTo>
                      <a:pt x="6245" y="1022278"/>
                      <a:pt x="18866" y="1039646"/>
                      <a:pt x="0" y="1100138"/>
                    </a:cubicBezTo>
                    <a:cubicBezTo>
                      <a:pt x="4279" y="1109940"/>
                      <a:pt x="197" y="1131798"/>
                      <a:pt x="6350" y="1158875"/>
                    </a:cubicBezTo>
                    <a:cubicBezTo>
                      <a:pt x="5984" y="1173231"/>
                      <a:pt x="-2964" y="1223788"/>
                      <a:pt x="0" y="1235075"/>
                    </a:cubicBezTo>
                    <a:cubicBezTo>
                      <a:pt x="6485" y="1274948"/>
                      <a:pt x="7145" y="1304692"/>
                      <a:pt x="15875" y="1316038"/>
                    </a:cubicBezTo>
                    <a:cubicBezTo>
                      <a:pt x="22870" y="1332004"/>
                      <a:pt x="28777" y="1341309"/>
                      <a:pt x="31750" y="1365250"/>
                    </a:cubicBezTo>
                    <a:cubicBezTo>
                      <a:pt x="33848" y="1370500"/>
                      <a:pt x="44610" y="1410356"/>
                      <a:pt x="50800" y="1414463"/>
                    </a:cubicBezTo>
                    <a:cubicBezTo>
                      <a:pt x="55685" y="1425640"/>
                      <a:pt x="67127" y="1464379"/>
                      <a:pt x="68263" y="1482725"/>
                    </a:cubicBezTo>
                    <a:cubicBezTo>
                      <a:pt x="85852" y="1513544"/>
                      <a:pt x="95289" y="1520351"/>
                      <a:pt x="107950" y="1541463"/>
                    </a:cubicBezTo>
                    <a:cubicBezTo>
                      <a:pt x="132931" y="1576612"/>
                      <a:pt x="184418" y="1619648"/>
                      <a:pt x="220663" y="1647825"/>
                    </a:cubicBezTo>
                    <a:cubicBezTo>
                      <a:pt x="263609" y="1671483"/>
                      <a:pt x="290450" y="1683557"/>
                      <a:pt x="327025" y="1719263"/>
                    </a:cubicBezTo>
                    <a:cubicBezTo>
                      <a:pt x="376230" y="1740035"/>
                      <a:pt x="389619" y="1754669"/>
                      <a:pt x="452438" y="1765300"/>
                    </a:cubicBezTo>
                    <a:cubicBezTo>
                      <a:pt x="480241" y="1780615"/>
                      <a:pt x="550226" y="1784632"/>
                      <a:pt x="596900" y="1785938"/>
                    </a:cubicBezTo>
                    <a:cubicBezTo>
                      <a:pt x="608496" y="1784234"/>
                      <a:pt x="636109" y="1780931"/>
                      <a:pt x="655638" y="1781175"/>
                    </a:cubicBezTo>
                    <a:cubicBezTo>
                      <a:pt x="722441" y="1757720"/>
                      <a:pt x="814735" y="1737764"/>
                      <a:pt x="863600" y="1709738"/>
                    </a:cubicBezTo>
                    <a:cubicBezTo>
                      <a:pt x="934624" y="1694237"/>
                      <a:pt x="1012722" y="1645503"/>
                      <a:pt x="1076325" y="1597025"/>
                    </a:cubicBezTo>
                    <a:cubicBezTo>
                      <a:pt x="1134228" y="1555851"/>
                      <a:pt x="1128769" y="1531859"/>
                      <a:pt x="1189038" y="1484313"/>
                    </a:cubicBezTo>
                    <a:cubicBezTo>
                      <a:pt x="1207735" y="1456432"/>
                      <a:pt x="1261977" y="1407924"/>
                      <a:pt x="1282700" y="1395413"/>
                    </a:cubicBezTo>
                    <a:cubicBezTo>
                      <a:pt x="1296196" y="1374064"/>
                      <a:pt x="1344880" y="1315349"/>
                      <a:pt x="1354138" y="1282700"/>
                    </a:cubicBezTo>
                    <a:cubicBezTo>
                      <a:pt x="1367319" y="1266591"/>
                      <a:pt x="1377655" y="1209609"/>
                      <a:pt x="1395413" y="1173163"/>
                    </a:cubicBezTo>
                    <a:cubicBezTo>
                      <a:pt x="1396116" y="1150737"/>
                      <a:pt x="1393445" y="1019073"/>
                      <a:pt x="1400175" y="1001713"/>
                    </a:cubicBezTo>
                    <a:cubicBezTo>
                      <a:pt x="1376438" y="955989"/>
                      <a:pt x="1367702" y="871958"/>
                      <a:pt x="1362075" y="841375"/>
                    </a:cubicBezTo>
                    <a:cubicBezTo>
                      <a:pt x="1336498" y="804289"/>
                      <a:pt x="1322888" y="768798"/>
                      <a:pt x="1314450" y="754063"/>
                    </a:cubicBezTo>
                    <a:cubicBezTo>
                      <a:pt x="1290316" y="715043"/>
                      <a:pt x="1242006" y="678883"/>
                      <a:pt x="1228725" y="657225"/>
                    </a:cubicBezTo>
                    <a:cubicBezTo>
                      <a:pt x="1217149" y="624266"/>
                      <a:pt x="1211691" y="610728"/>
                      <a:pt x="1195388" y="581025"/>
                    </a:cubicBezTo>
                    <a:cubicBezTo>
                      <a:pt x="1201860" y="544305"/>
                      <a:pt x="1191108" y="529288"/>
                      <a:pt x="1196975" y="501650"/>
                    </a:cubicBezTo>
                    <a:cubicBezTo>
                      <a:pt x="1214606" y="463215"/>
                      <a:pt x="1219800" y="439891"/>
                      <a:pt x="1225550" y="407988"/>
                    </a:cubicBezTo>
                    <a:cubicBezTo>
                      <a:pt x="1236419" y="389709"/>
                      <a:pt x="1275437" y="337805"/>
                      <a:pt x="1300163" y="322263"/>
                    </a:cubicBezTo>
                    <a:cubicBezTo>
                      <a:pt x="1359852" y="294414"/>
                      <a:pt x="1458483" y="147874"/>
                      <a:pt x="1566863" y="93663"/>
                    </a:cubicBezTo>
                    <a:cubicBezTo>
                      <a:pt x="1560833" y="80176"/>
                      <a:pt x="1541414" y="63281"/>
                      <a:pt x="1533525" y="47625"/>
                    </a:cubicBezTo>
                    <a:cubicBezTo>
                      <a:pt x="1523494" y="28841"/>
                      <a:pt x="1519944" y="6431"/>
                      <a:pt x="1517650" y="0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025982 w 1059252"/>
                          <a:gd name="connsiteY0" fmla="*/ 0 h 1207354"/>
                          <a:gd name="connsiteX1" fmla="*/ 932614 w 1059252"/>
                          <a:gd name="connsiteY1" fmla="*/ 78344 h 1207354"/>
                          <a:gd name="connsiteX2" fmla="*/ 829586 w 1059252"/>
                          <a:gd name="connsiteY2" fmla="*/ 160980 h 1207354"/>
                          <a:gd name="connsiteX3" fmla="*/ 750169 w 1059252"/>
                          <a:gd name="connsiteY3" fmla="*/ 227519 h 1207354"/>
                          <a:gd name="connsiteX4" fmla="*/ 673971 w 1059252"/>
                          <a:gd name="connsiteY4" fmla="*/ 280106 h 1207354"/>
                          <a:gd name="connsiteX5" fmla="*/ 643921 w 1059252"/>
                          <a:gd name="connsiteY5" fmla="*/ 297277 h 1207354"/>
                          <a:gd name="connsiteX6" fmla="*/ 594554 w 1059252"/>
                          <a:gd name="connsiteY6" fmla="*/ 300496 h 1207354"/>
                          <a:gd name="connsiteX7" fmla="*/ 551626 w 1059252"/>
                          <a:gd name="connsiteY7" fmla="*/ 298350 h 1207354"/>
                          <a:gd name="connsiteX8" fmla="*/ 511918 w 1059252"/>
                          <a:gd name="connsiteY8" fmla="*/ 295131 h 1207354"/>
                          <a:gd name="connsiteX9" fmla="*/ 477575 w 1059252"/>
                          <a:gd name="connsiteY9" fmla="*/ 294057 h 1207354"/>
                          <a:gd name="connsiteX10" fmla="*/ 444306 w 1059252"/>
                          <a:gd name="connsiteY10" fmla="*/ 294057 h 1207354"/>
                          <a:gd name="connsiteX11" fmla="*/ 414256 w 1059252"/>
                          <a:gd name="connsiteY11" fmla="*/ 298350 h 1207354"/>
                          <a:gd name="connsiteX12" fmla="*/ 385280 w 1059252"/>
                          <a:gd name="connsiteY12" fmla="*/ 303716 h 1207354"/>
                          <a:gd name="connsiteX13" fmla="*/ 350937 w 1059252"/>
                          <a:gd name="connsiteY13" fmla="*/ 314448 h 1207354"/>
                          <a:gd name="connsiteX14" fmla="*/ 310156 w 1059252"/>
                          <a:gd name="connsiteY14" fmla="*/ 330546 h 1207354"/>
                          <a:gd name="connsiteX15" fmla="*/ 254349 w 1059252"/>
                          <a:gd name="connsiteY15" fmla="*/ 362742 h 1207354"/>
                          <a:gd name="connsiteX16" fmla="*/ 197469 w 1059252"/>
                          <a:gd name="connsiteY16" fmla="*/ 402451 h 1207354"/>
                          <a:gd name="connsiteX17" fmla="*/ 158834 w 1059252"/>
                          <a:gd name="connsiteY17" fmla="*/ 437866 h 1207354"/>
                          <a:gd name="connsiteX18" fmla="*/ 141662 w 1059252"/>
                          <a:gd name="connsiteY18" fmla="*/ 450745 h 1207354"/>
                          <a:gd name="connsiteX19" fmla="*/ 111613 w 1059252"/>
                          <a:gd name="connsiteY19" fmla="*/ 472209 h 1207354"/>
                          <a:gd name="connsiteX20" fmla="*/ 69758 w 1059252"/>
                          <a:gd name="connsiteY20" fmla="*/ 520503 h 1207354"/>
                          <a:gd name="connsiteX21" fmla="*/ 35416 w 1059252"/>
                          <a:gd name="connsiteY21" fmla="*/ 581676 h 1207354"/>
                          <a:gd name="connsiteX22" fmla="*/ 17171 w 1059252"/>
                          <a:gd name="connsiteY22" fmla="*/ 649288 h 1207354"/>
                          <a:gd name="connsiteX23" fmla="*/ 0 w 1059252"/>
                          <a:gd name="connsiteY23" fmla="*/ 743730 h 1207354"/>
                          <a:gd name="connsiteX24" fmla="*/ 4292 w 1059252"/>
                          <a:gd name="connsiteY24" fmla="*/ 783438 h 1207354"/>
                          <a:gd name="connsiteX25" fmla="*/ 0 w 1059252"/>
                          <a:gd name="connsiteY25" fmla="*/ 834952 h 1207354"/>
                          <a:gd name="connsiteX26" fmla="*/ 10732 w 1059252"/>
                          <a:gd name="connsiteY26" fmla="*/ 889685 h 1207354"/>
                          <a:gd name="connsiteX27" fmla="*/ 21464 w 1059252"/>
                          <a:gd name="connsiteY27" fmla="*/ 922954 h 1207354"/>
                          <a:gd name="connsiteX28" fmla="*/ 34342 w 1059252"/>
                          <a:gd name="connsiteY28" fmla="*/ 956224 h 1207354"/>
                          <a:gd name="connsiteX29" fmla="*/ 46148 w 1059252"/>
                          <a:gd name="connsiteY29" fmla="*/ 1002371 h 1207354"/>
                          <a:gd name="connsiteX30" fmla="*/ 72977 w 1059252"/>
                          <a:gd name="connsiteY30" fmla="*/ 1042080 h 1207354"/>
                          <a:gd name="connsiteX31" fmla="*/ 149175 w 1059252"/>
                          <a:gd name="connsiteY31" fmla="*/ 1113984 h 1207354"/>
                          <a:gd name="connsiteX32" fmla="*/ 221079 w 1059252"/>
                          <a:gd name="connsiteY32" fmla="*/ 1162279 h 1207354"/>
                          <a:gd name="connsiteX33" fmla="*/ 305863 w 1059252"/>
                          <a:gd name="connsiteY33" fmla="*/ 1193402 h 1207354"/>
                          <a:gd name="connsiteX34" fmla="*/ 403524 w 1059252"/>
                          <a:gd name="connsiteY34" fmla="*/ 1207354 h 1207354"/>
                          <a:gd name="connsiteX35" fmla="*/ 443233 w 1059252"/>
                          <a:gd name="connsiteY35" fmla="*/ 1204134 h 1207354"/>
                          <a:gd name="connsiteX36" fmla="*/ 583822 w 1059252"/>
                          <a:gd name="connsiteY36" fmla="*/ 1155840 h 1207354"/>
                          <a:gd name="connsiteX37" fmla="*/ 727631 w 1059252"/>
                          <a:gd name="connsiteY37" fmla="*/ 1079642 h 1207354"/>
                          <a:gd name="connsiteX38" fmla="*/ 803829 w 1059252"/>
                          <a:gd name="connsiteY38" fmla="*/ 1003445 h 1207354"/>
                          <a:gd name="connsiteX39" fmla="*/ 867148 w 1059252"/>
                          <a:gd name="connsiteY39" fmla="*/ 943345 h 1207354"/>
                          <a:gd name="connsiteX40" fmla="*/ 915442 w 1059252"/>
                          <a:gd name="connsiteY40" fmla="*/ 867148 h 1207354"/>
                          <a:gd name="connsiteX41" fmla="*/ 943346 w 1059252"/>
                          <a:gd name="connsiteY41" fmla="*/ 793097 h 1207354"/>
                          <a:gd name="connsiteX42" fmla="*/ 946565 w 1059252"/>
                          <a:gd name="connsiteY42" fmla="*/ 677191 h 1207354"/>
                          <a:gd name="connsiteX43" fmla="*/ 920808 w 1059252"/>
                          <a:gd name="connsiteY43" fmla="*/ 568797 h 1207354"/>
                          <a:gd name="connsiteX44" fmla="*/ 888612 w 1059252"/>
                          <a:gd name="connsiteY44" fmla="*/ 509771 h 1207354"/>
                          <a:gd name="connsiteX45" fmla="*/ 830659 w 1059252"/>
                          <a:gd name="connsiteY45" fmla="*/ 444306 h 1207354"/>
                          <a:gd name="connsiteX46" fmla="*/ 808122 w 1059252"/>
                          <a:gd name="connsiteY46" fmla="*/ 392792 h 1207354"/>
                          <a:gd name="connsiteX47" fmla="*/ 809195 w 1059252"/>
                          <a:gd name="connsiteY47" fmla="*/ 339132 h 1207354"/>
                          <a:gd name="connsiteX48" fmla="*/ 828512 w 1059252"/>
                          <a:gd name="connsiteY48" fmla="*/ 275813 h 1207354"/>
                          <a:gd name="connsiteX49" fmla="*/ 878953 w 1059252"/>
                          <a:gd name="connsiteY49" fmla="*/ 217860 h 1207354"/>
                          <a:gd name="connsiteX50" fmla="*/ 1059252 w 1059252"/>
                          <a:gd name="connsiteY50" fmla="*/ 63319 h 1207354"/>
                          <a:gd name="connsiteX51" fmla="*/ 1036714 w 1059252"/>
                          <a:gd name="connsiteY51" fmla="*/ 32196 h 1207354"/>
                          <a:gd name="connsiteX52" fmla="*/ 1025982 w 1059252"/>
                          <a:gd name="connsiteY52" fmla="*/ 0 h 1207354"/>
                          <a:gd name="connsiteX0" fmla="*/ 1025982 w 1059252"/>
                          <a:gd name="connsiteY0" fmla="*/ 0 h 1207354"/>
                          <a:gd name="connsiteX1" fmla="*/ 932614 w 1059252"/>
                          <a:gd name="connsiteY1" fmla="*/ 78344 h 1207354"/>
                          <a:gd name="connsiteX2" fmla="*/ 829586 w 1059252"/>
                          <a:gd name="connsiteY2" fmla="*/ 160980 h 1207354"/>
                          <a:gd name="connsiteX3" fmla="*/ 750169 w 1059252"/>
                          <a:gd name="connsiteY3" fmla="*/ 227519 h 1207354"/>
                          <a:gd name="connsiteX4" fmla="*/ 673971 w 1059252"/>
                          <a:gd name="connsiteY4" fmla="*/ 280106 h 1207354"/>
                          <a:gd name="connsiteX5" fmla="*/ 643921 w 1059252"/>
                          <a:gd name="connsiteY5" fmla="*/ 297277 h 1207354"/>
                          <a:gd name="connsiteX6" fmla="*/ 594554 w 1059252"/>
                          <a:gd name="connsiteY6" fmla="*/ 300496 h 1207354"/>
                          <a:gd name="connsiteX7" fmla="*/ 551626 w 1059252"/>
                          <a:gd name="connsiteY7" fmla="*/ 298350 h 1207354"/>
                          <a:gd name="connsiteX8" fmla="*/ 511918 w 1059252"/>
                          <a:gd name="connsiteY8" fmla="*/ 295131 h 1207354"/>
                          <a:gd name="connsiteX9" fmla="*/ 477575 w 1059252"/>
                          <a:gd name="connsiteY9" fmla="*/ 294057 h 1207354"/>
                          <a:gd name="connsiteX10" fmla="*/ 444306 w 1059252"/>
                          <a:gd name="connsiteY10" fmla="*/ 294057 h 1207354"/>
                          <a:gd name="connsiteX11" fmla="*/ 414256 w 1059252"/>
                          <a:gd name="connsiteY11" fmla="*/ 298350 h 1207354"/>
                          <a:gd name="connsiteX12" fmla="*/ 385280 w 1059252"/>
                          <a:gd name="connsiteY12" fmla="*/ 303716 h 1207354"/>
                          <a:gd name="connsiteX13" fmla="*/ 350937 w 1059252"/>
                          <a:gd name="connsiteY13" fmla="*/ 314448 h 1207354"/>
                          <a:gd name="connsiteX14" fmla="*/ 310156 w 1059252"/>
                          <a:gd name="connsiteY14" fmla="*/ 330546 h 1207354"/>
                          <a:gd name="connsiteX15" fmla="*/ 254349 w 1059252"/>
                          <a:gd name="connsiteY15" fmla="*/ 362742 h 1207354"/>
                          <a:gd name="connsiteX16" fmla="*/ 197469 w 1059252"/>
                          <a:gd name="connsiteY16" fmla="*/ 402451 h 1207354"/>
                          <a:gd name="connsiteX17" fmla="*/ 158834 w 1059252"/>
                          <a:gd name="connsiteY17" fmla="*/ 437866 h 1207354"/>
                          <a:gd name="connsiteX18" fmla="*/ 141662 w 1059252"/>
                          <a:gd name="connsiteY18" fmla="*/ 450745 h 1207354"/>
                          <a:gd name="connsiteX19" fmla="*/ 111613 w 1059252"/>
                          <a:gd name="connsiteY19" fmla="*/ 472209 h 1207354"/>
                          <a:gd name="connsiteX20" fmla="*/ 69758 w 1059252"/>
                          <a:gd name="connsiteY20" fmla="*/ 520503 h 1207354"/>
                          <a:gd name="connsiteX21" fmla="*/ 35416 w 1059252"/>
                          <a:gd name="connsiteY21" fmla="*/ 581676 h 1207354"/>
                          <a:gd name="connsiteX22" fmla="*/ 17171 w 1059252"/>
                          <a:gd name="connsiteY22" fmla="*/ 649288 h 1207354"/>
                          <a:gd name="connsiteX23" fmla="*/ 0 w 1059252"/>
                          <a:gd name="connsiteY23" fmla="*/ 743730 h 1207354"/>
                          <a:gd name="connsiteX24" fmla="*/ 4292 w 1059252"/>
                          <a:gd name="connsiteY24" fmla="*/ 783438 h 1207354"/>
                          <a:gd name="connsiteX25" fmla="*/ 0 w 1059252"/>
                          <a:gd name="connsiteY25" fmla="*/ 834952 h 1207354"/>
                          <a:gd name="connsiteX26" fmla="*/ 10732 w 1059252"/>
                          <a:gd name="connsiteY26" fmla="*/ 889685 h 1207354"/>
                          <a:gd name="connsiteX27" fmla="*/ 21464 w 1059252"/>
                          <a:gd name="connsiteY27" fmla="*/ 922954 h 1207354"/>
                          <a:gd name="connsiteX28" fmla="*/ 34342 w 1059252"/>
                          <a:gd name="connsiteY28" fmla="*/ 956224 h 1207354"/>
                          <a:gd name="connsiteX29" fmla="*/ 46148 w 1059252"/>
                          <a:gd name="connsiteY29" fmla="*/ 1002371 h 1207354"/>
                          <a:gd name="connsiteX30" fmla="*/ 72977 w 1059252"/>
                          <a:gd name="connsiteY30" fmla="*/ 1042080 h 1207354"/>
                          <a:gd name="connsiteX31" fmla="*/ 149175 w 1059252"/>
                          <a:gd name="connsiteY31" fmla="*/ 1113984 h 1207354"/>
                          <a:gd name="connsiteX32" fmla="*/ 221079 w 1059252"/>
                          <a:gd name="connsiteY32" fmla="*/ 1162279 h 1207354"/>
                          <a:gd name="connsiteX33" fmla="*/ 305863 w 1059252"/>
                          <a:gd name="connsiteY33" fmla="*/ 1193402 h 1207354"/>
                          <a:gd name="connsiteX34" fmla="*/ 403524 w 1059252"/>
                          <a:gd name="connsiteY34" fmla="*/ 1207354 h 1207354"/>
                          <a:gd name="connsiteX35" fmla="*/ 443233 w 1059252"/>
                          <a:gd name="connsiteY35" fmla="*/ 1204134 h 1207354"/>
                          <a:gd name="connsiteX36" fmla="*/ 583822 w 1059252"/>
                          <a:gd name="connsiteY36" fmla="*/ 1155840 h 1207354"/>
                          <a:gd name="connsiteX37" fmla="*/ 727631 w 1059252"/>
                          <a:gd name="connsiteY37" fmla="*/ 1079642 h 1207354"/>
                          <a:gd name="connsiteX38" fmla="*/ 803829 w 1059252"/>
                          <a:gd name="connsiteY38" fmla="*/ 1003445 h 1207354"/>
                          <a:gd name="connsiteX39" fmla="*/ 867148 w 1059252"/>
                          <a:gd name="connsiteY39" fmla="*/ 943345 h 1207354"/>
                          <a:gd name="connsiteX40" fmla="*/ 915442 w 1059252"/>
                          <a:gd name="connsiteY40" fmla="*/ 867148 h 1207354"/>
                          <a:gd name="connsiteX41" fmla="*/ 943346 w 1059252"/>
                          <a:gd name="connsiteY41" fmla="*/ 793097 h 1207354"/>
                          <a:gd name="connsiteX42" fmla="*/ 946565 w 1059252"/>
                          <a:gd name="connsiteY42" fmla="*/ 677191 h 1207354"/>
                          <a:gd name="connsiteX43" fmla="*/ 920808 w 1059252"/>
                          <a:gd name="connsiteY43" fmla="*/ 568797 h 1207354"/>
                          <a:gd name="connsiteX44" fmla="*/ 888612 w 1059252"/>
                          <a:gd name="connsiteY44" fmla="*/ 509771 h 1207354"/>
                          <a:gd name="connsiteX45" fmla="*/ 830659 w 1059252"/>
                          <a:gd name="connsiteY45" fmla="*/ 444306 h 1207354"/>
                          <a:gd name="connsiteX46" fmla="*/ 808122 w 1059252"/>
                          <a:gd name="connsiteY46" fmla="*/ 392792 h 1207354"/>
                          <a:gd name="connsiteX47" fmla="*/ 809195 w 1059252"/>
                          <a:gd name="connsiteY47" fmla="*/ 339132 h 1207354"/>
                          <a:gd name="connsiteX48" fmla="*/ 828512 w 1059252"/>
                          <a:gd name="connsiteY48" fmla="*/ 275813 h 1207354"/>
                          <a:gd name="connsiteX49" fmla="*/ 878953 w 1059252"/>
                          <a:gd name="connsiteY49" fmla="*/ 217860 h 1207354"/>
                          <a:gd name="connsiteX50" fmla="*/ 1059252 w 1059252"/>
                          <a:gd name="connsiteY50" fmla="*/ 63319 h 1207354"/>
                          <a:gd name="connsiteX51" fmla="*/ 1036714 w 1059252"/>
                          <a:gd name="connsiteY51" fmla="*/ 32196 h 1207354"/>
                          <a:gd name="connsiteX52" fmla="*/ 1025982 w 1059252"/>
                          <a:gd name="connsiteY52" fmla="*/ 0 h 12073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059252" h="1207354" fill="none" extrusionOk="0">
                            <a:moveTo>
                              <a:pt x="1025982" y="0"/>
                            </a:moveTo>
                            <a:cubicBezTo>
                              <a:pt x="988668" y="42386"/>
                              <a:pt x="970130" y="34208"/>
                              <a:pt x="932614" y="78344"/>
                            </a:cubicBezTo>
                            <a:cubicBezTo>
                              <a:pt x="919009" y="91832"/>
                              <a:pt x="870712" y="142996"/>
                              <a:pt x="829586" y="160980"/>
                            </a:cubicBezTo>
                            <a:cubicBezTo>
                              <a:pt x="816639" y="176307"/>
                              <a:pt x="772649" y="197709"/>
                              <a:pt x="750169" y="227519"/>
                            </a:cubicBezTo>
                            <a:cubicBezTo>
                              <a:pt x="716588" y="261961"/>
                              <a:pt x="690068" y="264348"/>
                              <a:pt x="673971" y="280106"/>
                            </a:cubicBezTo>
                            <a:cubicBezTo>
                              <a:pt x="658708" y="285750"/>
                              <a:pt x="653204" y="292763"/>
                              <a:pt x="643921" y="297277"/>
                            </a:cubicBezTo>
                            <a:cubicBezTo>
                              <a:pt x="632281" y="298333"/>
                              <a:pt x="606551" y="303860"/>
                              <a:pt x="594554" y="300496"/>
                            </a:cubicBezTo>
                            <a:cubicBezTo>
                              <a:pt x="576600" y="299820"/>
                              <a:pt x="560405" y="301537"/>
                              <a:pt x="551626" y="298350"/>
                            </a:cubicBezTo>
                            <a:cubicBezTo>
                              <a:pt x="538277" y="295308"/>
                              <a:pt x="517145" y="295146"/>
                              <a:pt x="511918" y="295131"/>
                            </a:cubicBezTo>
                            <a:cubicBezTo>
                              <a:pt x="501954" y="294313"/>
                              <a:pt x="482072" y="292802"/>
                              <a:pt x="477575" y="294057"/>
                            </a:cubicBezTo>
                            <a:cubicBezTo>
                              <a:pt x="465588" y="295257"/>
                              <a:pt x="459610" y="296048"/>
                              <a:pt x="444306" y="294057"/>
                            </a:cubicBezTo>
                            <a:cubicBezTo>
                              <a:pt x="432044" y="295033"/>
                              <a:pt x="418636" y="297315"/>
                              <a:pt x="414256" y="298350"/>
                            </a:cubicBezTo>
                            <a:cubicBezTo>
                              <a:pt x="406623" y="298765"/>
                              <a:pt x="393353" y="301342"/>
                              <a:pt x="385280" y="303716"/>
                            </a:cubicBezTo>
                            <a:cubicBezTo>
                              <a:pt x="377235" y="308876"/>
                              <a:pt x="356967" y="312726"/>
                              <a:pt x="350937" y="314448"/>
                            </a:cubicBezTo>
                            <a:cubicBezTo>
                              <a:pt x="340287" y="320312"/>
                              <a:pt x="316213" y="333197"/>
                              <a:pt x="310156" y="330546"/>
                            </a:cubicBezTo>
                            <a:cubicBezTo>
                              <a:pt x="298965" y="332400"/>
                              <a:pt x="263972" y="353681"/>
                              <a:pt x="254349" y="362742"/>
                            </a:cubicBezTo>
                            <a:cubicBezTo>
                              <a:pt x="230939" y="370855"/>
                              <a:pt x="216273" y="390997"/>
                              <a:pt x="197469" y="402451"/>
                            </a:cubicBezTo>
                            <a:cubicBezTo>
                              <a:pt x="178886" y="417963"/>
                              <a:pt x="171643" y="425260"/>
                              <a:pt x="158834" y="437866"/>
                            </a:cubicBezTo>
                            <a:cubicBezTo>
                              <a:pt x="156589" y="441562"/>
                              <a:pt x="148575" y="444938"/>
                              <a:pt x="141662" y="450745"/>
                            </a:cubicBezTo>
                            <a:cubicBezTo>
                              <a:pt x="137512" y="456198"/>
                              <a:pt x="123950" y="469202"/>
                              <a:pt x="111613" y="472209"/>
                            </a:cubicBezTo>
                            <a:cubicBezTo>
                              <a:pt x="93606" y="484453"/>
                              <a:pt x="73663" y="505267"/>
                              <a:pt x="69758" y="520503"/>
                            </a:cubicBezTo>
                            <a:cubicBezTo>
                              <a:pt x="57397" y="543544"/>
                              <a:pt x="54101" y="553239"/>
                              <a:pt x="35416" y="581676"/>
                            </a:cubicBezTo>
                            <a:cubicBezTo>
                              <a:pt x="30724" y="607105"/>
                              <a:pt x="21013" y="619029"/>
                              <a:pt x="17171" y="649288"/>
                            </a:cubicBezTo>
                            <a:cubicBezTo>
                              <a:pt x="22352" y="667334"/>
                              <a:pt x="4350" y="712186"/>
                              <a:pt x="0" y="743730"/>
                            </a:cubicBezTo>
                            <a:cubicBezTo>
                              <a:pt x="2128" y="749156"/>
                              <a:pt x="2688" y="771263"/>
                              <a:pt x="4292" y="783438"/>
                            </a:cubicBezTo>
                            <a:cubicBezTo>
                              <a:pt x="6464" y="799825"/>
                              <a:pt x="3909" y="826937"/>
                              <a:pt x="0" y="834952"/>
                            </a:cubicBezTo>
                            <a:cubicBezTo>
                              <a:pt x="-954" y="851288"/>
                              <a:pt x="6837" y="861013"/>
                              <a:pt x="10732" y="889685"/>
                            </a:cubicBezTo>
                            <a:cubicBezTo>
                              <a:pt x="15091" y="893746"/>
                              <a:pt x="16113" y="915509"/>
                              <a:pt x="21464" y="922954"/>
                            </a:cubicBezTo>
                            <a:cubicBezTo>
                              <a:pt x="28226" y="937778"/>
                              <a:pt x="31500" y="944949"/>
                              <a:pt x="34342" y="956224"/>
                            </a:cubicBezTo>
                            <a:cubicBezTo>
                              <a:pt x="40547" y="962974"/>
                              <a:pt x="43328" y="985808"/>
                              <a:pt x="46148" y="1002371"/>
                            </a:cubicBezTo>
                            <a:cubicBezTo>
                              <a:pt x="60498" y="1016257"/>
                              <a:pt x="62647" y="1033830"/>
                              <a:pt x="72977" y="1042080"/>
                            </a:cubicBezTo>
                            <a:cubicBezTo>
                              <a:pt x="89600" y="1045624"/>
                              <a:pt x="133295" y="1084125"/>
                              <a:pt x="149175" y="1113984"/>
                            </a:cubicBezTo>
                            <a:cubicBezTo>
                              <a:pt x="158377" y="1122465"/>
                              <a:pt x="206951" y="1152555"/>
                              <a:pt x="221079" y="1162279"/>
                            </a:cubicBezTo>
                            <a:cubicBezTo>
                              <a:pt x="240833" y="1161745"/>
                              <a:pt x="290808" y="1193929"/>
                              <a:pt x="305863" y="1193402"/>
                            </a:cubicBezTo>
                            <a:cubicBezTo>
                              <a:pt x="355897" y="1197040"/>
                              <a:pt x="374244" y="1203728"/>
                              <a:pt x="403524" y="1207354"/>
                            </a:cubicBezTo>
                            <a:cubicBezTo>
                              <a:pt x="412395" y="1202710"/>
                              <a:pt x="432022" y="1209604"/>
                              <a:pt x="443233" y="1204134"/>
                            </a:cubicBezTo>
                            <a:cubicBezTo>
                              <a:pt x="510824" y="1189375"/>
                              <a:pt x="521286" y="1169698"/>
                              <a:pt x="583822" y="1155840"/>
                            </a:cubicBezTo>
                            <a:cubicBezTo>
                              <a:pt x="612806" y="1145062"/>
                              <a:pt x="679787" y="1090685"/>
                              <a:pt x="727631" y="1079642"/>
                            </a:cubicBezTo>
                            <a:cubicBezTo>
                              <a:pt x="743145" y="1073184"/>
                              <a:pt x="780985" y="1009969"/>
                              <a:pt x="803829" y="1003445"/>
                            </a:cubicBezTo>
                            <a:cubicBezTo>
                              <a:pt x="810621" y="993537"/>
                              <a:pt x="840267" y="959276"/>
                              <a:pt x="867148" y="943345"/>
                            </a:cubicBezTo>
                            <a:cubicBezTo>
                              <a:pt x="884900" y="908967"/>
                              <a:pt x="901066" y="898821"/>
                              <a:pt x="915442" y="867148"/>
                            </a:cubicBezTo>
                            <a:cubicBezTo>
                              <a:pt x="930010" y="841620"/>
                              <a:pt x="928932" y="823546"/>
                              <a:pt x="943346" y="793097"/>
                            </a:cubicBezTo>
                            <a:cubicBezTo>
                              <a:pt x="937810" y="744334"/>
                              <a:pt x="951303" y="691841"/>
                              <a:pt x="946565" y="677191"/>
                            </a:cubicBezTo>
                            <a:cubicBezTo>
                              <a:pt x="945320" y="636795"/>
                              <a:pt x="929723" y="580079"/>
                              <a:pt x="920808" y="568797"/>
                            </a:cubicBezTo>
                            <a:cubicBezTo>
                              <a:pt x="919269" y="551421"/>
                              <a:pt x="896280" y="531444"/>
                              <a:pt x="888612" y="509771"/>
                            </a:cubicBezTo>
                            <a:cubicBezTo>
                              <a:pt x="859141" y="485251"/>
                              <a:pt x="850937" y="476235"/>
                              <a:pt x="830659" y="444306"/>
                            </a:cubicBezTo>
                            <a:cubicBezTo>
                              <a:pt x="827738" y="425890"/>
                              <a:pt x="817409" y="405126"/>
                              <a:pt x="808122" y="392792"/>
                            </a:cubicBezTo>
                            <a:cubicBezTo>
                              <a:pt x="811308" y="376682"/>
                              <a:pt x="810592" y="358327"/>
                              <a:pt x="809195" y="339132"/>
                            </a:cubicBezTo>
                            <a:cubicBezTo>
                              <a:pt x="820080" y="313528"/>
                              <a:pt x="816472" y="304359"/>
                              <a:pt x="828512" y="275813"/>
                            </a:cubicBezTo>
                            <a:cubicBezTo>
                              <a:pt x="837167" y="256498"/>
                              <a:pt x="863016" y="243163"/>
                              <a:pt x="878953" y="217860"/>
                            </a:cubicBezTo>
                            <a:cubicBezTo>
                              <a:pt x="948081" y="174219"/>
                              <a:pt x="994075" y="143250"/>
                              <a:pt x="1059252" y="63319"/>
                            </a:cubicBezTo>
                            <a:cubicBezTo>
                              <a:pt x="1047696" y="48518"/>
                              <a:pt x="1042622" y="36287"/>
                              <a:pt x="1036714" y="32196"/>
                            </a:cubicBezTo>
                            <a:cubicBezTo>
                              <a:pt x="1034911" y="25308"/>
                              <a:pt x="1032366" y="10872"/>
                              <a:pt x="1025982" y="0"/>
                            </a:cubicBezTo>
                            <a:close/>
                          </a:path>
                          <a:path w="1059252" h="1207354" stroke="0" extrusionOk="0">
                            <a:moveTo>
                              <a:pt x="1025982" y="0"/>
                            </a:moveTo>
                            <a:cubicBezTo>
                              <a:pt x="999085" y="11015"/>
                              <a:pt x="973293" y="41051"/>
                              <a:pt x="932614" y="78344"/>
                            </a:cubicBezTo>
                            <a:cubicBezTo>
                              <a:pt x="886701" y="102583"/>
                              <a:pt x="873467" y="136760"/>
                              <a:pt x="829586" y="160980"/>
                            </a:cubicBezTo>
                            <a:cubicBezTo>
                              <a:pt x="804977" y="173944"/>
                              <a:pt x="770024" y="219314"/>
                              <a:pt x="750169" y="227519"/>
                            </a:cubicBezTo>
                            <a:cubicBezTo>
                              <a:pt x="714661" y="250863"/>
                              <a:pt x="699604" y="256645"/>
                              <a:pt x="673971" y="280106"/>
                            </a:cubicBezTo>
                            <a:cubicBezTo>
                              <a:pt x="662929" y="286635"/>
                              <a:pt x="658119" y="290374"/>
                              <a:pt x="643921" y="297277"/>
                            </a:cubicBezTo>
                            <a:cubicBezTo>
                              <a:pt x="619298" y="297398"/>
                              <a:pt x="617407" y="302330"/>
                              <a:pt x="594554" y="300496"/>
                            </a:cubicBezTo>
                            <a:cubicBezTo>
                              <a:pt x="583962" y="299565"/>
                              <a:pt x="555638" y="300066"/>
                              <a:pt x="551626" y="298350"/>
                            </a:cubicBezTo>
                            <a:cubicBezTo>
                              <a:pt x="538110" y="300704"/>
                              <a:pt x="522111" y="296439"/>
                              <a:pt x="511918" y="295131"/>
                            </a:cubicBezTo>
                            <a:cubicBezTo>
                              <a:pt x="500544" y="296445"/>
                              <a:pt x="491219" y="298223"/>
                              <a:pt x="477575" y="294057"/>
                            </a:cubicBezTo>
                            <a:cubicBezTo>
                              <a:pt x="467631" y="295756"/>
                              <a:pt x="453251" y="295918"/>
                              <a:pt x="444306" y="294057"/>
                            </a:cubicBezTo>
                            <a:cubicBezTo>
                              <a:pt x="439544" y="293199"/>
                              <a:pt x="425571" y="300267"/>
                              <a:pt x="414256" y="298350"/>
                            </a:cubicBezTo>
                            <a:cubicBezTo>
                              <a:pt x="408128" y="298237"/>
                              <a:pt x="393321" y="301006"/>
                              <a:pt x="385280" y="303716"/>
                            </a:cubicBezTo>
                            <a:cubicBezTo>
                              <a:pt x="376731" y="305929"/>
                              <a:pt x="355863" y="315599"/>
                              <a:pt x="350937" y="314448"/>
                            </a:cubicBezTo>
                            <a:cubicBezTo>
                              <a:pt x="335686" y="321634"/>
                              <a:pt x="325847" y="325286"/>
                              <a:pt x="310156" y="330546"/>
                            </a:cubicBezTo>
                            <a:cubicBezTo>
                              <a:pt x="292131" y="335135"/>
                              <a:pt x="270012" y="345444"/>
                              <a:pt x="254349" y="362742"/>
                            </a:cubicBezTo>
                            <a:cubicBezTo>
                              <a:pt x="239144" y="380147"/>
                              <a:pt x="202842" y="398522"/>
                              <a:pt x="197469" y="402451"/>
                            </a:cubicBezTo>
                            <a:cubicBezTo>
                              <a:pt x="188768" y="411092"/>
                              <a:pt x="161326" y="430121"/>
                              <a:pt x="158834" y="437866"/>
                            </a:cubicBezTo>
                            <a:cubicBezTo>
                              <a:pt x="155444" y="441992"/>
                              <a:pt x="150263" y="445647"/>
                              <a:pt x="141662" y="450745"/>
                            </a:cubicBezTo>
                            <a:cubicBezTo>
                              <a:pt x="129250" y="458396"/>
                              <a:pt x="122071" y="460785"/>
                              <a:pt x="111613" y="472209"/>
                            </a:cubicBezTo>
                            <a:cubicBezTo>
                              <a:pt x="96681" y="483013"/>
                              <a:pt x="77386" y="515969"/>
                              <a:pt x="69758" y="520503"/>
                            </a:cubicBezTo>
                            <a:cubicBezTo>
                              <a:pt x="64091" y="539519"/>
                              <a:pt x="41659" y="568844"/>
                              <a:pt x="35416" y="581676"/>
                            </a:cubicBezTo>
                            <a:cubicBezTo>
                              <a:pt x="28985" y="603871"/>
                              <a:pt x="23878" y="623210"/>
                              <a:pt x="17171" y="649288"/>
                            </a:cubicBezTo>
                            <a:cubicBezTo>
                              <a:pt x="4129" y="690657"/>
                              <a:pt x="13788" y="701548"/>
                              <a:pt x="0" y="743730"/>
                            </a:cubicBezTo>
                            <a:cubicBezTo>
                              <a:pt x="4207" y="748369"/>
                              <a:pt x="-82" y="763794"/>
                              <a:pt x="4292" y="783438"/>
                            </a:cubicBezTo>
                            <a:cubicBezTo>
                              <a:pt x="4175" y="793109"/>
                              <a:pt x="-1337" y="827236"/>
                              <a:pt x="0" y="834952"/>
                            </a:cubicBezTo>
                            <a:cubicBezTo>
                              <a:pt x="4975" y="861007"/>
                              <a:pt x="5057" y="881894"/>
                              <a:pt x="10732" y="889685"/>
                            </a:cubicBezTo>
                            <a:cubicBezTo>
                              <a:pt x="14624" y="900925"/>
                              <a:pt x="19833" y="907229"/>
                              <a:pt x="21464" y="922954"/>
                            </a:cubicBezTo>
                            <a:cubicBezTo>
                              <a:pt x="22879" y="926622"/>
                              <a:pt x="29963" y="953680"/>
                              <a:pt x="34342" y="956224"/>
                            </a:cubicBezTo>
                            <a:cubicBezTo>
                              <a:pt x="37273" y="962106"/>
                              <a:pt x="44524" y="989957"/>
                              <a:pt x="46148" y="1002371"/>
                            </a:cubicBezTo>
                            <a:cubicBezTo>
                              <a:pt x="57343" y="1023660"/>
                              <a:pt x="64074" y="1028319"/>
                              <a:pt x="72977" y="1042080"/>
                            </a:cubicBezTo>
                            <a:cubicBezTo>
                              <a:pt x="87686" y="1061075"/>
                              <a:pt x="129192" y="1092496"/>
                              <a:pt x="149175" y="1113984"/>
                            </a:cubicBezTo>
                            <a:cubicBezTo>
                              <a:pt x="177712" y="1130260"/>
                              <a:pt x="193512" y="1136114"/>
                              <a:pt x="221079" y="1162279"/>
                            </a:cubicBezTo>
                            <a:cubicBezTo>
                              <a:pt x="252659" y="1176131"/>
                              <a:pt x="262296" y="1186831"/>
                              <a:pt x="305863" y="1193402"/>
                            </a:cubicBezTo>
                            <a:cubicBezTo>
                              <a:pt x="329460" y="1207854"/>
                              <a:pt x="369569" y="1205475"/>
                              <a:pt x="403524" y="1207354"/>
                            </a:cubicBezTo>
                            <a:cubicBezTo>
                              <a:pt x="410743" y="1205696"/>
                              <a:pt x="429775" y="1203481"/>
                              <a:pt x="443233" y="1204134"/>
                            </a:cubicBezTo>
                            <a:cubicBezTo>
                              <a:pt x="495550" y="1190193"/>
                              <a:pt x="551489" y="1180466"/>
                              <a:pt x="583822" y="1155840"/>
                            </a:cubicBezTo>
                            <a:cubicBezTo>
                              <a:pt x="626121" y="1151569"/>
                              <a:pt x="679271" y="1115712"/>
                              <a:pt x="727631" y="1079642"/>
                            </a:cubicBezTo>
                            <a:cubicBezTo>
                              <a:pt x="766061" y="1049963"/>
                              <a:pt x="762315" y="1034705"/>
                              <a:pt x="803829" y="1003445"/>
                            </a:cubicBezTo>
                            <a:cubicBezTo>
                              <a:pt x="815413" y="985215"/>
                              <a:pt x="853331" y="951562"/>
                              <a:pt x="867148" y="943345"/>
                            </a:cubicBezTo>
                            <a:cubicBezTo>
                              <a:pt x="879347" y="928852"/>
                              <a:pt x="910107" y="889584"/>
                              <a:pt x="915442" y="867148"/>
                            </a:cubicBezTo>
                            <a:cubicBezTo>
                              <a:pt x="921532" y="853789"/>
                              <a:pt x="929745" y="813178"/>
                              <a:pt x="943346" y="793097"/>
                            </a:cubicBezTo>
                            <a:cubicBezTo>
                              <a:pt x="944423" y="776855"/>
                              <a:pt x="942081" y="688637"/>
                              <a:pt x="946565" y="677191"/>
                            </a:cubicBezTo>
                            <a:cubicBezTo>
                              <a:pt x="930834" y="646633"/>
                              <a:pt x="926592" y="591556"/>
                              <a:pt x="920808" y="568797"/>
                            </a:cubicBezTo>
                            <a:cubicBezTo>
                              <a:pt x="902519" y="542965"/>
                              <a:pt x="895764" y="518046"/>
                              <a:pt x="888612" y="509771"/>
                            </a:cubicBezTo>
                            <a:cubicBezTo>
                              <a:pt x="873071" y="485486"/>
                              <a:pt x="840155" y="458827"/>
                              <a:pt x="830659" y="444306"/>
                            </a:cubicBezTo>
                            <a:cubicBezTo>
                              <a:pt x="821899" y="420315"/>
                              <a:pt x="819566" y="413102"/>
                              <a:pt x="808122" y="392792"/>
                            </a:cubicBezTo>
                            <a:cubicBezTo>
                              <a:pt x="811326" y="369044"/>
                              <a:pt x="807004" y="356547"/>
                              <a:pt x="809195" y="339132"/>
                            </a:cubicBezTo>
                            <a:cubicBezTo>
                              <a:pt x="821692" y="313992"/>
                              <a:pt x="822652" y="298309"/>
                              <a:pt x="828512" y="275813"/>
                            </a:cubicBezTo>
                            <a:cubicBezTo>
                              <a:pt x="835290" y="263601"/>
                              <a:pt x="861973" y="225741"/>
                              <a:pt x="878953" y="217860"/>
                            </a:cubicBezTo>
                            <a:cubicBezTo>
                              <a:pt x="926639" y="209563"/>
                              <a:pt x="984987" y="98839"/>
                              <a:pt x="1059252" y="63319"/>
                            </a:cubicBezTo>
                            <a:cubicBezTo>
                              <a:pt x="1055861" y="53491"/>
                              <a:pt x="1040943" y="44045"/>
                              <a:pt x="1036714" y="32196"/>
                            </a:cubicBezTo>
                            <a:cubicBezTo>
                              <a:pt x="1029918" y="19619"/>
                              <a:pt x="1027622" y="4299"/>
                              <a:pt x="1025982" y="0"/>
                            </a:cubicBezTo>
                            <a:close/>
                          </a:path>
                          <a:path w="1059252" h="1207354" fill="none" stroke="0" extrusionOk="0">
                            <a:moveTo>
                              <a:pt x="1025982" y="0"/>
                            </a:moveTo>
                            <a:cubicBezTo>
                              <a:pt x="988244" y="41627"/>
                              <a:pt x="971262" y="32284"/>
                              <a:pt x="932614" y="78344"/>
                            </a:cubicBezTo>
                            <a:cubicBezTo>
                              <a:pt x="922342" y="97233"/>
                              <a:pt x="882321" y="139895"/>
                              <a:pt x="829586" y="160980"/>
                            </a:cubicBezTo>
                            <a:cubicBezTo>
                              <a:pt x="817907" y="175743"/>
                              <a:pt x="779018" y="196372"/>
                              <a:pt x="750169" y="227519"/>
                            </a:cubicBezTo>
                            <a:cubicBezTo>
                              <a:pt x="717865" y="258454"/>
                              <a:pt x="690261" y="264263"/>
                              <a:pt x="673971" y="280106"/>
                            </a:cubicBezTo>
                            <a:cubicBezTo>
                              <a:pt x="658090" y="287890"/>
                              <a:pt x="654387" y="292450"/>
                              <a:pt x="643921" y="297277"/>
                            </a:cubicBezTo>
                            <a:cubicBezTo>
                              <a:pt x="632175" y="298889"/>
                              <a:pt x="607401" y="304184"/>
                              <a:pt x="594554" y="300496"/>
                            </a:cubicBezTo>
                            <a:cubicBezTo>
                              <a:pt x="575386" y="300445"/>
                              <a:pt x="563030" y="300622"/>
                              <a:pt x="551626" y="298350"/>
                            </a:cubicBezTo>
                            <a:cubicBezTo>
                              <a:pt x="538423" y="294338"/>
                              <a:pt x="515973" y="295055"/>
                              <a:pt x="511918" y="295131"/>
                            </a:cubicBezTo>
                            <a:cubicBezTo>
                              <a:pt x="502002" y="293086"/>
                              <a:pt x="481997" y="293590"/>
                              <a:pt x="477575" y="294057"/>
                            </a:cubicBezTo>
                            <a:cubicBezTo>
                              <a:pt x="465290" y="295812"/>
                              <a:pt x="458933" y="296361"/>
                              <a:pt x="444306" y="294057"/>
                            </a:cubicBezTo>
                            <a:cubicBezTo>
                              <a:pt x="431414" y="295590"/>
                              <a:pt x="418676" y="298032"/>
                              <a:pt x="414256" y="298350"/>
                            </a:cubicBezTo>
                            <a:cubicBezTo>
                              <a:pt x="408343" y="298733"/>
                              <a:pt x="392169" y="300198"/>
                              <a:pt x="385280" y="303716"/>
                            </a:cubicBezTo>
                            <a:cubicBezTo>
                              <a:pt x="375345" y="309325"/>
                              <a:pt x="358273" y="312822"/>
                              <a:pt x="350937" y="314448"/>
                            </a:cubicBezTo>
                            <a:cubicBezTo>
                              <a:pt x="339566" y="320422"/>
                              <a:pt x="316592" y="331832"/>
                              <a:pt x="310156" y="330546"/>
                            </a:cubicBezTo>
                            <a:cubicBezTo>
                              <a:pt x="298763" y="328416"/>
                              <a:pt x="264311" y="353443"/>
                              <a:pt x="254349" y="362742"/>
                            </a:cubicBezTo>
                            <a:cubicBezTo>
                              <a:pt x="235231" y="369605"/>
                              <a:pt x="218103" y="394996"/>
                              <a:pt x="197469" y="402451"/>
                            </a:cubicBezTo>
                            <a:cubicBezTo>
                              <a:pt x="178933" y="418265"/>
                              <a:pt x="173343" y="425035"/>
                              <a:pt x="158834" y="437866"/>
                            </a:cubicBezTo>
                            <a:cubicBezTo>
                              <a:pt x="156520" y="441564"/>
                              <a:pt x="146639" y="445182"/>
                              <a:pt x="141662" y="450745"/>
                            </a:cubicBezTo>
                            <a:cubicBezTo>
                              <a:pt x="137842" y="455973"/>
                              <a:pt x="123694" y="466505"/>
                              <a:pt x="111613" y="472209"/>
                            </a:cubicBezTo>
                            <a:cubicBezTo>
                              <a:pt x="91393" y="485393"/>
                              <a:pt x="74751" y="507666"/>
                              <a:pt x="69758" y="520503"/>
                            </a:cubicBezTo>
                            <a:cubicBezTo>
                              <a:pt x="57108" y="541576"/>
                              <a:pt x="54394" y="554293"/>
                              <a:pt x="35416" y="581676"/>
                            </a:cubicBezTo>
                            <a:cubicBezTo>
                              <a:pt x="32516" y="605604"/>
                              <a:pt x="23365" y="619199"/>
                              <a:pt x="17171" y="649288"/>
                            </a:cubicBezTo>
                            <a:cubicBezTo>
                              <a:pt x="16157" y="669158"/>
                              <a:pt x="-3285" y="716664"/>
                              <a:pt x="0" y="743730"/>
                            </a:cubicBezTo>
                            <a:cubicBezTo>
                              <a:pt x="-80" y="750667"/>
                              <a:pt x="3872" y="768855"/>
                              <a:pt x="4292" y="783438"/>
                            </a:cubicBezTo>
                            <a:cubicBezTo>
                              <a:pt x="7401" y="800604"/>
                              <a:pt x="1747" y="826838"/>
                              <a:pt x="0" y="834952"/>
                            </a:cubicBezTo>
                            <a:cubicBezTo>
                              <a:pt x="-1285" y="849918"/>
                              <a:pt x="8978" y="861790"/>
                              <a:pt x="10732" y="889685"/>
                            </a:cubicBezTo>
                            <a:cubicBezTo>
                              <a:pt x="14859" y="894459"/>
                              <a:pt x="15391" y="915836"/>
                              <a:pt x="21464" y="922954"/>
                            </a:cubicBezTo>
                            <a:cubicBezTo>
                              <a:pt x="28763" y="936009"/>
                              <a:pt x="31824" y="944028"/>
                              <a:pt x="34342" y="956224"/>
                            </a:cubicBezTo>
                            <a:cubicBezTo>
                              <a:pt x="40517" y="964064"/>
                              <a:pt x="42624" y="987279"/>
                              <a:pt x="46148" y="1002371"/>
                            </a:cubicBezTo>
                            <a:cubicBezTo>
                              <a:pt x="60008" y="1018204"/>
                              <a:pt x="61740" y="1032873"/>
                              <a:pt x="72977" y="1042080"/>
                            </a:cubicBezTo>
                            <a:cubicBezTo>
                              <a:pt x="88566" y="1046970"/>
                              <a:pt x="126162" y="1075684"/>
                              <a:pt x="149175" y="1113984"/>
                            </a:cubicBezTo>
                            <a:cubicBezTo>
                              <a:pt x="156723" y="1125191"/>
                              <a:pt x="203887" y="1149909"/>
                              <a:pt x="221079" y="1162279"/>
                            </a:cubicBezTo>
                            <a:cubicBezTo>
                              <a:pt x="241090" y="1161477"/>
                              <a:pt x="289425" y="1194759"/>
                              <a:pt x="305863" y="1193402"/>
                            </a:cubicBezTo>
                            <a:cubicBezTo>
                              <a:pt x="354121" y="1198978"/>
                              <a:pt x="375481" y="1206601"/>
                              <a:pt x="403524" y="1207354"/>
                            </a:cubicBezTo>
                            <a:cubicBezTo>
                              <a:pt x="411411" y="1202814"/>
                              <a:pt x="431949" y="1209044"/>
                              <a:pt x="443233" y="1204134"/>
                            </a:cubicBezTo>
                            <a:cubicBezTo>
                              <a:pt x="513502" y="1186324"/>
                              <a:pt x="521054" y="1167564"/>
                              <a:pt x="583822" y="1155840"/>
                            </a:cubicBezTo>
                            <a:cubicBezTo>
                              <a:pt x="612833" y="1142150"/>
                              <a:pt x="688376" y="1095305"/>
                              <a:pt x="727631" y="1079642"/>
                            </a:cubicBezTo>
                            <a:cubicBezTo>
                              <a:pt x="742352" y="1073726"/>
                              <a:pt x="780395" y="1012566"/>
                              <a:pt x="803829" y="1003445"/>
                            </a:cubicBezTo>
                            <a:cubicBezTo>
                              <a:pt x="809760" y="994030"/>
                              <a:pt x="836188" y="967495"/>
                              <a:pt x="867148" y="943345"/>
                            </a:cubicBezTo>
                            <a:cubicBezTo>
                              <a:pt x="886698" y="908490"/>
                              <a:pt x="903024" y="899792"/>
                              <a:pt x="915442" y="867148"/>
                            </a:cubicBezTo>
                            <a:cubicBezTo>
                              <a:pt x="928505" y="842302"/>
                              <a:pt x="930061" y="827060"/>
                              <a:pt x="943346" y="793097"/>
                            </a:cubicBezTo>
                            <a:cubicBezTo>
                              <a:pt x="935531" y="741538"/>
                              <a:pt x="951483" y="692171"/>
                              <a:pt x="946565" y="677191"/>
                            </a:cubicBezTo>
                            <a:cubicBezTo>
                              <a:pt x="946123" y="636135"/>
                              <a:pt x="929350" y="579952"/>
                              <a:pt x="920808" y="568797"/>
                            </a:cubicBezTo>
                            <a:cubicBezTo>
                              <a:pt x="922595" y="554895"/>
                              <a:pt x="902848" y="533732"/>
                              <a:pt x="888612" y="509771"/>
                            </a:cubicBezTo>
                            <a:cubicBezTo>
                              <a:pt x="858286" y="484370"/>
                              <a:pt x="850316" y="474283"/>
                              <a:pt x="830659" y="444306"/>
                            </a:cubicBezTo>
                            <a:cubicBezTo>
                              <a:pt x="828206" y="427684"/>
                              <a:pt x="818467" y="404332"/>
                              <a:pt x="808122" y="392792"/>
                            </a:cubicBezTo>
                            <a:cubicBezTo>
                              <a:pt x="815110" y="380118"/>
                              <a:pt x="808783" y="354998"/>
                              <a:pt x="809195" y="339132"/>
                            </a:cubicBezTo>
                            <a:cubicBezTo>
                              <a:pt x="820696" y="314074"/>
                              <a:pt x="818469" y="304004"/>
                              <a:pt x="828512" y="275813"/>
                            </a:cubicBezTo>
                            <a:cubicBezTo>
                              <a:pt x="839422" y="252084"/>
                              <a:pt x="863057" y="239297"/>
                              <a:pt x="878953" y="217860"/>
                            </a:cubicBezTo>
                            <a:cubicBezTo>
                              <a:pt x="937567" y="182298"/>
                              <a:pt x="994315" y="139964"/>
                              <a:pt x="1059252" y="63319"/>
                            </a:cubicBezTo>
                            <a:cubicBezTo>
                              <a:pt x="1049145" y="48117"/>
                              <a:pt x="1042434" y="35461"/>
                              <a:pt x="1036714" y="32196"/>
                            </a:cubicBezTo>
                            <a:cubicBezTo>
                              <a:pt x="1034721" y="24285"/>
                              <a:pt x="1031926" y="12605"/>
                              <a:pt x="1025982" y="0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E0E9606-2305-4AFD-8020-513966F6F3D6}"/>
                  </a:ext>
                </a:extLst>
              </p:cNvPr>
              <p:cNvSpPr/>
              <p:nvPr/>
            </p:nvSpPr>
            <p:spPr>
              <a:xfrm>
                <a:off x="5267325" y="4133850"/>
                <a:ext cx="868363" cy="600075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 fill="none" extrusionOk="0">
                    <a:moveTo>
                      <a:pt x="0" y="68263"/>
                    </a:moveTo>
                    <a:cubicBezTo>
                      <a:pt x="119429" y="67821"/>
                      <a:pt x="136290" y="80116"/>
                      <a:pt x="238125" y="106363"/>
                    </a:cubicBezTo>
                    <a:cubicBezTo>
                      <a:pt x="276284" y="104385"/>
                      <a:pt x="312340" y="89780"/>
                      <a:pt x="349250" y="80963"/>
                    </a:cubicBezTo>
                    <a:cubicBezTo>
                      <a:pt x="366741" y="73910"/>
                      <a:pt x="378038" y="60545"/>
                      <a:pt x="392113" y="49213"/>
                    </a:cubicBezTo>
                    <a:cubicBezTo>
                      <a:pt x="428057" y="38752"/>
                      <a:pt x="444628" y="20758"/>
                      <a:pt x="476250" y="15875"/>
                    </a:cubicBezTo>
                    <a:cubicBezTo>
                      <a:pt x="495100" y="7433"/>
                      <a:pt x="504392" y="7843"/>
                      <a:pt x="515938" y="0"/>
                    </a:cubicBezTo>
                    <a:cubicBezTo>
                      <a:pt x="556177" y="8690"/>
                      <a:pt x="584131" y="10098"/>
                      <a:pt x="622300" y="19050"/>
                    </a:cubicBezTo>
                    <a:cubicBezTo>
                      <a:pt x="648590" y="36769"/>
                      <a:pt x="674149" y="45912"/>
                      <a:pt x="706438" y="49213"/>
                    </a:cubicBezTo>
                    <a:cubicBezTo>
                      <a:pt x="744200" y="89219"/>
                      <a:pt x="797222" y="113114"/>
                      <a:pt x="814388" y="130175"/>
                    </a:cubicBezTo>
                    <a:cubicBezTo>
                      <a:pt x="817089" y="149398"/>
                      <a:pt x="846871" y="178647"/>
                      <a:pt x="860425" y="219075"/>
                    </a:cubicBezTo>
                    <a:cubicBezTo>
                      <a:pt x="863791" y="238635"/>
                      <a:pt x="859594" y="329990"/>
                      <a:pt x="868363" y="352425"/>
                    </a:cubicBezTo>
                    <a:cubicBezTo>
                      <a:pt x="866069" y="371880"/>
                      <a:pt x="862514" y="387588"/>
                      <a:pt x="865188" y="393700"/>
                    </a:cubicBezTo>
                    <a:cubicBezTo>
                      <a:pt x="865426" y="401889"/>
                      <a:pt x="851225" y="448292"/>
                      <a:pt x="847725" y="454025"/>
                    </a:cubicBezTo>
                    <a:cubicBezTo>
                      <a:pt x="839284" y="463270"/>
                      <a:pt x="839684" y="478338"/>
                      <a:pt x="825500" y="498475"/>
                    </a:cubicBezTo>
                    <a:cubicBezTo>
                      <a:pt x="817229" y="503617"/>
                      <a:pt x="803906" y="520738"/>
                      <a:pt x="790575" y="527050"/>
                    </a:cubicBezTo>
                    <a:cubicBezTo>
                      <a:pt x="782387" y="530829"/>
                      <a:pt x="766999" y="549648"/>
                      <a:pt x="752475" y="555625"/>
                    </a:cubicBezTo>
                    <a:cubicBezTo>
                      <a:pt x="737516" y="568948"/>
                      <a:pt x="730546" y="567498"/>
                      <a:pt x="709613" y="581025"/>
                    </a:cubicBezTo>
                    <a:cubicBezTo>
                      <a:pt x="699782" y="582775"/>
                      <a:pt x="681036" y="593451"/>
                      <a:pt x="674688" y="592138"/>
                    </a:cubicBezTo>
                    <a:cubicBezTo>
                      <a:pt x="664881" y="596933"/>
                      <a:pt x="620717" y="595490"/>
                      <a:pt x="614363" y="600075"/>
                    </a:cubicBezTo>
                    <a:cubicBezTo>
                      <a:pt x="606197" y="602635"/>
                      <a:pt x="589016" y="601101"/>
                      <a:pt x="579438" y="598488"/>
                    </a:cubicBezTo>
                    <a:cubicBezTo>
                      <a:pt x="575310" y="598888"/>
                      <a:pt x="567303" y="598069"/>
                      <a:pt x="560388" y="598488"/>
                    </a:cubicBezTo>
                    <a:cubicBezTo>
                      <a:pt x="557191" y="595865"/>
                      <a:pt x="538329" y="594678"/>
                      <a:pt x="525463" y="590550"/>
                    </a:cubicBezTo>
                    <a:cubicBezTo>
                      <a:pt x="515531" y="590303"/>
                      <a:pt x="508520" y="588303"/>
                      <a:pt x="504825" y="587375"/>
                    </a:cubicBezTo>
                    <a:cubicBezTo>
                      <a:pt x="500865" y="586216"/>
                      <a:pt x="491113" y="581270"/>
                      <a:pt x="487363" y="579438"/>
                    </a:cubicBezTo>
                    <a:cubicBezTo>
                      <a:pt x="481953" y="579166"/>
                      <a:pt x="478287" y="575792"/>
                      <a:pt x="471488" y="574675"/>
                    </a:cubicBezTo>
                    <a:cubicBezTo>
                      <a:pt x="469792" y="574193"/>
                      <a:pt x="459614" y="572675"/>
                      <a:pt x="457200" y="573088"/>
                    </a:cubicBezTo>
                    <a:cubicBezTo>
                      <a:pt x="456886" y="570944"/>
                      <a:pt x="455710" y="569812"/>
                      <a:pt x="455613" y="568325"/>
                    </a:cubicBezTo>
                    <a:cubicBezTo>
                      <a:pt x="449799" y="567538"/>
                      <a:pt x="445051" y="564702"/>
                      <a:pt x="439738" y="563563"/>
                    </a:cubicBezTo>
                    <a:cubicBezTo>
                      <a:pt x="438793" y="562923"/>
                      <a:pt x="435458" y="562547"/>
                      <a:pt x="434975" y="561975"/>
                    </a:cubicBezTo>
                    <a:cubicBezTo>
                      <a:pt x="431604" y="560718"/>
                      <a:pt x="426044" y="560032"/>
                      <a:pt x="417513" y="557213"/>
                    </a:cubicBezTo>
                    <a:cubicBezTo>
                      <a:pt x="416308" y="557015"/>
                      <a:pt x="414264" y="555985"/>
                      <a:pt x="412750" y="555625"/>
                    </a:cubicBezTo>
                    <a:cubicBezTo>
                      <a:pt x="408699" y="553678"/>
                      <a:pt x="405848" y="549860"/>
                      <a:pt x="403225" y="549275"/>
                    </a:cubicBezTo>
                    <a:cubicBezTo>
                      <a:pt x="401278" y="546915"/>
                      <a:pt x="393637" y="545765"/>
                      <a:pt x="390525" y="542925"/>
                    </a:cubicBezTo>
                    <a:cubicBezTo>
                      <a:pt x="386889" y="538570"/>
                      <a:pt x="381939" y="534833"/>
                      <a:pt x="377825" y="533400"/>
                    </a:cubicBezTo>
                    <a:cubicBezTo>
                      <a:pt x="373196" y="527854"/>
                      <a:pt x="371658" y="525125"/>
                      <a:pt x="368300" y="520700"/>
                    </a:cubicBezTo>
                    <a:cubicBezTo>
                      <a:pt x="352275" y="508087"/>
                      <a:pt x="360476" y="510780"/>
                      <a:pt x="350838" y="509588"/>
                    </a:cubicBezTo>
                    <a:cubicBezTo>
                      <a:pt x="349966" y="509094"/>
                      <a:pt x="348868" y="507497"/>
                      <a:pt x="347663" y="506413"/>
                    </a:cubicBezTo>
                    <a:cubicBezTo>
                      <a:pt x="344932" y="504768"/>
                      <a:pt x="335046" y="499632"/>
                      <a:pt x="331788" y="495300"/>
                    </a:cubicBezTo>
                    <a:cubicBezTo>
                      <a:pt x="326155" y="492569"/>
                      <a:pt x="316449" y="487045"/>
                      <a:pt x="312738" y="485775"/>
                    </a:cubicBezTo>
                    <a:cubicBezTo>
                      <a:pt x="309082" y="479739"/>
                      <a:pt x="308584" y="478055"/>
                      <a:pt x="303213" y="473075"/>
                    </a:cubicBezTo>
                    <a:cubicBezTo>
                      <a:pt x="296467" y="467100"/>
                      <a:pt x="289419" y="441756"/>
                      <a:pt x="285750" y="427038"/>
                    </a:cubicBezTo>
                    <a:cubicBezTo>
                      <a:pt x="276223" y="416015"/>
                      <a:pt x="273170" y="376106"/>
                      <a:pt x="261938" y="358775"/>
                    </a:cubicBezTo>
                    <a:cubicBezTo>
                      <a:pt x="262254" y="333979"/>
                      <a:pt x="256032" y="313294"/>
                      <a:pt x="252413" y="303213"/>
                    </a:cubicBezTo>
                    <a:cubicBezTo>
                      <a:pt x="249803" y="289611"/>
                      <a:pt x="247443" y="276633"/>
                      <a:pt x="247650" y="271463"/>
                    </a:cubicBezTo>
                    <a:cubicBezTo>
                      <a:pt x="242251" y="267366"/>
                      <a:pt x="231402" y="248393"/>
                      <a:pt x="223838" y="242888"/>
                    </a:cubicBezTo>
                    <a:cubicBezTo>
                      <a:pt x="218472" y="240111"/>
                      <a:pt x="215181" y="238739"/>
                      <a:pt x="211138" y="234950"/>
                    </a:cubicBezTo>
                    <a:cubicBezTo>
                      <a:pt x="182301" y="227176"/>
                      <a:pt x="167959" y="207855"/>
                      <a:pt x="142875" y="201613"/>
                    </a:cubicBezTo>
                    <a:cubicBezTo>
                      <a:pt x="120187" y="193841"/>
                      <a:pt x="104678" y="184002"/>
                      <a:pt x="96838" y="182563"/>
                    </a:cubicBezTo>
                    <a:cubicBezTo>
                      <a:pt x="79064" y="179909"/>
                      <a:pt x="85384" y="179341"/>
                      <a:pt x="77788" y="179388"/>
                    </a:cubicBezTo>
                    <a:cubicBezTo>
                      <a:pt x="67811" y="176413"/>
                      <a:pt x="53926" y="172959"/>
                      <a:pt x="41275" y="173038"/>
                    </a:cubicBezTo>
                    <a:cubicBezTo>
                      <a:pt x="28711" y="139848"/>
                      <a:pt x="153" y="84683"/>
                      <a:pt x="0" y="68263"/>
                    </a:cubicBezTo>
                    <a:close/>
                  </a:path>
                  <a:path w="868363" h="600075" stroke="0" extrusionOk="0">
                    <a:moveTo>
                      <a:pt x="0" y="68263"/>
                    </a:moveTo>
                    <a:cubicBezTo>
                      <a:pt x="109273" y="64964"/>
                      <a:pt x="120088" y="97544"/>
                      <a:pt x="238125" y="106363"/>
                    </a:cubicBezTo>
                    <a:cubicBezTo>
                      <a:pt x="259202" y="98021"/>
                      <a:pt x="328381" y="94462"/>
                      <a:pt x="349250" y="80963"/>
                    </a:cubicBezTo>
                    <a:cubicBezTo>
                      <a:pt x="361016" y="67980"/>
                      <a:pt x="377580" y="61431"/>
                      <a:pt x="392113" y="49213"/>
                    </a:cubicBezTo>
                    <a:cubicBezTo>
                      <a:pt x="420738" y="42441"/>
                      <a:pt x="446721" y="25331"/>
                      <a:pt x="476250" y="15875"/>
                    </a:cubicBezTo>
                    <a:cubicBezTo>
                      <a:pt x="487132" y="13423"/>
                      <a:pt x="512175" y="2642"/>
                      <a:pt x="515938" y="0"/>
                    </a:cubicBezTo>
                    <a:cubicBezTo>
                      <a:pt x="544555" y="1719"/>
                      <a:pt x="573982" y="1601"/>
                      <a:pt x="622300" y="19050"/>
                    </a:cubicBezTo>
                    <a:cubicBezTo>
                      <a:pt x="642440" y="22828"/>
                      <a:pt x="668138" y="28943"/>
                      <a:pt x="706438" y="49213"/>
                    </a:cubicBezTo>
                    <a:cubicBezTo>
                      <a:pt x="747047" y="76355"/>
                      <a:pt x="801540" y="115084"/>
                      <a:pt x="814388" y="130175"/>
                    </a:cubicBezTo>
                    <a:cubicBezTo>
                      <a:pt x="825222" y="170286"/>
                      <a:pt x="852261" y="210593"/>
                      <a:pt x="860425" y="219075"/>
                    </a:cubicBezTo>
                    <a:cubicBezTo>
                      <a:pt x="871757" y="259507"/>
                      <a:pt x="861685" y="332326"/>
                      <a:pt x="868363" y="352425"/>
                    </a:cubicBezTo>
                    <a:cubicBezTo>
                      <a:pt x="864746" y="370073"/>
                      <a:pt x="868206" y="378133"/>
                      <a:pt x="865188" y="393700"/>
                    </a:cubicBezTo>
                    <a:cubicBezTo>
                      <a:pt x="862556" y="412445"/>
                      <a:pt x="852690" y="431194"/>
                      <a:pt x="847725" y="454025"/>
                    </a:cubicBezTo>
                    <a:cubicBezTo>
                      <a:pt x="847991" y="460697"/>
                      <a:pt x="826932" y="491445"/>
                      <a:pt x="825500" y="498475"/>
                    </a:cubicBezTo>
                    <a:cubicBezTo>
                      <a:pt x="820931" y="501937"/>
                      <a:pt x="793710" y="519607"/>
                      <a:pt x="790575" y="527050"/>
                    </a:cubicBezTo>
                    <a:cubicBezTo>
                      <a:pt x="780947" y="531829"/>
                      <a:pt x="761582" y="554060"/>
                      <a:pt x="752475" y="555625"/>
                    </a:cubicBezTo>
                    <a:cubicBezTo>
                      <a:pt x="731971" y="566269"/>
                      <a:pt x="727446" y="570767"/>
                      <a:pt x="709613" y="581025"/>
                    </a:cubicBezTo>
                    <a:cubicBezTo>
                      <a:pt x="704006" y="584420"/>
                      <a:pt x="690437" y="586759"/>
                      <a:pt x="674688" y="592138"/>
                    </a:cubicBezTo>
                    <a:cubicBezTo>
                      <a:pt x="645503" y="594960"/>
                      <a:pt x="624590" y="598622"/>
                      <a:pt x="614363" y="600075"/>
                    </a:cubicBezTo>
                    <a:cubicBezTo>
                      <a:pt x="600877" y="599554"/>
                      <a:pt x="585530" y="599323"/>
                      <a:pt x="579438" y="598488"/>
                    </a:cubicBezTo>
                    <a:cubicBezTo>
                      <a:pt x="570215" y="597055"/>
                      <a:pt x="568273" y="597265"/>
                      <a:pt x="560388" y="598488"/>
                    </a:cubicBezTo>
                    <a:cubicBezTo>
                      <a:pt x="546357" y="597331"/>
                      <a:pt x="533953" y="595618"/>
                      <a:pt x="525463" y="590550"/>
                    </a:cubicBezTo>
                    <a:cubicBezTo>
                      <a:pt x="515184" y="590447"/>
                      <a:pt x="508813" y="587874"/>
                      <a:pt x="504825" y="587375"/>
                    </a:cubicBezTo>
                    <a:cubicBezTo>
                      <a:pt x="502982" y="586258"/>
                      <a:pt x="491657" y="580662"/>
                      <a:pt x="487363" y="579438"/>
                    </a:cubicBezTo>
                    <a:cubicBezTo>
                      <a:pt x="484566" y="577274"/>
                      <a:pt x="476780" y="576653"/>
                      <a:pt x="471488" y="574675"/>
                    </a:cubicBezTo>
                    <a:cubicBezTo>
                      <a:pt x="467974" y="574882"/>
                      <a:pt x="459061" y="573739"/>
                      <a:pt x="457200" y="573088"/>
                    </a:cubicBezTo>
                    <a:cubicBezTo>
                      <a:pt x="456239" y="570951"/>
                      <a:pt x="455781" y="569553"/>
                      <a:pt x="455613" y="568325"/>
                    </a:cubicBezTo>
                    <a:cubicBezTo>
                      <a:pt x="452772" y="567237"/>
                      <a:pt x="447443" y="565881"/>
                      <a:pt x="439738" y="563563"/>
                    </a:cubicBezTo>
                    <a:cubicBezTo>
                      <a:pt x="437778" y="562800"/>
                      <a:pt x="435773" y="562494"/>
                      <a:pt x="434975" y="561975"/>
                    </a:cubicBezTo>
                    <a:cubicBezTo>
                      <a:pt x="432019" y="561309"/>
                      <a:pt x="423236" y="558559"/>
                      <a:pt x="417513" y="557213"/>
                    </a:cubicBezTo>
                    <a:cubicBezTo>
                      <a:pt x="416525" y="556510"/>
                      <a:pt x="414929" y="556017"/>
                      <a:pt x="412750" y="555625"/>
                    </a:cubicBezTo>
                    <a:cubicBezTo>
                      <a:pt x="411772" y="554668"/>
                      <a:pt x="407443" y="551495"/>
                      <a:pt x="403225" y="549275"/>
                    </a:cubicBezTo>
                    <a:cubicBezTo>
                      <a:pt x="400295" y="547079"/>
                      <a:pt x="393672" y="543621"/>
                      <a:pt x="390525" y="542925"/>
                    </a:cubicBezTo>
                    <a:cubicBezTo>
                      <a:pt x="386880" y="541707"/>
                      <a:pt x="382327" y="536703"/>
                      <a:pt x="377825" y="533400"/>
                    </a:cubicBezTo>
                    <a:cubicBezTo>
                      <a:pt x="373125" y="528888"/>
                      <a:pt x="371567" y="527153"/>
                      <a:pt x="368300" y="520700"/>
                    </a:cubicBezTo>
                    <a:cubicBezTo>
                      <a:pt x="352715" y="508614"/>
                      <a:pt x="360904" y="510172"/>
                      <a:pt x="350838" y="509588"/>
                    </a:cubicBezTo>
                    <a:cubicBezTo>
                      <a:pt x="350570" y="509136"/>
                      <a:pt x="347956" y="507100"/>
                      <a:pt x="347663" y="506413"/>
                    </a:cubicBezTo>
                    <a:cubicBezTo>
                      <a:pt x="340326" y="500070"/>
                      <a:pt x="336603" y="497955"/>
                      <a:pt x="331788" y="495300"/>
                    </a:cubicBezTo>
                    <a:cubicBezTo>
                      <a:pt x="324857" y="491663"/>
                      <a:pt x="321623" y="491259"/>
                      <a:pt x="312738" y="485775"/>
                    </a:cubicBezTo>
                    <a:cubicBezTo>
                      <a:pt x="310893" y="482133"/>
                      <a:pt x="307298" y="478944"/>
                      <a:pt x="303213" y="473075"/>
                    </a:cubicBezTo>
                    <a:cubicBezTo>
                      <a:pt x="297291" y="456438"/>
                      <a:pt x="290737" y="449473"/>
                      <a:pt x="285750" y="427038"/>
                    </a:cubicBezTo>
                    <a:cubicBezTo>
                      <a:pt x="271102" y="404675"/>
                      <a:pt x="267502" y="373202"/>
                      <a:pt x="261938" y="358775"/>
                    </a:cubicBezTo>
                    <a:cubicBezTo>
                      <a:pt x="253321" y="338248"/>
                      <a:pt x="257719" y="314800"/>
                      <a:pt x="252413" y="303213"/>
                    </a:cubicBezTo>
                    <a:cubicBezTo>
                      <a:pt x="250137" y="291062"/>
                      <a:pt x="251487" y="285739"/>
                      <a:pt x="247650" y="271463"/>
                    </a:cubicBezTo>
                    <a:cubicBezTo>
                      <a:pt x="241703" y="263304"/>
                      <a:pt x="229954" y="252432"/>
                      <a:pt x="223838" y="242888"/>
                    </a:cubicBezTo>
                    <a:cubicBezTo>
                      <a:pt x="222258" y="240947"/>
                      <a:pt x="214174" y="237934"/>
                      <a:pt x="211138" y="234950"/>
                    </a:cubicBezTo>
                    <a:cubicBezTo>
                      <a:pt x="182056" y="226194"/>
                      <a:pt x="148380" y="208613"/>
                      <a:pt x="142875" y="201613"/>
                    </a:cubicBezTo>
                    <a:cubicBezTo>
                      <a:pt x="137684" y="200061"/>
                      <a:pt x="102710" y="187259"/>
                      <a:pt x="96838" y="182563"/>
                    </a:cubicBezTo>
                    <a:cubicBezTo>
                      <a:pt x="78076" y="179536"/>
                      <a:pt x="84737" y="180022"/>
                      <a:pt x="77788" y="179388"/>
                    </a:cubicBezTo>
                    <a:cubicBezTo>
                      <a:pt x="64100" y="179812"/>
                      <a:pt x="55961" y="176410"/>
                      <a:pt x="41275" y="173038"/>
                    </a:cubicBezTo>
                    <a:cubicBezTo>
                      <a:pt x="18788" y="130403"/>
                      <a:pt x="20443" y="96896"/>
                      <a:pt x="0" y="68263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587043"/>
                          <a:gd name="connsiteY0" fmla="*/ 46148 h 405671"/>
                          <a:gd name="connsiteX1" fmla="*/ 160980 w 587043"/>
                          <a:gd name="connsiteY1" fmla="*/ 71904 h 405671"/>
                          <a:gd name="connsiteX2" fmla="*/ 236104 w 587043"/>
                          <a:gd name="connsiteY2" fmla="*/ 54733 h 405671"/>
                          <a:gd name="connsiteX3" fmla="*/ 265081 w 587043"/>
                          <a:gd name="connsiteY3" fmla="*/ 33269 h 405671"/>
                          <a:gd name="connsiteX4" fmla="*/ 321961 w 587043"/>
                          <a:gd name="connsiteY4" fmla="*/ 10732 h 405671"/>
                          <a:gd name="connsiteX5" fmla="*/ 348791 w 587043"/>
                          <a:gd name="connsiteY5" fmla="*/ 0 h 405671"/>
                          <a:gd name="connsiteX6" fmla="*/ 420696 w 587043"/>
                          <a:gd name="connsiteY6" fmla="*/ 12878 h 405671"/>
                          <a:gd name="connsiteX7" fmla="*/ 477576 w 587043"/>
                          <a:gd name="connsiteY7" fmla="*/ 33269 h 405671"/>
                          <a:gd name="connsiteX8" fmla="*/ 550554 w 587043"/>
                          <a:gd name="connsiteY8" fmla="*/ 88002 h 405671"/>
                          <a:gd name="connsiteX9" fmla="*/ 581676 w 587043"/>
                          <a:gd name="connsiteY9" fmla="*/ 148102 h 405671"/>
                          <a:gd name="connsiteX10" fmla="*/ 587043 w 587043"/>
                          <a:gd name="connsiteY10" fmla="*/ 238251 h 405671"/>
                          <a:gd name="connsiteX11" fmla="*/ 584896 w 587043"/>
                          <a:gd name="connsiteY11" fmla="*/ 266154 h 405671"/>
                          <a:gd name="connsiteX12" fmla="*/ 573091 w 587043"/>
                          <a:gd name="connsiteY12" fmla="*/ 306936 h 405671"/>
                          <a:gd name="connsiteX13" fmla="*/ 558066 w 587043"/>
                          <a:gd name="connsiteY13" fmla="*/ 336985 h 405671"/>
                          <a:gd name="connsiteX14" fmla="*/ 534455 w 587043"/>
                          <a:gd name="connsiteY14" fmla="*/ 356303 h 405671"/>
                          <a:gd name="connsiteX15" fmla="*/ 508698 w 587043"/>
                          <a:gd name="connsiteY15" fmla="*/ 375621 h 405671"/>
                          <a:gd name="connsiteX16" fmla="*/ 479722 w 587043"/>
                          <a:gd name="connsiteY16" fmla="*/ 392792 h 405671"/>
                          <a:gd name="connsiteX17" fmla="*/ 456112 w 587043"/>
                          <a:gd name="connsiteY17" fmla="*/ 400305 h 405671"/>
                          <a:gd name="connsiteX18" fmla="*/ 415330 w 587043"/>
                          <a:gd name="connsiteY18" fmla="*/ 405671 h 405671"/>
                          <a:gd name="connsiteX19" fmla="*/ 391719 w 587043"/>
                          <a:gd name="connsiteY19" fmla="*/ 404598 h 405671"/>
                          <a:gd name="connsiteX20" fmla="*/ 378841 w 587043"/>
                          <a:gd name="connsiteY20" fmla="*/ 404598 h 405671"/>
                          <a:gd name="connsiteX21" fmla="*/ 355230 w 587043"/>
                          <a:gd name="connsiteY21" fmla="*/ 399231 h 405671"/>
                          <a:gd name="connsiteX22" fmla="*/ 341278 w 587043"/>
                          <a:gd name="connsiteY22" fmla="*/ 397085 h 405671"/>
                          <a:gd name="connsiteX23" fmla="*/ 329474 w 587043"/>
                          <a:gd name="connsiteY23" fmla="*/ 391719 h 405671"/>
                          <a:gd name="connsiteX24" fmla="*/ 318741 w 587043"/>
                          <a:gd name="connsiteY24" fmla="*/ 388499 h 405671"/>
                          <a:gd name="connsiteX25" fmla="*/ 309082 w 587043"/>
                          <a:gd name="connsiteY25" fmla="*/ 387426 h 405671"/>
                          <a:gd name="connsiteX26" fmla="*/ 308009 w 587043"/>
                          <a:gd name="connsiteY26" fmla="*/ 384206 h 405671"/>
                          <a:gd name="connsiteX27" fmla="*/ 297277 w 587043"/>
                          <a:gd name="connsiteY27" fmla="*/ 380987 h 405671"/>
                          <a:gd name="connsiteX28" fmla="*/ 294057 w 587043"/>
                          <a:gd name="connsiteY28" fmla="*/ 379914 h 405671"/>
                          <a:gd name="connsiteX29" fmla="*/ 282253 w 587043"/>
                          <a:gd name="connsiteY29" fmla="*/ 376694 h 405671"/>
                          <a:gd name="connsiteX30" fmla="*/ 279033 w 587043"/>
                          <a:gd name="connsiteY30" fmla="*/ 375621 h 405671"/>
                          <a:gd name="connsiteX31" fmla="*/ 272593 w 587043"/>
                          <a:gd name="connsiteY31" fmla="*/ 371328 h 405671"/>
                          <a:gd name="connsiteX32" fmla="*/ 264008 w 587043"/>
                          <a:gd name="connsiteY32" fmla="*/ 367035 h 405671"/>
                          <a:gd name="connsiteX33" fmla="*/ 255422 w 587043"/>
                          <a:gd name="connsiteY33" fmla="*/ 360596 h 405671"/>
                          <a:gd name="connsiteX34" fmla="*/ 248983 w 587043"/>
                          <a:gd name="connsiteY34" fmla="*/ 352010 h 405671"/>
                          <a:gd name="connsiteX35" fmla="*/ 237178 w 587043"/>
                          <a:gd name="connsiteY35" fmla="*/ 344498 h 405671"/>
                          <a:gd name="connsiteX36" fmla="*/ 235032 w 587043"/>
                          <a:gd name="connsiteY36" fmla="*/ 342352 h 405671"/>
                          <a:gd name="connsiteX37" fmla="*/ 224300 w 587043"/>
                          <a:gd name="connsiteY37" fmla="*/ 334839 h 405671"/>
                          <a:gd name="connsiteX38" fmla="*/ 211421 w 587043"/>
                          <a:gd name="connsiteY38" fmla="*/ 328400 h 405671"/>
                          <a:gd name="connsiteX39" fmla="*/ 204982 w 587043"/>
                          <a:gd name="connsiteY39" fmla="*/ 319814 h 405671"/>
                          <a:gd name="connsiteX40" fmla="*/ 193176 w 587043"/>
                          <a:gd name="connsiteY40" fmla="*/ 288692 h 405671"/>
                          <a:gd name="connsiteX41" fmla="*/ 177079 w 587043"/>
                          <a:gd name="connsiteY41" fmla="*/ 242544 h 405671"/>
                          <a:gd name="connsiteX42" fmla="*/ 170639 w 587043"/>
                          <a:gd name="connsiteY42" fmla="*/ 204982 h 405671"/>
                          <a:gd name="connsiteX43" fmla="*/ 167419 w 587043"/>
                          <a:gd name="connsiteY43" fmla="*/ 183518 h 405671"/>
                          <a:gd name="connsiteX44" fmla="*/ 151322 w 587043"/>
                          <a:gd name="connsiteY44" fmla="*/ 164200 h 405671"/>
                          <a:gd name="connsiteX45" fmla="*/ 142736 w 587043"/>
                          <a:gd name="connsiteY45" fmla="*/ 158834 h 405671"/>
                          <a:gd name="connsiteX46" fmla="*/ 96588 w 587043"/>
                          <a:gd name="connsiteY46" fmla="*/ 136297 h 405671"/>
                          <a:gd name="connsiteX47" fmla="*/ 65465 w 587043"/>
                          <a:gd name="connsiteY47" fmla="*/ 123418 h 405671"/>
                          <a:gd name="connsiteX48" fmla="*/ 52587 w 587043"/>
                          <a:gd name="connsiteY48" fmla="*/ 121272 h 405671"/>
                          <a:gd name="connsiteX49" fmla="*/ 27903 w 587043"/>
                          <a:gd name="connsiteY49" fmla="*/ 116979 h 405671"/>
                          <a:gd name="connsiteX50" fmla="*/ 0 w 587043"/>
                          <a:gd name="connsiteY50" fmla="*/ 46148 h 405671"/>
                          <a:gd name="connsiteX0" fmla="*/ 0 w 587043"/>
                          <a:gd name="connsiteY0" fmla="*/ 46148 h 405671"/>
                          <a:gd name="connsiteX1" fmla="*/ 160980 w 587043"/>
                          <a:gd name="connsiteY1" fmla="*/ 71904 h 405671"/>
                          <a:gd name="connsiteX2" fmla="*/ 236104 w 587043"/>
                          <a:gd name="connsiteY2" fmla="*/ 54733 h 405671"/>
                          <a:gd name="connsiteX3" fmla="*/ 265081 w 587043"/>
                          <a:gd name="connsiteY3" fmla="*/ 33269 h 405671"/>
                          <a:gd name="connsiteX4" fmla="*/ 321961 w 587043"/>
                          <a:gd name="connsiteY4" fmla="*/ 10732 h 405671"/>
                          <a:gd name="connsiteX5" fmla="*/ 348791 w 587043"/>
                          <a:gd name="connsiteY5" fmla="*/ 0 h 405671"/>
                          <a:gd name="connsiteX6" fmla="*/ 420696 w 587043"/>
                          <a:gd name="connsiteY6" fmla="*/ 12878 h 405671"/>
                          <a:gd name="connsiteX7" fmla="*/ 477576 w 587043"/>
                          <a:gd name="connsiteY7" fmla="*/ 33269 h 405671"/>
                          <a:gd name="connsiteX8" fmla="*/ 550554 w 587043"/>
                          <a:gd name="connsiteY8" fmla="*/ 88002 h 405671"/>
                          <a:gd name="connsiteX9" fmla="*/ 581676 w 587043"/>
                          <a:gd name="connsiteY9" fmla="*/ 148102 h 405671"/>
                          <a:gd name="connsiteX10" fmla="*/ 587043 w 587043"/>
                          <a:gd name="connsiteY10" fmla="*/ 238251 h 405671"/>
                          <a:gd name="connsiteX11" fmla="*/ 584896 w 587043"/>
                          <a:gd name="connsiteY11" fmla="*/ 266154 h 405671"/>
                          <a:gd name="connsiteX12" fmla="*/ 573091 w 587043"/>
                          <a:gd name="connsiteY12" fmla="*/ 306936 h 405671"/>
                          <a:gd name="connsiteX13" fmla="*/ 558066 w 587043"/>
                          <a:gd name="connsiteY13" fmla="*/ 336985 h 405671"/>
                          <a:gd name="connsiteX14" fmla="*/ 534455 w 587043"/>
                          <a:gd name="connsiteY14" fmla="*/ 356303 h 405671"/>
                          <a:gd name="connsiteX15" fmla="*/ 508698 w 587043"/>
                          <a:gd name="connsiteY15" fmla="*/ 375621 h 405671"/>
                          <a:gd name="connsiteX16" fmla="*/ 479722 w 587043"/>
                          <a:gd name="connsiteY16" fmla="*/ 392792 h 405671"/>
                          <a:gd name="connsiteX17" fmla="*/ 456112 w 587043"/>
                          <a:gd name="connsiteY17" fmla="*/ 400305 h 405671"/>
                          <a:gd name="connsiteX18" fmla="*/ 415330 w 587043"/>
                          <a:gd name="connsiteY18" fmla="*/ 405671 h 405671"/>
                          <a:gd name="connsiteX19" fmla="*/ 391719 w 587043"/>
                          <a:gd name="connsiteY19" fmla="*/ 404598 h 405671"/>
                          <a:gd name="connsiteX20" fmla="*/ 378841 w 587043"/>
                          <a:gd name="connsiteY20" fmla="*/ 404598 h 405671"/>
                          <a:gd name="connsiteX21" fmla="*/ 355230 w 587043"/>
                          <a:gd name="connsiteY21" fmla="*/ 399231 h 405671"/>
                          <a:gd name="connsiteX22" fmla="*/ 341278 w 587043"/>
                          <a:gd name="connsiteY22" fmla="*/ 397085 h 405671"/>
                          <a:gd name="connsiteX23" fmla="*/ 329474 w 587043"/>
                          <a:gd name="connsiteY23" fmla="*/ 391719 h 405671"/>
                          <a:gd name="connsiteX24" fmla="*/ 318741 w 587043"/>
                          <a:gd name="connsiteY24" fmla="*/ 388499 h 405671"/>
                          <a:gd name="connsiteX25" fmla="*/ 309082 w 587043"/>
                          <a:gd name="connsiteY25" fmla="*/ 387426 h 405671"/>
                          <a:gd name="connsiteX26" fmla="*/ 308009 w 587043"/>
                          <a:gd name="connsiteY26" fmla="*/ 384206 h 405671"/>
                          <a:gd name="connsiteX27" fmla="*/ 297277 w 587043"/>
                          <a:gd name="connsiteY27" fmla="*/ 380987 h 405671"/>
                          <a:gd name="connsiteX28" fmla="*/ 294057 w 587043"/>
                          <a:gd name="connsiteY28" fmla="*/ 379914 h 405671"/>
                          <a:gd name="connsiteX29" fmla="*/ 282253 w 587043"/>
                          <a:gd name="connsiteY29" fmla="*/ 376694 h 405671"/>
                          <a:gd name="connsiteX30" fmla="*/ 279033 w 587043"/>
                          <a:gd name="connsiteY30" fmla="*/ 375621 h 405671"/>
                          <a:gd name="connsiteX31" fmla="*/ 272593 w 587043"/>
                          <a:gd name="connsiteY31" fmla="*/ 371328 h 405671"/>
                          <a:gd name="connsiteX32" fmla="*/ 264008 w 587043"/>
                          <a:gd name="connsiteY32" fmla="*/ 367035 h 405671"/>
                          <a:gd name="connsiteX33" fmla="*/ 255422 w 587043"/>
                          <a:gd name="connsiteY33" fmla="*/ 360596 h 405671"/>
                          <a:gd name="connsiteX34" fmla="*/ 248983 w 587043"/>
                          <a:gd name="connsiteY34" fmla="*/ 352010 h 405671"/>
                          <a:gd name="connsiteX35" fmla="*/ 237178 w 587043"/>
                          <a:gd name="connsiteY35" fmla="*/ 344498 h 405671"/>
                          <a:gd name="connsiteX36" fmla="*/ 235032 w 587043"/>
                          <a:gd name="connsiteY36" fmla="*/ 342352 h 405671"/>
                          <a:gd name="connsiteX37" fmla="*/ 224300 w 587043"/>
                          <a:gd name="connsiteY37" fmla="*/ 334839 h 405671"/>
                          <a:gd name="connsiteX38" fmla="*/ 211421 w 587043"/>
                          <a:gd name="connsiteY38" fmla="*/ 328400 h 405671"/>
                          <a:gd name="connsiteX39" fmla="*/ 204982 w 587043"/>
                          <a:gd name="connsiteY39" fmla="*/ 319814 h 405671"/>
                          <a:gd name="connsiteX40" fmla="*/ 193176 w 587043"/>
                          <a:gd name="connsiteY40" fmla="*/ 288692 h 405671"/>
                          <a:gd name="connsiteX41" fmla="*/ 177079 w 587043"/>
                          <a:gd name="connsiteY41" fmla="*/ 242544 h 405671"/>
                          <a:gd name="connsiteX42" fmla="*/ 170639 w 587043"/>
                          <a:gd name="connsiteY42" fmla="*/ 204982 h 405671"/>
                          <a:gd name="connsiteX43" fmla="*/ 167419 w 587043"/>
                          <a:gd name="connsiteY43" fmla="*/ 183518 h 405671"/>
                          <a:gd name="connsiteX44" fmla="*/ 151322 w 587043"/>
                          <a:gd name="connsiteY44" fmla="*/ 164200 h 405671"/>
                          <a:gd name="connsiteX45" fmla="*/ 142736 w 587043"/>
                          <a:gd name="connsiteY45" fmla="*/ 158834 h 405671"/>
                          <a:gd name="connsiteX46" fmla="*/ 96588 w 587043"/>
                          <a:gd name="connsiteY46" fmla="*/ 136297 h 405671"/>
                          <a:gd name="connsiteX47" fmla="*/ 65465 w 587043"/>
                          <a:gd name="connsiteY47" fmla="*/ 123418 h 405671"/>
                          <a:gd name="connsiteX48" fmla="*/ 52587 w 587043"/>
                          <a:gd name="connsiteY48" fmla="*/ 121272 h 405671"/>
                          <a:gd name="connsiteX49" fmla="*/ 27903 w 587043"/>
                          <a:gd name="connsiteY49" fmla="*/ 116979 h 405671"/>
                          <a:gd name="connsiteX50" fmla="*/ 0 w 587043"/>
                          <a:gd name="connsiteY50" fmla="*/ 46148 h 4056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587043" h="405671" fill="none" extrusionOk="0">
                            <a:moveTo>
                              <a:pt x="0" y="46148"/>
                            </a:moveTo>
                            <a:cubicBezTo>
                              <a:pt x="81695" y="45251"/>
                              <a:pt x="92064" y="53607"/>
                              <a:pt x="160980" y="71904"/>
                            </a:cubicBezTo>
                            <a:cubicBezTo>
                              <a:pt x="187675" y="70614"/>
                              <a:pt x="211191" y="56463"/>
                              <a:pt x="236104" y="54733"/>
                            </a:cubicBezTo>
                            <a:cubicBezTo>
                              <a:pt x="247128" y="52059"/>
                              <a:pt x="254678" y="38894"/>
                              <a:pt x="265081" y="33269"/>
                            </a:cubicBezTo>
                            <a:cubicBezTo>
                              <a:pt x="289102" y="27457"/>
                              <a:pt x="302871" y="16046"/>
                              <a:pt x="321961" y="10732"/>
                            </a:cubicBezTo>
                            <a:cubicBezTo>
                              <a:pt x="333570" y="5215"/>
                              <a:pt x="339935" y="4988"/>
                              <a:pt x="348791" y="0"/>
                            </a:cubicBezTo>
                            <a:cubicBezTo>
                              <a:pt x="377099" y="4042"/>
                              <a:pt x="394479" y="6605"/>
                              <a:pt x="420696" y="12878"/>
                            </a:cubicBezTo>
                            <a:cubicBezTo>
                              <a:pt x="437486" y="25508"/>
                              <a:pt x="458121" y="32750"/>
                              <a:pt x="477576" y="33269"/>
                            </a:cubicBezTo>
                            <a:cubicBezTo>
                              <a:pt x="504645" y="58044"/>
                              <a:pt x="541824" y="77403"/>
                              <a:pt x="550554" y="88002"/>
                            </a:cubicBezTo>
                            <a:cubicBezTo>
                              <a:pt x="551390" y="99104"/>
                              <a:pt x="574416" y="121738"/>
                              <a:pt x="581676" y="148102"/>
                            </a:cubicBezTo>
                            <a:cubicBezTo>
                              <a:pt x="581902" y="159248"/>
                              <a:pt x="579180" y="222544"/>
                              <a:pt x="587043" y="238251"/>
                            </a:cubicBezTo>
                            <a:cubicBezTo>
                              <a:pt x="585595" y="251675"/>
                              <a:pt x="583572" y="262379"/>
                              <a:pt x="584896" y="266154"/>
                            </a:cubicBezTo>
                            <a:cubicBezTo>
                              <a:pt x="585526" y="271306"/>
                              <a:pt x="574896" y="302799"/>
                              <a:pt x="573091" y="306936"/>
                            </a:cubicBezTo>
                            <a:cubicBezTo>
                              <a:pt x="567361" y="313442"/>
                              <a:pt x="567427" y="324378"/>
                              <a:pt x="558066" y="336985"/>
                            </a:cubicBezTo>
                            <a:cubicBezTo>
                              <a:pt x="553139" y="341336"/>
                              <a:pt x="542994" y="353661"/>
                              <a:pt x="534455" y="356303"/>
                            </a:cubicBezTo>
                            <a:cubicBezTo>
                              <a:pt x="528316" y="357641"/>
                              <a:pt x="518327" y="371569"/>
                              <a:pt x="508698" y="375621"/>
                            </a:cubicBezTo>
                            <a:cubicBezTo>
                              <a:pt x="498682" y="385219"/>
                              <a:pt x="493157" y="384200"/>
                              <a:pt x="479722" y="392792"/>
                            </a:cubicBezTo>
                            <a:cubicBezTo>
                              <a:pt x="473117" y="393570"/>
                              <a:pt x="460286" y="401148"/>
                              <a:pt x="456112" y="400305"/>
                            </a:cubicBezTo>
                            <a:cubicBezTo>
                              <a:pt x="448783" y="403735"/>
                              <a:pt x="419924" y="403048"/>
                              <a:pt x="415330" y="405671"/>
                            </a:cubicBezTo>
                            <a:cubicBezTo>
                              <a:pt x="410347" y="408002"/>
                              <a:pt x="398826" y="405439"/>
                              <a:pt x="391719" y="404598"/>
                            </a:cubicBezTo>
                            <a:cubicBezTo>
                              <a:pt x="388719" y="405542"/>
                              <a:pt x="384330" y="404652"/>
                              <a:pt x="378841" y="404598"/>
                            </a:cubicBezTo>
                            <a:cubicBezTo>
                              <a:pt x="376240" y="401653"/>
                              <a:pt x="363881" y="400840"/>
                              <a:pt x="355230" y="399231"/>
                            </a:cubicBezTo>
                            <a:cubicBezTo>
                              <a:pt x="348896" y="399404"/>
                              <a:pt x="343725" y="397476"/>
                              <a:pt x="341278" y="397085"/>
                            </a:cubicBezTo>
                            <a:cubicBezTo>
                              <a:pt x="338560" y="396288"/>
                              <a:pt x="331846" y="393172"/>
                              <a:pt x="329474" y="391719"/>
                            </a:cubicBezTo>
                            <a:cubicBezTo>
                              <a:pt x="326165" y="391774"/>
                              <a:pt x="323593" y="389111"/>
                              <a:pt x="318741" y="388499"/>
                            </a:cubicBezTo>
                            <a:cubicBezTo>
                              <a:pt x="317590" y="387886"/>
                              <a:pt x="310744" y="387134"/>
                              <a:pt x="309082" y="387426"/>
                            </a:cubicBezTo>
                            <a:cubicBezTo>
                              <a:pt x="308800" y="386010"/>
                              <a:pt x="308126" y="385133"/>
                              <a:pt x="308009" y="384206"/>
                            </a:cubicBezTo>
                            <a:cubicBezTo>
                              <a:pt x="304181" y="384302"/>
                              <a:pt x="301306" y="381684"/>
                              <a:pt x="297277" y="380987"/>
                            </a:cubicBezTo>
                            <a:cubicBezTo>
                              <a:pt x="296656" y="380515"/>
                              <a:pt x="294303" y="380292"/>
                              <a:pt x="294057" y="379914"/>
                            </a:cubicBezTo>
                            <a:cubicBezTo>
                              <a:pt x="291519" y="378826"/>
                              <a:pt x="288015" y="378679"/>
                              <a:pt x="282253" y="376694"/>
                            </a:cubicBezTo>
                            <a:cubicBezTo>
                              <a:pt x="281528" y="376609"/>
                              <a:pt x="280107" y="375802"/>
                              <a:pt x="279033" y="375621"/>
                            </a:cubicBezTo>
                            <a:cubicBezTo>
                              <a:pt x="276537" y="374415"/>
                              <a:pt x="274306" y="371643"/>
                              <a:pt x="272593" y="371328"/>
                            </a:cubicBezTo>
                            <a:cubicBezTo>
                              <a:pt x="271090" y="369607"/>
                              <a:pt x="266495" y="368979"/>
                              <a:pt x="264008" y="367035"/>
                            </a:cubicBezTo>
                            <a:cubicBezTo>
                              <a:pt x="261869" y="363898"/>
                              <a:pt x="258158" y="361878"/>
                              <a:pt x="255422" y="360596"/>
                            </a:cubicBezTo>
                            <a:cubicBezTo>
                              <a:pt x="252458" y="356811"/>
                              <a:pt x="251243" y="355076"/>
                              <a:pt x="248983" y="352010"/>
                            </a:cubicBezTo>
                            <a:cubicBezTo>
                              <a:pt x="237601" y="342967"/>
                              <a:pt x="244020" y="346208"/>
                              <a:pt x="237178" y="344498"/>
                            </a:cubicBezTo>
                            <a:cubicBezTo>
                              <a:pt x="236677" y="344008"/>
                              <a:pt x="235933" y="343066"/>
                              <a:pt x="235032" y="342352"/>
                            </a:cubicBezTo>
                            <a:cubicBezTo>
                              <a:pt x="233621" y="341627"/>
                              <a:pt x="226782" y="338069"/>
                              <a:pt x="224300" y="334839"/>
                            </a:cubicBezTo>
                            <a:cubicBezTo>
                              <a:pt x="220393" y="332641"/>
                              <a:pt x="214447" y="329157"/>
                              <a:pt x="211421" y="328400"/>
                            </a:cubicBezTo>
                            <a:cubicBezTo>
                              <a:pt x="209029" y="324324"/>
                              <a:pt x="208432" y="323125"/>
                              <a:pt x="204982" y="319814"/>
                            </a:cubicBezTo>
                            <a:cubicBezTo>
                              <a:pt x="200834" y="315068"/>
                              <a:pt x="194813" y="298278"/>
                              <a:pt x="193176" y="288692"/>
                            </a:cubicBezTo>
                            <a:cubicBezTo>
                              <a:pt x="186327" y="282125"/>
                              <a:pt x="185147" y="252331"/>
                              <a:pt x="177079" y="242544"/>
                            </a:cubicBezTo>
                            <a:cubicBezTo>
                              <a:pt x="177177" y="225413"/>
                              <a:pt x="172822" y="212422"/>
                              <a:pt x="170639" y="204982"/>
                            </a:cubicBezTo>
                            <a:cubicBezTo>
                              <a:pt x="168942" y="195799"/>
                              <a:pt x="167129" y="186991"/>
                              <a:pt x="167419" y="183518"/>
                            </a:cubicBezTo>
                            <a:cubicBezTo>
                              <a:pt x="162873" y="179920"/>
                              <a:pt x="155638" y="167184"/>
                              <a:pt x="151322" y="164200"/>
                            </a:cubicBezTo>
                            <a:cubicBezTo>
                              <a:pt x="147903" y="162713"/>
                              <a:pt x="145696" y="160999"/>
                              <a:pt x="142736" y="158834"/>
                            </a:cubicBezTo>
                            <a:cubicBezTo>
                              <a:pt x="124240" y="152930"/>
                              <a:pt x="112250" y="140913"/>
                              <a:pt x="96588" y="136297"/>
                            </a:cubicBezTo>
                            <a:cubicBezTo>
                              <a:pt x="81957" y="131480"/>
                              <a:pt x="69993" y="123892"/>
                              <a:pt x="65465" y="123418"/>
                            </a:cubicBezTo>
                            <a:cubicBezTo>
                              <a:pt x="53700" y="122364"/>
                              <a:pt x="58274" y="120962"/>
                              <a:pt x="52587" y="121272"/>
                            </a:cubicBezTo>
                            <a:cubicBezTo>
                              <a:pt x="45968" y="119269"/>
                              <a:pt x="36714" y="116560"/>
                              <a:pt x="27903" y="116979"/>
                            </a:cubicBezTo>
                            <a:cubicBezTo>
                              <a:pt x="19735" y="94890"/>
                              <a:pt x="1218" y="55962"/>
                              <a:pt x="0" y="46148"/>
                            </a:cubicBezTo>
                            <a:close/>
                          </a:path>
                          <a:path w="587043" h="405671" stroke="0" extrusionOk="0">
                            <a:moveTo>
                              <a:pt x="0" y="46148"/>
                            </a:moveTo>
                            <a:cubicBezTo>
                              <a:pt x="71045" y="41064"/>
                              <a:pt x="84565" y="69029"/>
                              <a:pt x="160980" y="71904"/>
                            </a:cubicBezTo>
                            <a:cubicBezTo>
                              <a:pt x="173854" y="67793"/>
                              <a:pt x="222200" y="63847"/>
                              <a:pt x="236104" y="54733"/>
                            </a:cubicBezTo>
                            <a:cubicBezTo>
                              <a:pt x="244065" y="47309"/>
                              <a:pt x="254541" y="42428"/>
                              <a:pt x="265081" y="33269"/>
                            </a:cubicBezTo>
                            <a:cubicBezTo>
                              <a:pt x="284791" y="28813"/>
                              <a:pt x="302717" y="16472"/>
                              <a:pt x="321961" y="10732"/>
                            </a:cubicBezTo>
                            <a:cubicBezTo>
                              <a:pt x="329513" y="9090"/>
                              <a:pt x="346321" y="1702"/>
                              <a:pt x="348791" y="0"/>
                            </a:cubicBezTo>
                            <a:cubicBezTo>
                              <a:pt x="368700" y="-489"/>
                              <a:pt x="386146" y="3416"/>
                              <a:pt x="420696" y="12878"/>
                            </a:cubicBezTo>
                            <a:cubicBezTo>
                              <a:pt x="435169" y="16861"/>
                              <a:pt x="451055" y="20508"/>
                              <a:pt x="477576" y="33269"/>
                            </a:cubicBezTo>
                            <a:cubicBezTo>
                              <a:pt x="505451" y="52985"/>
                              <a:pt x="542966" y="78014"/>
                              <a:pt x="550554" y="88002"/>
                            </a:cubicBezTo>
                            <a:cubicBezTo>
                              <a:pt x="557174" y="115208"/>
                              <a:pt x="575516" y="141432"/>
                              <a:pt x="581676" y="148102"/>
                            </a:cubicBezTo>
                            <a:cubicBezTo>
                              <a:pt x="590982" y="176655"/>
                              <a:pt x="582594" y="223286"/>
                              <a:pt x="587043" y="238251"/>
                            </a:cubicBezTo>
                            <a:cubicBezTo>
                              <a:pt x="584392" y="250506"/>
                              <a:pt x="588097" y="255768"/>
                              <a:pt x="584896" y="266154"/>
                            </a:cubicBezTo>
                            <a:cubicBezTo>
                              <a:pt x="581477" y="279031"/>
                              <a:pt x="575278" y="289700"/>
                              <a:pt x="573091" y="306936"/>
                            </a:cubicBezTo>
                            <a:cubicBezTo>
                              <a:pt x="572708" y="310994"/>
                              <a:pt x="559293" y="331703"/>
                              <a:pt x="558066" y="336985"/>
                            </a:cubicBezTo>
                            <a:cubicBezTo>
                              <a:pt x="555385" y="338751"/>
                              <a:pt x="537002" y="350458"/>
                              <a:pt x="534455" y="356303"/>
                            </a:cubicBezTo>
                            <a:cubicBezTo>
                              <a:pt x="528111" y="359506"/>
                              <a:pt x="515721" y="374595"/>
                              <a:pt x="508698" y="375621"/>
                            </a:cubicBezTo>
                            <a:cubicBezTo>
                              <a:pt x="494739" y="382975"/>
                              <a:pt x="491025" y="385866"/>
                              <a:pt x="479722" y="392792"/>
                            </a:cubicBezTo>
                            <a:cubicBezTo>
                              <a:pt x="477352" y="395447"/>
                              <a:pt x="466316" y="397390"/>
                              <a:pt x="456112" y="400305"/>
                            </a:cubicBezTo>
                            <a:cubicBezTo>
                              <a:pt x="435061" y="402228"/>
                              <a:pt x="422247" y="405097"/>
                              <a:pt x="415330" y="405671"/>
                            </a:cubicBezTo>
                            <a:cubicBezTo>
                              <a:pt x="406878" y="405064"/>
                              <a:pt x="395471" y="404451"/>
                              <a:pt x="391719" y="404598"/>
                            </a:cubicBezTo>
                            <a:cubicBezTo>
                              <a:pt x="385503" y="403710"/>
                              <a:pt x="384157" y="403880"/>
                              <a:pt x="378841" y="404598"/>
                            </a:cubicBezTo>
                            <a:cubicBezTo>
                              <a:pt x="369585" y="404045"/>
                              <a:pt x="360729" y="402428"/>
                              <a:pt x="355230" y="399231"/>
                            </a:cubicBezTo>
                            <a:cubicBezTo>
                              <a:pt x="348409" y="399485"/>
                              <a:pt x="343627" y="397578"/>
                              <a:pt x="341278" y="397085"/>
                            </a:cubicBezTo>
                            <a:cubicBezTo>
                              <a:pt x="339868" y="396072"/>
                              <a:pt x="332943" y="392395"/>
                              <a:pt x="329474" y="391719"/>
                            </a:cubicBezTo>
                            <a:cubicBezTo>
                              <a:pt x="327386" y="390064"/>
                              <a:pt x="322135" y="389269"/>
                              <a:pt x="318741" y="388499"/>
                            </a:cubicBezTo>
                            <a:cubicBezTo>
                              <a:pt x="316176" y="388785"/>
                              <a:pt x="310197" y="387762"/>
                              <a:pt x="309082" y="387426"/>
                            </a:cubicBezTo>
                            <a:cubicBezTo>
                              <a:pt x="308458" y="385977"/>
                              <a:pt x="308070" y="385065"/>
                              <a:pt x="308009" y="384206"/>
                            </a:cubicBezTo>
                            <a:cubicBezTo>
                              <a:pt x="306304" y="383188"/>
                              <a:pt x="302025" y="382321"/>
                              <a:pt x="297277" y="380987"/>
                            </a:cubicBezTo>
                            <a:cubicBezTo>
                              <a:pt x="296033" y="380469"/>
                              <a:pt x="294504" y="380319"/>
                              <a:pt x="294057" y="379914"/>
                            </a:cubicBezTo>
                            <a:cubicBezTo>
                              <a:pt x="291921" y="379578"/>
                              <a:pt x="286825" y="377292"/>
                              <a:pt x="282253" y="376694"/>
                            </a:cubicBezTo>
                            <a:cubicBezTo>
                              <a:pt x="281513" y="376247"/>
                              <a:pt x="280304" y="375962"/>
                              <a:pt x="279033" y="375621"/>
                            </a:cubicBezTo>
                            <a:cubicBezTo>
                              <a:pt x="278303" y="374881"/>
                              <a:pt x="275464" y="372881"/>
                              <a:pt x="272593" y="371328"/>
                            </a:cubicBezTo>
                            <a:cubicBezTo>
                              <a:pt x="270971" y="369750"/>
                              <a:pt x="265924" y="367365"/>
                              <a:pt x="264008" y="367035"/>
                            </a:cubicBezTo>
                            <a:cubicBezTo>
                              <a:pt x="261642" y="365476"/>
                              <a:pt x="258781" y="362864"/>
                              <a:pt x="255422" y="360596"/>
                            </a:cubicBezTo>
                            <a:cubicBezTo>
                              <a:pt x="252282" y="357673"/>
                              <a:pt x="251216" y="356310"/>
                              <a:pt x="248983" y="352010"/>
                            </a:cubicBezTo>
                            <a:cubicBezTo>
                              <a:pt x="239210" y="343452"/>
                              <a:pt x="244448" y="344299"/>
                              <a:pt x="237178" y="344498"/>
                            </a:cubicBezTo>
                            <a:cubicBezTo>
                              <a:pt x="236974" y="344216"/>
                              <a:pt x="235239" y="342798"/>
                              <a:pt x="235032" y="342352"/>
                            </a:cubicBezTo>
                            <a:cubicBezTo>
                              <a:pt x="230128" y="338200"/>
                              <a:pt x="227699" y="336804"/>
                              <a:pt x="224300" y="334839"/>
                            </a:cubicBezTo>
                            <a:cubicBezTo>
                              <a:pt x="219548" y="332548"/>
                              <a:pt x="217384" y="332157"/>
                              <a:pt x="211421" y="328400"/>
                            </a:cubicBezTo>
                            <a:cubicBezTo>
                              <a:pt x="210626" y="325924"/>
                              <a:pt x="208322" y="324045"/>
                              <a:pt x="204982" y="319814"/>
                            </a:cubicBezTo>
                            <a:cubicBezTo>
                              <a:pt x="200386" y="308096"/>
                              <a:pt x="196320" y="304463"/>
                              <a:pt x="193176" y="288692"/>
                            </a:cubicBezTo>
                            <a:cubicBezTo>
                              <a:pt x="183797" y="274552"/>
                              <a:pt x="182324" y="251674"/>
                              <a:pt x="177079" y="242544"/>
                            </a:cubicBezTo>
                            <a:cubicBezTo>
                              <a:pt x="169915" y="227732"/>
                              <a:pt x="174564" y="212598"/>
                              <a:pt x="170639" y="204982"/>
                            </a:cubicBezTo>
                            <a:cubicBezTo>
                              <a:pt x="168771" y="196370"/>
                              <a:pt x="169732" y="193683"/>
                              <a:pt x="167419" y="183518"/>
                            </a:cubicBezTo>
                            <a:cubicBezTo>
                              <a:pt x="163874" y="178753"/>
                              <a:pt x="155839" y="170836"/>
                              <a:pt x="151322" y="164200"/>
                            </a:cubicBezTo>
                            <a:cubicBezTo>
                              <a:pt x="150119" y="163304"/>
                              <a:pt x="145056" y="160505"/>
                              <a:pt x="142736" y="158834"/>
                            </a:cubicBezTo>
                            <a:cubicBezTo>
                              <a:pt x="123507" y="151810"/>
                              <a:pt x="100973" y="141434"/>
                              <a:pt x="96588" y="136297"/>
                            </a:cubicBezTo>
                            <a:cubicBezTo>
                              <a:pt x="93939" y="134906"/>
                              <a:pt x="69668" y="125844"/>
                              <a:pt x="65465" y="123418"/>
                            </a:cubicBezTo>
                            <a:cubicBezTo>
                              <a:pt x="53298" y="122086"/>
                              <a:pt x="56524" y="121835"/>
                              <a:pt x="52587" y="121272"/>
                            </a:cubicBezTo>
                            <a:cubicBezTo>
                              <a:pt x="43240" y="120776"/>
                              <a:pt x="37561" y="119536"/>
                              <a:pt x="27903" y="116979"/>
                            </a:cubicBezTo>
                            <a:cubicBezTo>
                              <a:pt x="13330" y="91520"/>
                              <a:pt x="16064" y="69337"/>
                              <a:pt x="0" y="46148"/>
                            </a:cubicBezTo>
                            <a:close/>
                          </a:path>
                          <a:path w="587043" h="405671" fill="none" stroke="0" extrusionOk="0">
                            <a:moveTo>
                              <a:pt x="0" y="46148"/>
                            </a:moveTo>
                            <a:cubicBezTo>
                              <a:pt x="79759" y="44970"/>
                              <a:pt x="94244" y="53212"/>
                              <a:pt x="160980" y="71904"/>
                            </a:cubicBezTo>
                            <a:cubicBezTo>
                              <a:pt x="188379" y="71024"/>
                              <a:pt x="210229" y="60110"/>
                              <a:pt x="236104" y="54733"/>
                            </a:cubicBezTo>
                            <a:cubicBezTo>
                              <a:pt x="250250" y="50264"/>
                              <a:pt x="256011" y="40110"/>
                              <a:pt x="265081" y="33269"/>
                            </a:cubicBezTo>
                            <a:cubicBezTo>
                              <a:pt x="292513" y="25451"/>
                              <a:pt x="303252" y="13248"/>
                              <a:pt x="321961" y="10732"/>
                            </a:cubicBezTo>
                            <a:cubicBezTo>
                              <a:pt x="333868" y="5657"/>
                              <a:pt x="341121" y="5554"/>
                              <a:pt x="348791" y="0"/>
                            </a:cubicBezTo>
                            <a:cubicBezTo>
                              <a:pt x="376553" y="6238"/>
                              <a:pt x="396954" y="3880"/>
                              <a:pt x="420696" y="12878"/>
                            </a:cubicBezTo>
                            <a:cubicBezTo>
                              <a:pt x="438347" y="25212"/>
                              <a:pt x="455555" y="32231"/>
                              <a:pt x="477576" y="33269"/>
                            </a:cubicBezTo>
                            <a:cubicBezTo>
                              <a:pt x="503853" y="61290"/>
                              <a:pt x="536006" y="75425"/>
                              <a:pt x="550554" y="88002"/>
                            </a:cubicBezTo>
                            <a:cubicBezTo>
                              <a:pt x="552235" y="101869"/>
                              <a:pt x="573099" y="126269"/>
                              <a:pt x="581676" y="148102"/>
                            </a:cubicBezTo>
                            <a:cubicBezTo>
                              <a:pt x="586317" y="163391"/>
                              <a:pt x="582249" y="224934"/>
                              <a:pt x="587043" y="238251"/>
                            </a:cubicBezTo>
                            <a:cubicBezTo>
                              <a:pt x="585298" y="251784"/>
                              <a:pt x="583036" y="261908"/>
                              <a:pt x="584896" y="266154"/>
                            </a:cubicBezTo>
                            <a:cubicBezTo>
                              <a:pt x="584610" y="271246"/>
                              <a:pt x="575500" y="303339"/>
                              <a:pt x="573091" y="306936"/>
                            </a:cubicBezTo>
                            <a:cubicBezTo>
                              <a:pt x="565655" y="313718"/>
                              <a:pt x="566665" y="324014"/>
                              <a:pt x="558066" y="336985"/>
                            </a:cubicBezTo>
                            <a:cubicBezTo>
                              <a:pt x="553685" y="340724"/>
                              <a:pt x="545229" y="351785"/>
                              <a:pt x="534455" y="356303"/>
                            </a:cubicBezTo>
                            <a:cubicBezTo>
                              <a:pt x="528179" y="360719"/>
                              <a:pt x="518305" y="371383"/>
                              <a:pt x="508698" y="375621"/>
                            </a:cubicBezTo>
                            <a:cubicBezTo>
                              <a:pt x="498539" y="383827"/>
                              <a:pt x="494079" y="383158"/>
                              <a:pt x="479722" y="392792"/>
                            </a:cubicBezTo>
                            <a:cubicBezTo>
                              <a:pt x="473024" y="393223"/>
                              <a:pt x="460197" y="401445"/>
                              <a:pt x="456112" y="400305"/>
                            </a:cubicBezTo>
                            <a:cubicBezTo>
                              <a:pt x="449833" y="403421"/>
                              <a:pt x="419303" y="402593"/>
                              <a:pt x="415330" y="405671"/>
                            </a:cubicBezTo>
                            <a:cubicBezTo>
                              <a:pt x="410309" y="407430"/>
                              <a:pt x="397547" y="406154"/>
                              <a:pt x="391719" y="404598"/>
                            </a:cubicBezTo>
                            <a:cubicBezTo>
                              <a:pt x="388657" y="404757"/>
                              <a:pt x="383253" y="404623"/>
                              <a:pt x="378841" y="404598"/>
                            </a:cubicBezTo>
                            <a:cubicBezTo>
                              <a:pt x="377208" y="403786"/>
                              <a:pt x="365280" y="401463"/>
                              <a:pt x="355230" y="399231"/>
                            </a:cubicBezTo>
                            <a:cubicBezTo>
                              <a:pt x="348555" y="399218"/>
                              <a:pt x="343648" y="397794"/>
                              <a:pt x="341278" y="397085"/>
                            </a:cubicBezTo>
                            <a:cubicBezTo>
                              <a:pt x="338431" y="396277"/>
                              <a:pt x="331556" y="392702"/>
                              <a:pt x="329474" y="391719"/>
                            </a:cubicBezTo>
                            <a:cubicBezTo>
                              <a:pt x="325766" y="391672"/>
                              <a:pt x="322743" y="389275"/>
                              <a:pt x="318741" y="388499"/>
                            </a:cubicBezTo>
                            <a:cubicBezTo>
                              <a:pt x="317526" y="388266"/>
                              <a:pt x="310650" y="387106"/>
                              <a:pt x="309082" y="387426"/>
                            </a:cubicBezTo>
                            <a:cubicBezTo>
                              <a:pt x="308717" y="385999"/>
                              <a:pt x="308256" y="385264"/>
                              <a:pt x="308009" y="384206"/>
                            </a:cubicBezTo>
                            <a:cubicBezTo>
                              <a:pt x="303773" y="383722"/>
                              <a:pt x="300869" y="381571"/>
                              <a:pt x="297277" y="380987"/>
                            </a:cubicBezTo>
                            <a:cubicBezTo>
                              <a:pt x="296694" y="380542"/>
                              <a:pt x="294320" y="380288"/>
                              <a:pt x="294057" y="379914"/>
                            </a:cubicBezTo>
                            <a:cubicBezTo>
                              <a:pt x="291227" y="379467"/>
                              <a:pt x="287700" y="378319"/>
                              <a:pt x="282253" y="376694"/>
                            </a:cubicBezTo>
                            <a:cubicBezTo>
                              <a:pt x="281448" y="376536"/>
                              <a:pt x="280013" y="375810"/>
                              <a:pt x="279033" y="375621"/>
                            </a:cubicBezTo>
                            <a:cubicBezTo>
                              <a:pt x="276546" y="374398"/>
                              <a:pt x="274148" y="371748"/>
                              <a:pt x="272593" y="371328"/>
                            </a:cubicBezTo>
                            <a:cubicBezTo>
                              <a:pt x="271535" y="369694"/>
                              <a:pt x="266644" y="368820"/>
                              <a:pt x="264008" y="367035"/>
                            </a:cubicBezTo>
                            <a:cubicBezTo>
                              <a:pt x="261488" y="364029"/>
                              <a:pt x="257961" y="361607"/>
                              <a:pt x="255422" y="360596"/>
                            </a:cubicBezTo>
                            <a:cubicBezTo>
                              <a:pt x="252507" y="356824"/>
                              <a:pt x="251185" y="354966"/>
                              <a:pt x="248983" y="352010"/>
                            </a:cubicBezTo>
                            <a:cubicBezTo>
                              <a:pt x="237210" y="342827"/>
                              <a:pt x="244316" y="345727"/>
                              <a:pt x="237178" y="344498"/>
                            </a:cubicBezTo>
                            <a:cubicBezTo>
                              <a:pt x="236721" y="344331"/>
                              <a:pt x="235765" y="343197"/>
                              <a:pt x="235032" y="342352"/>
                            </a:cubicBezTo>
                            <a:cubicBezTo>
                              <a:pt x="233165" y="341511"/>
                              <a:pt x="226809" y="337188"/>
                              <a:pt x="224300" y="334839"/>
                            </a:cubicBezTo>
                            <a:cubicBezTo>
                              <a:pt x="220281" y="332862"/>
                              <a:pt x="214085" y="329506"/>
                              <a:pt x="211421" y="328400"/>
                            </a:cubicBezTo>
                            <a:cubicBezTo>
                              <a:pt x="208777" y="324416"/>
                              <a:pt x="208627" y="323269"/>
                              <a:pt x="204982" y="319814"/>
                            </a:cubicBezTo>
                            <a:cubicBezTo>
                              <a:pt x="198504" y="316441"/>
                              <a:pt x="195440" y="296765"/>
                              <a:pt x="193176" y="288692"/>
                            </a:cubicBezTo>
                            <a:cubicBezTo>
                              <a:pt x="184816" y="282521"/>
                              <a:pt x="184734" y="252909"/>
                              <a:pt x="177079" y="242544"/>
                            </a:cubicBezTo>
                            <a:cubicBezTo>
                              <a:pt x="177385" y="226396"/>
                              <a:pt x="173922" y="211766"/>
                              <a:pt x="170639" y="204982"/>
                            </a:cubicBezTo>
                            <a:cubicBezTo>
                              <a:pt x="168849" y="195981"/>
                              <a:pt x="167780" y="186821"/>
                              <a:pt x="167419" y="183518"/>
                            </a:cubicBezTo>
                            <a:cubicBezTo>
                              <a:pt x="163945" y="181121"/>
                              <a:pt x="156319" y="168136"/>
                              <a:pt x="151322" y="164200"/>
                            </a:cubicBezTo>
                            <a:cubicBezTo>
                              <a:pt x="147955" y="162493"/>
                              <a:pt x="145083" y="161461"/>
                              <a:pt x="142736" y="158834"/>
                            </a:cubicBezTo>
                            <a:cubicBezTo>
                              <a:pt x="120256" y="153955"/>
                              <a:pt x="114204" y="141088"/>
                              <a:pt x="96588" y="136297"/>
                            </a:cubicBezTo>
                            <a:cubicBezTo>
                              <a:pt x="81114" y="131445"/>
                              <a:pt x="71505" y="123609"/>
                              <a:pt x="65465" y="123418"/>
                            </a:cubicBezTo>
                            <a:cubicBezTo>
                              <a:pt x="53133" y="121723"/>
                              <a:pt x="57213" y="121823"/>
                              <a:pt x="52587" y="121272"/>
                            </a:cubicBezTo>
                            <a:cubicBezTo>
                              <a:pt x="46330" y="120785"/>
                              <a:pt x="36547" y="117902"/>
                              <a:pt x="27903" y="116979"/>
                            </a:cubicBezTo>
                            <a:cubicBezTo>
                              <a:pt x="19455" y="93932"/>
                              <a:pt x="-1623" y="57226"/>
                              <a:pt x="0" y="46148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A0760DD-2179-4484-93D2-76F7B211A07C}"/>
                  </a:ext>
                </a:extLst>
              </p:cNvPr>
              <p:cNvSpPr/>
              <p:nvPr/>
            </p:nvSpPr>
            <p:spPr>
              <a:xfrm>
                <a:off x="4660900" y="3823129"/>
                <a:ext cx="307975" cy="388937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 fill="none" extrusionOk="0">
                    <a:moveTo>
                      <a:pt x="39688" y="15875"/>
                    </a:moveTo>
                    <a:cubicBezTo>
                      <a:pt x="68711" y="16462"/>
                      <a:pt x="101248" y="4119"/>
                      <a:pt x="133350" y="0"/>
                    </a:cubicBezTo>
                    <a:cubicBezTo>
                      <a:pt x="151700" y="2226"/>
                      <a:pt x="171373" y="-792"/>
                      <a:pt x="204788" y="3175"/>
                    </a:cubicBezTo>
                    <a:cubicBezTo>
                      <a:pt x="226354" y="14193"/>
                      <a:pt x="249695" y="40008"/>
                      <a:pt x="276225" y="47625"/>
                    </a:cubicBezTo>
                    <a:cubicBezTo>
                      <a:pt x="277559" y="68445"/>
                      <a:pt x="296465" y="95003"/>
                      <a:pt x="303213" y="133350"/>
                    </a:cubicBezTo>
                    <a:cubicBezTo>
                      <a:pt x="300986" y="159064"/>
                      <a:pt x="299640" y="182963"/>
                      <a:pt x="301625" y="203200"/>
                    </a:cubicBezTo>
                    <a:cubicBezTo>
                      <a:pt x="300942" y="223510"/>
                      <a:pt x="306946" y="233182"/>
                      <a:pt x="307975" y="249237"/>
                    </a:cubicBezTo>
                    <a:cubicBezTo>
                      <a:pt x="302604" y="273243"/>
                      <a:pt x="296723" y="291789"/>
                      <a:pt x="293688" y="301625"/>
                    </a:cubicBezTo>
                    <a:cubicBezTo>
                      <a:pt x="283504" y="313327"/>
                      <a:pt x="273852" y="325526"/>
                      <a:pt x="263525" y="330200"/>
                    </a:cubicBezTo>
                    <a:cubicBezTo>
                      <a:pt x="260341" y="335742"/>
                      <a:pt x="244103" y="343498"/>
                      <a:pt x="227013" y="354012"/>
                    </a:cubicBezTo>
                    <a:cubicBezTo>
                      <a:pt x="212703" y="365020"/>
                      <a:pt x="208954" y="361482"/>
                      <a:pt x="193675" y="373062"/>
                    </a:cubicBezTo>
                    <a:cubicBezTo>
                      <a:pt x="189607" y="376105"/>
                      <a:pt x="172933" y="381723"/>
                      <a:pt x="161925" y="388937"/>
                    </a:cubicBezTo>
                    <a:cubicBezTo>
                      <a:pt x="157369" y="382401"/>
                      <a:pt x="152715" y="378014"/>
                      <a:pt x="142875" y="369887"/>
                    </a:cubicBezTo>
                    <a:cubicBezTo>
                      <a:pt x="142858" y="353808"/>
                      <a:pt x="134579" y="340666"/>
                      <a:pt x="131763" y="322262"/>
                    </a:cubicBezTo>
                    <a:cubicBezTo>
                      <a:pt x="121430" y="312279"/>
                      <a:pt x="112379" y="292649"/>
                      <a:pt x="109538" y="287337"/>
                    </a:cubicBezTo>
                    <a:cubicBezTo>
                      <a:pt x="96209" y="280896"/>
                      <a:pt x="87128" y="277402"/>
                      <a:pt x="73025" y="265112"/>
                    </a:cubicBezTo>
                    <a:cubicBezTo>
                      <a:pt x="71067" y="262349"/>
                      <a:pt x="63592" y="255137"/>
                      <a:pt x="60325" y="252412"/>
                    </a:cubicBezTo>
                    <a:cubicBezTo>
                      <a:pt x="56573" y="241874"/>
                      <a:pt x="43660" y="227905"/>
                      <a:pt x="39688" y="222250"/>
                    </a:cubicBezTo>
                    <a:cubicBezTo>
                      <a:pt x="36594" y="218638"/>
                      <a:pt x="33194" y="203558"/>
                      <a:pt x="30163" y="201612"/>
                    </a:cubicBezTo>
                    <a:cubicBezTo>
                      <a:pt x="26125" y="190801"/>
                      <a:pt x="23195" y="190122"/>
                      <a:pt x="19050" y="179387"/>
                    </a:cubicBezTo>
                    <a:cubicBezTo>
                      <a:pt x="17435" y="174467"/>
                      <a:pt x="13828" y="166066"/>
                      <a:pt x="9525" y="158750"/>
                    </a:cubicBezTo>
                    <a:cubicBezTo>
                      <a:pt x="8238" y="156127"/>
                      <a:pt x="2835" y="148170"/>
                      <a:pt x="3175" y="146050"/>
                    </a:cubicBezTo>
                    <a:cubicBezTo>
                      <a:pt x="1895" y="143203"/>
                      <a:pt x="1980" y="132975"/>
                      <a:pt x="0" y="127000"/>
                    </a:cubicBezTo>
                    <a:cubicBezTo>
                      <a:pt x="-1377" y="115028"/>
                      <a:pt x="2088" y="113928"/>
                      <a:pt x="0" y="101600"/>
                    </a:cubicBezTo>
                    <a:cubicBezTo>
                      <a:pt x="1365" y="97673"/>
                      <a:pt x="-450" y="85645"/>
                      <a:pt x="0" y="79375"/>
                    </a:cubicBezTo>
                    <a:cubicBezTo>
                      <a:pt x="15226" y="49394"/>
                      <a:pt x="32115" y="34935"/>
                      <a:pt x="39688" y="15875"/>
                    </a:cubicBezTo>
                    <a:close/>
                  </a:path>
                  <a:path w="307975" h="388937" stroke="0" extrusionOk="0">
                    <a:moveTo>
                      <a:pt x="39688" y="15875"/>
                    </a:moveTo>
                    <a:cubicBezTo>
                      <a:pt x="62756" y="6368"/>
                      <a:pt x="100605" y="13604"/>
                      <a:pt x="133350" y="0"/>
                    </a:cubicBezTo>
                    <a:cubicBezTo>
                      <a:pt x="166129" y="6566"/>
                      <a:pt x="179342" y="5129"/>
                      <a:pt x="204788" y="3175"/>
                    </a:cubicBezTo>
                    <a:cubicBezTo>
                      <a:pt x="239193" y="18002"/>
                      <a:pt x="259094" y="39812"/>
                      <a:pt x="276225" y="47625"/>
                    </a:cubicBezTo>
                    <a:cubicBezTo>
                      <a:pt x="275061" y="59065"/>
                      <a:pt x="303068" y="108427"/>
                      <a:pt x="303213" y="133350"/>
                    </a:cubicBezTo>
                    <a:cubicBezTo>
                      <a:pt x="305353" y="156948"/>
                      <a:pt x="300277" y="178685"/>
                      <a:pt x="301625" y="203200"/>
                    </a:cubicBezTo>
                    <a:cubicBezTo>
                      <a:pt x="305652" y="211054"/>
                      <a:pt x="302779" y="232826"/>
                      <a:pt x="307975" y="249237"/>
                    </a:cubicBezTo>
                    <a:cubicBezTo>
                      <a:pt x="308004" y="267312"/>
                      <a:pt x="301890" y="289085"/>
                      <a:pt x="293688" y="301625"/>
                    </a:cubicBezTo>
                    <a:cubicBezTo>
                      <a:pt x="282424" y="315283"/>
                      <a:pt x="274725" y="315361"/>
                      <a:pt x="263525" y="330200"/>
                    </a:cubicBezTo>
                    <a:cubicBezTo>
                      <a:pt x="257253" y="338036"/>
                      <a:pt x="231704" y="350131"/>
                      <a:pt x="227013" y="354012"/>
                    </a:cubicBezTo>
                    <a:cubicBezTo>
                      <a:pt x="213178" y="364430"/>
                      <a:pt x="207664" y="361465"/>
                      <a:pt x="193675" y="373062"/>
                    </a:cubicBezTo>
                    <a:cubicBezTo>
                      <a:pt x="186659" y="378274"/>
                      <a:pt x="168624" y="384902"/>
                      <a:pt x="161925" y="388937"/>
                    </a:cubicBezTo>
                    <a:cubicBezTo>
                      <a:pt x="153272" y="382853"/>
                      <a:pt x="150111" y="378465"/>
                      <a:pt x="142875" y="369887"/>
                    </a:cubicBezTo>
                    <a:cubicBezTo>
                      <a:pt x="143002" y="358853"/>
                      <a:pt x="134598" y="346681"/>
                      <a:pt x="131763" y="322262"/>
                    </a:cubicBezTo>
                    <a:cubicBezTo>
                      <a:pt x="126028" y="312733"/>
                      <a:pt x="111286" y="293414"/>
                      <a:pt x="109538" y="287337"/>
                    </a:cubicBezTo>
                    <a:cubicBezTo>
                      <a:pt x="102839" y="287137"/>
                      <a:pt x="87974" y="273012"/>
                      <a:pt x="73025" y="265112"/>
                    </a:cubicBezTo>
                    <a:cubicBezTo>
                      <a:pt x="67853" y="259577"/>
                      <a:pt x="65624" y="258081"/>
                      <a:pt x="60325" y="252412"/>
                    </a:cubicBezTo>
                    <a:cubicBezTo>
                      <a:pt x="49527" y="240453"/>
                      <a:pt x="43764" y="227590"/>
                      <a:pt x="39688" y="222250"/>
                    </a:cubicBezTo>
                    <a:cubicBezTo>
                      <a:pt x="35331" y="215480"/>
                      <a:pt x="33339" y="204590"/>
                      <a:pt x="30163" y="201612"/>
                    </a:cubicBezTo>
                    <a:cubicBezTo>
                      <a:pt x="29241" y="196927"/>
                      <a:pt x="24283" y="189913"/>
                      <a:pt x="19050" y="179387"/>
                    </a:cubicBezTo>
                    <a:cubicBezTo>
                      <a:pt x="17758" y="177373"/>
                      <a:pt x="11091" y="161840"/>
                      <a:pt x="9525" y="158750"/>
                    </a:cubicBezTo>
                    <a:cubicBezTo>
                      <a:pt x="9450" y="156417"/>
                      <a:pt x="5500" y="152620"/>
                      <a:pt x="3175" y="146050"/>
                    </a:cubicBezTo>
                    <a:cubicBezTo>
                      <a:pt x="2733" y="142779"/>
                      <a:pt x="-95" y="130722"/>
                      <a:pt x="0" y="127000"/>
                    </a:cubicBezTo>
                    <a:cubicBezTo>
                      <a:pt x="1733" y="120128"/>
                      <a:pt x="-2246" y="107114"/>
                      <a:pt x="0" y="101600"/>
                    </a:cubicBezTo>
                    <a:cubicBezTo>
                      <a:pt x="1273" y="98951"/>
                      <a:pt x="1222" y="82186"/>
                      <a:pt x="0" y="79375"/>
                    </a:cubicBezTo>
                    <a:cubicBezTo>
                      <a:pt x="3020" y="62445"/>
                      <a:pt x="26902" y="23937"/>
                      <a:pt x="39688" y="15875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26830 w 208202"/>
                          <a:gd name="connsiteY0" fmla="*/ 10732 h 262934"/>
                          <a:gd name="connsiteX1" fmla="*/ 90149 w 208202"/>
                          <a:gd name="connsiteY1" fmla="*/ 0 h 262934"/>
                          <a:gd name="connsiteX2" fmla="*/ 138443 w 208202"/>
                          <a:gd name="connsiteY2" fmla="*/ 2146 h 262934"/>
                          <a:gd name="connsiteX3" fmla="*/ 186737 w 208202"/>
                          <a:gd name="connsiteY3" fmla="*/ 32196 h 262934"/>
                          <a:gd name="connsiteX4" fmla="*/ 204982 w 208202"/>
                          <a:gd name="connsiteY4" fmla="*/ 90148 h 262934"/>
                          <a:gd name="connsiteX5" fmla="*/ 203909 w 208202"/>
                          <a:gd name="connsiteY5" fmla="*/ 137369 h 262934"/>
                          <a:gd name="connsiteX6" fmla="*/ 208202 w 208202"/>
                          <a:gd name="connsiteY6" fmla="*/ 168492 h 262934"/>
                          <a:gd name="connsiteX7" fmla="*/ 198543 w 208202"/>
                          <a:gd name="connsiteY7" fmla="*/ 203908 h 262934"/>
                          <a:gd name="connsiteX8" fmla="*/ 178152 w 208202"/>
                          <a:gd name="connsiteY8" fmla="*/ 223225 h 262934"/>
                          <a:gd name="connsiteX9" fmla="*/ 153468 w 208202"/>
                          <a:gd name="connsiteY9" fmla="*/ 239323 h 262934"/>
                          <a:gd name="connsiteX10" fmla="*/ 130931 w 208202"/>
                          <a:gd name="connsiteY10" fmla="*/ 252201 h 262934"/>
                          <a:gd name="connsiteX11" fmla="*/ 109467 w 208202"/>
                          <a:gd name="connsiteY11" fmla="*/ 262934 h 262934"/>
                          <a:gd name="connsiteX12" fmla="*/ 96588 w 208202"/>
                          <a:gd name="connsiteY12" fmla="*/ 250055 h 262934"/>
                          <a:gd name="connsiteX13" fmla="*/ 89076 w 208202"/>
                          <a:gd name="connsiteY13" fmla="*/ 217859 h 262934"/>
                          <a:gd name="connsiteX14" fmla="*/ 74051 w 208202"/>
                          <a:gd name="connsiteY14" fmla="*/ 194249 h 262934"/>
                          <a:gd name="connsiteX15" fmla="*/ 49367 w 208202"/>
                          <a:gd name="connsiteY15" fmla="*/ 179224 h 262934"/>
                          <a:gd name="connsiteX16" fmla="*/ 40781 w 208202"/>
                          <a:gd name="connsiteY16" fmla="*/ 170638 h 262934"/>
                          <a:gd name="connsiteX17" fmla="*/ 26830 w 208202"/>
                          <a:gd name="connsiteY17" fmla="*/ 150248 h 262934"/>
                          <a:gd name="connsiteX18" fmla="*/ 20391 w 208202"/>
                          <a:gd name="connsiteY18" fmla="*/ 136296 h 262934"/>
                          <a:gd name="connsiteX19" fmla="*/ 12878 w 208202"/>
                          <a:gd name="connsiteY19" fmla="*/ 121271 h 262934"/>
                          <a:gd name="connsiteX20" fmla="*/ 6439 w 208202"/>
                          <a:gd name="connsiteY20" fmla="*/ 107320 h 262934"/>
                          <a:gd name="connsiteX21" fmla="*/ 2146 w 208202"/>
                          <a:gd name="connsiteY21" fmla="*/ 98734 h 262934"/>
                          <a:gd name="connsiteX22" fmla="*/ 0 w 208202"/>
                          <a:gd name="connsiteY22" fmla="*/ 85856 h 262934"/>
                          <a:gd name="connsiteX23" fmla="*/ 0 w 208202"/>
                          <a:gd name="connsiteY23" fmla="*/ 68684 h 262934"/>
                          <a:gd name="connsiteX24" fmla="*/ 0 w 208202"/>
                          <a:gd name="connsiteY24" fmla="*/ 53660 h 262934"/>
                          <a:gd name="connsiteX25" fmla="*/ 26830 w 208202"/>
                          <a:gd name="connsiteY25" fmla="*/ 10732 h 262934"/>
                          <a:gd name="connsiteX0" fmla="*/ 26830 w 208202"/>
                          <a:gd name="connsiteY0" fmla="*/ 10732 h 262934"/>
                          <a:gd name="connsiteX1" fmla="*/ 90149 w 208202"/>
                          <a:gd name="connsiteY1" fmla="*/ 0 h 262934"/>
                          <a:gd name="connsiteX2" fmla="*/ 138443 w 208202"/>
                          <a:gd name="connsiteY2" fmla="*/ 2146 h 262934"/>
                          <a:gd name="connsiteX3" fmla="*/ 186737 w 208202"/>
                          <a:gd name="connsiteY3" fmla="*/ 32196 h 262934"/>
                          <a:gd name="connsiteX4" fmla="*/ 204982 w 208202"/>
                          <a:gd name="connsiteY4" fmla="*/ 90148 h 262934"/>
                          <a:gd name="connsiteX5" fmla="*/ 203909 w 208202"/>
                          <a:gd name="connsiteY5" fmla="*/ 137369 h 262934"/>
                          <a:gd name="connsiteX6" fmla="*/ 208202 w 208202"/>
                          <a:gd name="connsiteY6" fmla="*/ 168492 h 262934"/>
                          <a:gd name="connsiteX7" fmla="*/ 198543 w 208202"/>
                          <a:gd name="connsiteY7" fmla="*/ 203908 h 262934"/>
                          <a:gd name="connsiteX8" fmla="*/ 178152 w 208202"/>
                          <a:gd name="connsiteY8" fmla="*/ 223225 h 262934"/>
                          <a:gd name="connsiteX9" fmla="*/ 153468 w 208202"/>
                          <a:gd name="connsiteY9" fmla="*/ 239323 h 262934"/>
                          <a:gd name="connsiteX10" fmla="*/ 130931 w 208202"/>
                          <a:gd name="connsiteY10" fmla="*/ 252201 h 262934"/>
                          <a:gd name="connsiteX11" fmla="*/ 109467 w 208202"/>
                          <a:gd name="connsiteY11" fmla="*/ 262934 h 262934"/>
                          <a:gd name="connsiteX12" fmla="*/ 96588 w 208202"/>
                          <a:gd name="connsiteY12" fmla="*/ 250055 h 262934"/>
                          <a:gd name="connsiteX13" fmla="*/ 89076 w 208202"/>
                          <a:gd name="connsiteY13" fmla="*/ 217859 h 262934"/>
                          <a:gd name="connsiteX14" fmla="*/ 74051 w 208202"/>
                          <a:gd name="connsiteY14" fmla="*/ 194249 h 262934"/>
                          <a:gd name="connsiteX15" fmla="*/ 49367 w 208202"/>
                          <a:gd name="connsiteY15" fmla="*/ 179224 h 262934"/>
                          <a:gd name="connsiteX16" fmla="*/ 40781 w 208202"/>
                          <a:gd name="connsiteY16" fmla="*/ 170638 h 262934"/>
                          <a:gd name="connsiteX17" fmla="*/ 26830 w 208202"/>
                          <a:gd name="connsiteY17" fmla="*/ 150248 h 262934"/>
                          <a:gd name="connsiteX18" fmla="*/ 20391 w 208202"/>
                          <a:gd name="connsiteY18" fmla="*/ 136296 h 262934"/>
                          <a:gd name="connsiteX19" fmla="*/ 12878 w 208202"/>
                          <a:gd name="connsiteY19" fmla="*/ 121271 h 262934"/>
                          <a:gd name="connsiteX20" fmla="*/ 6439 w 208202"/>
                          <a:gd name="connsiteY20" fmla="*/ 107320 h 262934"/>
                          <a:gd name="connsiteX21" fmla="*/ 2146 w 208202"/>
                          <a:gd name="connsiteY21" fmla="*/ 98734 h 262934"/>
                          <a:gd name="connsiteX22" fmla="*/ 0 w 208202"/>
                          <a:gd name="connsiteY22" fmla="*/ 85856 h 262934"/>
                          <a:gd name="connsiteX23" fmla="*/ 0 w 208202"/>
                          <a:gd name="connsiteY23" fmla="*/ 68684 h 262934"/>
                          <a:gd name="connsiteX24" fmla="*/ 0 w 208202"/>
                          <a:gd name="connsiteY24" fmla="*/ 53660 h 262934"/>
                          <a:gd name="connsiteX25" fmla="*/ 26830 w 208202"/>
                          <a:gd name="connsiteY25" fmla="*/ 10732 h 2629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208202" h="262934" fill="none" extrusionOk="0">
                            <a:moveTo>
                              <a:pt x="26830" y="10732"/>
                            </a:moveTo>
                            <a:cubicBezTo>
                              <a:pt x="45296" y="12415"/>
                              <a:pt x="67797" y="1960"/>
                              <a:pt x="90149" y="0"/>
                            </a:cubicBezTo>
                            <a:cubicBezTo>
                              <a:pt x="102536" y="1712"/>
                              <a:pt x="115987" y="-971"/>
                              <a:pt x="138443" y="2146"/>
                            </a:cubicBezTo>
                            <a:cubicBezTo>
                              <a:pt x="155185" y="12148"/>
                              <a:pt x="169125" y="28718"/>
                              <a:pt x="186737" y="32196"/>
                            </a:cubicBezTo>
                            <a:cubicBezTo>
                              <a:pt x="188195" y="47125"/>
                              <a:pt x="196282" y="64947"/>
                              <a:pt x="204982" y="90148"/>
                            </a:cubicBezTo>
                            <a:cubicBezTo>
                              <a:pt x="202668" y="108690"/>
                              <a:pt x="201170" y="125381"/>
                              <a:pt x="203909" y="137369"/>
                            </a:cubicBezTo>
                            <a:cubicBezTo>
                              <a:pt x="203296" y="150614"/>
                              <a:pt x="206868" y="158269"/>
                              <a:pt x="208202" y="168492"/>
                            </a:cubicBezTo>
                            <a:cubicBezTo>
                              <a:pt x="204155" y="184869"/>
                              <a:pt x="201157" y="197438"/>
                              <a:pt x="198543" y="203908"/>
                            </a:cubicBezTo>
                            <a:cubicBezTo>
                              <a:pt x="190886" y="211439"/>
                              <a:pt x="184505" y="220435"/>
                              <a:pt x="178152" y="223225"/>
                            </a:cubicBezTo>
                            <a:cubicBezTo>
                              <a:pt x="175496" y="227872"/>
                              <a:pt x="163718" y="233169"/>
                              <a:pt x="153468" y="239323"/>
                            </a:cubicBezTo>
                            <a:cubicBezTo>
                              <a:pt x="144226" y="246461"/>
                              <a:pt x="141148" y="244816"/>
                              <a:pt x="130931" y="252201"/>
                            </a:cubicBezTo>
                            <a:cubicBezTo>
                              <a:pt x="128357" y="255288"/>
                              <a:pt x="116847" y="257685"/>
                              <a:pt x="109467" y="262934"/>
                            </a:cubicBezTo>
                            <a:cubicBezTo>
                              <a:pt x="106069" y="258290"/>
                              <a:pt x="102909" y="255580"/>
                              <a:pt x="96588" y="250055"/>
                            </a:cubicBezTo>
                            <a:cubicBezTo>
                              <a:pt x="96971" y="239129"/>
                              <a:pt x="89875" y="229272"/>
                              <a:pt x="89076" y="217859"/>
                            </a:cubicBezTo>
                            <a:cubicBezTo>
                              <a:pt x="82473" y="211479"/>
                              <a:pt x="75620" y="198319"/>
                              <a:pt x="74051" y="194249"/>
                            </a:cubicBezTo>
                            <a:cubicBezTo>
                              <a:pt x="64963" y="189102"/>
                              <a:pt x="59128" y="187226"/>
                              <a:pt x="49367" y="179224"/>
                            </a:cubicBezTo>
                            <a:cubicBezTo>
                              <a:pt x="47937" y="177355"/>
                              <a:pt x="43029" y="172100"/>
                              <a:pt x="40781" y="170638"/>
                            </a:cubicBezTo>
                            <a:cubicBezTo>
                              <a:pt x="38807" y="163120"/>
                              <a:pt x="30157" y="153507"/>
                              <a:pt x="26830" y="150248"/>
                            </a:cubicBezTo>
                            <a:cubicBezTo>
                              <a:pt x="24999" y="147685"/>
                              <a:pt x="22676" y="137992"/>
                              <a:pt x="20391" y="136296"/>
                            </a:cubicBezTo>
                            <a:cubicBezTo>
                              <a:pt x="17857" y="128987"/>
                              <a:pt x="15301" y="128541"/>
                              <a:pt x="12878" y="121271"/>
                            </a:cubicBezTo>
                            <a:cubicBezTo>
                              <a:pt x="11550" y="118926"/>
                              <a:pt x="9336" y="111238"/>
                              <a:pt x="6439" y="107320"/>
                            </a:cubicBezTo>
                            <a:cubicBezTo>
                              <a:pt x="5654" y="105613"/>
                              <a:pt x="1747" y="100273"/>
                              <a:pt x="2146" y="98734"/>
                            </a:cubicBezTo>
                            <a:cubicBezTo>
                              <a:pt x="1673" y="96541"/>
                              <a:pt x="1159" y="90583"/>
                              <a:pt x="0" y="85856"/>
                            </a:cubicBezTo>
                            <a:cubicBezTo>
                              <a:pt x="-504" y="77850"/>
                              <a:pt x="1430" y="76755"/>
                              <a:pt x="0" y="68684"/>
                            </a:cubicBezTo>
                            <a:cubicBezTo>
                              <a:pt x="940" y="66512"/>
                              <a:pt x="-215" y="57468"/>
                              <a:pt x="0" y="53660"/>
                            </a:cubicBezTo>
                            <a:cubicBezTo>
                              <a:pt x="10880" y="32094"/>
                              <a:pt x="21526" y="23556"/>
                              <a:pt x="26830" y="10732"/>
                            </a:cubicBezTo>
                            <a:close/>
                          </a:path>
                          <a:path w="208202" h="262934" stroke="0" extrusionOk="0">
                            <a:moveTo>
                              <a:pt x="26830" y="10732"/>
                            </a:moveTo>
                            <a:cubicBezTo>
                              <a:pt x="42620" y="3621"/>
                              <a:pt x="66036" y="9478"/>
                              <a:pt x="90149" y="0"/>
                            </a:cubicBezTo>
                            <a:cubicBezTo>
                              <a:pt x="111785" y="5211"/>
                              <a:pt x="121618" y="2300"/>
                              <a:pt x="138443" y="2146"/>
                            </a:cubicBezTo>
                            <a:cubicBezTo>
                              <a:pt x="159870" y="11298"/>
                              <a:pt x="175617" y="26780"/>
                              <a:pt x="186737" y="32196"/>
                            </a:cubicBezTo>
                            <a:cubicBezTo>
                              <a:pt x="188011" y="42487"/>
                              <a:pt x="205763" y="72295"/>
                              <a:pt x="204982" y="90148"/>
                            </a:cubicBezTo>
                            <a:cubicBezTo>
                              <a:pt x="204809" y="107476"/>
                              <a:pt x="203687" y="121842"/>
                              <a:pt x="203909" y="137369"/>
                            </a:cubicBezTo>
                            <a:cubicBezTo>
                              <a:pt x="205832" y="141818"/>
                              <a:pt x="203995" y="157154"/>
                              <a:pt x="208202" y="168492"/>
                            </a:cubicBezTo>
                            <a:cubicBezTo>
                              <a:pt x="208855" y="181641"/>
                              <a:pt x="202778" y="196060"/>
                              <a:pt x="198543" y="203908"/>
                            </a:cubicBezTo>
                            <a:cubicBezTo>
                              <a:pt x="190678" y="212766"/>
                              <a:pt x="185962" y="214015"/>
                              <a:pt x="178152" y="223225"/>
                            </a:cubicBezTo>
                            <a:cubicBezTo>
                              <a:pt x="174221" y="228928"/>
                              <a:pt x="156441" y="236707"/>
                              <a:pt x="153468" y="239323"/>
                            </a:cubicBezTo>
                            <a:cubicBezTo>
                              <a:pt x="143951" y="246318"/>
                              <a:pt x="139709" y="244259"/>
                              <a:pt x="130931" y="252201"/>
                            </a:cubicBezTo>
                            <a:cubicBezTo>
                              <a:pt x="125665" y="255517"/>
                              <a:pt x="113748" y="260919"/>
                              <a:pt x="109467" y="262934"/>
                            </a:cubicBezTo>
                            <a:cubicBezTo>
                              <a:pt x="103394" y="259460"/>
                              <a:pt x="101353" y="255365"/>
                              <a:pt x="96588" y="250055"/>
                            </a:cubicBezTo>
                            <a:cubicBezTo>
                              <a:pt x="96450" y="241922"/>
                              <a:pt x="90958" y="234081"/>
                              <a:pt x="89076" y="217859"/>
                            </a:cubicBezTo>
                            <a:cubicBezTo>
                              <a:pt x="85496" y="211013"/>
                              <a:pt x="74538" y="198650"/>
                              <a:pt x="74051" y="194249"/>
                            </a:cubicBezTo>
                            <a:cubicBezTo>
                              <a:pt x="69276" y="192964"/>
                              <a:pt x="60415" y="186290"/>
                              <a:pt x="49367" y="179224"/>
                            </a:cubicBezTo>
                            <a:cubicBezTo>
                              <a:pt x="45869" y="175448"/>
                              <a:pt x="44219" y="174247"/>
                              <a:pt x="40781" y="170638"/>
                            </a:cubicBezTo>
                            <a:cubicBezTo>
                              <a:pt x="33892" y="163325"/>
                              <a:pt x="28869" y="153894"/>
                              <a:pt x="26830" y="150248"/>
                            </a:cubicBezTo>
                            <a:cubicBezTo>
                              <a:pt x="23820" y="145633"/>
                              <a:pt x="22172" y="137997"/>
                              <a:pt x="20391" y="136296"/>
                            </a:cubicBezTo>
                            <a:cubicBezTo>
                              <a:pt x="19542" y="133164"/>
                              <a:pt x="16090" y="127913"/>
                              <a:pt x="12878" y="121271"/>
                            </a:cubicBezTo>
                            <a:cubicBezTo>
                              <a:pt x="11767" y="120118"/>
                              <a:pt x="7449" y="109563"/>
                              <a:pt x="6439" y="107320"/>
                            </a:cubicBezTo>
                            <a:cubicBezTo>
                              <a:pt x="6580" y="105776"/>
                              <a:pt x="3969" y="103770"/>
                              <a:pt x="2146" y="98734"/>
                            </a:cubicBezTo>
                            <a:cubicBezTo>
                              <a:pt x="2111" y="96211"/>
                              <a:pt x="-332" y="88260"/>
                              <a:pt x="0" y="85856"/>
                            </a:cubicBezTo>
                            <a:cubicBezTo>
                              <a:pt x="952" y="81689"/>
                              <a:pt x="-1730" y="72158"/>
                              <a:pt x="0" y="68684"/>
                            </a:cubicBezTo>
                            <a:cubicBezTo>
                              <a:pt x="523" y="66769"/>
                              <a:pt x="774" y="55588"/>
                              <a:pt x="0" y="53660"/>
                            </a:cubicBezTo>
                            <a:cubicBezTo>
                              <a:pt x="2927" y="42922"/>
                              <a:pt x="19220" y="17190"/>
                              <a:pt x="26830" y="10732"/>
                            </a:cubicBezTo>
                            <a:close/>
                          </a:path>
                          <a:path w="208202" h="262934" fill="none" stroke="0" extrusionOk="0">
                            <a:moveTo>
                              <a:pt x="26830" y="10732"/>
                            </a:moveTo>
                            <a:cubicBezTo>
                              <a:pt x="46029" y="14781"/>
                              <a:pt x="66750" y="1972"/>
                              <a:pt x="90149" y="0"/>
                            </a:cubicBezTo>
                            <a:cubicBezTo>
                              <a:pt x="103133" y="2018"/>
                              <a:pt x="115968" y="-1418"/>
                              <a:pt x="138443" y="2146"/>
                            </a:cubicBezTo>
                            <a:cubicBezTo>
                              <a:pt x="150717" y="12476"/>
                              <a:pt x="170869" y="26789"/>
                              <a:pt x="186737" y="32196"/>
                            </a:cubicBezTo>
                            <a:cubicBezTo>
                              <a:pt x="183780" y="45309"/>
                              <a:pt x="196952" y="63873"/>
                              <a:pt x="204982" y="90148"/>
                            </a:cubicBezTo>
                            <a:cubicBezTo>
                              <a:pt x="204756" y="107683"/>
                              <a:pt x="201571" y="123034"/>
                              <a:pt x="203909" y="137369"/>
                            </a:cubicBezTo>
                            <a:cubicBezTo>
                              <a:pt x="202281" y="150899"/>
                              <a:pt x="208056" y="158124"/>
                              <a:pt x="208202" y="168492"/>
                            </a:cubicBezTo>
                            <a:cubicBezTo>
                              <a:pt x="205769" y="184183"/>
                              <a:pt x="201267" y="196561"/>
                              <a:pt x="198543" y="203908"/>
                            </a:cubicBezTo>
                            <a:cubicBezTo>
                              <a:pt x="190928" y="211190"/>
                              <a:pt x="184478" y="218842"/>
                              <a:pt x="178152" y="223225"/>
                            </a:cubicBezTo>
                            <a:cubicBezTo>
                              <a:pt x="175514" y="225781"/>
                              <a:pt x="163607" y="233146"/>
                              <a:pt x="153468" y="239323"/>
                            </a:cubicBezTo>
                            <a:cubicBezTo>
                              <a:pt x="143756" y="247097"/>
                              <a:pt x="141139" y="244134"/>
                              <a:pt x="130931" y="252201"/>
                            </a:cubicBezTo>
                            <a:cubicBezTo>
                              <a:pt x="129037" y="254801"/>
                              <a:pt x="117015" y="258243"/>
                              <a:pt x="109467" y="262934"/>
                            </a:cubicBezTo>
                            <a:cubicBezTo>
                              <a:pt x="106670" y="258967"/>
                              <a:pt x="103560" y="255653"/>
                              <a:pt x="96588" y="250055"/>
                            </a:cubicBezTo>
                            <a:cubicBezTo>
                              <a:pt x="95973" y="239939"/>
                              <a:pt x="89687" y="229276"/>
                              <a:pt x="89076" y="217859"/>
                            </a:cubicBezTo>
                            <a:cubicBezTo>
                              <a:pt x="81823" y="211634"/>
                              <a:pt x="76747" y="197608"/>
                              <a:pt x="74051" y="194249"/>
                            </a:cubicBezTo>
                            <a:cubicBezTo>
                              <a:pt x="65292" y="188781"/>
                              <a:pt x="58377" y="188007"/>
                              <a:pt x="49367" y="179224"/>
                            </a:cubicBezTo>
                            <a:cubicBezTo>
                              <a:pt x="48018" y="177638"/>
                              <a:pt x="42989" y="172846"/>
                              <a:pt x="40781" y="170638"/>
                            </a:cubicBezTo>
                            <a:cubicBezTo>
                              <a:pt x="38030" y="164164"/>
                              <a:pt x="29460" y="154205"/>
                              <a:pt x="26830" y="150248"/>
                            </a:cubicBezTo>
                            <a:cubicBezTo>
                              <a:pt x="24686" y="147324"/>
                              <a:pt x="22374" y="137497"/>
                              <a:pt x="20391" y="136296"/>
                            </a:cubicBezTo>
                            <a:cubicBezTo>
                              <a:pt x="17670" y="128930"/>
                              <a:pt x="15641" y="128377"/>
                              <a:pt x="12878" y="121271"/>
                            </a:cubicBezTo>
                            <a:cubicBezTo>
                              <a:pt x="11121" y="117836"/>
                              <a:pt x="9522" y="112187"/>
                              <a:pt x="6439" y="107320"/>
                            </a:cubicBezTo>
                            <a:cubicBezTo>
                              <a:pt x="5493" y="105603"/>
                              <a:pt x="1804" y="100181"/>
                              <a:pt x="2146" y="98734"/>
                            </a:cubicBezTo>
                            <a:cubicBezTo>
                              <a:pt x="1264" y="96988"/>
                              <a:pt x="1240" y="89535"/>
                              <a:pt x="0" y="85856"/>
                            </a:cubicBezTo>
                            <a:cubicBezTo>
                              <a:pt x="-1101" y="77592"/>
                              <a:pt x="1518" y="77034"/>
                              <a:pt x="0" y="68684"/>
                            </a:cubicBezTo>
                            <a:cubicBezTo>
                              <a:pt x="635" y="65325"/>
                              <a:pt x="-1075" y="57932"/>
                              <a:pt x="0" y="53660"/>
                            </a:cubicBezTo>
                            <a:cubicBezTo>
                              <a:pt x="8606" y="31631"/>
                              <a:pt x="20928" y="22464"/>
                              <a:pt x="26830" y="10732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FEB7A9-0844-492B-928A-BB70F98A85AE}"/>
                  </a:ext>
                </a:extLst>
              </p:cNvPr>
              <p:cNvSpPr/>
              <p:nvPr/>
            </p:nvSpPr>
            <p:spPr>
              <a:xfrm>
                <a:off x="4765675" y="4087812"/>
                <a:ext cx="573088" cy="544513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 fill="none" extrusionOk="0">
                    <a:moveTo>
                      <a:pt x="511175" y="514351"/>
                    </a:moveTo>
                    <a:cubicBezTo>
                      <a:pt x="518241" y="496970"/>
                      <a:pt x="547390" y="472650"/>
                      <a:pt x="565150" y="428626"/>
                    </a:cubicBezTo>
                    <a:cubicBezTo>
                      <a:pt x="567011" y="413346"/>
                      <a:pt x="568788" y="397685"/>
                      <a:pt x="566738" y="382588"/>
                    </a:cubicBezTo>
                    <a:cubicBezTo>
                      <a:pt x="566512" y="378889"/>
                      <a:pt x="573580" y="363304"/>
                      <a:pt x="573088" y="354013"/>
                    </a:cubicBezTo>
                    <a:cubicBezTo>
                      <a:pt x="573056" y="344963"/>
                      <a:pt x="571914" y="333555"/>
                      <a:pt x="573088" y="327026"/>
                    </a:cubicBezTo>
                    <a:cubicBezTo>
                      <a:pt x="573417" y="321101"/>
                      <a:pt x="567945" y="309285"/>
                      <a:pt x="560388" y="298451"/>
                    </a:cubicBezTo>
                    <a:cubicBezTo>
                      <a:pt x="556533" y="292651"/>
                      <a:pt x="552514" y="280421"/>
                      <a:pt x="546100" y="273051"/>
                    </a:cubicBezTo>
                    <a:cubicBezTo>
                      <a:pt x="543628" y="263220"/>
                      <a:pt x="542618" y="257819"/>
                      <a:pt x="539750" y="249238"/>
                    </a:cubicBezTo>
                    <a:cubicBezTo>
                      <a:pt x="537591" y="240923"/>
                      <a:pt x="531033" y="229496"/>
                      <a:pt x="528638" y="217488"/>
                    </a:cubicBezTo>
                    <a:cubicBezTo>
                      <a:pt x="520212" y="190351"/>
                      <a:pt x="524241" y="163833"/>
                      <a:pt x="504825" y="115888"/>
                    </a:cubicBezTo>
                    <a:cubicBezTo>
                      <a:pt x="494661" y="99970"/>
                      <a:pt x="485743" y="90840"/>
                      <a:pt x="479425" y="82551"/>
                    </a:cubicBezTo>
                    <a:cubicBezTo>
                      <a:pt x="472048" y="78065"/>
                      <a:pt x="467543" y="68982"/>
                      <a:pt x="457200" y="57151"/>
                    </a:cubicBezTo>
                    <a:cubicBezTo>
                      <a:pt x="447729" y="49375"/>
                      <a:pt x="443509" y="44888"/>
                      <a:pt x="434975" y="39688"/>
                    </a:cubicBezTo>
                    <a:cubicBezTo>
                      <a:pt x="429227" y="32911"/>
                      <a:pt x="421692" y="30860"/>
                      <a:pt x="414338" y="20638"/>
                    </a:cubicBezTo>
                    <a:cubicBezTo>
                      <a:pt x="408720" y="17214"/>
                      <a:pt x="401963" y="7751"/>
                      <a:pt x="396875" y="4763"/>
                    </a:cubicBezTo>
                    <a:cubicBezTo>
                      <a:pt x="388574" y="6974"/>
                      <a:pt x="378218" y="3745"/>
                      <a:pt x="363538" y="1588"/>
                    </a:cubicBezTo>
                    <a:cubicBezTo>
                      <a:pt x="347697" y="404"/>
                      <a:pt x="354429" y="-329"/>
                      <a:pt x="346075" y="1"/>
                    </a:cubicBezTo>
                    <a:cubicBezTo>
                      <a:pt x="339197" y="-47"/>
                      <a:pt x="329818" y="-336"/>
                      <a:pt x="325438" y="1"/>
                    </a:cubicBezTo>
                    <a:cubicBezTo>
                      <a:pt x="322751" y="221"/>
                      <a:pt x="316965" y="-496"/>
                      <a:pt x="311150" y="1"/>
                    </a:cubicBezTo>
                    <a:cubicBezTo>
                      <a:pt x="302171" y="-1155"/>
                      <a:pt x="294053" y="1761"/>
                      <a:pt x="285750" y="1"/>
                    </a:cubicBezTo>
                    <a:cubicBezTo>
                      <a:pt x="282089" y="1474"/>
                      <a:pt x="273679" y="-1200"/>
                      <a:pt x="266700" y="1"/>
                    </a:cubicBezTo>
                    <a:cubicBezTo>
                      <a:pt x="254022" y="477"/>
                      <a:pt x="247865" y="-1877"/>
                      <a:pt x="239713" y="1"/>
                    </a:cubicBezTo>
                    <a:cubicBezTo>
                      <a:pt x="235813" y="195"/>
                      <a:pt x="232423" y="-427"/>
                      <a:pt x="225425" y="1588"/>
                    </a:cubicBezTo>
                    <a:cubicBezTo>
                      <a:pt x="214625" y="7184"/>
                      <a:pt x="211788" y="8647"/>
                      <a:pt x="203200" y="12701"/>
                    </a:cubicBezTo>
                    <a:cubicBezTo>
                      <a:pt x="198965" y="19259"/>
                      <a:pt x="192687" y="32892"/>
                      <a:pt x="188913" y="36513"/>
                    </a:cubicBezTo>
                    <a:cubicBezTo>
                      <a:pt x="185726" y="44496"/>
                      <a:pt x="179839" y="51331"/>
                      <a:pt x="177800" y="53976"/>
                    </a:cubicBezTo>
                    <a:cubicBezTo>
                      <a:pt x="157856" y="71714"/>
                      <a:pt x="148264" y="79230"/>
                      <a:pt x="125413" y="96838"/>
                    </a:cubicBezTo>
                    <a:cubicBezTo>
                      <a:pt x="107139" y="111492"/>
                      <a:pt x="67698" y="121219"/>
                      <a:pt x="53975" y="125413"/>
                    </a:cubicBezTo>
                    <a:cubicBezTo>
                      <a:pt x="43711" y="145061"/>
                      <a:pt x="40776" y="150245"/>
                      <a:pt x="28575" y="174626"/>
                    </a:cubicBezTo>
                    <a:cubicBezTo>
                      <a:pt x="22373" y="184908"/>
                      <a:pt x="10559" y="194826"/>
                      <a:pt x="7938" y="198438"/>
                    </a:cubicBezTo>
                    <a:cubicBezTo>
                      <a:pt x="5879" y="213834"/>
                      <a:pt x="324" y="218658"/>
                      <a:pt x="0" y="231776"/>
                    </a:cubicBezTo>
                    <a:cubicBezTo>
                      <a:pt x="3276" y="247624"/>
                      <a:pt x="14654" y="262396"/>
                      <a:pt x="22225" y="284163"/>
                    </a:cubicBezTo>
                    <a:cubicBezTo>
                      <a:pt x="26782" y="291451"/>
                      <a:pt x="40219" y="306386"/>
                      <a:pt x="46038" y="319088"/>
                    </a:cubicBezTo>
                    <a:cubicBezTo>
                      <a:pt x="45843" y="322672"/>
                      <a:pt x="57646" y="340121"/>
                      <a:pt x="58738" y="344488"/>
                    </a:cubicBezTo>
                    <a:cubicBezTo>
                      <a:pt x="61215" y="347928"/>
                      <a:pt x="65281" y="353788"/>
                      <a:pt x="68263" y="355601"/>
                    </a:cubicBezTo>
                    <a:cubicBezTo>
                      <a:pt x="72929" y="357383"/>
                      <a:pt x="76875" y="362084"/>
                      <a:pt x="82550" y="365126"/>
                    </a:cubicBezTo>
                    <a:cubicBezTo>
                      <a:pt x="90304" y="373635"/>
                      <a:pt x="114965" y="390989"/>
                      <a:pt x="120650" y="392113"/>
                    </a:cubicBezTo>
                    <a:cubicBezTo>
                      <a:pt x="126072" y="394303"/>
                      <a:pt x="131507" y="396886"/>
                      <a:pt x="133350" y="396876"/>
                    </a:cubicBezTo>
                    <a:cubicBezTo>
                      <a:pt x="135612" y="399179"/>
                      <a:pt x="149399" y="404452"/>
                      <a:pt x="153988" y="406401"/>
                    </a:cubicBezTo>
                    <a:cubicBezTo>
                      <a:pt x="157167" y="406399"/>
                      <a:pt x="162430" y="409141"/>
                      <a:pt x="166688" y="411163"/>
                    </a:cubicBezTo>
                    <a:cubicBezTo>
                      <a:pt x="169841" y="411214"/>
                      <a:pt x="173680" y="413226"/>
                      <a:pt x="179388" y="415926"/>
                    </a:cubicBezTo>
                    <a:cubicBezTo>
                      <a:pt x="192466" y="426739"/>
                      <a:pt x="186892" y="425756"/>
                      <a:pt x="193675" y="425451"/>
                    </a:cubicBezTo>
                    <a:cubicBezTo>
                      <a:pt x="196003" y="427603"/>
                      <a:pt x="199811" y="429823"/>
                      <a:pt x="203200" y="433388"/>
                    </a:cubicBezTo>
                    <a:cubicBezTo>
                      <a:pt x="206210" y="437149"/>
                      <a:pt x="213083" y="443402"/>
                      <a:pt x="222250" y="447676"/>
                    </a:cubicBezTo>
                    <a:cubicBezTo>
                      <a:pt x="225645" y="450006"/>
                      <a:pt x="229491" y="455639"/>
                      <a:pt x="234950" y="460376"/>
                    </a:cubicBezTo>
                    <a:cubicBezTo>
                      <a:pt x="238004" y="464360"/>
                      <a:pt x="241799" y="471804"/>
                      <a:pt x="244475" y="473076"/>
                    </a:cubicBezTo>
                    <a:cubicBezTo>
                      <a:pt x="248949" y="477013"/>
                      <a:pt x="262179" y="485758"/>
                      <a:pt x="268288" y="487363"/>
                    </a:cubicBezTo>
                    <a:cubicBezTo>
                      <a:pt x="282633" y="494809"/>
                      <a:pt x="277320" y="493131"/>
                      <a:pt x="285750" y="493713"/>
                    </a:cubicBezTo>
                    <a:cubicBezTo>
                      <a:pt x="286952" y="495715"/>
                      <a:pt x="290175" y="497667"/>
                      <a:pt x="290513" y="498476"/>
                    </a:cubicBezTo>
                    <a:cubicBezTo>
                      <a:pt x="297312" y="502058"/>
                      <a:pt x="300800" y="502744"/>
                      <a:pt x="306388" y="503238"/>
                    </a:cubicBezTo>
                    <a:cubicBezTo>
                      <a:pt x="318591" y="510804"/>
                      <a:pt x="312557" y="510940"/>
                      <a:pt x="320675" y="511176"/>
                    </a:cubicBezTo>
                    <a:cubicBezTo>
                      <a:pt x="321935" y="512383"/>
                      <a:pt x="325324" y="514716"/>
                      <a:pt x="328613" y="517526"/>
                    </a:cubicBezTo>
                    <a:cubicBezTo>
                      <a:pt x="346094" y="521111"/>
                      <a:pt x="340787" y="518027"/>
                      <a:pt x="347663" y="523876"/>
                    </a:cubicBezTo>
                    <a:cubicBezTo>
                      <a:pt x="350859" y="524226"/>
                      <a:pt x="353594" y="525906"/>
                      <a:pt x="357188" y="527051"/>
                    </a:cubicBezTo>
                    <a:cubicBezTo>
                      <a:pt x="360919" y="527245"/>
                      <a:pt x="373140" y="534123"/>
                      <a:pt x="376238" y="538163"/>
                    </a:cubicBezTo>
                    <a:cubicBezTo>
                      <a:pt x="378790" y="537661"/>
                      <a:pt x="391219" y="542860"/>
                      <a:pt x="398463" y="542926"/>
                    </a:cubicBezTo>
                    <a:cubicBezTo>
                      <a:pt x="405443" y="542487"/>
                      <a:pt x="410607" y="543523"/>
                      <a:pt x="414338" y="544513"/>
                    </a:cubicBezTo>
                    <a:cubicBezTo>
                      <a:pt x="415733" y="545185"/>
                      <a:pt x="419237" y="544910"/>
                      <a:pt x="422275" y="544513"/>
                    </a:cubicBezTo>
                    <a:cubicBezTo>
                      <a:pt x="431425" y="545518"/>
                      <a:pt x="438466" y="542773"/>
                      <a:pt x="449263" y="544513"/>
                    </a:cubicBezTo>
                    <a:cubicBezTo>
                      <a:pt x="453547" y="545275"/>
                      <a:pt x="457999" y="545396"/>
                      <a:pt x="463550" y="544513"/>
                    </a:cubicBezTo>
                    <a:cubicBezTo>
                      <a:pt x="479767" y="536667"/>
                      <a:pt x="495592" y="521941"/>
                      <a:pt x="511175" y="514351"/>
                    </a:cubicBezTo>
                    <a:close/>
                  </a:path>
                  <a:path w="573088" h="544513" stroke="0" extrusionOk="0">
                    <a:moveTo>
                      <a:pt x="511175" y="514351"/>
                    </a:moveTo>
                    <a:cubicBezTo>
                      <a:pt x="530263" y="483357"/>
                      <a:pt x="536310" y="463596"/>
                      <a:pt x="565150" y="428626"/>
                    </a:cubicBezTo>
                    <a:cubicBezTo>
                      <a:pt x="565055" y="413297"/>
                      <a:pt x="566476" y="397368"/>
                      <a:pt x="566738" y="382588"/>
                    </a:cubicBezTo>
                    <a:cubicBezTo>
                      <a:pt x="568580" y="374070"/>
                      <a:pt x="571638" y="363127"/>
                      <a:pt x="573088" y="354013"/>
                    </a:cubicBezTo>
                    <a:cubicBezTo>
                      <a:pt x="571811" y="350265"/>
                      <a:pt x="574161" y="329861"/>
                      <a:pt x="573088" y="327026"/>
                    </a:cubicBezTo>
                    <a:cubicBezTo>
                      <a:pt x="568826" y="312443"/>
                      <a:pt x="568053" y="311131"/>
                      <a:pt x="560388" y="298451"/>
                    </a:cubicBezTo>
                    <a:cubicBezTo>
                      <a:pt x="558626" y="290192"/>
                      <a:pt x="551771" y="279304"/>
                      <a:pt x="546100" y="273051"/>
                    </a:cubicBezTo>
                    <a:cubicBezTo>
                      <a:pt x="542278" y="264985"/>
                      <a:pt x="539267" y="256019"/>
                      <a:pt x="539750" y="249238"/>
                    </a:cubicBezTo>
                    <a:cubicBezTo>
                      <a:pt x="535558" y="240654"/>
                      <a:pt x="529677" y="228203"/>
                      <a:pt x="528638" y="217488"/>
                    </a:cubicBezTo>
                    <a:cubicBezTo>
                      <a:pt x="523207" y="182137"/>
                      <a:pt x="514408" y="153899"/>
                      <a:pt x="504825" y="115888"/>
                    </a:cubicBezTo>
                    <a:cubicBezTo>
                      <a:pt x="501836" y="106743"/>
                      <a:pt x="483268" y="86059"/>
                      <a:pt x="479425" y="82551"/>
                    </a:cubicBezTo>
                    <a:cubicBezTo>
                      <a:pt x="474819" y="72859"/>
                      <a:pt x="463492" y="68499"/>
                      <a:pt x="457200" y="57151"/>
                    </a:cubicBezTo>
                    <a:cubicBezTo>
                      <a:pt x="448418" y="50443"/>
                      <a:pt x="442411" y="47473"/>
                      <a:pt x="434975" y="39688"/>
                    </a:cubicBezTo>
                    <a:cubicBezTo>
                      <a:pt x="427429" y="32853"/>
                      <a:pt x="417599" y="22205"/>
                      <a:pt x="414338" y="20638"/>
                    </a:cubicBezTo>
                    <a:cubicBezTo>
                      <a:pt x="405844" y="15534"/>
                      <a:pt x="404242" y="14147"/>
                      <a:pt x="396875" y="4763"/>
                    </a:cubicBezTo>
                    <a:cubicBezTo>
                      <a:pt x="388035" y="1591"/>
                      <a:pt x="372670" y="1488"/>
                      <a:pt x="363538" y="1588"/>
                    </a:cubicBezTo>
                    <a:cubicBezTo>
                      <a:pt x="348686" y="-340"/>
                      <a:pt x="354232" y="-1029"/>
                      <a:pt x="346075" y="1"/>
                    </a:cubicBezTo>
                    <a:cubicBezTo>
                      <a:pt x="337018" y="-430"/>
                      <a:pt x="334117" y="-202"/>
                      <a:pt x="325438" y="1"/>
                    </a:cubicBezTo>
                    <a:cubicBezTo>
                      <a:pt x="323901" y="-987"/>
                      <a:pt x="313233" y="388"/>
                      <a:pt x="311150" y="1"/>
                    </a:cubicBezTo>
                    <a:cubicBezTo>
                      <a:pt x="307433" y="174"/>
                      <a:pt x="297166" y="-885"/>
                      <a:pt x="285750" y="1"/>
                    </a:cubicBezTo>
                    <a:cubicBezTo>
                      <a:pt x="282482" y="-1381"/>
                      <a:pt x="274441" y="844"/>
                      <a:pt x="266700" y="1"/>
                    </a:cubicBezTo>
                    <a:cubicBezTo>
                      <a:pt x="257647" y="2279"/>
                      <a:pt x="251695" y="804"/>
                      <a:pt x="239713" y="1"/>
                    </a:cubicBezTo>
                    <a:cubicBezTo>
                      <a:pt x="236841" y="-802"/>
                      <a:pt x="230899" y="746"/>
                      <a:pt x="225425" y="1588"/>
                    </a:cubicBezTo>
                    <a:cubicBezTo>
                      <a:pt x="221421" y="3842"/>
                      <a:pt x="212762" y="7138"/>
                      <a:pt x="203200" y="12701"/>
                    </a:cubicBezTo>
                    <a:cubicBezTo>
                      <a:pt x="197359" y="24808"/>
                      <a:pt x="194040" y="30071"/>
                      <a:pt x="188913" y="36513"/>
                    </a:cubicBezTo>
                    <a:cubicBezTo>
                      <a:pt x="188536" y="40530"/>
                      <a:pt x="180729" y="51017"/>
                      <a:pt x="177800" y="53976"/>
                    </a:cubicBezTo>
                    <a:cubicBezTo>
                      <a:pt x="168468" y="60906"/>
                      <a:pt x="144701" y="87109"/>
                      <a:pt x="125413" y="96838"/>
                    </a:cubicBezTo>
                    <a:cubicBezTo>
                      <a:pt x="88520" y="107144"/>
                      <a:pt x="86699" y="107127"/>
                      <a:pt x="53975" y="125413"/>
                    </a:cubicBezTo>
                    <a:cubicBezTo>
                      <a:pt x="50004" y="134416"/>
                      <a:pt x="43462" y="153375"/>
                      <a:pt x="28575" y="174626"/>
                    </a:cubicBezTo>
                    <a:cubicBezTo>
                      <a:pt x="18519" y="185001"/>
                      <a:pt x="12486" y="197477"/>
                      <a:pt x="7938" y="198438"/>
                    </a:cubicBezTo>
                    <a:cubicBezTo>
                      <a:pt x="3048" y="210694"/>
                      <a:pt x="4764" y="218709"/>
                      <a:pt x="0" y="231776"/>
                    </a:cubicBezTo>
                    <a:cubicBezTo>
                      <a:pt x="10935" y="257642"/>
                      <a:pt x="18756" y="266455"/>
                      <a:pt x="22225" y="284163"/>
                    </a:cubicBezTo>
                    <a:cubicBezTo>
                      <a:pt x="26452" y="292563"/>
                      <a:pt x="42336" y="314393"/>
                      <a:pt x="46038" y="319088"/>
                    </a:cubicBezTo>
                    <a:cubicBezTo>
                      <a:pt x="51205" y="327895"/>
                      <a:pt x="53545" y="337644"/>
                      <a:pt x="58738" y="344488"/>
                    </a:cubicBezTo>
                    <a:cubicBezTo>
                      <a:pt x="60697" y="344802"/>
                      <a:pt x="67682" y="353692"/>
                      <a:pt x="68263" y="355601"/>
                    </a:cubicBezTo>
                    <a:cubicBezTo>
                      <a:pt x="71457" y="357364"/>
                      <a:pt x="77074" y="360324"/>
                      <a:pt x="82550" y="365126"/>
                    </a:cubicBezTo>
                    <a:cubicBezTo>
                      <a:pt x="90531" y="373859"/>
                      <a:pt x="101895" y="379487"/>
                      <a:pt x="120650" y="392113"/>
                    </a:cubicBezTo>
                    <a:cubicBezTo>
                      <a:pt x="126155" y="393546"/>
                      <a:pt x="127567" y="393604"/>
                      <a:pt x="133350" y="396876"/>
                    </a:cubicBezTo>
                    <a:cubicBezTo>
                      <a:pt x="138138" y="400152"/>
                      <a:pt x="143996" y="404026"/>
                      <a:pt x="153988" y="406401"/>
                    </a:cubicBezTo>
                    <a:cubicBezTo>
                      <a:pt x="155072" y="407924"/>
                      <a:pt x="161023" y="409066"/>
                      <a:pt x="166688" y="411163"/>
                    </a:cubicBezTo>
                    <a:cubicBezTo>
                      <a:pt x="168804" y="412624"/>
                      <a:pt x="176335" y="415720"/>
                      <a:pt x="179388" y="415926"/>
                    </a:cubicBezTo>
                    <a:cubicBezTo>
                      <a:pt x="193299" y="425701"/>
                      <a:pt x="186500" y="425682"/>
                      <a:pt x="193675" y="425451"/>
                    </a:cubicBezTo>
                    <a:cubicBezTo>
                      <a:pt x="195201" y="427583"/>
                      <a:pt x="199722" y="429064"/>
                      <a:pt x="203200" y="433388"/>
                    </a:cubicBezTo>
                    <a:cubicBezTo>
                      <a:pt x="206435" y="433280"/>
                      <a:pt x="212020" y="442568"/>
                      <a:pt x="222250" y="447676"/>
                    </a:cubicBezTo>
                    <a:cubicBezTo>
                      <a:pt x="225129" y="450465"/>
                      <a:pt x="227991" y="455595"/>
                      <a:pt x="234950" y="460376"/>
                    </a:cubicBezTo>
                    <a:cubicBezTo>
                      <a:pt x="239238" y="464093"/>
                      <a:pt x="242812" y="470659"/>
                      <a:pt x="244475" y="473076"/>
                    </a:cubicBezTo>
                    <a:cubicBezTo>
                      <a:pt x="249450" y="475157"/>
                      <a:pt x="256086" y="482643"/>
                      <a:pt x="268288" y="487363"/>
                    </a:cubicBezTo>
                    <a:cubicBezTo>
                      <a:pt x="283955" y="494268"/>
                      <a:pt x="277241" y="493537"/>
                      <a:pt x="285750" y="493713"/>
                    </a:cubicBezTo>
                    <a:cubicBezTo>
                      <a:pt x="286934" y="494061"/>
                      <a:pt x="289972" y="497930"/>
                      <a:pt x="290513" y="498476"/>
                    </a:cubicBezTo>
                    <a:cubicBezTo>
                      <a:pt x="293480" y="498470"/>
                      <a:pt x="303187" y="501885"/>
                      <a:pt x="306388" y="503238"/>
                    </a:cubicBezTo>
                    <a:cubicBezTo>
                      <a:pt x="317885" y="512166"/>
                      <a:pt x="312988" y="510928"/>
                      <a:pt x="320675" y="511176"/>
                    </a:cubicBezTo>
                    <a:cubicBezTo>
                      <a:pt x="324407" y="513533"/>
                      <a:pt x="327548" y="516674"/>
                      <a:pt x="328613" y="517526"/>
                    </a:cubicBezTo>
                    <a:cubicBezTo>
                      <a:pt x="346832" y="521032"/>
                      <a:pt x="340990" y="515952"/>
                      <a:pt x="347663" y="523876"/>
                    </a:cubicBezTo>
                    <a:cubicBezTo>
                      <a:pt x="350955" y="525799"/>
                      <a:pt x="354842" y="525540"/>
                      <a:pt x="357188" y="527051"/>
                    </a:cubicBezTo>
                    <a:cubicBezTo>
                      <a:pt x="359862" y="528513"/>
                      <a:pt x="374255" y="537178"/>
                      <a:pt x="376238" y="538163"/>
                    </a:cubicBezTo>
                    <a:cubicBezTo>
                      <a:pt x="378351" y="539237"/>
                      <a:pt x="393224" y="540966"/>
                      <a:pt x="398463" y="542926"/>
                    </a:cubicBezTo>
                    <a:cubicBezTo>
                      <a:pt x="400595" y="542998"/>
                      <a:pt x="408695" y="543180"/>
                      <a:pt x="414338" y="544513"/>
                    </a:cubicBezTo>
                    <a:cubicBezTo>
                      <a:pt x="416452" y="544055"/>
                      <a:pt x="419259" y="544821"/>
                      <a:pt x="422275" y="544513"/>
                    </a:cubicBezTo>
                    <a:cubicBezTo>
                      <a:pt x="428580" y="546753"/>
                      <a:pt x="446230" y="542678"/>
                      <a:pt x="449263" y="544513"/>
                    </a:cubicBezTo>
                    <a:cubicBezTo>
                      <a:pt x="451168" y="545720"/>
                      <a:pt x="461006" y="544990"/>
                      <a:pt x="463550" y="544513"/>
                    </a:cubicBezTo>
                    <a:cubicBezTo>
                      <a:pt x="487151" y="531902"/>
                      <a:pt x="501913" y="518134"/>
                      <a:pt x="511175" y="514351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345571 w 387427"/>
                          <a:gd name="connsiteY0" fmla="*/ 347718 h 368109"/>
                          <a:gd name="connsiteX1" fmla="*/ 382060 w 387427"/>
                          <a:gd name="connsiteY1" fmla="*/ 289765 h 368109"/>
                          <a:gd name="connsiteX2" fmla="*/ 383134 w 387427"/>
                          <a:gd name="connsiteY2" fmla="*/ 258642 h 368109"/>
                          <a:gd name="connsiteX3" fmla="*/ 387427 w 387427"/>
                          <a:gd name="connsiteY3" fmla="*/ 239324 h 368109"/>
                          <a:gd name="connsiteX4" fmla="*/ 387427 w 387427"/>
                          <a:gd name="connsiteY4" fmla="*/ 221080 h 368109"/>
                          <a:gd name="connsiteX5" fmla="*/ 378841 w 387427"/>
                          <a:gd name="connsiteY5" fmla="*/ 201762 h 368109"/>
                          <a:gd name="connsiteX6" fmla="*/ 369182 w 387427"/>
                          <a:gd name="connsiteY6" fmla="*/ 184591 h 368109"/>
                          <a:gd name="connsiteX7" fmla="*/ 364889 w 387427"/>
                          <a:gd name="connsiteY7" fmla="*/ 168493 h 368109"/>
                          <a:gd name="connsiteX8" fmla="*/ 357377 w 387427"/>
                          <a:gd name="connsiteY8" fmla="*/ 147029 h 368109"/>
                          <a:gd name="connsiteX9" fmla="*/ 341278 w 387427"/>
                          <a:gd name="connsiteY9" fmla="*/ 78344 h 368109"/>
                          <a:gd name="connsiteX10" fmla="*/ 324107 w 387427"/>
                          <a:gd name="connsiteY10" fmla="*/ 55807 h 368109"/>
                          <a:gd name="connsiteX11" fmla="*/ 309082 w 387427"/>
                          <a:gd name="connsiteY11" fmla="*/ 38635 h 368109"/>
                          <a:gd name="connsiteX12" fmla="*/ 294057 w 387427"/>
                          <a:gd name="connsiteY12" fmla="*/ 26830 h 368109"/>
                          <a:gd name="connsiteX13" fmla="*/ 280106 w 387427"/>
                          <a:gd name="connsiteY13" fmla="*/ 13951 h 368109"/>
                          <a:gd name="connsiteX14" fmla="*/ 268301 w 387427"/>
                          <a:gd name="connsiteY14" fmla="*/ 3219 h 368109"/>
                          <a:gd name="connsiteX15" fmla="*/ 245764 w 387427"/>
                          <a:gd name="connsiteY15" fmla="*/ 1073 h 368109"/>
                          <a:gd name="connsiteX16" fmla="*/ 233958 w 387427"/>
                          <a:gd name="connsiteY16" fmla="*/ 0 h 368109"/>
                          <a:gd name="connsiteX17" fmla="*/ 220007 w 387427"/>
                          <a:gd name="connsiteY17" fmla="*/ 0 h 368109"/>
                          <a:gd name="connsiteX18" fmla="*/ 210347 w 387427"/>
                          <a:gd name="connsiteY18" fmla="*/ 0 h 368109"/>
                          <a:gd name="connsiteX19" fmla="*/ 193176 w 387427"/>
                          <a:gd name="connsiteY19" fmla="*/ 0 h 368109"/>
                          <a:gd name="connsiteX20" fmla="*/ 180298 w 387427"/>
                          <a:gd name="connsiteY20" fmla="*/ 0 h 368109"/>
                          <a:gd name="connsiteX21" fmla="*/ 162054 w 387427"/>
                          <a:gd name="connsiteY21" fmla="*/ 0 h 368109"/>
                          <a:gd name="connsiteX22" fmla="*/ 152394 w 387427"/>
                          <a:gd name="connsiteY22" fmla="*/ 1073 h 368109"/>
                          <a:gd name="connsiteX23" fmla="*/ 137370 w 387427"/>
                          <a:gd name="connsiteY23" fmla="*/ 8586 h 368109"/>
                          <a:gd name="connsiteX24" fmla="*/ 127711 w 387427"/>
                          <a:gd name="connsiteY24" fmla="*/ 24684 h 368109"/>
                          <a:gd name="connsiteX25" fmla="*/ 120198 w 387427"/>
                          <a:gd name="connsiteY25" fmla="*/ 36489 h 368109"/>
                          <a:gd name="connsiteX26" fmla="*/ 84783 w 387427"/>
                          <a:gd name="connsiteY26" fmla="*/ 65465 h 368109"/>
                          <a:gd name="connsiteX27" fmla="*/ 36488 w 387427"/>
                          <a:gd name="connsiteY27" fmla="*/ 84783 h 368109"/>
                          <a:gd name="connsiteX28" fmla="*/ 19317 w 387427"/>
                          <a:gd name="connsiteY28" fmla="*/ 118053 h 368109"/>
                          <a:gd name="connsiteX29" fmla="*/ 5366 w 387427"/>
                          <a:gd name="connsiteY29" fmla="*/ 134150 h 368109"/>
                          <a:gd name="connsiteX30" fmla="*/ 0 w 387427"/>
                          <a:gd name="connsiteY30" fmla="*/ 156688 h 368109"/>
                          <a:gd name="connsiteX31" fmla="*/ 15024 w 387427"/>
                          <a:gd name="connsiteY31" fmla="*/ 192103 h 368109"/>
                          <a:gd name="connsiteX32" fmla="*/ 31123 w 387427"/>
                          <a:gd name="connsiteY32" fmla="*/ 215714 h 368109"/>
                          <a:gd name="connsiteX33" fmla="*/ 39708 w 387427"/>
                          <a:gd name="connsiteY33" fmla="*/ 232885 h 368109"/>
                          <a:gd name="connsiteX34" fmla="*/ 46148 w 387427"/>
                          <a:gd name="connsiteY34" fmla="*/ 240398 h 368109"/>
                          <a:gd name="connsiteX35" fmla="*/ 55806 w 387427"/>
                          <a:gd name="connsiteY35" fmla="*/ 246837 h 368109"/>
                          <a:gd name="connsiteX36" fmla="*/ 81563 w 387427"/>
                          <a:gd name="connsiteY36" fmla="*/ 265081 h 368109"/>
                          <a:gd name="connsiteX37" fmla="*/ 90149 w 387427"/>
                          <a:gd name="connsiteY37" fmla="*/ 268301 h 368109"/>
                          <a:gd name="connsiteX38" fmla="*/ 104101 w 387427"/>
                          <a:gd name="connsiteY38" fmla="*/ 274740 h 368109"/>
                          <a:gd name="connsiteX39" fmla="*/ 112686 w 387427"/>
                          <a:gd name="connsiteY39" fmla="*/ 277959 h 368109"/>
                          <a:gd name="connsiteX40" fmla="*/ 121272 w 387427"/>
                          <a:gd name="connsiteY40" fmla="*/ 281179 h 368109"/>
                          <a:gd name="connsiteX41" fmla="*/ 130930 w 387427"/>
                          <a:gd name="connsiteY41" fmla="*/ 287619 h 368109"/>
                          <a:gd name="connsiteX42" fmla="*/ 137370 w 387427"/>
                          <a:gd name="connsiteY42" fmla="*/ 292984 h 368109"/>
                          <a:gd name="connsiteX43" fmla="*/ 150248 w 387427"/>
                          <a:gd name="connsiteY43" fmla="*/ 302643 h 368109"/>
                          <a:gd name="connsiteX44" fmla="*/ 158834 w 387427"/>
                          <a:gd name="connsiteY44" fmla="*/ 311229 h 368109"/>
                          <a:gd name="connsiteX45" fmla="*/ 165273 w 387427"/>
                          <a:gd name="connsiteY45" fmla="*/ 319815 h 368109"/>
                          <a:gd name="connsiteX46" fmla="*/ 181371 w 387427"/>
                          <a:gd name="connsiteY46" fmla="*/ 329473 h 368109"/>
                          <a:gd name="connsiteX47" fmla="*/ 193176 w 387427"/>
                          <a:gd name="connsiteY47" fmla="*/ 333766 h 368109"/>
                          <a:gd name="connsiteX48" fmla="*/ 196396 w 387427"/>
                          <a:gd name="connsiteY48" fmla="*/ 336986 h 368109"/>
                          <a:gd name="connsiteX49" fmla="*/ 207128 w 387427"/>
                          <a:gd name="connsiteY49" fmla="*/ 340205 h 368109"/>
                          <a:gd name="connsiteX50" fmla="*/ 216787 w 387427"/>
                          <a:gd name="connsiteY50" fmla="*/ 345572 h 368109"/>
                          <a:gd name="connsiteX51" fmla="*/ 222153 w 387427"/>
                          <a:gd name="connsiteY51" fmla="*/ 349864 h 368109"/>
                          <a:gd name="connsiteX52" fmla="*/ 235032 w 387427"/>
                          <a:gd name="connsiteY52" fmla="*/ 354157 h 368109"/>
                          <a:gd name="connsiteX53" fmla="*/ 241471 w 387427"/>
                          <a:gd name="connsiteY53" fmla="*/ 356304 h 368109"/>
                          <a:gd name="connsiteX54" fmla="*/ 254349 w 387427"/>
                          <a:gd name="connsiteY54" fmla="*/ 363816 h 368109"/>
                          <a:gd name="connsiteX55" fmla="*/ 269374 w 387427"/>
                          <a:gd name="connsiteY55" fmla="*/ 367036 h 368109"/>
                          <a:gd name="connsiteX56" fmla="*/ 280106 w 387427"/>
                          <a:gd name="connsiteY56" fmla="*/ 368109 h 368109"/>
                          <a:gd name="connsiteX57" fmla="*/ 285472 w 387427"/>
                          <a:gd name="connsiteY57" fmla="*/ 368109 h 368109"/>
                          <a:gd name="connsiteX58" fmla="*/ 303717 w 387427"/>
                          <a:gd name="connsiteY58" fmla="*/ 368109 h 368109"/>
                          <a:gd name="connsiteX59" fmla="*/ 313375 w 387427"/>
                          <a:gd name="connsiteY59" fmla="*/ 368109 h 368109"/>
                          <a:gd name="connsiteX60" fmla="*/ 345571 w 387427"/>
                          <a:gd name="connsiteY60" fmla="*/ 347718 h 368109"/>
                          <a:gd name="connsiteX0" fmla="*/ 345571 w 387427"/>
                          <a:gd name="connsiteY0" fmla="*/ 347718 h 368109"/>
                          <a:gd name="connsiteX1" fmla="*/ 382060 w 387427"/>
                          <a:gd name="connsiteY1" fmla="*/ 289765 h 368109"/>
                          <a:gd name="connsiteX2" fmla="*/ 383134 w 387427"/>
                          <a:gd name="connsiteY2" fmla="*/ 258642 h 368109"/>
                          <a:gd name="connsiteX3" fmla="*/ 387427 w 387427"/>
                          <a:gd name="connsiteY3" fmla="*/ 239324 h 368109"/>
                          <a:gd name="connsiteX4" fmla="*/ 387427 w 387427"/>
                          <a:gd name="connsiteY4" fmla="*/ 221080 h 368109"/>
                          <a:gd name="connsiteX5" fmla="*/ 378841 w 387427"/>
                          <a:gd name="connsiteY5" fmla="*/ 201762 h 368109"/>
                          <a:gd name="connsiteX6" fmla="*/ 369182 w 387427"/>
                          <a:gd name="connsiteY6" fmla="*/ 184591 h 368109"/>
                          <a:gd name="connsiteX7" fmla="*/ 364889 w 387427"/>
                          <a:gd name="connsiteY7" fmla="*/ 168493 h 368109"/>
                          <a:gd name="connsiteX8" fmla="*/ 357377 w 387427"/>
                          <a:gd name="connsiteY8" fmla="*/ 147029 h 368109"/>
                          <a:gd name="connsiteX9" fmla="*/ 341278 w 387427"/>
                          <a:gd name="connsiteY9" fmla="*/ 78344 h 368109"/>
                          <a:gd name="connsiteX10" fmla="*/ 324107 w 387427"/>
                          <a:gd name="connsiteY10" fmla="*/ 55807 h 368109"/>
                          <a:gd name="connsiteX11" fmla="*/ 309082 w 387427"/>
                          <a:gd name="connsiteY11" fmla="*/ 38635 h 368109"/>
                          <a:gd name="connsiteX12" fmla="*/ 294057 w 387427"/>
                          <a:gd name="connsiteY12" fmla="*/ 26830 h 368109"/>
                          <a:gd name="connsiteX13" fmla="*/ 280106 w 387427"/>
                          <a:gd name="connsiteY13" fmla="*/ 13951 h 368109"/>
                          <a:gd name="connsiteX14" fmla="*/ 268301 w 387427"/>
                          <a:gd name="connsiteY14" fmla="*/ 3219 h 368109"/>
                          <a:gd name="connsiteX15" fmla="*/ 245764 w 387427"/>
                          <a:gd name="connsiteY15" fmla="*/ 1073 h 368109"/>
                          <a:gd name="connsiteX16" fmla="*/ 233958 w 387427"/>
                          <a:gd name="connsiteY16" fmla="*/ 0 h 368109"/>
                          <a:gd name="connsiteX17" fmla="*/ 220007 w 387427"/>
                          <a:gd name="connsiteY17" fmla="*/ 0 h 368109"/>
                          <a:gd name="connsiteX18" fmla="*/ 210347 w 387427"/>
                          <a:gd name="connsiteY18" fmla="*/ 0 h 368109"/>
                          <a:gd name="connsiteX19" fmla="*/ 193176 w 387427"/>
                          <a:gd name="connsiteY19" fmla="*/ 0 h 368109"/>
                          <a:gd name="connsiteX20" fmla="*/ 180298 w 387427"/>
                          <a:gd name="connsiteY20" fmla="*/ 0 h 368109"/>
                          <a:gd name="connsiteX21" fmla="*/ 162054 w 387427"/>
                          <a:gd name="connsiteY21" fmla="*/ 0 h 368109"/>
                          <a:gd name="connsiteX22" fmla="*/ 152394 w 387427"/>
                          <a:gd name="connsiteY22" fmla="*/ 1073 h 368109"/>
                          <a:gd name="connsiteX23" fmla="*/ 137370 w 387427"/>
                          <a:gd name="connsiteY23" fmla="*/ 8586 h 368109"/>
                          <a:gd name="connsiteX24" fmla="*/ 127711 w 387427"/>
                          <a:gd name="connsiteY24" fmla="*/ 24684 h 368109"/>
                          <a:gd name="connsiteX25" fmla="*/ 120198 w 387427"/>
                          <a:gd name="connsiteY25" fmla="*/ 36489 h 368109"/>
                          <a:gd name="connsiteX26" fmla="*/ 84783 w 387427"/>
                          <a:gd name="connsiteY26" fmla="*/ 65465 h 368109"/>
                          <a:gd name="connsiteX27" fmla="*/ 36488 w 387427"/>
                          <a:gd name="connsiteY27" fmla="*/ 84783 h 368109"/>
                          <a:gd name="connsiteX28" fmla="*/ 19317 w 387427"/>
                          <a:gd name="connsiteY28" fmla="*/ 118053 h 368109"/>
                          <a:gd name="connsiteX29" fmla="*/ 5366 w 387427"/>
                          <a:gd name="connsiteY29" fmla="*/ 134150 h 368109"/>
                          <a:gd name="connsiteX30" fmla="*/ 0 w 387427"/>
                          <a:gd name="connsiteY30" fmla="*/ 156688 h 368109"/>
                          <a:gd name="connsiteX31" fmla="*/ 15024 w 387427"/>
                          <a:gd name="connsiteY31" fmla="*/ 192103 h 368109"/>
                          <a:gd name="connsiteX32" fmla="*/ 31123 w 387427"/>
                          <a:gd name="connsiteY32" fmla="*/ 215714 h 368109"/>
                          <a:gd name="connsiteX33" fmla="*/ 39708 w 387427"/>
                          <a:gd name="connsiteY33" fmla="*/ 232885 h 368109"/>
                          <a:gd name="connsiteX34" fmla="*/ 46148 w 387427"/>
                          <a:gd name="connsiteY34" fmla="*/ 240398 h 368109"/>
                          <a:gd name="connsiteX35" fmla="*/ 55806 w 387427"/>
                          <a:gd name="connsiteY35" fmla="*/ 246837 h 368109"/>
                          <a:gd name="connsiteX36" fmla="*/ 81563 w 387427"/>
                          <a:gd name="connsiteY36" fmla="*/ 265081 h 368109"/>
                          <a:gd name="connsiteX37" fmla="*/ 90149 w 387427"/>
                          <a:gd name="connsiteY37" fmla="*/ 268301 h 368109"/>
                          <a:gd name="connsiteX38" fmla="*/ 104101 w 387427"/>
                          <a:gd name="connsiteY38" fmla="*/ 274740 h 368109"/>
                          <a:gd name="connsiteX39" fmla="*/ 112686 w 387427"/>
                          <a:gd name="connsiteY39" fmla="*/ 277959 h 368109"/>
                          <a:gd name="connsiteX40" fmla="*/ 121272 w 387427"/>
                          <a:gd name="connsiteY40" fmla="*/ 281179 h 368109"/>
                          <a:gd name="connsiteX41" fmla="*/ 130930 w 387427"/>
                          <a:gd name="connsiteY41" fmla="*/ 287619 h 368109"/>
                          <a:gd name="connsiteX42" fmla="*/ 137370 w 387427"/>
                          <a:gd name="connsiteY42" fmla="*/ 292984 h 368109"/>
                          <a:gd name="connsiteX43" fmla="*/ 150248 w 387427"/>
                          <a:gd name="connsiteY43" fmla="*/ 302643 h 368109"/>
                          <a:gd name="connsiteX44" fmla="*/ 158834 w 387427"/>
                          <a:gd name="connsiteY44" fmla="*/ 311229 h 368109"/>
                          <a:gd name="connsiteX45" fmla="*/ 165273 w 387427"/>
                          <a:gd name="connsiteY45" fmla="*/ 319815 h 368109"/>
                          <a:gd name="connsiteX46" fmla="*/ 181371 w 387427"/>
                          <a:gd name="connsiteY46" fmla="*/ 329473 h 368109"/>
                          <a:gd name="connsiteX47" fmla="*/ 193176 w 387427"/>
                          <a:gd name="connsiteY47" fmla="*/ 333766 h 368109"/>
                          <a:gd name="connsiteX48" fmla="*/ 196396 w 387427"/>
                          <a:gd name="connsiteY48" fmla="*/ 336986 h 368109"/>
                          <a:gd name="connsiteX49" fmla="*/ 207128 w 387427"/>
                          <a:gd name="connsiteY49" fmla="*/ 340205 h 368109"/>
                          <a:gd name="connsiteX50" fmla="*/ 216787 w 387427"/>
                          <a:gd name="connsiteY50" fmla="*/ 345572 h 368109"/>
                          <a:gd name="connsiteX51" fmla="*/ 222153 w 387427"/>
                          <a:gd name="connsiteY51" fmla="*/ 349864 h 368109"/>
                          <a:gd name="connsiteX52" fmla="*/ 235032 w 387427"/>
                          <a:gd name="connsiteY52" fmla="*/ 354157 h 368109"/>
                          <a:gd name="connsiteX53" fmla="*/ 241471 w 387427"/>
                          <a:gd name="connsiteY53" fmla="*/ 356304 h 368109"/>
                          <a:gd name="connsiteX54" fmla="*/ 254349 w 387427"/>
                          <a:gd name="connsiteY54" fmla="*/ 363816 h 368109"/>
                          <a:gd name="connsiteX55" fmla="*/ 269374 w 387427"/>
                          <a:gd name="connsiteY55" fmla="*/ 367036 h 368109"/>
                          <a:gd name="connsiteX56" fmla="*/ 280106 w 387427"/>
                          <a:gd name="connsiteY56" fmla="*/ 368109 h 368109"/>
                          <a:gd name="connsiteX57" fmla="*/ 285472 w 387427"/>
                          <a:gd name="connsiteY57" fmla="*/ 368109 h 368109"/>
                          <a:gd name="connsiteX58" fmla="*/ 303717 w 387427"/>
                          <a:gd name="connsiteY58" fmla="*/ 368109 h 368109"/>
                          <a:gd name="connsiteX59" fmla="*/ 313375 w 387427"/>
                          <a:gd name="connsiteY59" fmla="*/ 368109 h 368109"/>
                          <a:gd name="connsiteX60" fmla="*/ 345571 w 387427"/>
                          <a:gd name="connsiteY60" fmla="*/ 347718 h 3681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387427" h="368109" fill="none" extrusionOk="0">
                            <a:moveTo>
                              <a:pt x="345571" y="347718"/>
                            </a:moveTo>
                            <a:cubicBezTo>
                              <a:pt x="351216" y="334365"/>
                              <a:pt x="370826" y="318160"/>
                              <a:pt x="382060" y="289765"/>
                            </a:cubicBezTo>
                            <a:cubicBezTo>
                              <a:pt x="384997" y="279518"/>
                              <a:pt x="385437" y="268760"/>
                              <a:pt x="383134" y="258642"/>
                            </a:cubicBezTo>
                            <a:cubicBezTo>
                              <a:pt x="382701" y="256324"/>
                              <a:pt x="387327" y="245392"/>
                              <a:pt x="387427" y="239324"/>
                            </a:cubicBezTo>
                            <a:cubicBezTo>
                              <a:pt x="387665" y="233000"/>
                              <a:pt x="386442" y="225444"/>
                              <a:pt x="387427" y="221080"/>
                            </a:cubicBezTo>
                            <a:cubicBezTo>
                              <a:pt x="386506" y="215845"/>
                              <a:pt x="383870" y="209323"/>
                              <a:pt x="378841" y="201762"/>
                            </a:cubicBezTo>
                            <a:cubicBezTo>
                              <a:pt x="376749" y="198110"/>
                              <a:pt x="373479" y="190175"/>
                              <a:pt x="369182" y="184591"/>
                            </a:cubicBezTo>
                            <a:cubicBezTo>
                              <a:pt x="367085" y="178025"/>
                              <a:pt x="366834" y="174058"/>
                              <a:pt x="364889" y="168493"/>
                            </a:cubicBezTo>
                            <a:cubicBezTo>
                              <a:pt x="363495" y="164320"/>
                              <a:pt x="359735" y="155145"/>
                              <a:pt x="357377" y="147029"/>
                            </a:cubicBezTo>
                            <a:cubicBezTo>
                              <a:pt x="350598" y="130680"/>
                              <a:pt x="352269" y="113021"/>
                              <a:pt x="341278" y="78344"/>
                            </a:cubicBezTo>
                            <a:cubicBezTo>
                              <a:pt x="334902" y="67738"/>
                              <a:pt x="328540" y="60476"/>
                              <a:pt x="324107" y="55807"/>
                            </a:cubicBezTo>
                            <a:cubicBezTo>
                              <a:pt x="319357" y="52918"/>
                              <a:pt x="315643" y="47454"/>
                              <a:pt x="309082" y="38635"/>
                            </a:cubicBezTo>
                            <a:cubicBezTo>
                              <a:pt x="302685" y="33037"/>
                              <a:pt x="299756" y="30077"/>
                              <a:pt x="294057" y="26830"/>
                            </a:cubicBezTo>
                            <a:cubicBezTo>
                              <a:pt x="290217" y="22741"/>
                              <a:pt x="284145" y="20701"/>
                              <a:pt x="280106" y="13951"/>
                            </a:cubicBezTo>
                            <a:cubicBezTo>
                              <a:pt x="275900" y="12059"/>
                              <a:pt x="271590" y="5069"/>
                              <a:pt x="268301" y="3219"/>
                            </a:cubicBezTo>
                            <a:cubicBezTo>
                              <a:pt x="262901" y="6066"/>
                              <a:pt x="256525" y="2118"/>
                              <a:pt x="245764" y="1073"/>
                            </a:cubicBezTo>
                            <a:cubicBezTo>
                              <a:pt x="234966" y="366"/>
                              <a:pt x="239983" y="-544"/>
                              <a:pt x="233958" y="0"/>
                            </a:cubicBezTo>
                            <a:cubicBezTo>
                              <a:pt x="229219" y="77"/>
                              <a:pt x="223126" y="-614"/>
                              <a:pt x="220007" y="0"/>
                            </a:cubicBezTo>
                            <a:cubicBezTo>
                              <a:pt x="217976" y="189"/>
                              <a:pt x="214222" y="-402"/>
                              <a:pt x="210347" y="0"/>
                            </a:cubicBezTo>
                            <a:cubicBezTo>
                              <a:pt x="204873" y="-135"/>
                              <a:pt x="199221" y="1121"/>
                              <a:pt x="193176" y="0"/>
                            </a:cubicBezTo>
                            <a:cubicBezTo>
                              <a:pt x="191525" y="1400"/>
                              <a:pt x="185450" y="-1610"/>
                              <a:pt x="180298" y="0"/>
                            </a:cubicBezTo>
                            <a:cubicBezTo>
                              <a:pt x="171392" y="11"/>
                              <a:pt x="167769" y="-1055"/>
                              <a:pt x="162054" y="0"/>
                            </a:cubicBezTo>
                            <a:cubicBezTo>
                              <a:pt x="159466" y="368"/>
                              <a:pt x="157143" y="-194"/>
                              <a:pt x="152394" y="1073"/>
                            </a:cubicBezTo>
                            <a:cubicBezTo>
                              <a:pt x="145024" y="4964"/>
                              <a:pt x="143095" y="5658"/>
                              <a:pt x="137370" y="8586"/>
                            </a:cubicBezTo>
                            <a:cubicBezTo>
                              <a:pt x="134938" y="13096"/>
                              <a:pt x="129897" y="22807"/>
                              <a:pt x="127711" y="24684"/>
                            </a:cubicBezTo>
                            <a:cubicBezTo>
                              <a:pt x="125855" y="30347"/>
                              <a:pt x="121591" y="34777"/>
                              <a:pt x="120198" y="36489"/>
                            </a:cubicBezTo>
                            <a:cubicBezTo>
                              <a:pt x="106600" y="47993"/>
                              <a:pt x="99916" y="53520"/>
                              <a:pt x="84783" y="65465"/>
                            </a:cubicBezTo>
                            <a:cubicBezTo>
                              <a:pt x="72984" y="76055"/>
                              <a:pt x="46016" y="81973"/>
                              <a:pt x="36488" y="84783"/>
                            </a:cubicBezTo>
                            <a:cubicBezTo>
                              <a:pt x="29950" y="98415"/>
                              <a:pt x="27678" y="102216"/>
                              <a:pt x="19317" y="118053"/>
                            </a:cubicBezTo>
                            <a:cubicBezTo>
                              <a:pt x="15289" y="125523"/>
                              <a:pt x="7065" y="131625"/>
                              <a:pt x="5366" y="134150"/>
                            </a:cubicBezTo>
                            <a:cubicBezTo>
                              <a:pt x="4022" y="143941"/>
                              <a:pt x="-310" y="147332"/>
                              <a:pt x="0" y="156688"/>
                            </a:cubicBezTo>
                            <a:cubicBezTo>
                              <a:pt x="1397" y="165887"/>
                              <a:pt x="9860" y="175977"/>
                              <a:pt x="15024" y="192103"/>
                            </a:cubicBezTo>
                            <a:cubicBezTo>
                              <a:pt x="16507" y="196900"/>
                              <a:pt x="27682" y="207073"/>
                              <a:pt x="31123" y="215714"/>
                            </a:cubicBezTo>
                            <a:cubicBezTo>
                              <a:pt x="30887" y="217600"/>
                              <a:pt x="39261" y="229648"/>
                              <a:pt x="39708" y="232885"/>
                            </a:cubicBezTo>
                            <a:cubicBezTo>
                              <a:pt x="41570" y="235386"/>
                              <a:pt x="44431" y="239046"/>
                              <a:pt x="46148" y="240398"/>
                            </a:cubicBezTo>
                            <a:cubicBezTo>
                              <a:pt x="49408" y="242178"/>
                              <a:pt x="52083" y="244847"/>
                              <a:pt x="55806" y="246837"/>
                            </a:cubicBezTo>
                            <a:cubicBezTo>
                              <a:pt x="60662" y="253011"/>
                              <a:pt x="77579" y="264423"/>
                              <a:pt x="81563" y="265081"/>
                            </a:cubicBezTo>
                            <a:cubicBezTo>
                              <a:pt x="85245" y="266461"/>
                              <a:pt x="88866" y="268389"/>
                              <a:pt x="90149" y="268301"/>
                            </a:cubicBezTo>
                            <a:cubicBezTo>
                              <a:pt x="92014" y="269535"/>
                              <a:pt x="100679" y="273980"/>
                              <a:pt x="104101" y="274740"/>
                            </a:cubicBezTo>
                            <a:cubicBezTo>
                              <a:pt x="106091" y="274961"/>
                              <a:pt x="109250" y="276431"/>
                              <a:pt x="112686" y="277959"/>
                            </a:cubicBezTo>
                            <a:cubicBezTo>
                              <a:pt x="114594" y="278362"/>
                              <a:pt x="117231" y="279561"/>
                              <a:pt x="121272" y="281179"/>
                            </a:cubicBezTo>
                            <a:cubicBezTo>
                              <a:pt x="130079" y="289224"/>
                              <a:pt x="126549" y="288470"/>
                              <a:pt x="130930" y="287619"/>
                            </a:cubicBezTo>
                            <a:cubicBezTo>
                              <a:pt x="132681" y="289048"/>
                              <a:pt x="135013" y="290547"/>
                              <a:pt x="137370" y="292984"/>
                            </a:cubicBezTo>
                            <a:cubicBezTo>
                              <a:pt x="139946" y="296380"/>
                              <a:pt x="143629" y="299206"/>
                              <a:pt x="150248" y="302643"/>
                            </a:cubicBezTo>
                            <a:cubicBezTo>
                              <a:pt x="152963" y="304302"/>
                              <a:pt x="154755" y="308207"/>
                              <a:pt x="158834" y="311229"/>
                            </a:cubicBezTo>
                            <a:cubicBezTo>
                              <a:pt x="161111" y="313859"/>
                              <a:pt x="163764" y="319015"/>
                              <a:pt x="165273" y="319815"/>
                            </a:cubicBezTo>
                            <a:cubicBezTo>
                              <a:pt x="167923" y="321988"/>
                              <a:pt x="177101" y="328059"/>
                              <a:pt x="181371" y="329473"/>
                            </a:cubicBezTo>
                            <a:cubicBezTo>
                              <a:pt x="190973" y="334577"/>
                              <a:pt x="187444" y="332931"/>
                              <a:pt x="193176" y="333766"/>
                            </a:cubicBezTo>
                            <a:cubicBezTo>
                              <a:pt x="193943" y="335133"/>
                              <a:pt x="196148" y="336506"/>
                              <a:pt x="196396" y="336986"/>
                            </a:cubicBezTo>
                            <a:cubicBezTo>
                              <a:pt x="201154" y="339452"/>
                              <a:pt x="203358" y="339701"/>
                              <a:pt x="207128" y="340205"/>
                            </a:cubicBezTo>
                            <a:cubicBezTo>
                              <a:pt x="215454" y="344992"/>
                              <a:pt x="210769" y="345092"/>
                              <a:pt x="216787" y="345572"/>
                            </a:cubicBezTo>
                            <a:cubicBezTo>
                              <a:pt x="217444" y="346437"/>
                              <a:pt x="220238" y="348401"/>
                              <a:pt x="222153" y="349864"/>
                            </a:cubicBezTo>
                            <a:cubicBezTo>
                              <a:pt x="234198" y="352479"/>
                              <a:pt x="230409" y="350464"/>
                              <a:pt x="235032" y="354157"/>
                            </a:cubicBezTo>
                            <a:cubicBezTo>
                              <a:pt x="237399" y="354409"/>
                              <a:pt x="239121" y="355411"/>
                              <a:pt x="241471" y="356304"/>
                            </a:cubicBezTo>
                            <a:cubicBezTo>
                              <a:pt x="244062" y="356372"/>
                              <a:pt x="252003" y="360866"/>
                              <a:pt x="254349" y="363816"/>
                            </a:cubicBezTo>
                            <a:cubicBezTo>
                              <a:pt x="256017" y="362848"/>
                              <a:pt x="264654" y="366491"/>
                              <a:pt x="269374" y="367036"/>
                            </a:cubicBezTo>
                            <a:cubicBezTo>
                              <a:pt x="274181" y="366895"/>
                              <a:pt x="277977" y="367157"/>
                              <a:pt x="280106" y="368109"/>
                            </a:cubicBezTo>
                            <a:cubicBezTo>
                              <a:pt x="280758" y="368508"/>
                              <a:pt x="283538" y="368344"/>
                              <a:pt x="285472" y="368109"/>
                            </a:cubicBezTo>
                            <a:cubicBezTo>
                              <a:pt x="291386" y="369624"/>
                              <a:pt x="296135" y="366954"/>
                              <a:pt x="303717" y="368109"/>
                            </a:cubicBezTo>
                            <a:cubicBezTo>
                              <a:pt x="307110" y="368640"/>
                              <a:pt x="309935" y="369042"/>
                              <a:pt x="313375" y="368109"/>
                            </a:cubicBezTo>
                            <a:cubicBezTo>
                              <a:pt x="324307" y="362396"/>
                              <a:pt x="335141" y="352463"/>
                              <a:pt x="345571" y="347718"/>
                            </a:cubicBezTo>
                            <a:close/>
                          </a:path>
                          <a:path w="387427" h="368109" stroke="0" extrusionOk="0">
                            <a:moveTo>
                              <a:pt x="345571" y="347718"/>
                            </a:moveTo>
                            <a:cubicBezTo>
                              <a:pt x="358100" y="327746"/>
                              <a:pt x="361650" y="311614"/>
                              <a:pt x="382060" y="289765"/>
                            </a:cubicBezTo>
                            <a:cubicBezTo>
                              <a:pt x="380804" y="278331"/>
                              <a:pt x="383087" y="269891"/>
                              <a:pt x="383134" y="258642"/>
                            </a:cubicBezTo>
                            <a:cubicBezTo>
                              <a:pt x="384223" y="253373"/>
                              <a:pt x="386105" y="245749"/>
                              <a:pt x="387427" y="239324"/>
                            </a:cubicBezTo>
                            <a:cubicBezTo>
                              <a:pt x="386348" y="237072"/>
                              <a:pt x="388198" y="223002"/>
                              <a:pt x="387427" y="221080"/>
                            </a:cubicBezTo>
                            <a:cubicBezTo>
                              <a:pt x="384508" y="211219"/>
                              <a:pt x="384165" y="210185"/>
                              <a:pt x="378841" y="201762"/>
                            </a:cubicBezTo>
                            <a:cubicBezTo>
                              <a:pt x="377834" y="195828"/>
                              <a:pt x="373284" y="188058"/>
                              <a:pt x="369182" y="184591"/>
                            </a:cubicBezTo>
                            <a:cubicBezTo>
                              <a:pt x="365836" y="179594"/>
                              <a:pt x="364700" y="173282"/>
                              <a:pt x="364889" y="168493"/>
                            </a:cubicBezTo>
                            <a:cubicBezTo>
                              <a:pt x="362295" y="161711"/>
                              <a:pt x="358705" y="153954"/>
                              <a:pt x="357377" y="147029"/>
                            </a:cubicBezTo>
                            <a:cubicBezTo>
                              <a:pt x="354688" y="125234"/>
                              <a:pt x="347535" y="103408"/>
                              <a:pt x="341278" y="78344"/>
                            </a:cubicBezTo>
                            <a:cubicBezTo>
                              <a:pt x="338998" y="71660"/>
                              <a:pt x="326578" y="58624"/>
                              <a:pt x="324107" y="55807"/>
                            </a:cubicBezTo>
                            <a:cubicBezTo>
                              <a:pt x="320240" y="50020"/>
                              <a:pt x="312851" y="46101"/>
                              <a:pt x="309082" y="38635"/>
                            </a:cubicBezTo>
                            <a:cubicBezTo>
                              <a:pt x="303249" y="34110"/>
                              <a:pt x="298972" y="31799"/>
                              <a:pt x="294057" y="26830"/>
                            </a:cubicBezTo>
                            <a:cubicBezTo>
                              <a:pt x="289073" y="21817"/>
                              <a:pt x="282671" y="14930"/>
                              <a:pt x="280106" y="13951"/>
                            </a:cubicBezTo>
                            <a:cubicBezTo>
                              <a:pt x="274308" y="10259"/>
                              <a:pt x="273103" y="9547"/>
                              <a:pt x="268301" y="3219"/>
                            </a:cubicBezTo>
                            <a:cubicBezTo>
                              <a:pt x="262278" y="884"/>
                              <a:pt x="252252" y="1220"/>
                              <a:pt x="245764" y="1073"/>
                            </a:cubicBezTo>
                            <a:cubicBezTo>
                              <a:pt x="235934" y="-120"/>
                              <a:pt x="239368" y="-295"/>
                              <a:pt x="233958" y="0"/>
                            </a:cubicBezTo>
                            <a:cubicBezTo>
                              <a:pt x="228178" y="-484"/>
                              <a:pt x="225620" y="-360"/>
                              <a:pt x="220007" y="0"/>
                            </a:cubicBezTo>
                            <a:cubicBezTo>
                              <a:pt x="218859" y="-623"/>
                              <a:pt x="211746" y="173"/>
                              <a:pt x="210347" y="0"/>
                            </a:cubicBezTo>
                            <a:cubicBezTo>
                              <a:pt x="207876" y="413"/>
                              <a:pt x="199710" y="-343"/>
                              <a:pt x="193176" y="0"/>
                            </a:cubicBezTo>
                            <a:cubicBezTo>
                              <a:pt x="191097" y="-894"/>
                              <a:pt x="184704" y="307"/>
                              <a:pt x="180298" y="0"/>
                            </a:cubicBezTo>
                            <a:cubicBezTo>
                              <a:pt x="174815" y="1801"/>
                              <a:pt x="170573" y="755"/>
                              <a:pt x="162054" y="0"/>
                            </a:cubicBezTo>
                            <a:cubicBezTo>
                              <a:pt x="159850" y="-401"/>
                              <a:pt x="156062" y="471"/>
                              <a:pt x="152394" y="1073"/>
                            </a:cubicBezTo>
                            <a:cubicBezTo>
                              <a:pt x="149496" y="3043"/>
                              <a:pt x="143996" y="4413"/>
                              <a:pt x="137370" y="8586"/>
                            </a:cubicBezTo>
                            <a:cubicBezTo>
                              <a:pt x="133158" y="16873"/>
                              <a:pt x="131420" y="20646"/>
                              <a:pt x="127711" y="24684"/>
                            </a:cubicBezTo>
                            <a:cubicBezTo>
                              <a:pt x="127265" y="27120"/>
                              <a:pt x="122494" y="34119"/>
                              <a:pt x="120198" y="36489"/>
                            </a:cubicBezTo>
                            <a:cubicBezTo>
                              <a:pt x="116613" y="41581"/>
                              <a:pt x="97566" y="61418"/>
                              <a:pt x="84783" y="65465"/>
                            </a:cubicBezTo>
                            <a:cubicBezTo>
                              <a:pt x="59781" y="72415"/>
                              <a:pt x="58668" y="72563"/>
                              <a:pt x="36488" y="84783"/>
                            </a:cubicBezTo>
                            <a:cubicBezTo>
                              <a:pt x="33082" y="92795"/>
                              <a:pt x="31973" y="102990"/>
                              <a:pt x="19317" y="118053"/>
                            </a:cubicBezTo>
                            <a:cubicBezTo>
                              <a:pt x="13025" y="125440"/>
                              <a:pt x="8464" y="133534"/>
                              <a:pt x="5366" y="134150"/>
                            </a:cubicBezTo>
                            <a:cubicBezTo>
                              <a:pt x="1638" y="142490"/>
                              <a:pt x="3377" y="147649"/>
                              <a:pt x="0" y="156688"/>
                            </a:cubicBezTo>
                            <a:cubicBezTo>
                              <a:pt x="7607" y="174118"/>
                              <a:pt x="12714" y="180279"/>
                              <a:pt x="15024" y="192103"/>
                            </a:cubicBezTo>
                            <a:cubicBezTo>
                              <a:pt x="18009" y="197981"/>
                              <a:pt x="28352" y="212497"/>
                              <a:pt x="31123" y="215714"/>
                            </a:cubicBezTo>
                            <a:cubicBezTo>
                              <a:pt x="34083" y="221035"/>
                              <a:pt x="36823" y="228174"/>
                              <a:pt x="39708" y="232885"/>
                            </a:cubicBezTo>
                            <a:cubicBezTo>
                              <a:pt x="40893" y="233262"/>
                              <a:pt x="45853" y="239032"/>
                              <a:pt x="46148" y="240398"/>
                            </a:cubicBezTo>
                            <a:cubicBezTo>
                              <a:pt x="48670" y="241124"/>
                              <a:pt x="52205" y="243615"/>
                              <a:pt x="55806" y="246837"/>
                            </a:cubicBezTo>
                            <a:cubicBezTo>
                              <a:pt x="60136" y="253911"/>
                              <a:pt x="68296" y="256497"/>
                              <a:pt x="81563" y="265081"/>
                            </a:cubicBezTo>
                            <a:cubicBezTo>
                              <a:pt x="85303" y="265934"/>
                              <a:pt x="86181" y="266039"/>
                              <a:pt x="90149" y="268301"/>
                            </a:cubicBezTo>
                            <a:cubicBezTo>
                              <a:pt x="93980" y="270017"/>
                              <a:pt x="97353" y="273405"/>
                              <a:pt x="104101" y="274740"/>
                            </a:cubicBezTo>
                            <a:cubicBezTo>
                              <a:pt x="104682" y="275435"/>
                              <a:pt x="108992" y="276518"/>
                              <a:pt x="112686" y="277959"/>
                            </a:cubicBezTo>
                            <a:cubicBezTo>
                              <a:pt x="114435" y="278726"/>
                              <a:pt x="119282" y="281010"/>
                              <a:pt x="121272" y="281179"/>
                            </a:cubicBezTo>
                            <a:cubicBezTo>
                              <a:pt x="130684" y="287598"/>
                              <a:pt x="125546" y="287699"/>
                              <a:pt x="130930" y="287619"/>
                            </a:cubicBezTo>
                            <a:cubicBezTo>
                              <a:pt x="132278" y="288847"/>
                              <a:pt x="135573" y="290284"/>
                              <a:pt x="137370" y="292984"/>
                            </a:cubicBezTo>
                            <a:cubicBezTo>
                              <a:pt x="140010" y="293513"/>
                              <a:pt x="143986" y="300129"/>
                              <a:pt x="150248" y="302643"/>
                            </a:cubicBezTo>
                            <a:cubicBezTo>
                              <a:pt x="152933" y="304592"/>
                              <a:pt x="154449" y="308018"/>
                              <a:pt x="158834" y="311229"/>
                            </a:cubicBezTo>
                            <a:cubicBezTo>
                              <a:pt x="161693" y="313924"/>
                              <a:pt x="163895" y="318026"/>
                              <a:pt x="165273" y="319815"/>
                            </a:cubicBezTo>
                            <a:cubicBezTo>
                              <a:pt x="169038" y="321134"/>
                              <a:pt x="173205" y="325812"/>
                              <a:pt x="181371" y="329473"/>
                            </a:cubicBezTo>
                            <a:cubicBezTo>
                              <a:pt x="191840" y="334497"/>
                              <a:pt x="186690" y="333644"/>
                              <a:pt x="193176" y="333766"/>
                            </a:cubicBezTo>
                            <a:cubicBezTo>
                              <a:pt x="193955" y="333964"/>
                              <a:pt x="195953" y="336595"/>
                              <a:pt x="196396" y="336986"/>
                            </a:cubicBezTo>
                            <a:cubicBezTo>
                              <a:pt x="198379" y="337063"/>
                              <a:pt x="204985" y="339229"/>
                              <a:pt x="207128" y="340205"/>
                            </a:cubicBezTo>
                            <a:cubicBezTo>
                              <a:pt x="215035" y="346088"/>
                              <a:pt x="211453" y="345740"/>
                              <a:pt x="216787" y="345572"/>
                            </a:cubicBezTo>
                            <a:cubicBezTo>
                              <a:pt x="219409" y="347200"/>
                              <a:pt x="221367" y="349332"/>
                              <a:pt x="222153" y="349864"/>
                            </a:cubicBezTo>
                            <a:cubicBezTo>
                              <a:pt x="234059" y="352354"/>
                              <a:pt x="231487" y="349047"/>
                              <a:pt x="235032" y="354157"/>
                            </a:cubicBezTo>
                            <a:cubicBezTo>
                              <a:pt x="237305" y="355748"/>
                              <a:pt x="240199" y="355452"/>
                              <a:pt x="241471" y="356304"/>
                            </a:cubicBezTo>
                            <a:cubicBezTo>
                              <a:pt x="243140" y="357167"/>
                              <a:pt x="253026" y="363173"/>
                              <a:pt x="254349" y="363816"/>
                            </a:cubicBezTo>
                            <a:cubicBezTo>
                              <a:pt x="255836" y="364611"/>
                              <a:pt x="266154" y="365084"/>
                              <a:pt x="269374" y="367036"/>
                            </a:cubicBezTo>
                            <a:cubicBezTo>
                              <a:pt x="270187" y="366630"/>
                              <a:pt x="276227" y="367072"/>
                              <a:pt x="280106" y="368109"/>
                            </a:cubicBezTo>
                            <a:cubicBezTo>
                              <a:pt x="281720" y="367590"/>
                              <a:pt x="283347" y="368293"/>
                              <a:pt x="285472" y="368109"/>
                            </a:cubicBezTo>
                            <a:cubicBezTo>
                              <a:pt x="289850" y="369193"/>
                              <a:pt x="301330" y="367168"/>
                              <a:pt x="303717" y="368109"/>
                            </a:cubicBezTo>
                            <a:cubicBezTo>
                              <a:pt x="304998" y="369022"/>
                              <a:pt x="311638" y="368577"/>
                              <a:pt x="313375" y="368109"/>
                            </a:cubicBezTo>
                            <a:cubicBezTo>
                              <a:pt x="328946" y="359633"/>
                              <a:pt x="338416" y="349822"/>
                              <a:pt x="345571" y="347718"/>
                            </a:cubicBezTo>
                            <a:close/>
                          </a:path>
                          <a:path w="387427" h="368109" fill="none" stroke="0" extrusionOk="0">
                            <a:moveTo>
                              <a:pt x="345571" y="347718"/>
                            </a:moveTo>
                            <a:cubicBezTo>
                              <a:pt x="347225" y="338912"/>
                              <a:pt x="369406" y="323050"/>
                              <a:pt x="382060" y="289765"/>
                            </a:cubicBezTo>
                            <a:cubicBezTo>
                              <a:pt x="383087" y="279441"/>
                              <a:pt x="385328" y="267136"/>
                              <a:pt x="383134" y="258642"/>
                            </a:cubicBezTo>
                            <a:cubicBezTo>
                              <a:pt x="383248" y="256377"/>
                              <a:pt x="387682" y="245741"/>
                              <a:pt x="387427" y="239324"/>
                            </a:cubicBezTo>
                            <a:cubicBezTo>
                              <a:pt x="387313" y="233136"/>
                              <a:pt x="386305" y="226250"/>
                              <a:pt x="387427" y="221080"/>
                            </a:cubicBezTo>
                            <a:cubicBezTo>
                              <a:pt x="387720" y="217960"/>
                              <a:pt x="384449" y="209774"/>
                              <a:pt x="378841" y="201762"/>
                            </a:cubicBezTo>
                            <a:cubicBezTo>
                              <a:pt x="375594" y="197777"/>
                              <a:pt x="373353" y="190020"/>
                              <a:pt x="369182" y="184591"/>
                            </a:cubicBezTo>
                            <a:cubicBezTo>
                              <a:pt x="367515" y="177552"/>
                              <a:pt x="367259" y="174396"/>
                              <a:pt x="364889" y="168493"/>
                            </a:cubicBezTo>
                            <a:cubicBezTo>
                              <a:pt x="362516" y="163651"/>
                              <a:pt x="358757" y="155315"/>
                              <a:pt x="357377" y="147029"/>
                            </a:cubicBezTo>
                            <a:cubicBezTo>
                              <a:pt x="353459" y="130368"/>
                              <a:pt x="354508" y="110983"/>
                              <a:pt x="341278" y="78344"/>
                            </a:cubicBezTo>
                            <a:cubicBezTo>
                              <a:pt x="333835" y="67846"/>
                              <a:pt x="328062" y="61427"/>
                              <a:pt x="324107" y="55807"/>
                            </a:cubicBezTo>
                            <a:cubicBezTo>
                              <a:pt x="318527" y="52571"/>
                              <a:pt x="315478" y="45611"/>
                              <a:pt x="309082" y="38635"/>
                            </a:cubicBezTo>
                            <a:cubicBezTo>
                              <a:pt x="302327" y="32981"/>
                              <a:pt x="299776" y="30304"/>
                              <a:pt x="294057" y="26830"/>
                            </a:cubicBezTo>
                            <a:cubicBezTo>
                              <a:pt x="290764" y="21903"/>
                              <a:pt x="285164" y="21326"/>
                              <a:pt x="280106" y="13951"/>
                            </a:cubicBezTo>
                            <a:cubicBezTo>
                              <a:pt x="275989" y="12137"/>
                              <a:pt x="271716" y="5690"/>
                              <a:pt x="268301" y="3219"/>
                            </a:cubicBezTo>
                            <a:cubicBezTo>
                              <a:pt x="262366" y="5853"/>
                              <a:pt x="255453" y="2513"/>
                              <a:pt x="245764" y="1073"/>
                            </a:cubicBezTo>
                            <a:cubicBezTo>
                              <a:pt x="235845" y="-91"/>
                              <a:pt x="239700" y="-735"/>
                              <a:pt x="233958" y="0"/>
                            </a:cubicBezTo>
                            <a:cubicBezTo>
                              <a:pt x="228972" y="-214"/>
                              <a:pt x="222605" y="-643"/>
                              <a:pt x="220007" y="0"/>
                            </a:cubicBezTo>
                            <a:cubicBezTo>
                              <a:pt x="218455" y="-159"/>
                              <a:pt x="214039" y="-42"/>
                              <a:pt x="210347" y="0"/>
                            </a:cubicBezTo>
                            <a:cubicBezTo>
                              <a:pt x="204185" y="-91"/>
                              <a:pt x="198181" y="793"/>
                              <a:pt x="193176" y="0"/>
                            </a:cubicBezTo>
                            <a:cubicBezTo>
                              <a:pt x="190938" y="1182"/>
                              <a:pt x="184388" y="-1509"/>
                              <a:pt x="180298" y="0"/>
                            </a:cubicBezTo>
                            <a:cubicBezTo>
                              <a:pt x="171544" y="563"/>
                              <a:pt x="166876" y="-1384"/>
                              <a:pt x="162054" y="0"/>
                            </a:cubicBezTo>
                            <a:cubicBezTo>
                              <a:pt x="159373" y="-231"/>
                              <a:pt x="157143" y="-94"/>
                              <a:pt x="152394" y="1073"/>
                            </a:cubicBezTo>
                            <a:cubicBezTo>
                              <a:pt x="145189" y="4814"/>
                              <a:pt x="142775" y="5878"/>
                              <a:pt x="137370" y="8586"/>
                            </a:cubicBezTo>
                            <a:cubicBezTo>
                              <a:pt x="134469" y="12377"/>
                              <a:pt x="130710" y="22411"/>
                              <a:pt x="127711" y="24684"/>
                            </a:cubicBezTo>
                            <a:cubicBezTo>
                              <a:pt x="125515" y="30153"/>
                              <a:pt x="121669" y="34876"/>
                              <a:pt x="120198" y="36489"/>
                            </a:cubicBezTo>
                            <a:cubicBezTo>
                              <a:pt x="106596" y="46869"/>
                              <a:pt x="101381" y="54084"/>
                              <a:pt x="84783" y="65465"/>
                            </a:cubicBezTo>
                            <a:cubicBezTo>
                              <a:pt x="70877" y="75623"/>
                              <a:pt x="44856" y="82185"/>
                              <a:pt x="36488" y="84783"/>
                            </a:cubicBezTo>
                            <a:cubicBezTo>
                              <a:pt x="29302" y="97434"/>
                              <a:pt x="27182" y="100864"/>
                              <a:pt x="19317" y="118053"/>
                            </a:cubicBezTo>
                            <a:cubicBezTo>
                              <a:pt x="15043" y="124909"/>
                              <a:pt x="7007" y="131937"/>
                              <a:pt x="5366" y="134150"/>
                            </a:cubicBezTo>
                            <a:cubicBezTo>
                              <a:pt x="3460" y="143972"/>
                              <a:pt x="250" y="147767"/>
                              <a:pt x="0" y="156688"/>
                            </a:cubicBezTo>
                            <a:cubicBezTo>
                              <a:pt x="1552" y="166516"/>
                              <a:pt x="11541" y="177736"/>
                              <a:pt x="15024" y="192103"/>
                            </a:cubicBezTo>
                            <a:cubicBezTo>
                              <a:pt x="17945" y="196796"/>
                              <a:pt x="26938" y="206935"/>
                              <a:pt x="31123" y="215714"/>
                            </a:cubicBezTo>
                            <a:cubicBezTo>
                              <a:pt x="31097" y="217757"/>
                              <a:pt x="38958" y="229883"/>
                              <a:pt x="39708" y="232885"/>
                            </a:cubicBezTo>
                            <a:cubicBezTo>
                              <a:pt x="41223" y="235431"/>
                              <a:pt x="43884" y="239457"/>
                              <a:pt x="46148" y="240398"/>
                            </a:cubicBezTo>
                            <a:cubicBezTo>
                              <a:pt x="49058" y="242359"/>
                              <a:pt x="51900" y="245101"/>
                              <a:pt x="55806" y="246837"/>
                            </a:cubicBezTo>
                            <a:cubicBezTo>
                              <a:pt x="61271" y="252526"/>
                              <a:pt x="77270" y="264561"/>
                              <a:pt x="81563" y="265081"/>
                            </a:cubicBezTo>
                            <a:cubicBezTo>
                              <a:pt x="85316" y="266562"/>
                              <a:pt x="88930" y="268305"/>
                              <a:pt x="90149" y="268301"/>
                            </a:cubicBezTo>
                            <a:cubicBezTo>
                              <a:pt x="91801" y="269314"/>
                              <a:pt x="100488" y="273459"/>
                              <a:pt x="104101" y="274740"/>
                            </a:cubicBezTo>
                            <a:cubicBezTo>
                              <a:pt x="106142" y="274203"/>
                              <a:pt x="109217" y="276735"/>
                              <a:pt x="112686" y="277959"/>
                            </a:cubicBezTo>
                            <a:cubicBezTo>
                              <a:pt x="114902" y="278091"/>
                              <a:pt x="117552" y="279212"/>
                              <a:pt x="121272" y="281179"/>
                            </a:cubicBezTo>
                            <a:cubicBezTo>
                              <a:pt x="130488" y="288457"/>
                              <a:pt x="125788" y="288261"/>
                              <a:pt x="130930" y="287619"/>
                            </a:cubicBezTo>
                            <a:cubicBezTo>
                              <a:pt x="132459" y="289329"/>
                              <a:pt x="135095" y="290331"/>
                              <a:pt x="137370" y="292984"/>
                            </a:cubicBezTo>
                            <a:cubicBezTo>
                              <a:pt x="140170" y="295752"/>
                              <a:pt x="142928" y="299405"/>
                              <a:pt x="150248" y="302643"/>
                            </a:cubicBezTo>
                            <a:cubicBezTo>
                              <a:pt x="152196" y="303546"/>
                              <a:pt x="155759" y="308382"/>
                              <a:pt x="158834" y="311229"/>
                            </a:cubicBezTo>
                            <a:cubicBezTo>
                              <a:pt x="160853" y="314159"/>
                              <a:pt x="163395" y="319025"/>
                              <a:pt x="165273" y="319815"/>
                            </a:cubicBezTo>
                            <a:cubicBezTo>
                              <a:pt x="168955" y="322742"/>
                              <a:pt x="177515" y="328349"/>
                              <a:pt x="181371" y="329473"/>
                            </a:cubicBezTo>
                            <a:cubicBezTo>
                              <a:pt x="191584" y="334663"/>
                              <a:pt x="187444" y="333326"/>
                              <a:pt x="193176" y="333766"/>
                            </a:cubicBezTo>
                            <a:cubicBezTo>
                              <a:pt x="194033" y="335190"/>
                              <a:pt x="196162" y="336423"/>
                              <a:pt x="196396" y="336986"/>
                            </a:cubicBezTo>
                            <a:cubicBezTo>
                              <a:pt x="200848" y="339650"/>
                              <a:pt x="203121" y="340005"/>
                              <a:pt x="207128" y="340205"/>
                            </a:cubicBezTo>
                            <a:cubicBezTo>
                              <a:pt x="215297" y="345384"/>
                              <a:pt x="211423" y="344635"/>
                              <a:pt x="216787" y="345572"/>
                            </a:cubicBezTo>
                            <a:cubicBezTo>
                              <a:pt x="217628" y="346043"/>
                              <a:pt x="219422" y="348075"/>
                              <a:pt x="222153" y="349864"/>
                            </a:cubicBezTo>
                            <a:cubicBezTo>
                              <a:pt x="234738" y="352320"/>
                              <a:pt x="230505" y="349846"/>
                              <a:pt x="235032" y="354157"/>
                            </a:cubicBezTo>
                            <a:cubicBezTo>
                              <a:pt x="237392" y="354595"/>
                              <a:pt x="239198" y="355720"/>
                              <a:pt x="241471" y="356304"/>
                            </a:cubicBezTo>
                            <a:cubicBezTo>
                              <a:pt x="244264" y="356365"/>
                              <a:pt x="252225" y="360764"/>
                              <a:pt x="254349" y="363816"/>
                            </a:cubicBezTo>
                            <a:cubicBezTo>
                              <a:pt x="256298" y="363486"/>
                              <a:pt x="264068" y="367346"/>
                              <a:pt x="269374" y="367036"/>
                            </a:cubicBezTo>
                            <a:cubicBezTo>
                              <a:pt x="274229" y="366590"/>
                              <a:pt x="277085" y="367398"/>
                              <a:pt x="280106" y="368109"/>
                            </a:cubicBezTo>
                            <a:cubicBezTo>
                              <a:pt x="281090" y="368683"/>
                              <a:pt x="283393" y="368409"/>
                              <a:pt x="285472" y="368109"/>
                            </a:cubicBezTo>
                            <a:cubicBezTo>
                              <a:pt x="292139" y="368769"/>
                              <a:pt x="297226" y="366441"/>
                              <a:pt x="303717" y="368109"/>
                            </a:cubicBezTo>
                            <a:cubicBezTo>
                              <a:pt x="306707" y="368468"/>
                              <a:pt x="309835" y="368322"/>
                              <a:pt x="313375" y="368109"/>
                            </a:cubicBezTo>
                            <a:cubicBezTo>
                              <a:pt x="325217" y="362455"/>
                              <a:pt x="334925" y="352992"/>
                              <a:pt x="345571" y="347718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051F5C7-ADD0-412E-A80A-BC829CCEED28}"/>
                </a:ext>
              </a:extLst>
            </p:cNvPr>
            <p:cNvGrpSpPr/>
            <p:nvPr/>
          </p:nvGrpSpPr>
          <p:grpSpPr>
            <a:xfrm rot="16200000" flipH="1">
              <a:off x="-1276100" y="605816"/>
              <a:ext cx="3835837" cy="4248260"/>
              <a:chOff x="942875" y="4388405"/>
              <a:chExt cx="1762855" cy="195239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1D10782-FB70-46DF-BD63-F96541DE8F20}"/>
                  </a:ext>
                </a:extLst>
              </p:cNvPr>
              <p:cNvGrpSpPr/>
              <p:nvPr/>
            </p:nvGrpSpPr>
            <p:grpSpPr>
              <a:xfrm>
                <a:off x="983711" y="4444810"/>
                <a:ext cx="1699493" cy="1850982"/>
                <a:chOff x="9318664" y="2806748"/>
                <a:chExt cx="1797801" cy="1958053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86C708FC-7495-4D72-8BC6-56DFD67E50B3}"/>
                    </a:ext>
                  </a:extLst>
                </p:cNvPr>
                <p:cNvCxnSpPr>
                  <a:cxnSpLocks/>
                  <a:stCxn id="115" idx="2"/>
                </p:cNvCxnSpPr>
                <p:nvPr/>
              </p:nvCxnSpPr>
              <p:spPr>
                <a:xfrm>
                  <a:off x="10397591" y="2806748"/>
                  <a:ext cx="360491" cy="1194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ACB95C7-3EAE-4DBA-9EE5-350A70995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58084" y="2857033"/>
                  <a:ext cx="358381" cy="6916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4A86FBDA-8860-4019-AFF7-6D3B99409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43115" y="2932161"/>
                  <a:ext cx="383532" cy="6948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06C0A4A-83E5-41D9-916E-45C9AA29A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0220" y="2992279"/>
                  <a:ext cx="178923" cy="2139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A1768E9-4603-40CB-9885-CCDDCC117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26278" y="2924099"/>
                  <a:ext cx="138650" cy="5713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5D64D855-32FB-4826-A2BF-5840340B1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19105" y="3308972"/>
                  <a:ext cx="444638" cy="18646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FA67406-5C1B-453C-ACE7-B5EF79595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62538" y="2921708"/>
                  <a:ext cx="301207" cy="39682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D8F18817-B268-444F-8B84-5D01C0BF74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163" y="3193859"/>
                  <a:ext cx="124726" cy="30874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988F2B3-A2F1-4D32-81ED-6CEFCB38D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17011" y="3489041"/>
                  <a:ext cx="116841" cy="23110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8F2FDD77-7F28-4F8F-A66C-1ED62DC10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19107" y="3500213"/>
                  <a:ext cx="255786" cy="4542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A5AF40D-AD22-43FF-BB1D-12C8F3170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93192" y="3497825"/>
                  <a:ext cx="530697" cy="17689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9B4C247-7A82-4771-835F-3FFA0B9FC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42209" y="3508541"/>
                  <a:ext cx="188641" cy="48651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8A1A5A55-E79B-4B91-8EB7-1FF8325C5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2317" y="3691456"/>
                  <a:ext cx="332283" cy="31076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4834ABB8-D321-42DF-9A95-07941FF86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2024" y="3369777"/>
                  <a:ext cx="166388" cy="30733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D810F85-B11F-4AB5-A6CA-E42FABD9E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8664" y="3619740"/>
                  <a:ext cx="272520" cy="13625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BB1C6FF-BCB6-48C2-A3F3-FFF9E3A40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10307" y="4081111"/>
                  <a:ext cx="285521" cy="20445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92B5F82-93F8-4860-94C1-408472CC8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91182" y="3569539"/>
                  <a:ext cx="200804" cy="1864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A4510F0-74FD-45ED-B212-C5EE494DF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17258" y="3677112"/>
                  <a:ext cx="475932" cy="4039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19A1822A-BAB1-4587-92B8-EE931887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88790" y="3674722"/>
                  <a:ext cx="516352" cy="7888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E5DDFBF9-4BD0-4716-86AC-43BEC64DD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96764" y="3569540"/>
                  <a:ext cx="279909" cy="10279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DDCC8D2-EB56-4D62-8ABC-783C06E7D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4757" y="3993703"/>
                  <a:ext cx="230204" cy="27387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D8B92C81-CD52-4346-BC91-352AD2621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23557" y="4242355"/>
                  <a:ext cx="74433" cy="2953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BB360CC-2479-4E43-8A1B-8296AADEB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95593" y="4222152"/>
                  <a:ext cx="179289" cy="31076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2516A995-2517-4168-8FC7-E8C6C1265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44589" y="3990269"/>
                  <a:ext cx="277299" cy="1912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E14C1122-FD36-4E99-9B17-4BF64393A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71403" y="4267568"/>
                  <a:ext cx="254869" cy="10161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37C7D0EF-1104-493E-A08E-71F72061A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69301" y="4532920"/>
                  <a:ext cx="28686" cy="23188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C27167AB-7DC6-4F0D-B20D-F5E51121F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47791" y="3991359"/>
                  <a:ext cx="67013" cy="23557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0357CFEE-084E-4D8A-AEDF-B33534CA4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14755" y="4009390"/>
                  <a:ext cx="155383" cy="21753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FC5BBF3-4344-42C9-B322-21675F9AD6F6}"/>
                  </a:ext>
                </a:extLst>
              </p:cNvPr>
              <p:cNvSpPr/>
              <p:nvPr/>
            </p:nvSpPr>
            <p:spPr>
              <a:xfrm>
                <a:off x="1623677" y="5174835"/>
                <a:ext cx="190908" cy="190908"/>
              </a:xfrm>
              <a:custGeom>
                <a:avLst/>
                <a:gdLst>
                  <a:gd name="connsiteX0" fmla="*/ 0 w 190908"/>
                  <a:gd name="connsiteY0" fmla="*/ 95454 h 190908"/>
                  <a:gd name="connsiteX1" fmla="*/ 95454 w 190908"/>
                  <a:gd name="connsiteY1" fmla="*/ 0 h 190908"/>
                  <a:gd name="connsiteX2" fmla="*/ 190908 w 190908"/>
                  <a:gd name="connsiteY2" fmla="*/ 95454 h 190908"/>
                  <a:gd name="connsiteX3" fmla="*/ 95454 w 190908"/>
                  <a:gd name="connsiteY3" fmla="*/ 190908 h 190908"/>
                  <a:gd name="connsiteX4" fmla="*/ 0 w 190908"/>
                  <a:gd name="connsiteY4" fmla="*/ 95454 h 19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908" h="190908" fill="none" extrusionOk="0">
                    <a:moveTo>
                      <a:pt x="0" y="95454"/>
                    </a:moveTo>
                    <a:cubicBezTo>
                      <a:pt x="7793" y="40847"/>
                      <a:pt x="39352" y="2592"/>
                      <a:pt x="95454" y="0"/>
                    </a:cubicBezTo>
                    <a:cubicBezTo>
                      <a:pt x="154819" y="1014"/>
                      <a:pt x="196783" y="42721"/>
                      <a:pt x="190908" y="95454"/>
                    </a:cubicBezTo>
                    <a:cubicBezTo>
                      <a:pt x="194783" y="141613"/>
                      <a:pt x="160300" y="181083"/>
                      <a:pt x="95454" y="190908"/>
                    </a:cubicBezTo>
                    <a:cubicBezTo>
                      <a:pt x="48437" y="202375"/>
                      <a:pt x="-7035" y="135364"/>
                      <a:pt x="0" y="95454"/>
                    </a:cubicBezTo>
                    <a:close/>
                  </a:path>
                  <a:path w="190908" h="190908" stroke="0" extrusionOk="0">
                    <a:moveTo>
                      <a:pt x="0" y="95454"/>
                    </a:moveTo>
                    <a:cubicBezTo>
                      <a:pt x="-15758" y="43692"/>
                      <a:pt x="43055" y="11797"/>
                      <a:pt x="95454" y="0"/>
                    </a:cubicBezTo>
                    <a:cubicBezTo>
                      <a:pt x="155704" y="-11697"/>
                      <a:pt x="191052" y="48459"/>
                      <a:pt x="190908" y="95454"/>
                    </a:cubicBezTo>
                    <a:cubicBezTo>
                      <a:pt x="203311" y="146661"/>
                      <a:pt x="148222" y="193615"/>
                      <a:pt x="95454" y="190908"/>
                    </a:cubicBezTo>
                    <a:cubicBezTo>
                      <a:pt x="50245" y="185979"/>
                      <a:pt x="-1238" y="158571"/>
                      <a:pt x="0" y="95454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518458205">
                      <a:custGeom>
                        <a:avLst/>
                        <a:gdLst>
                          <a:gd name="connsiteX0" fmla="*/ 0 w 415401"/>
                          <a:gd name="connsiteY0" fmla="*/ 207700 h 415401"/>
                          <a:gd name="connsiteX1" fmla="*/ 207700 w 415401"/>
                          <a:gd name="connsiteY1" fmla="*/ 0 h 415401"/>
                          <a:gd name="connsiteX2" fmla="*/ 415401 w 415401"/>
                          <a:gd name="connsiteY2" fmla="*/ 207700 h 415401"/>
                          <a:gd name="connsiteX3" fmla="*/ 207700 w 415401"/>
                          <a:gd name="connsiteY3" fmla="*/ 415401 h 415401"/>
                          <a:gd name="connsiteX4" fmla="*/ 0 w 415401"/>
                          <a:gd name="connsiteY4" fmla="*/ 207700 h 415401"/>
                          <a:gd name="connsiteX0" fmla="*/ 0 w 415401"/>
                          <a:gd name="connsiteY0" fmla="*/ 207700 h 415401"/>
                          <a:gd name="connsiteX1" fmla="*/ 207700 w 415401"/>
                          <a:gd name="connsiteY1" fmla="*/ 0 h 415401"/>
                          <a:gd name="connsiteX2" fmla="*/ 415401 w 415401"/>
                          <a:gd name="connsiteY2" fmla="*/ 207700 h 415401"/>
                          <a:gd name="connsiteX3" fmla="*/ 207700 w 415401"/>
                          <a:gd name="connsiteY3" fmla="*/ 415401 h 415401"/>
                          <a:gd name="connsiteX4" fmla="*/ 0 w 415401"/>
                          <a:gd name="connsiteY4" fmla="*/ 207700 h 4154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15401" h="415401" fill="none" extrusionOk="0">
                            <a:moveTo>
                              <a:pt x="0" y="207700"/>
                            </a:moveTo>
                            <a:cubicBezTo>
                              <a:pt x="35641" y="84351"/>
                              <a:pt x="61219" y="24336"/>
                              <a:pt x="207700" y="0"/>
                            </a:cubicBezTo>
                            <a:cubicBezTo>
                              <a:pt x="355765" y="5089"/>
                              <a:pt x="435951" y="92937"/>
                              <a:pt x="415401" y="207700"/>
                            </a:cubicBezTo>
                            <a:cubicBezTo>
                              <a:pt x="429990" y="297714"/>
                              <a:pt x="362054" y="383285"/>
                              <a:pt x="207700" y="415401"/>
                            </a:cubicBezTo>
                            <a:cubicBezTo>
                              <a:pt x="112094" y="453827"/>
                              <a:pt x="-25207" y="276516"/>
                              <a:pt x="0" y="207700"/>
                            </a:cubicBezTo>
                            <a:close/>
                          </a:path>
                          <a:path w="415401" h="415401" stroke="0" extrusionOk="0">
                            <a:moveTo>
                              <a:pt x="0" y="207700"/>
                            </a:moveTo>
                            <a:cubicBezTo>
                              <a:pt x="-22342" y="89823"/>
                              <a:pt x="104936" y="26930"/>
                              <a:pt x="207700" y="0"/>
                            </a:cubicBezTo>
                            <a:cubicBezTo>
                              <a:pt x="330052" y="-34593"/>
                              <a:pt x="423932" y="112033"/>
                              <a:pt x="415401" y="207700"/>
                            </a:cubicBezTo>
                            <a:cubicBezTo>
                              <a:pt x="454882" y="310890"/>
                              <a:pt x="325644" y="417382"/>
                              <a:pt x="207700" y="415401"/>
                            </a:cubicBezTo>
                            <a:cubicBezTo>
                              <a:pt x="136582" y="411469"/>
                              <a:pt x="-26346" y="325313"/>
                              <a:pt x="0" y="207700"/>
                            </a:cubicBezTo>
                            <a:close/>
                          </a:path>
                          <a:path w="415401" h="415401" fill="none" stroke="0" extrusionOk="0">
                            <a:moveTo>
                              <a:pt x="0" y="207700"/>
                            </a:moveTo>
                            <a:cubicBezTo>
                              <a:pt x="-5614" y="90248"/>
                              <a:pt x="85729" y="9441"/>
                              <a:pt x="207700" y="0"/>
                            </a:cubicBezTo>
                            <a:cubicBezTo>
                              <a:pt x="343834" y="-8603"/>
                              <a:pt x="428407" y="101828"/>
                              <a:pt x="415401" y="207700"/>
                            </a:cubicBezTo>
                            <a:cubicBezTo>
                              <a:pt x="434084" y="306889"/>
                              <a:pt x="348906" y="399718"/>
                              <a:pt x="207700" y="415401"/>
                            </a:cubicBezTo>
                            <a:cubicBezTo>
                              <a:pt x="122640" y="429031"/>
                              <a:pt x="-15813" y="298786"/>
                              <a:pt x="0" y="20770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4C934EF-613A-4172-B2DF-177D07337066}"/>
                  </a:ext>
                </a:extLst>
              </p:cNvPr>
              <p:cNvSpPr/>
              <p:nvPr/>
            </p:nvSpPr>
            <p:spPr>
              <a:xfrm>
                <a:off x="2217250" y="5998870"/>
                <a:ext cx="136289" cy="136289"/>
              </a:xfrm>
              <a:custGeom>
                <a:avLst/>
                <a:gdLst>
                  <a:gd name="connsiteX0" fmla="*/ 0 w 136289"/>
                  <a:gd name="connsiteY0" fmla="*/ 68145 h 136289"/>
                  <a:gd name="connsiteX1" fmla="*/ 68145 w 136289"/>
                  <a:gd name="connsiteY1" fmla="*/ 0 h 136289"/>
                  <a:gd name="connsiteX2" fmla="*/ 136290 w 136289"/>
                  <a:gd name="connsiteY2" fmla="*/ 68145 h 136289"/>
                  <a:gd name="connsiteX3" fmla="*/ 68145 w 136289"/>
                  <a:gd name="connsiteY3" fmla="*/ 136290 h 136289"/>
                  <a:gd name="connsiteX4" fmla="*/ 0 w 136289"/>
                  <a:gd name="connsiteY4" fmla="*/ 68145 h 1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89" h="136289" fill="none" extrusionOk="0">
                    <a:moveTo>
                      <a:pt x="0" y="68145"/>
                    </a:moveTo>
                    <a:cubicBezTo>
                      <a:pt x="-6922" y="33711"/>
                      <a:pt x="30773" y="9238"/>
                      <a:pt x="68145" y="0"/>
                    </a:cubicBezTo>
                    <a:cubicBezTo>
                      <a:pt x="107351" y="-607"/>
                      <a:pt x="134348" y="37669"/>
                      <a:pt x="136290" y="68145"/>
                    </a:cubicBezTo>
                    <a:cubicBezTo>
                      <a:pt x="134127" y="105276"/>
                      <a:pt x="111173" y="144336"/>
                      <a:pt x="68145" y="136290"/>
                    </a:cubicBezTo>
                    <a:cubicBezTo>
                      <a:pt x="28925" y="129581"/>
                      <a:pt x="494" y="108657"/>
                      <a:pt x="0" y="68145"/>
                    </a:cubicBezTo>
                    <a:close/>
                  </a:path>
                  <a:path w="136289" h="136289" stroke="0" extrusionOk="0">
                    <a:moveTo>
                      <a:pt x="0" y="68145"/>
                    </a:moveTo>
                    <a:cubicBezTo>
                      <a:pt x="-10206" y="26259"/>
                      <a:pt x="35270" y="4776"/>
                      <a:pt x="68145" y="0"/>
                    </a:cubicBezTo>
                    <a:cubicBezTo>
                      <a:pt x="110242" y="2318"/>
                      <a:pt x="140321" y="33657"/>
                      <a:pt x="136290" y="68145"/>
                    </a:cubicBezTo>
                    <a:cubicBezTo>
                      <a:pt x="139906" y="105082"/>
                      <a:pt x="106649" y="139705"/>
                      <a:pt x="68145" y="136290"/>
                    </a:cubicBezTo>
                    <a:cubicBezTo>
                      <a:pt x="27332" y="140020"/>
                      <a:pt x="1702" y="108855"/>
                      <a:pt x="0" y="6814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981531932">
                      <a:custGeom>
                        <a:avLst/>
                        <a:gdLst>
                          <a:gd name="connsiteX0" fmla="*/ 0 w 296554"/>
                          <a:gd name="connsiteY0" fmla="*/ 148278 h 296554"/>
                          <a:gd name="connsiteX1" fmla="*/ 148278 w 296554"/>
                          <a:gd name="connsiteY1" fmla="*/ 0 h 296554"/>
                          <a:gd name="connsiteX2" fmla="*/ 296556 w 296554"/>
                          <a:gd name="connsiteY2" fmla="*/ 148278 h 296554"/>
                          <a:gd name="connsiteX3" fmla="*/ 148278 w 296554"/>
                          <a:gd name="connsiteY3" fmla="*/ 296556 h 296554"/>
                          <a:gd name="connsiteX4" fmla="*/ 0 w 296554"/>
                          <a:gd name="connsiteY4" fmla="*/ 148278 h 296554"/>
                          <a:gd name="connsiteX0" fmla="*/ 0 w 296554"/>
                          <a:gd name="connsiteY0" fmla="*/ 148278 h 296554"/>
                          <a:gd name="connsiteX1" fmla="*/ 148278 w 296554"/>
                          <a:gd name="connsiteY1" fmla="*/ 0 h 296554"/>
                          <a:gd name="connsiteX2" fmla="*/ 296556 w 296554"/>
                          <a:gd name="connsiteY2" fmla="*/ 148278 h 296554"/>
                          <a:gd name="connsiteX3" fmla="*/ 148278 w 296554"/>
                          <a:gd name="connsiteY3" fmla="*/ 296556 h 296554"/>
                          <a:gd name="connsiteX4" fmla="*/ 0 w 296554"/>
                          <a:gd name="connsiteY4" fmla="*/ 148278 h 296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6554" h="296554" fill="none" extrusionOk="0">
                            <a:moveTo>
                              <a:pt x="0" y="148278"/>
                            </a:moveTo>
                            <a:cubicBezTo>
                              <a:pt x="-34117" y="82165"/>
                              <a:pt x="67229" y="29600"/>
                              <a:pt x="148278" y="0"/>
                            </a:cubicBezTo>
                            <a:cubicBezTo>
                              <a:pt x="249830" y="-7601"/>
                              <a:pt x="289457" y="92553"/>
                              <a:pt x="296556" y="148278"/>
                            </a:cubicBezTo>
                            <a:cubicBezTo>
                              <a:pt x="281990" y="226777"/>
                              <a:pt x="250860" y="327425"/>
                              <a:pt x="148278" y="296556"/>
                            </a:cubicBezTo>
                            <a:cubicBezTo>
                              <a:pt x="58188" y="261845"/>
                              <a:pt x="3491" y="250502"/>
                              <a:pt x="0" y="148278"/>
                            </a:cubicBezTo>
                            <a:close/>
                          </a:path>
                          <a:path w="296554" h="296554" stroke="0" extrusionOk="0">
                            <a:moveTo>
                              <a:pt x="0" y="148278"/>
                            </a:moveTo>
                            <a:cubicBezTo>
                              <a:pt x="-24297" y="58285"/>
                              <a:pt x="68868" y="28488"/>
                              <a:pt x="148278" y="0"/>
                            </a:cubicBezTo>
                            <a:cubicBezTo>
                              <a:pt x="252783" y="5790"/>
                              <a:pt x="291988" y="91110"/>
                              <a:pt x="296556" y="148278"/>
                            </a:cubicBezTo>
                            <a:cubicBezTo>
                              <a:pt x="301577" y="219117"/>
                              <a:pt x="239520" y="294230"/>
                              <a:pt x="148278" y="296556"/>
                            </a:cubicBezTo>
                            <a:cubicBezTo>
                              <a:pt x="58434" y="298403"/>
                              <a:pt x="5454" y="243051"/>
                              <a:pt x="0" y="148278"/>
                            </a:cubicBezTo>
                            <a:close/>
                          </a:path>
                          <a:path w="296554" h="296554" fill="none" stroke="0" extrusionOk="0">
                            <a:moveTo>
                              <a:pt x="0" y="148278"/>
                            </a:moveTo>
                            <a:cubicBezTo>
                              <a:pt x="-22214" y="70373"/>
                              <a:pt x="76890" y="30066"/>
                              <a:pt x="148278" y="0"/>
                            </a:cubicBezTo>
                            <a:cubicBezTo>
                              <a:pt x="244625" y="4415"/>
                              <a:pt x="304653" y="91584"/>
                              <a:pt x="296556" y="148278"/>
                            </a:cubicBezTo>
                            <a:cubicBezTo>
                              <a:pt x="307092" y="226131"/>
                              <a:pt x="243390" y="319902"/>
                              <a:pt x="148278" y="296556"/>
                            </a:cubicBezTo>
                            <a:cubicBezTo>
                              <a:pt x="57606" y="288215"/>
                              <a:pt x="2352" y="238737"/>
                              <a:pt x="0" y="14827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51D3151-8B7C-4DA8-A79D-54F48360F380}"/>
                  </a:ext>
                </a:extLst>
              </p:cNvPr>
              <p:cNvSpPr/>
              <p:nvPr/>
            </p:nvSpPr>
            <p:spPr>
              <a:xfrm>
                <a:off x="1496537" y="5809376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3385" y="19278"/>
                      <a:pt x="18029" y="404"/>
                      <a:pt x="42886" y="0"/>
                    </a:cubicBezTo>
                    <a:cubicBezTo>
                      <a:pt x="63608" y="1646"/>
                      <a:pt x="81133" y="15403"/>
                      <a:pt x="85772" y="42886"/>
                    </a:cubicBezTo>
                    <a:cubicBezTo>
                      <a:pt x="84640" y="65985"/>
                      <a:pt x="60577" y="87777"/>
                      <a:pt x="42886" y="85772"/>
                    </a:cubicBezTo>
                    <a:cubicBezTo>
                      <a:pt x="22614" y="87238"/>
                      <a:pt x="-671" y="66542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3342" y="17133"/>
                      <a:pt x="22462" y="668"/>
                      <a:pt x="42886" y="0"/>
                    </a:cubicBezTo>
                    <a:cubicBezTo>
                      <a:pt x="71518" y="1338"/>
                      <a:pt x="84499" y="17000"/>
                      <a:pt x="85772" y="42886"/>
                    </a:cubicBezTo>
                    <a:cubicBezTo>
                      <a:pt x="85771" y="64687"/>
                      <a:pt x="66620" y="87032"/>
                      <a:pt x="42886" y="85772"/>
                    </a:cubicBezTo>
                    <a:cubicBezTo>
                      <a:pt x="16694" y="85801"/>
                      <a:pt x="-5039" y="68914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246872922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8765" y="41979"/>
                              <a:pt x="27073" y="5071"/>
                              <a:pt x="93316" y="0"/>
                            </a:cubicBezTo>
                            <a:cubicBezTo>
                              <a:pt x="133639" y="6230"/>
                              <a:pt x="173743" y="31226"/>
                              <a:pt x="186633" y="93316"/>
                            </a:cubicBezTo>
                            <a:cubicBezTo>
                              <a:pt x="181688" y="142292"/>
                              <a:pt x="126756" y="192685"/>
                              <a:pt x="93316" y="186633"/>
                            </a:cubicBezTo>
                            <a:cubicBezTo>
                              <a:pt x="56316" y="192877"/>
                              <a:pt x="-6173" y="144589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5092" y="35138"/>
                              <a:pt x="48004" y="-160"/>
                              <a:pt x="93316" y="0"/>
                            </a:cubicBezTo>
                            <a:cubicBezTo>
                              <a:pt x="147388" y="1791"/>
                              <a:pt x="180346" y="46398"/>
                              <a:pt x="186633" y="93316"/>
                            </a:cubicBezTo>
                            <a:cubicBezTo>
                              <a:pt x="195138" y="135679"/>
                              <a:pt x="135814" y="187936"/>
                              <a:pt x="93316" y="186633"/>
                            </a:cubicBezTo>
                            <a:cubicBezTo>
                              <a:pt x="45586" y="188799"/>
                              <a:pt x="-14151" y="157929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6324" y="41303"/>
                              <a:pt x="53379" y="3780"/>
                              <a:pt x="93316" y="0"/>
                            </a:cubicBezTo>
                            <a:cubicBezTo>
                              <a:pt x="146976" y="5900"/>
                              <a:pt x="173225" y="27783"/>
                              <a:pt x="186633" y="93316"/>
                            </a:cubicBezTo>
                            <a:cubicBezTo>
                              <a:pt x="184165" y="134172"/>
                              <a:pt x="131936" y="194222"/>
                              <a:pt x="93316" y="186633"/>
                            </a:cubicBezTo>
                            <a:cubicBezTo>
                              <a:pt x="41853" y="189909"/>
                              <a:pt x="-8625" y="148121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BA1885-2989-4298-96D2-AAA43465CB4D}"/>
                  </a:ext>
                </a:extLst>
              </p:cNvPr>
              <p:cNvSpPr/>
              <p:nvPr/>
            </p:nvSpPr>
            <p:spPr>
              <a:xfrm>
                <a:off x="942875" y="5168891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470" y="12495"/>
                      <a:pt x="20004" y="-1634"/>
                      <a:pt x="42886" y="0"/>
                    </a:cubicBezTo>
                    <a:cubicBezTo>
                      <a:pt x="61944" y="-1326"/>
                      <a:pt x="84594" y="19775"/>
                      <a:pt x="85772" y="42886"/>
                    </a:cubicBezTo>
                    <a:cubicBezTo>
                      <a:pt x="87863" y="71194"/>
                      <a:pt x="66086" y="86128"/>
                      <a:pt x="42886" y="85772"/>
                    </a:cubicBezTo>
                    <a:cubicBezTo>
                      <a:pt x="18013" y="90252"/>
                      <a:pt x="5083" y="65358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-6580" y="20717"/>
                      <a:pt x="20307" y="2278"/>
                      <a:pt x="42886" y="0"/>
                    </a:cubicBezTo>
                    <a:cubicBezTo>
                      <a:pt x="67019" y="1296"/>
                      <a:pt x="83919" y="17128"/>
                      <a:pt x="85772" y="42886"/>
                    </a:cubicBezTo>
                    <a:cubicBezTo>
                      <a:pt x="83576" y="65227"/>
                      <a:pt x="64880" y="90552"/>
                      <a:pt x="42886" y="85772"/>
                    </a:cubicBezTo>
                    <a:cubicBezTo>
                      <a:pt x="23720" y="82710"/>
                      <a:pt x="931" y="70487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908558150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1351" y="22514"/>
                              <a:pt x="44925" y="-6399"/>
                              <a:pt x="93316" y="0"/>
                            </a:cubicBezTo>
                            <a:cubicBezTo>
                              <a:pt x="133753" y="-3182"/>
                              <a:pt x="182856" y="43619"/>
                              <a:pt x="186633" y="93316"/>
                            </a:cubicBezTo>
                            <a:cubicBezTo>
                              <a:pt x="194075" y="161305"/>
                              <a:pt x="133834" y="194722"/>
                              <a:pt x="93316" y="186633"/>
                            </a:cubicBezTo>
                            <a:cubicBezTo>
                              <a:pt x="38649" y="198436"/>
                              <a:pt x="12893" y="141776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-25064" y="35823"/>
                              <a:pt x="53106" y="8017"/>
                              <a:pt x="93316" y="0"/>
                            </a:cubicBezTo>
                            <a:cubicBezTo>
                              <a:pt x="142897" y="1639"/>
                              <a:pt x="190229" y="35420"/>
                              <a:pt x="186633" y="93316"/>
                            </a:cubicBezTo>
                            <a:cubicBezTo>
                              <a:pt x="182740" y="141260"/>
                              <a:pt x="137808" y="204922"/>
                              <a:pt x="93316" y="186633"/>
                            </a:cubicBezTo>
                            <a:cubicBezTo>
                              <a:pt x="43985" y="188150"/>
                              <a:pt x="4785" y="139546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2328" y="27489"/>
                              <a:pt x="49243" y="8212"/>
                              <a:pt x="93316" y="0"/>
                            </a:cubicBezTo>
                            <a:cubicBezTo>
                              <a:pt x="137343" y="4510"/>
                              <a:pt x="181153" y="39764"/>
                              <a:pt x="186633" y="93316"/>
                            </a:cubicBezTo>
                            <a:cubicBezTo>
                              <a:pt x="179563" y="147800"/>
                              <a:pt x="139858" y="198542"/>
                              <a:pt x="93316" y="186633"/>
                            </a:cubicBezTo>
                            <a:cubicBezTo>
                              <a:pt x="49970" y="189079"/>
                              <a:pt x="14452" y="156489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421B88D-F175-4E36-808D-1EA5A39804C6}"/>
                  </a:ext>
                </a:extLst>
              </p:cNvPr>
              <p:cNvSpPr/>
              <p:nvPr/>
            </p:nvSpPr>
            <p:spPr>
              <a:xfrm>
                <a:off x="1522786" y="4954252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5467" y="14833"/>
                      <a:pt x="17398" y="6023"/>
                      <a:pt x="42886" y="0"/>
                    </a:cubicBezTo>
                    <a:cubicBezTo>
                      <a:pt x="69965" y="-4108"/>
                      <a:pt x="89232" y="15015"/>
                      <a:pt x="85772" y="42886"/>
                    </a:cubicBezTo>
                    <a:cubicBezTo>
                      <a:pt x="88809" y="66846"/>
                      <a:pt x="63887" y="91468"/>
                      <a:pt x="42886" y="85772"/>
                    </a:cubicBezTo>
                    <a:cubicBezTo>
                      <a:pt x="12658" y="86142"/>
                      <a:pt x="-455" y="65208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4773" y="14723"/>
                      <a:pt x="16237" y="3328"/>
                      <a:pt x="42886" y="0"/>
                    </a:cubicBezTo>
                    <a:cubicBezTo>
                      <a:pt x="68990" y="1541"/>
                      <a:pt x="85005" y="19352"/>
                      <a:pt x="85772" y="42886"/>
                    </a:cubicBezTo>
                    <a:cubicBezTo>
                      <a:pt x="86939" y="61829"/>
                      <a:pt x="68202" y="85375"/>
                      <a:pt x="42886" y="85772"/>
                    </a:cubicBezTo>
                    <a:cubicBezTo>
                      <a:pt x="18413" y="87762"/>
                      <a:pt x="1268" y="66783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056673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16205" y="28832"/>
                              <a:pt x="34599" y="23989"/>
                              <a:pt x="93316" y="0"/>
                            </a:cubicBezTo>
                            <a:cubicBezTo>
                              <a:pt x="157169" y="-14907"/>
                              <a:pt x="196866" y="29398"/>
                              <a:pt x="186633" y="93316"/>
                            </a:cubicBezTo>
                            <a:cubicBezTo>
                              <a:pt x="199382" y="146007"/>
                              <a:pt x="138007" y="201162"/>
                              <a:pt x="93316" y="186633"/>
                            </a:cubicBezTo>
                            <a:cubicBezTo>
                              <a:pt x="25130" y="187574"/>
                              <a:pt x="-3908" y="133147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4778" y="31495"/>
                              <a:pt x="31641" y="1665"/>
                              <a:pt x="93316" y="0"/>
                            </a:cubicBezTo>
                            <a:cubicBezTo>
                              <a:pt x="148117" y="-5587"/>
                              <a:pt x="179607" y="37556"/>
                              <a:pt x="186633" y="93316"/>
                            </a:cubicBezTo>
                            <a:cubicBezTo>
                              <a:pt x="191212" y="136338"/>
                              <a:pt x="143913" y="196894"/>
                              <a:pt x="93316" y="186633"/>
                            </a:cubicBezTo>
                            <a:cubicBezTo>
                              <a:pt x="36697" y="185551"/>
                              <a:pt x="-3847" y="147915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6589" y="27296"/>
                              <a:pt x="29608" y="22366"/>
                              <a:pt x="93316" y="0"/>
                            </a:cubicBezTo>
                            <a:cubicBezTo>
                              <a:pt x="158023" y="-5255"/>
                              <a:pt x="185627" y="34353"/>
                              <a:pt x="186633" y="93316"/>
                            </a:cubicBezTo>
                            <a:cubicBezTo>
                              <a:pt x="194921" y="138623"/>
                              <a:pt x="146449" y="197218"/>
                              <a:pt x="93316" y="186633"/>
                            </a:cubicBezTo>
                            <a:cubicBezTo>
                              <a:pt x="23085" y="198690"/>
                              <a:pt x="12091" y="144078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9E9ED1A-701A-4FE0-A735-A361C19D3545}"/>
                  </a:ext>
                </a:extLst>
              </p:cNvPr>
              <p:cNvSpPr/>
              <p:nvPr/>
            </p:nvSpPr>
            <p:spPr>
              <a:xfrm>
                <a:off x="1394131" y="5126006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1160" y="19237"/>
                      <a:pt x="12371" y="-1271"/>
                      <a:pt x="42886" y="0"/>
                    </a:cubicBezTo>
                    <a:cubicBezTo>
                      <a:pt x="65883" y="-5848"/>
                      <a:pt x="81291" y="21785"/>
                      <a:pt x="85772" y="42886"/>
                    </a:cubicBezTo>
                    <a:cubicBezTo>
                      <a:pt x="86215" y="61922"/>
                      <a:pt x="62951" y="79759"/>
                      <a:pt x="42886" y="85772"/>
                    </a:cubicBezTo>
                    <a:cubicBezTo>
                      <a:pt x="15889" y="81478"/>
                      <a:pt x="5319" y="68479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-581" y="19188"/>
                      <a:pt x="21135" y="-2846"/>
                      <a:pt x="42886" y="0"/>
                    </a:cubicBezTo>
                    <a:cubicBezTo>
                      <a:pt x="60013" y="655"/>
                      <a:pt x="85387" y="12748"/>
                      <a:pt x="85772" y="42886"/>
                    </a:cubicBezTo>
                    <a:cubicBezTo>
                      <a:pt x="82897" y="65292"/>
                      <a:pt x="69265" y="80873"/>
                      <a:pt x="42886" y="85772"/>
                    </a:cubicBezTo>
                    <a:cubicBezTo>
                      <a:pt x="21130" y="83280"/>
                      <a:pt x="-2007" y="66555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592161021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8462" y="42040"/>
                              <a:pt x="16387" y="-4725"/>
                              <a:pt x="93316" y="0"/>
                            </a:cubicBezTo>
                            <a:cubicBezTo>
                              <a:pt x="142326" y="-21483"/>
                              <a:pt x="170280" y="51209"/>
                              <a:pt x="186633" y="93316"/>
                            </a:cubicBezTo>
                            <a:cubicBezTo>
                              <a:pt x="187860" y="131974"/>
                              <a:pt x="131137" y="163850"/>
                              <a:pt x="93316" y="186633"/>
                            </a:cubicBezTo>
                            <a:cubicBezTo>
                              <a:pt x="28563" y="169498"/>
                              <a:pt x="15818" y="150526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9503" y="47718"/>
                              <a:pt x="43742" y="-2357"/>
                              <a:pt x="93316" y="0"/>
                            </a:cubicBezTo>
                            <a:cubicBezTo>
                              <a:pt x="116428" y="-7473"/>
                              <a:pt x="191466" y="26476"/>
                              <a:pt x="186633" y="93316"/>
                            </a:cubicBezTo>
                            <a:cubicBezTo>
                              <a:pt x="190949" y="143076"/>
                              <a:pt x="147864" y="172524"/>
                              <a:pt x="93316" y="186633"/>
                            </a:cubicBezTo>
                            <a:cubicBezTo>
                              <a:pt x="59362" y="175947"/>
                              <a:pt x="-909" y="156961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12679" y="41624"/>
                              <a:pt x="31373" y="-9322"/>
                              <a:pt x="93316" y="0"/>
                            </a:cubicBezTo>
                            <a:cubicBezTo>
                              <a:pt x="136772" y="-12067"/>
                              <a:pt x="176605" y="42760"/>
                              <a:pt x="186633" y="93316"/>
                            </a:cubicBezTo>
                            <a:cubicBezTo>
                              <a:pt x="180773" y="131702"/>
                              <a:pt x="138977" y="169910"/>
                              <a:pt x="93316" y="186633"/>
                            </a:cubicBezTo>
                            <a:cubicBezTo>
                              <a:pt x="40919" y="169089"/>
                              <a:pt x="4138" y="148944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915BC3D-D763-4E35-AAEC-D41B245E18D9}"/>
                  </a:ext>
                </a:extLst>
              </p:cNvPr>
              <p:cNvSpPr/>
              <p:nvPr/>
            </p:nvSpPr>
            <p:spPr>
              <a:xfrm>
                <a:off x="1214999" y="5603505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2518" y="14317"/>
                      <a:pt x="20416" y="1656"/>
                      <a:pt x="42886" y="0"/>
                    </a:cubicBezTo>
                    <a:cubicBezTo>
                      <a:pt x="66437" y="-1722"/>
                      <a:pt x="85574" y="25081"/>
                      <a:pt x="85772" y="42886"/>
                    </a:cubicBezTo>
                    <a:cubicBezTo>
                      <a:pt x="90277" y="65483"/>
                      <a:pt x="65650" y="92104"/>
                      <a:pt x="42886" y="85772"/>
                    </a:cubicBezTo>
                    <a:cubicBezTo>
                      <a:pt x="17145" y="84913"/>
                      <a:pt x="-1601" y="61133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2712" y="17767"/>
                      <a:pt x="20439" y="-2665"/>
                      <a:pt x="42886" y="0"/>
                    </a:cubicBezTo>
                    <a:cubicBezTo>
                      <a:pt x="63125" y="-3636"/>
                      <a:pt x="83948" y="20785"/>
                      <a:pt x="85772" y="42886"/>
                    </a:cubicBezTo>
                    <a:cubicBezTo>
                      <a:pt x="90709" y="68573"/>
                      <a:pt x="63730" y="87894"/>
                      <a:pt x="42886" y="85772"/>
                    </a:cubicBezTo>
                    <a:cubicBezTo>
                      <a:pt x="19758" y="85088"/>
                      <a:pt x="-3041" y="64650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524927314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10686" y="21052"/>
                              <a:pt x="46514" y="6454"/>
                              <a:pt x="93316" y="0"/>
                            </a:cubicBezTo>
                            <a:cubicBezTo>
                              <a:pt x="143941" y="-11690"/>
                              <a:pt x="186072" y="58425"/>
                              <a:pt x="186633" y="93316"/>
                            </a:cubicBezTo>
                            <a:cubicBezTo>
                              <a:pt x="204937" y="140431"/>
                              <a:pt x="141516" y="209577"/>
                              <a:pt x="93316" y="186633"/>
                            </a:cubicBezTo>
                            <a:cubicBezTo>
                              <a:pt x="31215" y="182218"/>
                              <a:pt x="-5863" y="124940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-3596" y="40065"/>
                              <a:pt x="52335" y="-990"/>
                              <a:pt x="93316" y="0"/>
                            </a:cubicBezTo>
                            <a:cubicBezTo>
                              <a:pt x="133048" y="-18270"/>
                              <a:pt x="181507" y="57666"/>
                              <a:pt x="186633" y="93316"/>
                            </a:cubicBezTo>
                            <a:cubicBezTo>
                              <a:pt x="194411" y="151680"/>
                              <a:pt x="149754" y="196165"/>
                              <a:pt x="93316" y="186633"/>
                            </a:cubicBezTo>
                            <a:cubicBezTo>
                              <a:pt x="47893" y="191604"/>
                              <a:pt x="-2207" y="133727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32" y="28273"/>
                              <a:pt x="50552" y="-9597"/>
                              <a:pt x="93316" y="0"/>
                            </a:cubicBezTo>
                            <a:cubicBezTo>
                              <a:pt x="141477" y="-7000"/>
                              <a:pt x="181558" y="58608"/>
                              <a:pt x="186633" y="93316"/>
                            </a:cubicBezTo>
                            <a:cubicBezTo>
                              <a:pt x="210050" y="148005"/>
                              <a:pt x="141942" y="201089"/>
                              <a:pt x="93316" y="186633"/>
                            </a:cubicBezTo>
                            <a:cubicBezTo>
                              <a:pt x="43251" y="177466"/>
                              <a:pt x="-7984" y="130177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B947344-5603-457E-AEB4-B6EBE1C46849}"/>
                  </a:ext>
                </a:extLst>
              </p:cNvPr>
              <p:cNvSpPr/>
              <p:nvPr/>
            </p:nvSpPr>
            <p:spPr>
              <a:xfrm>
                <a:off x="1942040" y="5878999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2095" y="18640"/>
                      <a:pt x="17758" y="821"/>
                      <a:pt x="42886" y="0"/>
                    </a:cubicBezTo>
                    <a:cubicBezTo>
                      <a:pt x="65720" y="57"/>
                      <a:pt x="91699" y="19119"/>
                      <a:pt x="85772" y="42886"/>
                    </a:cubicBezTo>
                    <a:cubicBezTo>
                      <a:pt x="86740" y="65787"/>
                      <a:pt x="64998" y="81840"/>
                      <a:pt x="42886" y="85772"/>
                    </a:cubicBezTo>
                    <a:cubicBezTo>
                      <a:pt x="15366" y="88364"/>
                      <a:pt x="5737" y="66876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2864" y="13356"/>
                      <a:pt x="22530" y="-5335"/>
                      <a:pt x="42886" y="0"/>
                    </a:cubicBezTo>
                    <a:cubicBezTo>
                      <a:pt x="70151" y="-900"/>
                      <a:pt x="87571" y="16054"/>
                      <a:pt x="85772" y="42886"/>
                    </a:cubicBezTo>
                    <a:cubicBezTo>
                      <a:pt x="86454" y="66318"/>
                      <a:pt x="61326" y="82051"/>
                      <a:pt x="42886" y="85772"/>
                    </a:cubicBezTo>
                    <a:cubicBezTo>
                      <a:pt x="19622" y="90864"/>
                      <a:pt x="1900" y="64722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224586510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6255" y="40105"/>
                              <a:pt x="34230" y="4295"/>
                              <a:pt x="93316" y="0"/>
                            </a:cubicBezTo>
                            <a:cubicBezTo>
                              <a:pt x="135242" y="643"/>
                              <a:pt x="201707" y="41571"/>
                              <a:pt x="186633" y="93316"/>
                            </a:cubicBezTo>
                            <a:cubicBezTo>
                              <a:pt x="194834" y="138208"/>
                              <a:pt x="136294" y="165239"/>
                              <a:pt x="93316" y="186633"/>
                            </a:cubicBezTo>
                            <a:cubicBezTo>
                              <a:pt x="31915" y="193300"/>
                              <a:pt x="19156" y="145871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4898" y="29583"/>
                              <a:pt x="37548" y="-10754"/>
                              <a:pt x="93316" y="0"/>
                            </a:cubicBezTo>
                            <a:cubicBezTo>
                              <a:pt x="149176" y="-7116"/>
                              <a:pt x="193831" y="27294"/>
                              <a:pt x="186633" y="93316"/>
                            </a:cubicBezTo>
                            <a:cubicBezTo>
                              <a:pt x="189965" y="142009"/>
                              <a:pt x="142174" y="186449"/>
                              <a:pt x="93316" y="186633"/>
                            </a:cubicBezTo>
                            <a:cubicBezTo>
                              <a:pt x="49646" y="190098"/>
                              <a:pt x="13838" y="148520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3339" y="38068"/>
                              <a:pt x="41475" y="-2756"/>
                              <a:pt x="93316" y="0"/>
                            </a:cubicBezTo>
                            <a:cubicBezTo>
                              <a:pt x="150032" y="-1645"/>
                              <a:pt x="205415" y="31306"/>
                              <a:pt x="186633" y="93316"/>
                            </a:cubicBezTo>
                            <a:cubicBezTo>
                              <a:pt x="196819" y="140148"/>
                              <a:pt x="138996" y="176350"/>
                              <a:pt x="93316" y="186633"/>
                            </a:cubicBezTo>
                            <a:cubicBezTo>
                              <a:pt x="33633" y="194668"/>
                              <a:pt x="18699" y="139466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8AE1961-6888-4732-B579-403B8D9B2A09}"/>
                  </a:ext>
                </a:extLst>
              </p:cNvPr>
              <p:cNvSpPr/>
              <p:nvPr/>
            </p:nvSpPr>
            <p:spPr>
              <a:xfrm>
                <a:off x="2260135" y="5537070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5616" y="21611"/>
                      <a:pt x="23694" y="-173"/>
                      <a:pt x="42886" y="0"/>
                    </a:cubicBezTo>
                    <a:cubicBezTo>
                      <a:pt x="67036" y="-553"/>
                      <a:pt x="85457" y="18378"/>
                      <a:pt x="85772" y="42886"/>
                    </a:cubicBezTo>
                    <a:cubicBezTo>
                      <a:pt x="81624" y="68335"/>
                      <a:pt x="69380" y="86138"/>
                      <a:pt x="42886" y="85772"/>
                    </a:cubicBezTo>
                    <a:cubicBezTo>
                      <a:pt x="24026" y="89777"/>
                      <a:pt x="-2122" y="67911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3765" y="19781"/>
                      <a:pt x="24916" y="2096"/>
                      <a:pt x="42886" y="0"/>
                    </a:cubicBezTo>
                    <a:cubicBezTo>
                      <a:pt x="68361" y="-5143"/>
                      <a:pt x="86967" y="17900"/>
                      <a:pt x="85772" y="42886"/>
                    </a:cubicBezTo>
                    <a:cubicBezTo>
                      <a:pt x="91547" y="65742"/>
                      <a:pt x="67886" y="83366"/>
                      <a:pt x="42886" y="85772"/>
                    </a:cubicBezTo>
                    <a:cubicBezTo>
                      <a:pt x="23062" y="85896"/>
                      <a:pt x="-3872" y="71960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288451905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14556" y="48025"/>
                              <a:pt x="63996" y="-856"/>
                              <a:pt x="93316" y="0"/>
                            </a:cubicBezTo>
                            <a:cubicBezTo>
                              <a:pt x="156095" y="-13361"/>
                              <a:pt x="183401" y="33346"/>
                              <a:pt x="186633" y="93316"/>
                            </a:cubicBezTo>
                            <a:cubicBezTo>
                              <a:pt x="167878" y="152828"/>
                              <a:pt x="156693" y="188174"/>
                              <a:pt x="93316" y="186633"/>
                            </a:cubicBezTo>
                            <a:cubicBezTo>
                              <a:pt x="57917" y="200028"/>
                              <a:pt x="-11898" y="152367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9138" y="42970"/>
                              <a:pt x="65953" y="5789"/>
                              <a:pt x="93316" y="0"/>
                            </a:cubicBezTo>
                            <a:cubicBezTo>
                              <a:pt x="148368" y="-17618"/>
                              <a:pt x="181350" y="33023"/>
                              <a:pt x="186633" y="93316"/>
                            </a:cubicBezTo>
                            <a:cubicBezTo>
                              <a:pt x="199239" y="138598"/>
                              <a:pt x="131519" y="180569"/>
                              <a:pt x="93316" y="186633"/>
                            </a:cubicBezTo>
                            <a:cubicBezTo>
                              <a:pt x="53918" y="199831"/>
                              <a:pt x="-4211" y="151457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4520" y="48209"/>
                              <a:pt x="55901" y="1216"/>
                              <a:pt x="93316" y="0"/>
                            </a:cubicBezTo>
                            <a:cubicBezTo>
                              <a:pt x="146497" y="-3019"/>
                              <a:pt x="195607" y="29470"/>
                              <a:pt x="186633" y="93316"/>
                            </a:cubicBezTo>
                            <a:cubicBezTo>
                              <a:pt x="191247" y="146733"/>
                              <a:pt x="153591" y="182623"/>
                              <a:pt x="93316" y="186633"/>
                            </a:cubicBezTo>
                            <a:cubicBezTo>
                              <a:pt x="62008" y="195659"/>
                              <a:pt x="-11444" y="157268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973F675-CDE5-473C-9430-64E6209921EC}"/>
                  </a:ext>
                </a:extLst>
              </p:cNvPr>
              <p:cNvSpPr/>
              <p:nvPr/>
            </p:nvSpPr>
            <p:spPr>
              <a:xfrm>
                <a:off x="2411997" y="5739921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4356" y="18340"/>
                      <a:pt x="20714" y="111"/>
                      <a:pt x="42886" y="0"/>
                    </a:cubicBezTo>
                    <a:cubicBezTo>
                      <a:pt x="68864" y="-6648"/>
                      <a:pt x="80995" y="20250"/>
                      <a:pt x="85772" y="42886"/>
                    </a:cubicBezTo>
                    <a:cubicBezTo>
                      <a:pt x="86549" y="63155"/>
                      <a:pt x="67862" y="86587"/>
                      <a:pt x="42886" y="85772"/>
                    </a:cubicBezTo>
                    <a:cubicBezTo>
                      <a:pt x="21962" y="87073"/>
                      <a:pt x="-3052" y="65847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576" y="18623"/>
                      <a:pt x="22125" y="-1782"/>
                      <a:pt x="42886" y="0"/>
                    </a:cubicBezTo>
                    <a:cubicBezTo>
                      <a:pt x="69999" y="-1364"/>
                      <a:pt x="85168" y="18130"/>
                      <a:pt x="85772" y="42886"/>
                    </a:cubicBezTo>
                    <a:cubicBezTo>
                      <a:pt x="87201" y="63405"/>
                      <a:pt x="65684" y="85373"/>
                      <a:pt x="42886" y="85772"/>
                    </a:cubicBezTo>
                    <a:cubicBezTo>
                      <a:pt x="19532" y="88259"/>
                      <a:pt x="6281" y="66180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670702682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16521" y="38514"/>
                              <a:pt x="49160" y="542"/>
                              <a:pt x="93316" y="0"/>
                            </a:cubicBezTo>
                            <a:cubicBezTo>
                              <a:pt x="152286" y="-21551"/>
                              <a:pt x="165680" y="46380"/>
                              <a:pt x="186633" y="93316"/>
                            </a:cubicBezTo>
                            <a:cubicBezTo>
                              <a:pt x="191915" y="121633"/>
                              <a:pt x="156861" y="194215"/>
                              <a:pt x="93316" y="186633"/>
                            </a:cubicBezTo>
                            <a:cubicBezTo>
                              <a:pt x="53963" y="192374"/>
                              <a:pt x="-8565" y="142821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-1686" y="39624"/>
                              <a:pt x="54185" y="2949"/>
                              <a:pt x="93316" y="0"/>
                            </a:cubicBezTo>
                            <a:cubicBezTo>
                              <a:pt x="151626" y="-1050"/>
                              <a:pt x="183564" y="51996"/>
                              <a:pt x="186633" y="93316"/>
                            </a:cubicBezTo>
                            <a:cubicBezTo>
                              <a:pt x="185613" y="127612"/>
                              <a:pt x="152437" y="186421"/>
                              <a:pt x="93316" y="186633"/>
                            </a:cubicBezTo>
                            <a:cubicBezTo>
                              <a:pt x="41472" y="177823"/>
                              <a:pt x="9278" y="141876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5782" y="36192"/>
                              <a:pt x="57256" y="-7186"/>
                              <a:pt x="93316" y="0"/>
                            </a:cubicBezTo>
                            <a:cubicBezTo>
                              <a:pt x="154961" y="-16503"/>
                              <a:pt x="173165" y="38611"/>
                              <a:pt x="186633" y="93316"/>
                            </a:cubicBezTo>
                            <a:cubicBezTo>
                              <a:pt x="191443" y="130506"/>
                              <a:pt x="142071" y="185893"/>
                              <a:pt x="93316" y="186633"/>
                            </a:cubicBezTo>
                            <a:cubicBezTo>
                              <a:pt x="48083" y="191687"/>
                              <a:pt x="-5353" y="143197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C9CA9FB-E626-4353-A319-42B73A718EE1}"/>
                  </a:ext>
                </a:extLst>
              </p:cNvPr>
              <p:cNvSpPr/>
              <p:nvPr/>
            </p:nvSpPr>
            <p:spPr>
              <a:xfrm>
                <a:off x="2065989" y="4780627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218" y="24537"/>
                      <a:pt x="23008" y="-564"/>
                      <a:pt x="42886" y="0"/>
                    </a:cubicBezTo>
                    <a:cubicBezTo>
                      <a:pt x="71775" y="2105"/>
                      <a:pt x="85256" y="16255"/>
                      <a:pt x="85772" y="42886"/>
                    </a:cubicBezTo>
                    <a:cubicBezTo>
                      <a:pt x="86015" y="67218"/>
                      <a:pt x="64237" y="88873"/>
                      <a:pt x="42886" y="85772"/>
                    </a:cubicBezTo>
                    <a:cubicBezTo>
                      <a:pt x="17989" y="83949"/>
                      <a:pt x="1615" y="67478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1510" y="17954"/>
                      <a:pt x="15921" y="-1511"/>
                      <a:pt x="42886" y="0"/>
                    </a:cubicBezTo>
                    <a:cubicBezTo>
                      <a:pt x="68640" y="2005"/>
                      <a:pt x="89844" y="14865"/>
                      <a:pt x="85772" y="42886"/>
                    </a:cubicBezTo>
                    <a:cubicBezTo>
                      <a:pt x="83782" y="65374"/>
                      <a:pt x="64490" y="85278"/>
                      <a:pt x="42886" y="85772"/>
                    </a:cubicBezTo>
                    <a:cubicBezTo>
                      <a:pt x="21179" y="91658"/>
                      <a:pt x="-523" y="67237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448800671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924" y="64398"/>
                              <a:pt x="53930" y="-1801"/>
                              <a:pt x="93316" y="0"/>
                            </a:cubicBezTo>
                            <a:cubicBezTo>
                              <a:pt x="160516" y="6336"/>
                              <a:pt x="184573" y="30019"/>
                              <a:pt x="186633" y="93316"/>
                            </a:cubicBezTo>
                            <a:cubicBezTo>
                              <a:pt x="188824" y="150687"/>
                              <a:pt x="133173" y="202149"/>
                              <a:pt x="93316" y="186633"/>
                            </a:cubicBezTo>
                            <a:cubicBezTo>
                              <a:pt x="36971" y="179401"/>
                              <a:pt x="10728" y="150880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11449" y="44042"/>
                              <a:pt x="42417" y="-3643"/>
                              <a:pt x="93316" y="0"/>
                            </a:cubicBezTo>
                            <a:cubicBezTo>
                              <a:pt x="154880" y="-1126"/>
                              <a:pt x="210912" y="33941"/>
                              <a:pt x="186633" y="93316"/>
                            </a:cubicBezTo>
                            <a:cubicBezTo>
                              <a:pt x="181230" y="139680"/>
                              <a:pt x="138761" y="187185"/>
                              <a:pt x="93316" y="186633"/>
                            </a:cubicBezTo>
                            <a:cubicBezTo>
                              <a:pt x="44182" y="193748"/>
                              <a:pt x="-6372" y="154295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7604" y="47502"/>
                              <a:pt x="47634" y="-2347"/>
                              <a:pt x="93316" y="0"/>
                            </a:cubicBezTo>
                            <a:cubicBezTo>
                              <a:pt x="157730" y="6086"/>
                              <a:pt x="188532" y="32151"/>
                              <a:pt x="186633" y="93316"/>
                            </a:cubicBezTo>
                            <a:cubicBezTo>
                              <a:pt x="175740" y="139390"/>
                              <a:pt x="131823" y="191493"/>
                              <a:pt x="93316" y="186633"/>
                            </a:cubicBezTo>
                            <a:cubicBezTo>
                              <a:pt x="41543" y="189811"/>
                              <a:pt x="-948" y="152512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6BF5BC4-696A-4D84-91BE-6392314C4232}"/>
                  </a:ext>
                </a:extLst>
              </p:cNvPr>
              <p:cNvSpPr/>
              <p:nvPr/>
            </p:nvSpPr>
            <p:spPr>
              <a:xfrm>
                <a:off x="2575566" y="4866398"/>
                <a:ext cx="112809" cy="112809"/>
              </a:xfrm>
              <a:custGeom>
                <a:avLst/>
                <a:gdLst>
                  <a:gd name="connsiteX0" fmla="*/ 0 w 112809"/>
                  <a:gd name="connsiteY0" fmla="*/ 56405 h 112809"/>
                  <a:gd name="connsiteX1" fmla="*/ 56405 w 112809"/>
                  <a:gd name="connsiteY1" fmla="*/ 0 h 112809"/>
                  <a:gd name="connsiteX2" fmla="*/ 112810 w 112809"/>
                  <a:gd name="connsiteY2" fmla="*/ 56405 h 112809"/>
                  <a:gd name="connsiteX3" fmla="*/ 56405 w 112809"/>
                  <a:gd name="connsiteY3" fmla="*/ 112810 h 112809"/>
                  <a:gd name="connsiteX4" fmla="*/ 0 w 112809"/>
                  <a:gd name="connsiteY4" fmla="*/ 56405 h 11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09" h="112809" fill="none" extrusionOk="0">
                    <a:moveTo>
                      <a:pt x="0" y="56405"/>
                    </a:moveTo>
                    <a:cubicBezTo>
                      <a:pt x="-7343" y="24139"/>
                      <a:pt x="23238" y="4409"/>
                      <a:pt x="56405" y="0"/>
                    </a:cubicBezTo>
                    <a:cubicBezTo>
                      <a:pt x="86799" y="1845"/>
                      <a:pt x="112743" y="30250"/>
                      <a:pt x="112810" y="56405"/>
                    </a:cubicBezTo>
                    <a:cubicBezTo>
                      <a:pt x="110755" y="86006"/>
                      <a:pt x="92292" y="112782"/>
                      <a:pt x="56405" y="112810"/>
                    </a:cubicBezTo>
                    <a:cubicBezTo>
                      <a:pt x="30538" y="118346"/>
                      <a:pt x="-1820" y="88818"/>
                      <a:pt x="0" y="56405"/>
                    </a:cubicBezTo>
                    <a:close/>
                  </a:path>
                  <a:path w="112809" h="112809" stroke="0" extrusionOk="0">
                    <a:moveTo>
                      <a:pt x="0" y="56405"/>
                    </a:moveTo>
                    <a:cubicBezTo>
                      <a:pt x="-5856" y="28700"/>
                      <a:pt x="22993" y="-317"/>
                      <a:pt x="56405" y="0"/>
                    </a:cubicBezTo>
                    <a:cubicBezTo>
                      <a:pt x="86836" y="2461"/>
                      <a:pt x="110457" y="25354"/>
                      <a:pt x="112810" y="56405"/>
                    </a:cubicBezTo>
                    <a:cubicBezTo>
                      <a:pt x="108437" y="88546"/>
                      <a:pt x="89971" y="117833"/>
                      <a:pt x="56405" y="112810"/>
                    </a:cubicBezTo>
                    <a:cubicBezTo>
                      <a:pt x="24204" y="107785"/>
                      <a:pt x="440" y="85739"/>
                      <a:pt x="0" y="5640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24256372">
                      <a:custGeom>
                        <a:avLst/>
                        <a:gdLst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5464" h="245464" fill="none" extrusionOk="0">
                            <a:moveTo>
                              <a:pt x="0" y="122733"/>
                            </a:moveTo>
                            <a:cubicBezTo>
                              <a:pt x="-26457" y="50934"/>
                              <a:pt x="45614" y="20426"/>
                              <a:pt x="122733" y="0"/>
                            </a:cubicBezTo>
                            <a:cubicBezTo>
                              <a:pt x="183810" y="16323"/>
                              <a:pt x="245269" y="69663"/>
                              <a:pt x="245466" y="122733"/>
                            </a:cubicBezTo>
                            <a:cubicBezTo>
                              <a:pt x="234321" y="182105"/>
                              <a:pt x="207705" y="245365"/>
                              <a:pt x="122733" y="245466"/>
                            </a:cubicBezTo>
                            <a:cubicBezTo>
                              <a:pt x="75679" y="267180"/>
                              <a:pt x="-10432" y="197743"/>
                              <a:pt x="0" y="122733"/>
                            </a:cubicBezTo>
                            <a:close/>
                          </a:path>
                          <a:path w="245464" h="245464" stroke="0" extrusionOk="0">
                            <a:moveTo>
                              <a:pt x="0" y="122733"/>
                            </a:moveTo>
                            <a:cubicBezTo>
                              <a:pt x="-23160" y="43996"/>
                              <a:pt x="41700" y="8049"/>
                              <a:pt x="122733" y="0"/>
                            </a:cubicBezTo>
                            <a:cubicBezTo>
                              <a:pt x="192109" y="10479"/>
                              <a:pt x="243494" y="45715"/>
                              <a:pt x="245466" y="122733"/>
                            </a:cubicBezTo>
                            <a:cubicBezTo>
                              <a:pt x="234660" y="196613"/>
                              <a:pt x="202010" y="269730"/>
                              <a:pt x="122733" y="245466"/>
                            </a:cubicBezTo>
                            <a:cubicBezTo>
                              <a:pt x="42515" y="226468"/>
                              <a:pt x="15080" y="198730"/>
                              <a:pt x="0" y="122733"/>
                            </a:cubicBezTo>
                            <a:close/>
                          </a:path>
                          <a:path w="245464" h="245464" fill="none" stroke="0" extrusionOk="0">
                            <a:moveTo>
                              <a:pt x="0" y="122733"/>
                            </a:moveTo>
                            <a:cubicBezTo>
                              <a:pt x="-18167" y="53813"/>
                              <a:pt x="43951" y="8667"/>
                              <a:pt x="122733" y="0"/>
                            </a:cubicBezTo>
                            <a:cubicBezTo>
                              <a:pt x="185315" y="16142"/>
                              <a:pt x="242893" y="65925"/>
                              <a:pt x="245466" y="122733"/>
                            </a:cubicBezTo>
                            <a:cubicBezTo>
                              <a:pt x="239378" y="187507"/>
                              <a:pt x="205254" y="254633"/>
                              <a:pt x="122733" y="245466"/>
                            </a:cubicBezTo>
                            <a:cubicBezTo>
                              <a:pt x="63068" y="241318"/>
                              <a:pt x="-1367" y="182538"/>
                              <a:pt x="0" y="12273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F157B6-29E3-4290-B775-B745818A1117}"/>
                  </a:ext>
                </a:extLst>
              </p:cNvPr>
              <p:cNvSpPr/>
              <p:nvPr/>
            </p:nvSpPr>
            <p:spPr>
              <a:xfrm>
                <a:off x="1991098" y="5503929"/>
                <a:ext cx="112809" cy="112809"/>
              </a:xfrm>
              <a:custGeom>
                <a:avLst/>
                <a:gdLst>
                  <a:gd name="connsiteX0" fmla="*/ 0 w 112809"/>
                  <a:gd name="connsiteY0" fmla="*/ 56405 h 112809"/>
                  <a:gd name="connsiteX1" fmla="*/ 56405 w 112809"/>
                  <a:gd name="connsiteY1" fmla="*/ 0 h 112809"/>
                  <a:gd name="connsiteX2" fmla="*/ 112810 w 112809"/>
                  <a:gd name="connsiteY2" fmla="*/ 56405 h 112809"/>
                  <a:gd name="connsiteX3" fmla="*/ 56405 w 112809"/>
                  <a:gd name="connsiteY3" fmla="*/ 112810 h 112809"/>
                  <a:gd name="connsiteX4" fmla="*/ 0 w 112809"/>
                  <a:gd name="connsiteY4" fmla="*/ 56405 h 11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09" h="112809" fill="none" extrusionOk="0">
                    <a:moveTo>
                      <a:pt x="0" y="56405"/>
                    </a:moveTo>
                    <a:cubicBezTo>
                      <a:pt x="6045" y="25814"/>
                      <a:pt x="25780" y="-2227"/>
                      <a:pt x="56405" y="0"/>
                    </a:cubicBezTo>
                    <a:cubicBezTo>
                      <a:pt x="96463" y="-2488"/>
                      <a:pt x="117358" y="26953"/>
                      <a:pt x="112810" y="56405"/>
                    </a:cubicBezTo>
                    <a:cubicBezTo>
                      <a:pt x="116886" y="81130"/>
                      <a:pt x="89812" y="106075"/>
                      <a:pt x="56405" y="112810"/>
                    </a:cubicBezTo>
                    <a:cubicBezTo>
                      <a:pt x="23153" y="110745"/>
                      <a:pt x="424" y="89828"/>
                      <a:pt x="0" y="56405"/>
                    </a:cubicBezTo>
                    <a:close/>
                  </a:path>
                  <a:path w="112809" h="112809" stroke="0" extrusionOk="0">
                    <a:moveTo>
                      <a:pt x="0" y="56405"/>
                    </a:moveTo>
                    <a:cubicBezTo>
                      <a:pt x="8385" y="26445"/>
                      <a:pt x="21504" y="8532"/>
                      <a:pt x="56405" y="0"/>
                    </a:cubicBezTo>
                    <a:cubicBezTo>
                      <a:pt x="87534" y="869"/>
                      <a:pt x="109448" y="19400"/>
                      <a:pt x="112810" y="56405"/>
                    </a:cubicBezTo>
                    <a:cubicBezTo>
                      <a:pt x="115541" y="92148"/>
                      <a:pt x="94649" y="110895"/>
                      <a:pt x="56405" y="112810"/>
                    </a:cubicBezTo>
                    <a:cubicBezTo>
                      <a:pt x="29323" y="120109"/>
                      <a:pt x="1595" y="84053"/>
                      <a:pt x="0" y="5640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696330310">
                      <a:custGeom>
                        <a:avLst/>
                        <a:gdLst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5464" h="245464" fill="none" extrusionOk="0">
                            <a:moveTo>
                              <a:pt x="0" y="122733"/>
                            </a:moveTo>
                            <a:cubicBezTo>
                              <a:pt x="18195" y="56637"/>
                              <a:pt x="59358" y="-18642"/>
                              <a:pt x="122733" y="0"/>
                            </a:cubicBezTo>
                            <a:cubicBezTo>
                              <a:pt x="214502" y="-6701"/>
                              <a:pt x="271102" y="64530"/>
                              <a:pt x="245466" y="122733"/>
                            </a:cubicBezTo>
                            <a:cubicBezTo>
                              <a:pt x="264180" y="161007"/>
                              <a:pt x="198265" y="222328"/>
                              <a:pt x="122733" y="245466"/>
                            </a:cubicBezTo>
                            <a:cubicBezTo>
                              <a:pt x="40224" y="230988"/>
                              <a:pt x="2022" y="201355"/>
                              <a:pt x="0" y="122733"/>
                            </a:cubicBezTo>
                            <a:close/>
                          </a:path>
                          <a:path w="245464" h="245464" stroke="0" extrusionOk="0">
                            <a:moveTo>
                              <a:pt x="0" y="122733"/>
                            </a:moveTo>
                            <a:cubicBezTo>
                              <a:pt x="19641" y="55258"/>
                              <a:pt x="52190" y="29699"/>
                              <a:pt x="122733" y="0"/>
                            </a:cubicBezTo>
                            <a:cubicBezTo>
                              <a:pt x="185916" y="-10993"/>
                              <a:pt x="229850" y="40567"/>
                              <a:pt x="245466" y="122733"/>
                            </a:cubicBezTo>
                            <a:cubicBezTo>
                              <a:pt x="256938" y="215380"/>
                              <a:pt x="206300" y="226156"/>
                              <a:pt x="122733" y="245466"/>
                            </a:cubicBezTo>
                            <a:cubicBezTo>
                              <a:pt x="57086" y="247821"/>
                              <a:pt x="6087" y="181010"/>
                              <a:pt x="0" y="122733"/>
                            </a:cubicBezTo>
                            <a:close/>
                          </a:path>
                          <a:path w="245464" h="245464" fill="none" stroke="0" extrusionOk="0">
                            <a:moveTo>
                              <a:pt x="0" y="122733"/>
                            </a:moveTo>
                            <a:cubicBezTo>
                              <a:pt x="16083" y="56585"/>
                              <a:pt x="55330" y="-3105"/>
                              <a:pt x="122733" y="0"/>
                            </a:cubicBezTo>
                            <a:cubicBezTo>
                              <a:pt x="209461" y="11054"/>
                              <a:pt x="245973" y="42302"/>
                              <a:pt x="245466" y="122733"/>
                            </a:cubicBezTo>
                            <a:cubicBezTo>
                              <a:pt x="263627" y="192149"/>
                              <a:pt x="216719" y="225059"/>
                              <a:pt x="122733" y="245466"/>
                            </a:cubicBezTo>
                            <a:cubicBezTo>
                              <a:pt x="55597" y="250330"/>
                              <a:pt x="1734" y="193675"/>
                              <a:pt x="0" y="12273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3BF9D8A-A998-4982-8958-18C5A9C90221}"/>
                  </a:ext>
                </a:extLst>
              </p:cNvPr>
              <p:cNvSpPr/>
              <p:nvPr/>
            </p:nvSpPr>
            <p:spPr>
              <a:xfrm>
                <a:off x="2003640" y="4388405"/>
                <a:ext cx="112809" cy="112809"/>
              </a:xfrm>
              <a:custGeom>
                <a:avLst/>
                <a:gdLst>
                  <a:gd name="connsiteX0" fmla="*/ 0 w 112809"/>
                  <a:gd name="connsiteY0" fmla="*/ 56405 h 112809"/>
                  <a:gd name="connsiteX1" fmla="*/ 56405 w 112809"/>
                  <a:gd name="connsiteY1" fmla="*/ 0 h 112809"/>
                  <a:gd name="connsiteX2" fmla="*/ 112810 w 112809"/>
                  <a:gd name="connsiteY2" fmla="*/ 56405 h 112809"/>
                  <a:gd name="connsiteX3" fmla="*/ 56405 w 112809"/>
                  <a:gd name="connsiteY3" fmla="*/ 112810 h 112809"/>
                  <a:gd name="connsiteX4" fmla="*/ 0 w 112809"/>
                  <a:gd name="connsiteY4" fmla="*/ 56405 h 11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09" h="112809" fill="none" extrusionOk="0">
                    <a:moveTo>
                      <a:pt x="0" y="56405"/>
                    </a:moveTo>
                    <a:cubicBezTo>
                      <a:pt x="5132" y="31908"/>
                      <a:pt x="32079" y="-2364"/>
                      <a:pt x="56405" y="0"/>
                    </a:cubicBezTo>
                    <a:cubicBezTo>
                      <a:pt x="90509" y="-5599"/>
                      <a:pt x="119916" y="30654"/>
                      <a:pt x="112810" y="56405"/>
                    </a:cubicBezTo>
                    <a:cubicBezTo>
                      <a:pt x="119741" y="87578"/>
                      <a:pt x="88637" y="115870"/>
                      <a:pt x="56405" y="112810"/>
                    </a:cubicBezTo>
                    <a:cubicBezTo>
                      <a:pt x="31828" y="111357"/>
                      <a:pt x="-6210" y="83913"/>
                      <a:pt x="0" y="56405"/>
                    </a:cubicBezTo>
                    <a:close/>
                  </a:path>
                  <a:path w="112809" h="112809" stroke="0" extrusionOk="0">
                    <a:moveTo>
                      <a:pt x="0" y="56405"/>
                    </a:moveTo>
                    <a:cubicBezTo>
                      <a:pt x="-3158" y="26208"/>
                      <a:pt x="18252" y="-4041"/>
                      <a:pt x="56405" y="0"/>
                    </a:cubicBezTo>
                    <a:cubicBezTo>
                      <a:pt x="84076" y="-2928"/>
                      <a:pt x="116244" y="17699"/>
                      <a:pt x="112810" y="56405"/>
                    </a:cubicBezTo>
                    <a:cubicBezTo>
                      <a:pt x="114919" y="96507"/>
                      <a:pt x="90247" y="112018"/>
                      <a:pt x="56405" y="112810"/>
                    </a:cubicBezTo>
                    <a:cubicBezTo>
                      <a:pt x="21561" y="107502"/>
                      <a:pt x="3368" y="90692"/>
                      <a:pt x="0" y="5640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161292245">
                      <a:custGeom>
                        <a:avLst/>
                        <a:gdLst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5464" h="245464" fill="none" extrusionOk="0">
                            <a:moveTo>
                              <a:pt x="0" y="122733"/>
                            </a:moveTo>
                            <a:cubicBezTo>
                              <a:pt x="19715" y="80517"/>
                              <a:pt x="78626" y="-8201"/>
                              <a:pt x="122733" y="0"/>
                            </a:cubicBezTo>
                            <a:cubicBezTo>
                              <a:pt x="204745" y="-26986"/>
                              <a:pt x="267710" y="71854"/>
                              <a:pt x="245466" y="122733"/>
                            </a:cubicBezTo>
                            <a:cubicBezTo>
                              <a:pt x="276631" y="190612"/>
                              <a:pt x="198782" y="268880"/>
                              <a:pt x="122733" y="245466"/>
                            </a:cubicBezTo>
                            <a:cubicBezTo>
                              <a:pt x="80084" y="239911"/>
                              <a:pt x="-27981" y="174099"/>
                              <a:pt x="0" y="122733"/>
                            </a:cubicBezTo>
                            <a:close/>
                          </a:path>
                          <a:path w="245464" h="245464" stroke="0" extrusionOk="0">
                            <a:moveTo>
                              <a:pt x="0" y="122733"/>
                            </a:moveTo>
                            <a:cubicBezTo>
                              <a:pt x="10679" y="56782"/>
                              <a:pt x="53004" y="-15911"/>
                              <a:pt x="122733" y="0"/>
                            </a:cubicBezTo>
                            <a:cubicBezTo>
                              <a:pt x="187877" y="-29757"/>
                              <a:pt x="243594" y="45096"/>
                              <a:pt x="245466" y="122733"/>
                            </a:cubicBezTo>
                            <a:cubicBezTo>
                              <a:pt x="255355" y="203921"/>
                              <a:pt x="189309" y="249384"/>
                              <a:pt x="122733" y="245466"/>
                            </a:cubicBezTo>
                            <a:cubicBezTo>
                              <a:pt x="51580" y="233276"/>
                              <a:pt x="17328" y="197505"/>
                              <a:pt x="0" y="122733"/>
                            </a:cubicBezTo>
                            <a:close/>
                          </a:path>
                          <a:path w="245464" h="245464" fill="none" stroke="0" extrusionOk="0">
                            <a:moveTo>
                              <a:pt x="0" y="122733"/>
                            </a:moveTo>
                            <a:cubicBezTo>
                              <a:pt x="-476" y="72951"/>
                              <a:pt x="56441" y="-12855"/>
                              <a:pt x="122733" y="0"/>
                            </a:cubicBezTo>
                            <a:cubicBezTo>
                              <a:pt x="189308" y="-18604"/>
                              <a:pt x="265351" y="56969"/>
                              <a:pt x="245466" y="122733"/>
                            </a:cubicBezTo>
                            <a:cubicBezTo>
                              <a:pt x="262846" y="200318"/>
                              <a:pt x="208726" y="247454"/>
                              <a:pt x="122733" y="245466"/>
                            </a:cubicBezTo>
                            <a:cubicBezTo>
                              <a:pt x="60257" y="229370"/>
                              <a:pt x="-274" y="194914"/>
                              <a:pt x="0" y="12273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6FAEB90-FDEA-4E3C-92F0-9AC0BC355941}"/>
                  </a:ext>
                </a:extLst>
              </p:cNvPr>
              <p:cNvSpPr/>
              <p:nvPr/>
            </p:nvSpPr>
            <p:spPr>
              <a:xfrm>
                <a:off x="2644987" y="4459723"/>
                <a:ext cx="60743" cy="60743"/>
              </a:xfrm>
              <a:custGeom>
                <a:avLst/>
                <a:gdLst>
                  <a:gd name="connsiteX0" fmla="*/ 0 w 60743"/>
                  <a:gd name="connsiteY0" fmla="*/ 30372 h 60743"/>
                  <a:gd name="connsiteX1" fmla="*/ 30372 w 60743"/>
                  <a:gd name="connsiteY1" fmla="*/ 0 h 60743"/>
                  <a:gd name="connsiteX2" fmla="*/ 60744 w 60743"/>
                  <a:gd name="connsiteY2" fmla="*/ 30372 h 60743"/>
                  <a:gd name="connsiteX3" fmla="*/ 30372 w 60743"/>
                  <a:gd name="connsiteY3" fmla="*/ 60744 h 60743"/>
                  <a:gd name="connsiteX4" fmla="*/ 0 w 60743"/>
                  <a:gd name="connsiteY4" fmla="*/ 30372 h 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43" h="60743" fill="none" extrusionOk="0">
                    <a:moveTo>
                      <a:pt x="0" y="30372"/>
                    </a:moveTo>
                    <a:cubicBezTo>
                      <a:pt x="3404" y="12155"/>
                      <a:pt x="11317" y="-2286"/>
                      <a:pt x="30372" y="0"/>
                    </a:cubicBezTo>
                    <a:cubicBezTo>
                      <a:pt x="48881" y="2869"/>
                      <a:pt x="63982" y="17111"/>
                      <a:pt x="60744" y="30372"/>
                    </a:cubicBezTo>
                    <a:cubicBezTo>
                      <a:pt x="61475" y="47055"/>
                      <a:pt x="47959" y="63462"/>
                      <a:pt x="30372" y="60744"/>
                    </a:cubicBezTo>
                    <a:cubicBezTo>
                      <a:pt x="14907" y="62250"/>
                      <a:pt x="2360" y="45855"/>
                      <a:pt x="0" y="30372"/>
                    </a:cubicBezTo>
                    <a:close/>
                  </a:path>
                  <a:path w="60743" h="60743" stroke="0" extrusionOk="0">
                    <a:moveTo>
                      <a:pt x="0" y="30372"/>
                    </a:moveTo>
                    <a:cubicBezTo>
                      <a:pt x="-566" y="17310"/>
                      <a:pt x="13510" y="-4569"/>
                      <a:pt x="30372" y="0"/>
                    </a:cubicBezTo>
                    <a:cubicBezTo>
                      <a:pt x="47968" y="-354"/>
                      <a:pt x="60773" y="16498"/>
                      <a:pt x="60744" y="30372"/>
                    </a:cubicBezTo>
                    <a:cubicBezTo>
                      <a:pt x="62231" y="46200"/>
                      <a:pt x="52053" y="59958"/>
                      <a:pt x="30372" y="60744"/>
                    </a:cubicBezTo>
                    <a:cubicBezTo>
                      <a:pt x="13308" y="64779"/>
                      <a:pt x="-3456" y="49562"/>
                      <a:pt x="0" y="3037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661775364">
                      <a:custGeom>
                        <a:avLst/>
                        <a:gdLst>
                          <a:gd name="connsiteX0" fmla="*/ 0 w 132172"/>
                          <a:gd name="connsiteY0" fmla="*/ 66087 h 132172"/>
                          <a:gd name="connsiteX1" fmla="*/ 66087 w 132172"/>
                          <a:gd name="connsiteY1" fmla="*/ 0 h 132172"/>
                          <a:gd name="connsiteX2" fmla="*/ 132174 w 132172"/>
                          <a:gd name="connsiteY2" fmla="*/ 66087 h 132172"/>
                          <a:gd name="connsiteX3" fmla="*/ 66087 w 132172"/>
                          <a:gd name="connsiteY3" fmla="*/ 132174 h 132172"/>
                          <a:gd name="connsiteX4" fmla="*/ 0 w 132172"/>
                          <a:gd name="connsiteY4" fmla="*/ 66087 h 132172"/>
                          <a:gd name="connsiteX0" fmla="*/ 0 w 132172"/>
                          <a:gd name="connsiteY0" fmla="*/ 66087 h 132172"/>
                          <a:gd name="connsiteX1" fmla="*/ 66087 w 132172"/>
                          <a:gd name="connsiteY1" fmla="*/ 0 h 132172"/>
                          <a:gd name="connsiteX2" fmla="*/ 132174 w 132172"/>
                          <a:gd name="connsiteY2" fmla="*/ 66087 h 132172"/>
                          <a:gd name="connsiteX3" fmla="*/ 66087 w 132172"/>
                          <a:gd name="connsiteY3" fmla="*/ 132174 h 132172"/>
                          <a:gd name="connsiteX4" fmla="*/ 0 w 132172"/>
                          <a:gd name="connsiteY4" fmla="*/ 66087 h 132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2172" h="132172" fill="none" extrusionOk="0">
                            <a:moveTo>
                              <a:pt x="0" y="66087"/>
                            </a:moveTo>
                            <a:cubicBezTo>
                              <a:pt x="11329" y="24786"/>
                              <a:pt x="19305" y="-10305"/>
                              <a:pt x="66087" y="0"/>
                            </a:cubicBezTo>
                            <a:cubicBezTo>
                              <a:pt x="107282" y="7765"/>
                              <a:pt x="140978" y="39141"/>
                              <a:pt x="132174" y="66087"/>
                            </a:cubicBezTo>
                            <a:cubicBezTo>
                              <a:pt x="135505" y="102170"/>
                              <a:pt x="104857" y="139765"/>
                              <a:pt x="66087" y="132174"/>
                            </a:cubicBezTo>
                            <a:cubicBezTo>
                              <a:pt x="38163" y="142040"/>
                              <a:pt x="9655" y="97303"/>
                              <a:pt x="0" y="66087"/>
                            </a:cubicBezTo>
                            <a:close/>
                          </a:path>
                          <a:path w="132172" h="132172" stroke="0" extrusionOk="0">
                            <a:moveTo>
                              <a:pt x="0" y="66087"/>
                            </a:moveTo>
                            <a:cubicBezTo>
                              <a:pt x="-684" y="34420"/>
                              <a:pt x="38770" y="-4902"/>
                              <a:pt x="66087" y="0"/>
                            </a:cubicBezTo>
                            <a:cubicBezTo>
                              <a:pt x="102476" y="2229"/>
                              <a:pt x="134485" y="39012"/>
                              <a:pt x="132174" y="66087"/>
                            </a:cubicBezTo>
                            <a:cubicBezTo>
                              <a:pt x="132525" y="105758"/>
                              <a:pt x="116212" y="127653"/>
                              <a:pt x="66087" y="132174"/>
                            </a:cubicBezTo>
                            <a:cubicBezTo>
                              <a:pt x="20667" y="140484"/>
                              <a:pt x="-7405" y="115897"/>
                              <a:pt x="0" y="66087"/>
                            </a:cubicBezTo>
                            <a:close/>
                          </a:path>
                          <a:path w="132172" h="132172" fill="none" stroke="0" extrusionOk="0">
                            <a:moveTo>
                              <a:pt x="0" y="66087"/>
                            </a:moveTo>
                            <a:cubicBezTo>
                              <a:pt x="6536" y="32151"/>
                              <a:pt x="24544" y="-9114"/>
                              <a:pt x="66087" y="0"/>
                            </a:cubicBezTo>
                            <a:cubicBezTo>
                              <a:pt x="110452" y="4480"/>
                              <a:pt x="139226" y="37956"/>
                              <a:pt x="132174" y="66087"/>
                            </a:cubicBezTo>
                            <a:cubicBezTo>
                              <a:pt x="142168" y="97040"/>
                              <a:pt x="107007" y="137663"/>
                              <a:pt x="66087" y="132174"/>
                            </a:cubicBezTo>
                            <a:cubicBezTo>
                              <a:pt x="32184" y="138963"/>
                              <a:pt x="1274" y="102475"/>
                              <a:pt x="0" y="66087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874D7BC-2F1A-459E-806B-6A1C8E697A03}"/>
                  </a:ext>
                </a:extLst>
              </p:cNvPr>
              <p:cNvSpPr/>
              <p:nvPr/>
            </p:nvSpPr>
            <p:spPr>
              <a:xfrm>
                <a:off x="2424510" y="5111222"/>
                <a:ext cx="60743" cy="60743"/>
              </a:xfrm>
              <a:custGeom>
                <a:avLst/>
                <a:gdLst>
                  <a:gd name="connsiteX0" fmla="*/ 0 w 60743"/>
                  <a:gd name="connsiteY0" fmla="*/ 30372 h 60743"/>
                  <a:gd name="connsiteX1" fmla="*/ 30372 w 60743"/>
                  <a:gd name="connsiteY1" fmla="*/ 0 h 60743"/>
                  <a:gd name="connsiteX2" fmla="*/ 60744 w 60743"/>
                  <a:gd name="connsiteY2" fmla="*/ 30372 h 60743"/>
                  <a:gd name="connsiteX3" fmla="*/ 30372 w 60743"/>
                  <a:gd name="connsiteY3" fmla="*/ 60744 h 60743"/>
                  <a:gd name="connsiteX4" fmla="*/ 0 w 60743"/>
                  <a:gd name="connsiteY4" fmla="*/ 30372 h 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43" h="60743" fill="none" extrusionOk="0">
                    <a:moveTo>
                      <a:pt x="0" y="30372"/>
                    </a:moveTo>
                    <a:cubicBezTo>
                      <a:pt x="1861" y="12274"/>
                      <a:pt x="15177" y="-310"/>
                      <a:pt x="30372" y="0"/>
                    </a:cubicBezTo>
                    <a:cubicBezTo>
                      <a:pt x="45244" y="-2752"/>
                      <a:pt x="60898" y="14231"/>
                      <a:pt x="60744" y="30372"/>
                    </a:cubicBezTo>
                    <a:cubicBezTo>
                      <a:pt x="60899" y="47846"/>
                      <a:pt x="47378" y="61088"/>
                      <a:pt x="30372" y="60744"/>
                    </a:cubicBezTo>
                    <a:cubicBezTo>
                      <a:pt x="10311" y="60721"/>
                      <a:pt x="652" y="46994"/>
                      <a:pt x="0" y="30372"/>
                    </a:cubicBezTo>
                    <a:close/>
                  </a:path>
                  <a:path w="60743" h="60743" stroke="0" extrusionOk="0">
                    <a:moveTo>
                      <a:pt x="0" y="30372"/>
                    </a:moveTo>
                    <a:cubicBezTo>
                      <a:pt x="-898" y="14806"/>
                      <a:pt x="15777" y="1313"/>
                      <a:pt x="30372" y="0"/>
                    </a:cubicBezTo>
                    <a:cubicBezTo>
                      <a:pt x="47490" y="1280"/>
                      <a:pt x="64371" y="10627"/>
                      <a:pt x="60744" y="30372"/>
                    </a:cubicBezTo>
                    <a:cubicBezTo>
                      <a:pt x="62726" y="47504"/>
                      <a:pt x="44453" y="63356"/>
                      <a:pt x="30372" y="60744"/>
                    </a:cubicBezTo>
                    <a:cubicBezTo>
                      <a:pt x="11371" y="60384"/>
                      <a:pt x="1910" y="48452"/>
                      <a:pt x="0" y="3037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06388773">
                      <a:custGeom>
                        <a:avLst/>
                        <a:gdLst>
                          <a:gd name="connsiteX0" fmla="*/ 0 w 132172"/>
                          <a:gd name="connsiteY0" fmla="*/ 66087 h 132172"/>
                          <a:gd name="connsiteX1" fmla="*/ 66087 w 132172"/>
                          <a:gd name="connsiteY1" fmla="*/ 0 h 132172"/>
                          <a:gd name="connsiteX2" fmla="*/ 132174 w 132172"/>
                          <a:gd name="connsiteY2" fmla="*/ 66087 h 132172"/>
                          <a:gd name="connsiteX3" fmla="*/ 66087 w 132172"/>
                          <a:gd name="connsiteY3" fmla="*/ 132174 h 132172"/>
                          <a:gd name="connsiteX4" fmla="*/ 0 w 132172"/>
                          <a:gd name="connsiteY4" fmla="*/ 66087 h 132172"/>
                          <a:gd name="connsiteX0" fmla="*/ 0 w 132172"/>
                          <a:gd name="connsiteY0" fmla="*/ 66087 h 132172"/>
                          <a:gd name="connsiteX1" fmla="*/ 66087 w 132172"/>
                          <a:gd name="connsiteY1" fmla="*/ 0 h 132172"/>
                          <a:gd name="connsiteX2" fmla="*/ 132174 w 132172"/>
                          <a:gd name="connsiteY2" fmla="*/ 66087 h 132172"/>
                          <a:gd name="connsiteX3" fmla="*/ 66087 w 132172"/>
                          <a:gd name="connsiteY3" fmla="*/ 132174 h 132172"/>
                          <a:gd name="connsiteX4" fmla="*/ 0 w 132172"/>
                          <a:gd name="connsiteY4" fmla="*/ 66087 h 132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2172" h="132172" fill="none" extrusionOk="0">
                            <a:moveTo>
                              <a:pt x="0" y="66087"/>
                            </a:moveTo>
                            <a:cubicBezTo>
                              <a:pt x="10475" y="22136"/>
                              <a:pt x="42075" y="-2451"/>
                              <a:pt x="66087" y="0"/>
                            </a:cubicBezTo>
                            <a:cubicBezTo>
                              <a:pt x="93728" y="-12819"/>
                              <a:pt x="134364" y="38612"/>
                              <a:pt x="132174" y="66087"/>
                            </a:cubicBezTo>
                            <a:cubicBezTo>
                              <a:pt x="134079" y="111210"/>
                              <a:pt x="109205" y="141985"/>
                              <a:pt x="66087" y="132174"/>
                            </a:cubicBezTo>
                            <a:cubicBezTo>
                              <a:pt x="20573" y="132111"/>
                              <a:pt x="9126" y="100464"/>
                              <a:pt x="0" y="66087"/>
                            </a:cubicBezTo>
                            <a:close/>
                          </a:path>
                          <a:path w="132172" h="132172" stroke="0" extrusionOk="0">
                            <a:moveTo>
                              <a:pt x="0" y="66087"/>
                            </a:moveTo>
                            <a:cubicBezTo>
                              <a:pt x="-1425" y="33206"/>
                              <a:pt x="39707" y="-1724"/>
                              <a:pt x="66087" y="0"/>
                            </a:cubicBezTo>
                            <a:cubicBezTo>
                              <a:pt x="96247" y="5788"/>
                              <a:pt x="140274" y="21659"/>
                              <a:pt x="132174" y="66087"/>
                            </a:cubicBezTo>
                            <a:cubicBezTo>
                              <a:pt x="136729" y="105280"/>
                              <a:pt x="94654" y="140171"/>
                              <a:pt x="66087" y="132174"/>
                            </a:cubicBezTo>
                            <a:cubicBezTo>
                              <a:pt x="29475" y="131791"/>
                              <a:pt x="7314" y="107645"/>
                              <a:pt x="0" y="66087"/>
                            </a:cubicBezTo>
                            <a:close/>
                          </a:path>
                          <a:path w="132172" h="132172" fill="none" stroke="0" extrusionOk="0">
                            <a:moveTo>
                              <a:pt x="0" y="66087"/>
                            </a:moveTo>
                            <a:cubicBezTo>
                              <a:pt x="2017" y="29440"/>
                              <a:pt x="40928" y="4087"/>
                              <a:pt x="66087" y="0"/>
                            </a:cubicBezTo>
                            <a:cubicBezTo>
                              <a:pt x="99511" y="-2030"/>
                              <a:pt x="135493" y="28521"/>
                              <a:pt x="132174" y="66087"/>
                            </a:cubicBezTo>
                            <a:cubicBezTo>
                              <a:pt x="139885" y="105440"/>
                              <a:pt x="97092" y="138740"/>
                              <a:pt x="66087" y="132174"/>
                            </a:cubicBezTo>
                            <a:cubicBezTo>
                              <a:pt x="13061" y="130609"/>
                              <a:pt x="2649" y="103096"/>
                              <a:pt x="0" y="66087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C2A74F9-9F5A-47D3-9921-0C822DF0F946}"/>
                  </a:ext>
                </a:extLst>
              </p:cNvPr>
              <p:cNvSpPr/>
              <p:nvPr/>
            </p:nvSpPr>
            <p:spPr>
              <a:xfrm>
                <a:off x="2292796" y="5283323"/>
                <a:ext cx="60743" cy="60743"/>
              </a:xfrm>
              <a:custGeom>
                <a:avLst/>
                <a:gdLst>
                  <a:gd name="connsiteX0" fmla="*/ 0 w 60743"/>
                  <a:gd name="connsiteY0" fmla="*/ 30372 h 60743"/>
                  <a:gd name="connsiteX1" fmla="*/ 30372 w 60743"/>
                  <a:gd name="connsiteY1" fmla="*/ 0 h 60743"/>
                  <a:gd name="connsiteX2" fmla="*/ 60744 w 60743"/>
                  <a:gd name="connsiteY2" fmla="*/ 30372 h 60743"/>
                  <a:gd name="connsiteX3" fmla="*/ 30372 w 60743"/>
                  <a:gd name="connsiteY3" fmla="*/ 60744 h 60743"/>
                  <a:gd name="connsiteX4" fmla="*/ 0 w 60743"/>
                  <a:gd name="connsiteY4" fmla="*/ 30372 h 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43" h="60743" fill="none" extrusionOk="0">
                    <a:moveTo>
                      <a:pt x="0" y="30372"/>
                    </a:moveTo>
                    <a:cubicBezTo>
                      <a:pt x="649" y="12038"/>
                      <a:pt x="9537" y="-1887"/>
                      <a:pt x="30372" y="0"/>
                    </a:cubicBezTo>
                    <a:cubicBezTo>
                      <a:pt x="45234" y="-1736"/>
                      <a:pt x="61348" y="13416"/>
                      <a:pt x="60744" y="30372"/>
                    </a:cubicBezTo>
                    <a:cubicBezTo>
                      <a:pt x="59849" y="49383"/>
                      <a:pt x="47008" y="59105"/>
                      <a:pt x="30372" y="60744"/>
                    </a:cubicBezTo>
                    <a:cubicBezTo>
                      <a:pt x="12731" y="61961"/>
                      <a:pt x="-1354" y="50367"/>
                      <a:pt x="0" y="30372"/>
                    </a:cubicBezTo>
                    <a:close/>
                  </a:path>
                  <a:path w="60743" h="60743" stroke="0" extrusionOk="0">
                    <a:moveTo>
                      <a:pt x="0" y="30372"/>
                    </a:moveTo>
                    <a:cubicBezTo>
                      <a:pt x="-1266" y="11940"/>
                      <a:pt x="13805" y="-869"/>
                      <a:pt x="30372" y="0"/>
                    </a:cubicBezTo>
                    <a:cubicBezTo>
                      <a:pt x="46705" y="180"/>
                      <a:pt x="61089" y="13222"/>
                      <a:pt x="60744" y="30372"/>
                    </a:cubicBezTo>
                    <a:cubicBezTo>
                      <a:pt x="61639" y="45760"/>
                      <a:pt x="50993" y="57814"/>
                      <a:pt x="30372" y="60744"/>
                    </a:cubicBezTo>
                    <a:cubicBezTo>
                      <a:pt x="11104" y="58076"/>
                      <a:pt x="2861" y="46817"/>
                      <a:pt x="0" y="3037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533587693">
                      <a:custGeom>
                        <a:avLst/>
                        <a:gdLst>
                          <a:gd name="connsiteX0" fmla="*/ 0 w 132172"/>
                          <a:gd name="connsiteY0" fmla="*/ 66087 h 132172"/>
                          <a:gd name="connsiteX1" fmla="*/ 66087 w 132172"/>
                          <a:gd name="connsiteY1" fmla="*/ 0 h 132172"/>
                          <a:gd name="connsiteX2" fmla="*/ 132174 w 132172"/>
                          <a:gd name="connsiteY2" fmla="*/ 66087 h 132172"/>
                          <a:gd name="connsiteX3" fmla="*/ 66087 w 132172"/>
                          <a:gd name="connsiteY3" fmla="*/ 132174 h 132172"/>
                          <a:gd name="connsiteX4" fmla="*/ 0 w 132172"/>
                          <a:gd name="connsiteY4" fmla="*/ 66087 h 132172"/>
                          <a:gd name="connsiteX0" fmla="*/ 0 w 132172"/>
                          <a:gd name="connsiteY0" fmla="*/ 66087 h 132172"/>
                          <a:gd name="connsiteX1" fmla="*/ 66087 w 132172"/>
                          <a:gd name="connsiteY1" fmla="*/ 0 h 132172"/>
                          <a:gd name="connsiteX2" fmla="*/ 132174 w 132172"/>
                          <a:gd name="connsiteY2" fmla="*/ 66087 h 132172"/>
                          <a:gd name="connsiteX3" fmla="*/ 66087 w 132172"/>
                          <a:gd name="connsiteY3" fmla="*/ 132174 h 132172"/>
                          <a:gd name="connsiteX4" fmla="*/ 0 w 132172"/>
                          <a:gd name="connsiteY4" fmla="*/ 66087 h 132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2172" h="132172" fill="none" extrusionOk="0">
                            <a:moveTo>
                              <a:pt x="0" y="66087"/>
                            </a:moveTo>
                            <a:cubicBezTo>
                              <a:pt x="2082" y="24583"/>
                              <a:pt x="17125" y="-5791"/>
                              <a:pt x="66087" y="0"/>
                            </a:cubicBezTo>
                            <a:cubicBezTo>
                              <a:pt x="97297" y="-4802"/>
                              <a:pt x="141718" y="26716"/>
                              <a:pt x="132174" y="66087"/>
                            </a:cubicBezTo>
                            <a:cubicBezTo>
                              <a:pt x="127041" y="115414"/>
                              <a:pt x="101874" y="123739"/>
                              <a:pt x="66087" y="132174"/>
                            </a:cubicBezTo>
                            <a:cubicBezTo>
                              <a:pt x="24458" y="139375"/>
                              <a:pt x="-6692" y="118504"/>
                              <a:pt x="0" y="66087"/>
                            </a:cubicBezTo>
                            <a:close/>
                          </a:path>
                          <a:path w="132172" h="132172" stroke="0" extrusionOk="0">
                            <a:moveTo>
                              <a:pt x="0" y="66087"/>
                            </a:moveTo>
                            <a:cubicBezTo>
                              <a:pt x="111" y="24864"/>
                              <a:pt x="39042" y="-2100"/>
                              <a:pt x="66087" y="0"/>
                            </a:cubicBezTo>
                            <a:cubicBezTo>
                              <a:pt x="109071" y="4899"/>
                              <a:pt x="134281" y="29820"/>
                              <a:pt x="132174" y="66087"/>
                            </a:cubicBezTo>
                            <a:cubicBezTo>
                              <a:pt x="135778" y="99636"/>
                              <a:pt x="111203" y="128783"/>
                              <a:pt x="66087" y="132174"/>
                            </a:cubicBezTo>
                            <a:cubicBezTo>
                              <a:pt x="23700" y="118701"/>
                              <a:pt x="2286" y="96578"/>
                              <a:pt x="0" y="66087"/>
                            </a:cubicBezTo>
                            <a:close/>
                          </a:path>
                          <a:path w="132172" h="132172" fill="none" stroke="0" extrusionOk="0">
                            <a:moveTo>
                              <a:pt x="0" y="66087"/>
                            </a:moveTo>
                            <a:cubicBezTo>
                              <a:pt x="-4718" y="18163"/>
                              <a:pt x="22273" y="-10489"/>
                              <a:pt x="66087" y="0"/>
                            </a:cubicBezTo>
                            <a:cubicBezTo>
                              <a:pt x="88624" y="220"/>
                              <a:pt x="140666" y="21372"/>
                              <a:pt x="132174" y="66087"/>
                            </a:cubicBezTo>
                            <a:cubicBezTo>
                              <a:pt x="134087" y="101474"/>
                              <a:pt x="107241" y="124832"/>
                              <a:pt x="66087" y="132174"/>
                            </a:cubicBezTo>
                            <a:cubicBezTo>
                              <a:pt x="26894" y="133958"/>
                              <a:pt x="2573" y="108959"/>
                              <a:pt x="0" y="66087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1372795-1F2E-4B99-8CF2-D0BED09B1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808" y="5339895"/>
                <a:ext cx="20338" cy="30733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4102B3D-67FD-4B5B-ADF8-803062ABB9B3}"/>
                  </a:ext>
                </a:extLst>
              </p:cNvPr>
              <p:cNvSpPr/>
              <p:nvPr/>
            </p:nvSpPr>
            <p:spPr>
              <a:xfrm>
                <a:off x="2257077" y="5539188"/>
                <a:ext cx="86440" cy="86440"/>
              </a:xfrm>
              <a:custGeom>
                <a:avLst/>
                <a:gdLst>
                  <a:gd name="connsiteX0" fmla="*/ 0 w 86440"/>
                  <a:gd name="connsiteY0" fmla="*/ 43220 h 86440"/>
                  <a:gd name="connsiteX1" fmla="*/ 43220 w 86440"/>
                  <a:gd name="connsiteY1" fmla="*/ 0 h 86440"/>
                  <a:gd name="connsiteX2" fmla="*/ 86440 w 86440"/>
                  <a:gd name="connsiteY2" fmla="*/ 43220 h 86440"/>
                  <a:gd name="connsiteX3" fmla="*/ 43220 w 86440"/>
                  <a:gd name="connsiteY3" fmla="*/ 86440 h 86440"/>
                  <a:gd name="connsiteX4" fmla="*/ 0 w 86440"/>
                  <a:gd name="connsiteY4" fmla="*/ 43220 h 8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40" h="86440" fill="none" extrusionOk="0">
                    <a:moveTo>
                      <a:pt x="0" y="43220"/>
                    </a:moveTo>
                    <a:cubicBezTo>
                      <a:pt x="-4595" y="17727"/>
                      <a:pt x="22991" y="-2304"/>
                      <a:pt x="43220" y="0"/>
                    </a:cubicBezTo>
                    <a:cubicBezTo>
                      <a:pt x="66038" y="-1881"/>
                      <a:pt x="82649" y="20311"/>
                      <a:pt x="86440" y="43220"/>
                    </a:cubicBezTo>
                    <a:cubicBezTo>
                      <a:pt x="83721" y="72570"/>
                      <a:pt x="63492" y="83382"/>
                      <a:pt x="43220" y="86440"/>
                    </a:cubicBezTo>
                    <a:cubicBezTo>
                      <a:pt x="20003" y="87099"/>
                      <a:pt x="-721" y="67224"/>
                      <a:pt x="0" y="43220"/>
                    </a:cubicBezTo>
                    <a:close/>
                  </a:path>
                  <a:path w="86440" h="86440" stroke="0" extrusionOk="0">
                    <a:moveTo>
                      <a:pt x="0" y="43220"/>
                    </a:moveTo>
                    <a:cubicBezTo>
                      <a:pt x="-515" y="18897"/>
                      <a:pt x="17979" y="3426"/>
                      <a:pt x="43220" y="0"/>
                    </a:cubicBezTo>
                    <a:cubicBezTo>
                      <a:pt x="67461" y="-2899"/>
                      <a:pt x="85563" y="19404"/>
                      <a:pt x="86440" y="43220"/>
                    </a:cubicBezTo>
                    <a:cubicBezTo>
                      <a:pt x="88451" y="66146"/>
                      <a:pt x="62262" y="85472"/>
                      <a:pt x="43220" y="86440"/>
                    </a:cubicBezTo>
                    <a:cubicBezTo>
                      <a:pt x="13479" y="88140"/>
                      <a:pt x="-1575" y="66889"/>
                      <a:pt x="0" y="4322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484064806">
                      <a:custGeom>
                        <a:avLst/>
                        <a:gdLst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8087" h="188087" fill="none" extrusionOk="0">
                            <a:moveTo>
                              <a:pt x="0" y="94043"/>
                            </a:moveTo>
                            <a:cubicBezTo>
                              <a:pt x="-15037" y="36792"/>
                              <a:pt x="54602" y="-7909"/>
                              <a:pt x="94043" y="0"/>
                            </a:cubicBezTo>
                            <a:cubicBezTo>
                              <a:pt x="142587" y="-6070"/>
                              <a:pt x="171776" y="46239"/>
                              <a:pt x="188087" y="94043"/>
                            </a:cubicBezTo>
                            <a:cubicBezTo>
                              <a:pt x="178896" y="164505"/>
                              <a:pt x="133958" y="177868"/>
                              <a:pt x="94043" y="188087"/>
                            </a:cubicBezTo>
                            <a:cubicBezTo>
                              <a:pt x="48685" y="194730"/>
                              <a:pt x="-8170" y="147501"/>
                              <a:pt x="0" y="94043"/>
                            </a:cubicBezTo>
                            <a:close/>
                          </a:path>
                          <a:path w="188087" h="188087" stroke="0" extrusionOk="0">
                            <a:moveTo>
                              <a:pt x="0" y="94043"/>
                            </a:moveTo>
                            <a:cubicBezTo>
                              <a:pt x="-1053" y="44861"/>
                              <a:pt x="36006" y="11799"/>
                              <a:pt x="94043" y="0"/>
                            </a:cubicBezTo>
                            <a:cubicBezTo>
                              <a:pt x="154541" y="-4656"/>
                              <a:pt x="196520" y="37763"/>
                              <a:pt x="188087" y="94043"/>
                            </a:cubicBezTo>
                            <a:cubicBezTo>
                              <a:pt x="192740" y="145054"/>
                              <a:pt x="127631" y="182995"/>
                              <a:pt x="94043" y="188087"/>
                            </a:cubicBezTo>
                            <a:cubicBezTo>
                              <a:pt x="23135" y="179421"/>
                              <a:pt x="-9181" y="148684"/>
                              <a:pt x="0" y="94043"/>
                            </a:cubicBezTo>
                            <a:close/>
                          </a:path>
                          <a:path w="188087" h="188087" fill="none" stroke="0" extrusionOk="0">
                            <a:moveTo>
                              <a:pt x="0" y="94043"/>
                            </a:moveTo>
                            <a:cubicBezTo>
                              <a:pt x="-18395" y="31199"/>
                              <a:pt x="48170" y="-377"/>
                              <a:pt x="94043" y="0"/>
                            </a:cubicBezTo>
                            <a:cubicBezTo>
                              <a:pt x="143979" y="-6329"/>
                              <a:pt x="175087" y="44486"/>
                              <a:pt x="188087" y="94043"/>
                            </a:cubicBezTo>
                            <a:cubicBezTo>
                              <a:pt x="184744" y="156698"/>
                              <a:pt x="134132" y="180627"/>
                              <a:pt x="94043" y="188087"/>
                            </a:cubicBezTo>
                            <a:cubicBezTo>
                              <a:pt x="30315" y="193345"/>
                              <a:pt x="-14036" y="144684"/>
                              <a:pt x="0" y="9404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6C2139B-C50C-46E7-B40D-BA7D118ECD6A}"/>
                  </a:ext>
                </a:extLst>
              </p:cNvPr>
              <p:cNvSpPr/>
              <p:nvPr/>
            </p:nvSpPr>
            <p:spPr>
              <a:xfrm>
                <a:off x="2408350" y="5741252"/>
                <a:ext cx="86440" cy="86440"/>
              </a:xfrm>
              <a:custGeom>
                <a:avLst/>
                <a:gdLst>
                  <a:gd name="connsiteX0" fmla="*/ 0 w 86440"/>
                  <a:gd name="connsiteY0" fmla="*/ 43220 h 86440"/>
                  <a:gd name="connsiteX1" fmla="*/ 43220 w 86440"/>
                  <a:gd name="connsiteY1" fmla="*/ 0 h 86440"/>
                  <a:gd name="connsiteX2" fmla="*/ 86440 w 86440"/>
                  <a:gd name="connsiteY2" fmla="*/ 43220 h 86440"/>
                  <a:gd name="connsiteX3" fmla="*/ 43220 w 86440"/>
                  <a:gd name="connsiteY3" fmla="*/ 86440 h 86440"/>
                  <a:gd name="connsiteX4" fmla="*/ 0 w 86440"/>
                  <a:gd name="connsiteY4" fmla="*/ 43220 h 8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40" h="86440" fill="none" extrusionOk="0">
                    <a:moveTo>
                      <a:pt x="0" y="43220"/>
                    </a:moveTo>
                    <a:cubicBezTo>
                      <a:pt x="6065" y="21764"/>
                      <a:pt x="17190" y="-2368"/>
                      <a:pt x="43220" y="0"/>
                    </a:cubicBezTo>
                    <a:cubicBezTo>
                      <a:pt x="62737" y="852"/>
                      <a:pt x="84573" y="23637"/>
                      <a:pt x="86440" y="43220"/>
                    </a:cubicBezTo>
                    <a:cubicBezTo>
                      <a:pt x="88381" y="62033"/>
                      <a:pt x="66214" y="85885"/>
                      <a:pt x="43220" y="86440"/>
                    </a:cubicBezTo>
                    <a:cubicBezTo>
                      <a:pt x="20762" y="84190"/>
                      <a:pt x="-416" y="64803"/>
                      <a:pt x="0" y="43220"/>
                    </a:cubicBezTo>
                    <a:close/>
                  </a:path>
                  <a:path w="86440" h="86440" stroke="0" extrusionOk="0">
                    <a:moveTo>
                      <a:pt x="0" y="43220"/>
                    </a:moveTo>
                    <a:cubicBezTo>
                      <a:pt x="-4905" y="15820"/>
                      <a:pt x="13161" y="1180"/>
                      <a:pt x="43220" y="0"/>
                    </a:cubicBezTo>
                    <a:cubicBezTo>
                      <a:pt x="64101" y="609"/>
                      <a:pt x="84299" y="21209"/>
                      <a:pt x="86440" y="43220"/>
                    </a:cubicBezTo>
                    <a:cubicBezTo>
                      <a:pt x="89796" y="72506"/>
                      <a:pt x="66186" y="85174"/>
                      <a:pt x="43220" y="86440"/>
                    </a:cubicBezTo>
                    <a:cubicBezTo>
                      <a:pt x="19004" y="81875"/>
                      <a:pt x="-2124" y="66769"/>
                      <a:pt x="0" y="4322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542532869">
                      <a:custGeom>
                        <a:avLst/>
                        <a:gdLst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8087" h="188087" fill="none" extrusionOk="0">
                            <a:moveTo>
                              <a:pt x="0" y="94043"/>
                            </a:moveTo>
                            <a:cubicBezTo>
                              <a:pt x="27292" y="52965"/>
                              <a:pt x="34047" y="-8834"/>
                              <a:pt x="94043" y="0"/>
                            </a:cubicBezTo>
                            <a:cubicBezTo>
                              <a:pt x="133998" y="2345"/>
                              <a:pt x="181380" y="57504"/>
                              <a:pt x="188087" y="94043"/>
                            </a:cubicBezTo>
                            <a:cubicBezTo>
                              <a:pt x="197284" y="122021"/>
                              <a:pt x="139703" y="184110"/>
                              <a:pt x="94043" y="188087"/>
                            </a:cubicBezTo>
                            <a:cubicBezTo>
                              <a:pt x="46078" y="181754"/>
                              <a:pt x="-2463" y="132436"/>
                              <a:pt x="0" y="94043"/>
                            </a:cubicBezTo>
                            <a:close/>
                          </a:path>
                          <a:path w="188087" h="188087" stroke="0" extrusionOk="0">
                            <a:moveTo>
                              <a:pt x="0" y="94043"/>
                            </a:moveTo>
                            <a:cubicBezTo>
                              <a:pt x="-8008" y="25463"/>
                              <a:pt x="40891" y="4089"/>
                              <a:pt x="94043" y="0"/>
                            </a:cubicBezTo>
                            <a:cubicBezTo>
                              <a:pt x="147580" y="-1161"/>
                              <a:pt x="176539" y="43458"/>
                              <a:pt x="188087" y="94043"/>
                            </a:cubicBezTo>
                            <a:cubicBezTo>
                              <a:pt x="198117" y="151352"/>
                              <a:pt x="135043" y="183164"/>
                              <a:pt x="94043" y="188087"/>
                            </a:cubicBezTo>
                            <a:cubicBezTo>
                              <a:pt x="31384" y="187402"/>
                              <a:pt x="-11631" y="140038"/>
                              <a:pt x="0" y="94043"/>
                            </a:cubicBezTo>
                            <a:close/>
                          </a:path>
                          <a:path w="188087" h="188087" fill="none" stroke="0" extrusionOk="0">
                            <a:moveTo>
                              <a:pt x="0" y="94043"/>
                            </a:moveTo>
                            <a:cubicBezTo>
                              <a:pt x="7199" y="43041"/>
                              <a:pt x="27802" y="-3322"/>
                              <a:pt x="94043" y="0"/>
                            </a:cubicBezTo>
                            <a:cubicBezTo>
                              <a:pt x="131417" y="2891"/>
                              <a:pt x="177168" y="57386"/>
                              <a:pt x="188087" y="94043"/>
                            </a:cubicBezTo>
                            <a:cubicBezTo>
                              <a:pt x="198441" y="144874"/>
                              <a:pt x="140257" y="181530"/>
                              <a:pt x="94043" y="188087"/>
                            </a:cubicBezTo>
                            <a:cubicBezTo>
                              <a:pt x="44951" y="180223"/>
                              <a:pt x="-11944" y="139336"/>
                              <a:pt x="0" y="9404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E14153-D98C-46B7-BAE3-3FD57EE19439}"/>
                  </a:ext>
                </a:extLst>
              </p:cNvPr>
              <p:cNvSpPr/>
              <p:nvPr/>
            </p:nvSpPr>
            <p:spPr>
              <a:xfrm>
                <a:off x="2289611" y="5286424"/>
                <a:ext cx="86440" cy="86440"/>
              </a:xfrm>
              <a:custGeom>
                <a:avLst/>
                <a:gdLst>
                  <a:gd name="connsiteX0" fmla="*/ 0 w 86440"/>
                  <a:gd name="connsiteY0" fmla="*/ 43220 h 86440"/>
                  <a:gd name="connsiteX1" fmla="*/ 43220 w 86440"/>
                  <a:gd name="connsiteY1" fmla="*/ 0 h 86440"/>
                  <a:gd name="connsiteX2" fmla="*/ 86440 w 86440"/>
                  <a:gd name="connsiteY2" fmla="*/ 43220 h 86440"/>
                  <a:gd name="connsiteX3" fmla="*/ 43220 w 86440"/>
                  <a:gd name="connsiteY3" fmla="*/ 86440 h 86440"/>
                  <a:gd name="connsiteX4" fmla="*/ 0 w 86440"/>
                  <a:gd name="connsiteY4" fmla="*/ 43220 h 8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40" h="86440" fill="none" extrusionOk="0">
                    <a:moveTo>
                      <a:pt x="0" y="43220"/>
                    </a:moveTo>
                    <a:cubicBezTo>
                      <a:pt x="1156" y="19113"/>
                      <a:pt x="22556" y="2206"/>
                      <a:pt x="43220" y="0"/>
                    </a:cubicBezTo>
                    <a:cubicBezTo>
                      <a:pt x="72925" y="2862"/>
                      <a:pt x="83741" y="23182"/>
                      <a:pt x="86440" y="43220"/>
                    </a:cubicBezTo>
                    <a:cubicBezTo>
                      <a:pt x="89300" y="68351"/>
                      <a:pt x="64684" y="80052"/>
                      <a:pt x="43220" y="86440"/>
                    </a:cubicBezTo>
                    <a:cubicBezTo>
                      <a:pt x="25326" y="89164"/>
                      <a:pt x="2285" y="64717"/>
                      <a:pt x="0" y="43220"/>
                    </a:cubicBezTo>
                    <a:close/>
                  </a:path>
                  <a:path w="86440" h="86440" stroke="0" extrusionOk="0">
                    <a:moveTo>
                      <a:pt x="0" y="43220"/>
                    </a:moveTo>
                    <a:cubicBezTo>
                      <a:pt x="-885" y="20759"/>
                      <a:pt x="20552" y="2770"/>
                      <a:pt x="43220" y="0"/>
                    </a:cubicBezTo>
                    <a:cubicBezTo>
                      <a:pt x="67916" y="-1759"/>
                      <a:pt x="87082" y="19520"/>
                      <a:pt x="86440" y="43220"/>
                    </a:cubicBezTo>
                    <a:cubicBezTo>
                      <a:pt x="85188" y="66601"/>
                      <a:pt x="62443" y="88685"/>
                      <a:pt x="43220" y="86440"/>
                    </a:cubicBezTo>
                    <a:cubicBezTo>
                      <a:pt x="18895" y="82757"/>
                      <a:pt x="-3801" y="62181"/>
                      <a:pt x="0" y="4322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4162867422">
                      <a:custGeom>
                        <a:avLst/>
                        <a:gdLst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8087" h="188087" fill="none" extrusionOk="0">
                            <a:moveTo>
                              <a:pt x="0" y="94043"/>
                            </a:moveTo>
                            <a:cubicBezTo>
                              <a:pt x="14676" y="39099"/>
                              <a:pt x="59694" y="12105"/>
                              <a:pt x="94043" y="0"/>
                            </a:cubicBezTo>
                            <a:cubicBezTo>
                              <a:pt x="164776" y="9218"/>
                              <a:pt x="181038" y="52112"/>
                              <a:pt x="188087" y="94043"/>
                            </a:cubicBezTo>
                            <a:cubicBezTo>
                              <a:pt x="197382" y="150080"/>
                              <a:pt x="140200" y="172735"/>
                              <a:pt x="94043" y="188087"/>
                            </a:cubicBezTo>
                            <a:cubicBezTo>
                              <a:pt x="67136" y="199497"/>
                              <a:pt x="14001" y="131443"/>
                              <a:pt x="0" y="94043"/>
                            </a:cubicBezTo>
                            <a:close/>
                          </a:path>
                          <a:path w="188087" h="188087" stroke="0" extrusionOk="0">
                            <a:moveTo>
                              <a:pt x="0" y="94043"/>
                            </a:moveTo>
                            <a:cubicBezTo>
                              <a:pt x="-1799" y="51030"/>
                              <a:pt x="46817" y="2347"/>
                              <a:pt x="94043" y="0"/>
                            </a:cubicBezTo>
                            <a:cubicBezTo>
                              <a:pt x="147153" y="-1310"/>
                              <a:pt x="177868" y="51984"/>
                              <a:pt x="188087" y="94043"/>
                            </a:cubicBezTo>
                            <a:cubicBezTo>
                              <a:pt x="189982" y="148284"/>
                              <a:pt x="133994" y="195028"/>
                              <a:pt x="94043" y="188087"/>
                            </a:cubicBezTo>
                            <a:cubicBezTo>
                              <a:pt x="39063" y="190749"/>
                              <a:pt x="-5834" y="144451"/>
                              <a:pt x="0" y="94043"/>
                            </a:cubicBezTo>
                            <a:close/>
                          </a:path>
                          <a:path w="188087" h="188087" fill="none" stroke="0" extrusionOk="0">
                            <a:moveTo>
                              <a:pt x="0" y="94043"/>
                            </a:moveTo>
                            <a:cubicBezTo>
                              <a:pt x="-4415" y="52622"/>
                              <a:pt x="49930" y="6758"/>
                              <a:pt x="94043" y="0"/>
                            </a:cubicBezTo>
                            <a:cubicBezTo>
                              <a:pt x="161244" y="764"/>
                              <a:pt x="187868" y="51939"/>
                              <a:pt x="188087" y="94043"/>
                            </a:cubicBezTo>
                            <a:cubicBezTo>
                              <a:pt x="189487" y="146842"/>
                              <a:pt x="127856" y="180416"/>
                              <a:pt x="94043" y="188087"/>
                            </a:cubicBezTo>
                            <a:cubicBezTo>
                              <a:pt x="53546" y="181395"/>
                              <a:pt x="-721" y="133468"/>
                              <a:pt x="0" y="9404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E842D2C-0473-423A-B1E0-687099468E90}"/>
                  </a:ext>
                </a:extLst>
              </p:cNvPr>
              <p:cNvSpPr/>
              <p:nvPr/>
            </p:nvSpPr>
            <p:spPr>
              <a:xfrm>
                <a:off x="2151759" y="5742710"/>
                <a:ext cx="136289" cy="136289"/>
              </a:xfrm>
              <a:custGeom>
                <a:avLst/>
                <a:gdLst>
                  <a:gd name="connsiteX0" fmla="*/ 0 w 136289"/>
                  <a:gd name="connsiteY0" fmla="*/ 68145 h 136289"/>
                  <a:gd name="connsiteX1" fmla="*/ 68145 w 136289"/>
                  <a:gd name="connsiteY1" fmla="*/ 0 h 136289"/>
                  <a:gd name="connsiteX2" fmla="*/ 136290 w 136289"/>
                  <a:gd name="connsiteY2" fmla="*/ 68145 h 136289"/>
                  <a:gd name="connsiteX3" fmla="*/ 68145 w 136289"/>
                  <a:gd name="connsiteY3" fmla="*/ 136290 h 136289"/>
                  <a:gd name="connsiteX4" fmla="*/ 0 w 136289"/>
                  <a:gd name="connsiteY4" fmla="*/ 68145 h 1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89" h="136289" fill="none" extrusionOk="0">
                    <a:moveTo>
                      <a:pt x="0" y="68145"/>
                    </a:moveTo>
                    <a:cubicBezTo>
                      <a:pt x="-7308" y="28788"/>
                      <a:pt x="27010" y="-9122"/>
                      <a:pt x="68145" y="0"/>
                    </a:cubicBezTo>
                    <a:cubicBezTo>
                      <a:pt x="112782" y="-1730"/>
                      <a:pt x="135899" y="25936"/>
                      <a:pt x="136290" y="68145"/>
                    </a:cubicBezTo>
                    <a:cubicBezTo>
                      <a:pt x="140073" y="100887"/>
                      <a:pt x="100990" y="134176"/>
                      <a:pt x="68145" y="136290"/>
                    </a:cubicBezTo>
                    <a:cubicBezTo>
                      <a:pt x="29051" y="139029"/>
                      <a:pt x="4181" y="114858"/>
                      <a:pt x="0" y="68145"/>
                    </a:cubicBezTo>
                    <a:close/>
                  </a:path>
                  <a:path w="136289" h="136289" stroke="0" extrusionOk="0">
                    <a:moveTo>
                      <a:pt x="0" y="68145"/>
                    </a:moveTo>
                    <a:cubicBezTo>
                      <a:pt x="-953" y="27915"/>
                      <a:pt x="29485" y="1914"/>
                      <a:pt x="68145" y="0"/>
                    </a:cubicBezTo>
                    <a:cubicBezTo>
                      <a:pt x="104985" y="-261"/>
                      <a:pt x="137460" y="39360"/>
                      <a:pt x="136290" y="68145"/>
                    </a:cubicBezTo>
                    <a:cubicBezTo>
                      <a:pt x="126665" y="106686"/>
                      <a:pt x="100112" y="135808"/>
                      <a:pt x="68145" y="136290"/>
                    </a:cubicBezTo>
                    <a:cubicBezTo>
                      <a:pt x="22673" y="134245"/>
                      <a:pt x="-3130" y="96956"/>
                      <a:pt x="0" y="68145"/>
                    </a:cubicBezTo>
                    <a:close/>
                  </a:path>
                </a:pathLst>
              </a:custGeom>
              <a:solidFill>
                <a:srgbClr val="0BB5DD"/>
              </a:solidFill>
              <a:ln w="12700" cap="flat" cmpd="sng" algn="ctr">
                <a:solidFill>
                  <a:srgbClr val="0BB5DD"/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809797136">
                      <a:custGeom>
                        <a:avLst/>
                        <a:gdLst>
                          <a:gd name="connsiteX0" fmla="*/ 0 w 296554"/>
                          <a:gd name="connsiteY0" fmla="*/ 148278 h 296554"/>
                          <a:gd name="connsiteX1" fmla="*/ 148278 w 296554"/>
                          <a:gd name="connsiteY1" fmla="*/ 0 h 296554"/>
                          <a:gd name="connsiteX2" fmla="*/ 296556 w 296554"/>
                          <a:gd name="connsiteY2" fmla="*/ 148278 h 296554"/>
                          <a:gd name="connsiteX3" fmla="*/ 148278 w 296554"/>
                          <a:gd name="connsiteY3" fmla="*/ 296556 h 296554"/>
                          <a:gd name="connsiteX4" fmla="*/ 0 w 296554"/>
                          <a:gd name="connsiteY4" fmla="*/ 148278 h 296554"/>
                          <a:gd name="connsiteX0" fmla="*/ 0 w 296554"/>
                          <a:gd name="connsiteY0" fmla="*/ 148278 h 296554"/>
                          <a:gd name="connsiteX1" fmla="*/ 148278 w 296554"/>
                          <a:gd name="connsiteY1" fmla="*/ 0 h 296554"/>
                          <a:gd name="connsiteX2" fmla="*/ 296556 w 296554"/>
                          <a:gd name="connsiteY2" fmla="*/ 148278 h 296554"/>
                          <a:gd name="connsiteX3" fmla="*/ 148278 w 296554"/>
                          <a:gd name="connsiteY3" fmla="*/ 296556 h 296554"/>
                          <a:gd name="connsiteX4" fmla="*/ 0 w 296554"/>
                          <a:gd name="connsiteY4" fmla="*/ 148278 h 296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6554" h="296554" fill="none" extrusionOk="0">
                            <a:moveTo>
                              <a:pt x="0" y="148278"/>
                            </a:moveTo>
                            <a:cubicBezTo>
                              <a:pt x="-35105" y="58115"/>
                              <a:pt x="50354" y="-41787"/>
                              <a:pt x="148278" y="0"/>
                            </a:cubicBezTo>
                            <a:cubicBezTo>
                              <a:pt x="253963" y="-5880"/>
                              <a:pt x="294658" y="44182"/>
                              <a:pt x="296556" y="148278"/>
                            </a:cubicBezTo>
                            <a:cubicBezTo>
                              <a:pt x="307787" y="215642"/>
                              <a:pt x="202454" y="284323"/>
                              <a:pt x="148278" y="296556"/>
                            </a:cubicBezTo>
                            <a:cubicBezTo>
                              <a:pt x="62014" y="304764"/>
                              <a:pt x="15346" y="263489"/>
                              <a:pt x="0" y="148278"/>
                            </a:cubicBezTo>
                            <a:close/>
                          </a:path>
                          <a:path w="296554" h="296554" stroke="0" extrusionOk="0">
                            <a:moveTo>
                              <a:pt x="0" y="148278"/>
                            </a:moveTo>
                            <a:cubicBezTo>
                              <a:pt x="9160" y="59970"/>
                              <a:pt x="64381" y="-1164"/>
                              <a:pt x="148278" y="0"/>
                            </a:cubicBezTo>
                            <a:cubicBezTo>
                              <a:pt x="221272" y="-1067"/>
                              <a:pt x="299119" y="78751"/>
                              <a:pt x="296556" y="148278"/>
                            </a:cubicBezTo>
                            <a:cubicBezTo>
                              <a:pt x="270914" y="231049"/>
                              <a:pt x="214732" y="288136"/>
                              <a:pt x="148278" y="296556"/>
                            </a:cubicBezTo>
                            <a:cubicBezTo>
                              <a:pt x="54220" y="291882"/>
                              <a:pt x="-9349" y="202376"/>
                              <a:pt x="0" y="148278"/>
                            </a:cubicBezTo>
                            <a:close/>
                          </a:path>
                          <a:path w="296554" h="296554" fill="none" stroke="0" extrusionOk="0">
                            <a:moveTo>
                              <a:pt x="0" y="148278"/>
                            </a:moveTo>
                            <a:cubicBezTo>
                              <a:pt x="-22445" y="44820"/>
                              <a:pt x="47458" y="1282"/>
                              <a:pt x="148278" y="0"/>
                            </a:cubicBezTo>
                            <a:cubicBezTo>
                              <a:pt x="223958" y="-10815"/>
                              <a:pt x="296910" y="65551"/>
                              <a:pt x="296556" y="148278"/>
                            </a:cubicBezTo>
                            <a:cubicBezTo>
                              <a:pt x="283784" y="221500"/>
                              <a:pt x="212609" y="291350"/>
                              <a:pt x="148278" y="296556"/>
                            </a:cubicBezTo>
                            <a:cubicBezTo>
                              <a:pt x="51645" y="299498"/>
                              <a:pt x="4188" y="236081"/>
                              <a:pt x="0" y="14827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9DA805E-BFBA-45DD-BE19-86FF234130E7}"/>
                  </a:ext>
                </a:extLst>
              </p:cNvPr>
              <p:cNvSpPr/>
              <p:nvPr/>
            </p:nvSpPr>
            <p:spPr>
              <a:xfrm>
                <a:off x="2217250" y="6255028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-4888" y="16667"/>
                      <a:pt x="23830" y="407"/>
                      <a:pt x="42886" y="0"/>
                    </a:cubicBezTo>
                    <a:cubicBezTo>
                      <a:pt x="67792" y="1287"/>
                      <a:pt x="83283" y="23711"/>
                      <a:pt x="85772" y="42886"/>
                    </a:cubicBezTo>
                    <a:cubicBezTo>
                      <a:pt x="86918" y="66020"/>
                      <a:pt x="65254" y="90698"/>
                      <a:pt x="42886" y="85772"/>
                    </a:cubicBezTo>
                    <a:cubicBezTo>
                      <a:pt x="18206" y="85768"/>
                      <a:pt x="-5184" y="64791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-5447" y="16364"/>
                      <a:pt x="18138" y="326"/>
                      <a:pt x="42886" y="0"/>
                    </a:cubicBezTo>
                    <a:cubicBezTo>
                      <a:pt x="69355" y="4103"/>
                      <a:pt x="80588" y="16241"/>
                      <a:pt x="85772" y="42886"/>
                    </a:cubicBezTo>
                    <a:cubicBezTo>
                      <a:pt x="83402" y="61136"/>
                      <a:pt x="65898" y="82921"/>
                      <a:pt x="42886" y="85772"/>
                    </a:cubicBezTo>
                    <a:cubicBezTo>
                      <a:pt x="16988" y="82421"/>
                      <a:pt x="2236" y="62904"/>
                      <a:pt x="0" y="42886"/>
                    </a:cubicBezTo>
                    <a:close/>
                  </a:path>
                </a:pathLst>
              </a:custGeom>
              <a:solidFill>
                <a:srgbClr val="0BB5DD"/>
              </a:solidFill>
              <a:ln w="12700" cap="flat" cmpd="sng" algn="ctr">
                <a:solidFill>
                  <a:srgbClr val="0BB5DD"/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51637728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-21016" y="30886"/>
                              <a:pt x="56172" y="1264"/>
                              <a:pt x="93316" y="0"/>
                            </a:cubicBezTo>
                            <a:cubicBezTo>
                              <a:pt x="154644" y="10317"/>
                              <a:pt x="178793" y="55984"/>
                              <a:pt x="186633" y="93316"/>
                            </a:cubicBezTo>
                            <a:cubicBezTo>
                              <a:pt x="190210" y="143133"/>
                              <a:pt x="139368" y="207146"/>
                              <a:pt x="93316" y="186633"/>
                            </a:cubicBezTo>
                            <a:cubicBezTo>
                              <a:pt x="28315" y="186579"/>
                              <a:pt x="-24244" y="136528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-16930" y="37052"/>
                              <a:pt x="34214" y="-12897"/>
                              <a:pt x="93316" y="0"/>
                            </a:cubicBezTo>
                            <a:cubicBezTo>
                              <a:pt x="152559" y="-1658"/>
                              <a:pt x="173471" y="31916"/>
                              <a:pt x="186633" y="93316"/>
                            </a:cubicBezTo>
                            <a:cubicBezTo>
                              <a:pt x="174974" y="137978"/>
                              <a:pt x="134921" y="191540"/>
                              <a:pt x="93316" y="186633"/>
                            </a:cubicBezTo>
                            <a:cubicBezTo>
                              <a:pt x="36518" y="178300"/>
                              <a:pt x="-7209" y="141514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18161" y="32347"/>
                              <a:pt x="41342" y="4109"/>
                              <a:pt x="93316" y="0"/>
                            </a:cubicBezTo>
                            <a:cubicBezTo>
                              <a:pt x="153177" y="11153"/>
                              <a:pt x="173425" y="47144"/>
                              <a:pt x="186633" y="93316"/>
                            </a:cubicBezTo>
                            <a:cubicBezTo>
                              <a:pt x="185688" y="135770"/>
                              <a:pt x="140939" y="192913"/>
                              <a:pt x="93316" y="186633"/>
                            </a:cubicBezTo>
                            <a:cubicBezTo>
                              <a:pt x="31677" y="174607"/>
                              <a:pt x="-4841" y="130418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1C13FF7-6CEF-4820-B187-7060A8EC1844}"/>
                  </a:ext>
                </a:extLst>
              </p:cNvPr>
              <p:cNvSpPr/>
              <p:nvPr/>
            </p:nvSpPr>
            <p:spPr>
              <a:xfrm>
                <a:off x="2279039" y="4488598"/>
                <a:ext cx="136289" cy="136289"/>
              </a:xfrm>
              <a:custGeom>
                <a:avLst/>
                <a:gdLst>
                  <a:gd name="connsiteX0" fmla="*/ 0 w 136289"/>
                  <a:gd name="connsiteY0" fmla="*/ 68145 h 136289"/>
                  <a:gd name="connsiteX1" fmla="*/ 68145 w 136289"/>
                  <a:gd name="connsiteY1" fmla="*/ 0 h 136289"/>
                  <a:gd name="connsiteX2" fmla="*/ 136290 w 136289"/>
                  <a:gd name="connsiteY2" fmla="*/ 68145 h 136289"/>
                  <a:gd name="connsiteX3" fmla="*/ 68145 w 136289"/>
                  <a:gd name="connsiteY3" fmla="*/ 136290 h 136289"/>
                  <a:gd name="connsiteX4" fmla="*/ 0 w 136289"/>
                  <a:gd name="connsiteY4" fmla="*/ 68145 h 1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89" h="136289" fill="none" extrusionOk="0">
                    <a:moveTo>
                      <a:pt x="0" y="68145"/>
                    </a:moveTo>
                    <a:cubicBezTo>
                      <a:pt x="2748" y="31993"/>
                      <a:pt x="30013" y="-1077"/>
                      <a:pt x="68145" y="0"/>
                    </a:cubicBezTo>
                    <a:cubicBezTo>
                      <a:pt x="95636" y="-974"/>
                      <a:pt x="141150" y="23507"/>
                      <a:pt x="136290" y="68145"/>
                    </a:cubicBezTo>
                    <a:cubicBezTo>
                      <a:pt x="146606" y="106377"/>
                      <a:pt x="99695" y="143039"/>
                      <a:pt x="68145" y="136290"/>
                    </a:cubicBezTo>
                    <a:cubicBezTo>
                      <a:pt x="26713" y="136342"/>
                      <a:pt x="3694" y="112685"/>
                      <a:pt x="0" y="68145"/>
                    </a:cubicBezTo>
                    <a:close/>
                  </a:path>
                  <a:path w="136289" h="136289" stroke="0" extrusionOk="0">
                    <a:moveTo>
                      <a:pt x="0" y="68145"/>
                    </a:moveTo>
                    <a:cubicBezTo>
                      <a:pt x="8594" y="26829"/>
                      <a:pt x="26221" y="-6261"/>
                      <a:pt x="68145" y="0"/>
                    </a:cubicBezTo>
                    <a:cubicBezTo>
                      <a:pt x="105724" y="9936"/>
                      <a:pt x="134221" y="22235"/>
                      <a:pt x="136290" y="68145"/>
                    </a:cubicBezTo>
                    <a:cubicBezTo>
                      <a:pt x="135031" y="97406"/>
                      <a:pt x="102980" y="129128"/>
                      <a:pt x="68145" y="136290"/>
                    </a:cubicBezTo>
                    <a:cubicBezTo>
                      <a:pt x="29223" y="142694"/>
                      <a:pt x="1195" y="102766"/>
                      <a:pt x="0" y="68145"/>
                    </a:cubicBezTo>
                    <a:close/>
                  </a:path>
                </a:pathLst>
              </a:custGeom>
              <a:solidFill>
                <a:srgbClr val="0BB5DD"/>
              </a:solidFill>
              <a:ln w="12700" cap="flat" cmpd="sng" algn="ctr">
                <a:solidFill>
                  <a:srgbClr val="0BB5DD"/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148617238">
                      <a:custGeom>
                        <a:avLst/>
                        <a:gdLst>
                          <a:gd name="connsiteX0" fmla="*/ 0 w 296554"/>
                          <a:gd name="connsiteY0" fmla="*/ 148278 h 296554"/>
                          <a:gd name="connsiteX1" fmla="*/ 148278 w 296554"/>
                          <a:gd name="connsiteY1" fmla="*/ 0 h 296554"/>
                          <a:gd name="connsiteX2" fmla="*/ 296556 w 296554"/>
                          <a:gd name="connsiteY2" fmla="*/ 148278 h 296554"/>
                          <a:gd name="connsiteX3" fmla="*/ 148278 w 296554"/>
                          <a:gd name="connsiteY3" fmla="*/ 296556 h 296554"/>
                          <a:gd name="connsiteX4" fmla="*/ 0 w 296554"/>
                          <a:gd name="connsiteY4" fmla="*/ 148278 h 296554"/>
                          <a:gd name="connsiteX0" fmla="*/ 0 w 296554"/>
                          <a:gd name="connsiteY0" fmla="*/ 148278 h 296554"/>
                          <a:gd name="connsiteX1" fmla="*/ 148278 w 296554"/>
                          <a:gd name="connsiteY1" fmla="*/ 0 h 296554"/>
                          <a:gd name="connsiteX2" fmla="*/ 296556 w 296554"/>
                          <a:gd name="connsiteY2" fmla="*/ 148278 h 296554"/>
                          <a:gd name="connsiteX3" fmla="*/ 148278 w 296554"/>
                          <a:gd name="connsiteY3" fmla="*/ 296556 h 296554"/>
                          <a:gd name="connsiteX4" fmla="*/ 0 w 296554"/>
                          <a:gd name="connsiteY4" fmla="*/ 148278 h 296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6554" h="296554" fill="none" extrusionOk="0">
                            <a:moveTo>
                              <a:pt x="0" y="148278"/>
                            </a:moveTo>
                            <a:cubicBezTo>
                              <a:pt x="9512" y="71521"/>
                              <a:pt x="58912" y="-16211"/>
                              <a:pt x="148278" y="0"/>
                            </a:cubicBezTo>
                            <a:cubicBezTo>
                              <a:pt x="197893" y="-3100"/>
                              <a:pt x="314102" y="41104"/>
                              <a:pt x="296556" y="148278"/>
                            </a:cubicBezTo>
                            <a:cubicBezTo>
                              <a:pt x="336084" y="232455"/>
                              <a:pt x="206125" y="323222"/>
                              <a:pt x="148278" y="296556"/>
                            </a:cubicBezTo>
                            <a:cubicBezTo>
                              <a:pt x="46092" y="296834"/>
                              <a:pt x="9527" y="247979"/>
                              <a:pt x="0" y="148278"/>
                            </a:cubicBezTo>
                            <a:close/>
                          </a:path>
                          <a:path w="296554" h="296554" stroke="0" extrusionOk="0">
                            <a:moveTo>
                              <a:pt x="0" y="148278"/>
                            </a:moveTo>
                            <a:cubicBezTo>
                              <a:pt x="17132" y="57636"/>
                              <a:pt x="71254" y="-13383"/>
                              <a:pt x="148278" y="0"/>
                            </a:cubicBezTo>
                            <a:cubicBezTo>
                              <a:pt x="239436" y="31152"/>
                              <a:pt x="293580" y="48810"/>
                              <a:pt x="296556" y="148278"/>
                            </a:cubicBezTo>
                            <a:cubicBezTo>
                              <a:pt x="287395" y="205835"/>
                              <a:pt x="222896" y="274818"/>
                              <a:pt x="148278" y="296556"/>
                            </a:cubicBezTo>
                            <a:cubicBezTo>
                              <a:pt x="54491" y="310627"/>
                              <a:pt x="17280" y="213243"/>
                              <a:pt x="0" y="148278"/>
                            </a:cubicBezTo>
                            <a:close/>
                          </a:path>
                          <a:path w="296554" h="296554" fill="none" stroke="0" extrusionOk="0">
                            <a:moveTo>
                              <a:pt x="0" y="148278"/>
                            </a:moveTo>
                            <a:cubicBezTo>
                              <a:pt x="17950" y="64486"/>
                              <a:pt x="55598" y="-16514"/>
                              <a:pt x="148278" y="0"/>
                            </a:cubicBezTo>
                            <a:cubicBezTo>
                              <a:pt x="208061" y="4020"/>
                              <a:pt x="303672" y="37316"/>
                              <a:pt x="296556" y="148278"/>
                            </a:cubicBezTo>
                            <a:cubicBezTo>
                              <a:pt x="316531" y="215028"/>
                              <a:pt x="211407" y="297121"/>
                              <a:pt x="148278" y="296556"/>
                            </a:cubicBezTo>
                            <a:cubicBezTo>
                              <a:pt x="54749" y="313469"/>
                              <a:pt x="9353" y="241873"/>
                              <a:pt x="0" y="14827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AD7BEF6-201C-4C15-AA81-2D66CA33986F}"/>
                  </a:ext>
                </a:extLst>
              </p:cNvPr>
              <p:cNvSpPr/>
              <p:nvPr/>
            </p:nvSpPr>
            <p:spPr>
              <a:xfrm>
                <a:off x="1865383" y="4538785"/>
                <a:ext cx="168371" cy="168371"/>
              </a:xfrm>
              <a:custGeom>
                <a:avLst/>
                <a:gdLst>
                  <a:gd name="connsiteX0" fmla="*/ 0 w 168371"/>
                  <a:gd name="connsiteY0" fmla="*/ 84186 h 168371"/>
                  <a:gd name="connsiteX1" fmla="*/ 84186 w 168371"/>
                  <a:gd name="connsiteY1" fmla="*/ 0 h 168371"/>
                  <a:gd name="connsiteX2" fmla="*/ 168372 w 168371"/>
                  <a:gd name="connsiteY2" fmla="*/ 84186 h 168371"/>
                  <a:gd name="connsiteX3" fmla="*/ 84186 w 168371"/>
                  <a:gd name="connsiteY3" fmla="*/ 168372 h 168371"/>
                  <a:gd name="connsiteX4" fmla="*/ 0 w 168371"/>
                  <a:gd name="connsiteY4" fmla="*/ 84186 h 16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371" h="168371" fill="none" extrusionOk="0">
                    <a:moveTo>
                      <a:pt x="0" y="84186"/>
                    </a:moveTo>
                    <a:cubicBezTo>
                      <a:pt x="-3397" y="36618"/>
                      <a:pt x="45306" y="-10309"/>
                      <a:pt x="84186" y="0"/>
                    </a:cubicBezTo>
                    <a:cubicBezTo>
                      <a:pt x="129015" y="-235"/>
                      <a:pt x="179814" y="38029"/>
                      <a:pt x="168372" y="84186"/>
                    </a:cubicBezTo>
                    <a:cubicBezTo>
                      <a:pt x="173414" y="140878"/>
                      <a:pt x="124591" y="173169"/>
                      <a:pt x="84186" y="168372"/>
                    </a:cubicBezTo>
                    <a:cubicBezTo>
                      <a:pt x="27269" y="166595"/>
                      <a:pt x="6905" y="137126"/>
                      <a:pt x="0" y="84186"/>
                    </a:cubicBezTo>
                    <a:close/>
                  </a:path>
                  <a:path w="168371" h="168371" stroke="0" extrusionOk="0">
                    <a:moveTo>
                      <a:pt x="0" y="84186"/>
                    </a:moveTo>
                    <a:cubicBezTo>
                      <a:pt x="3570" y="36772"/>
                      <a:pt x="31202" y="1048"/>
                      <a:pt x="84186" y="0"/>
                    </a:cubicBezTo>
                    <a:cubicBezTo>
                      <a:pt x="136615" y="-9101"/>
                      <a:pt x="170983" y="42755"/>
                      <a:pt x="168372" y="84186"/>
                    </a:cubicBezTo>
                    <a:cubicBezTo>
                      <a:pt x="165906" y="130100"/>
                      <a:pt x="134169" y="169749"/>
                      <a:pt x="84186" y="168372"/>
                    </a:cubicBezTo>
                    <a:cubicBezTo>
                      <a:pt x="44112" y="171257"/>
                      <a:pt x="-3758" y="120316"/>
                      <a:pt x="0" y="84186"/>
                    </a:cubicBezTo>
                    <a:close/>
                  </a:path>
                </a:pathLst>
              </a:custGeom>
              <a:solidFill>
                <a:srgbClr val="0BB5DD"/>
              </a:solidFill>
              <a:ln w="12700" cap="flat" cmpd="sng" algn="ctr">
                <a:solidFill>
                  <a:srgbClr val="0BB5DD"/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316807913">
                      <a:custGeom>
                        <a:avLst/>
                        <a:gdLst>
                          <a:gd name="connsiteX0" fmla="*/ 0 w 366362"/>
                          <a:gd name="connsiteY0" fmla="*/ 183182 h 366362"/>
                          <a:gd name="connsiteX1" fmla="*/ 183182 w 366362"/>
                          <a:gd name="connsiteY1" fmla="*/ 0 h 366362"/>
                          <a:gd name="connsiteX2" fmla="*/ 366364 w 366362"/>
                          <a:gd name="connsiteY2" fmla="*/ 183182 h 366362"/>
                          <a:gd name="connsiteX3" fmla="*/ 183182 w 366362"/>
                          <a:gd name="connsiteY3" fmla="*/ 366364 h 366362"/>
                          <a:gd name="connsiteX4" fmla="*/ 0 w 366362"/>
                          <a:gd name="connsiteY4" fmla="*/ 183182 h 366362"/>
                          <a:gd name="connsiteX0" fmla="*/ 0 w 366362"/>
                          <a:gd name="connsiteY0" fmla="*/ 183182 h 366362"/>
                          <a:gd name="connsiteX1" fmla="*/ 183182 w 366362"/>
                          <a:gd name="connsiteY1" fmla="*/ 0 h 366362"/>
                          <a:gd name="connsiteX2" fmla="*/ 366364 w 366362"/>
                          <a:gd name="connsiteY2" fmla="*/ 183182 h 366362"/>
                          <a:gd name="connsiteX3" fmla="*/ 183182 w 366362"/>
                          <a:gd name="connsiteY3" fmla="*/ 366364 h 366362"/>
                          <a:gd name="connsiteX4" fmla="*/ 0 w 366362"/>
                          <a:gd name="connsiteY4" fmla="*/ 183182 h 3663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6362" h="366362" fill="none" extrusionOk="0">
                            <a:moveTo>
                              <a:pt x="0" y="183182"/>
                            </a:moveTo>
                            <a:cubicBezTo>
                              <a:pt x="-12791" y="77972"/>
                              <a:pt x="111228" y="-39551"/>
                              <a:pt x="183182" y="0"/>
                            </a:cubicBezTo>
                            <a:cubicBezTo>
                              <a:pt x="261153" y="-3268"/>
                              <a:pt x="407944" y="83241"/>
                              <a:pt x="366364" y="183182"/>
                            </a:cubicBezTo>
                            <a:cubicBezTo>
                              <a:pt x="387023" y="326132"/>
                              <a:pt x="256506" y="388298"/>
                              <a:pt x="183182" y="366364"/>
                            </a:cubicBezTo>
                            <a:cubicBezTo>
                              <a:pt x="37811" y="358826"/>
                              <a:pt x="28638" y="311083"/>
                              <a:pt x="0" y="183182"/>
                            </a:cubicBezTo>
                            <a:close/>
                          </a:path>
                          <a:path w="366362" h="366362" stroke="0" extrusionOk="0">
                            <a:moveTo>
                              <a:pt x="0" y="183182"/>
                            </a:moveTo>
                            <a:cubicBezTo>
                              <a:pt x="15460" y="84313"/>
                              <a:pt x="47334" y="13937"/>
                              <a:pt x="183182" y="0"/>
                            </a:cubicBezTo>
                            <a:cubicBezTo>
                              <a:pt x="306019" y="-14233"/>
                              <a:pt x="378735" y="92520"/>
                              <a:pt x="366364" y="183182"/>
                            </a:cubicBezTo>
                            <a:cubicBezTo>
                              <a:pt x="362004" y="278099"/>
                              <a:pt x="294559" y="372525"/>
                              <a:pt x="183182" y="366364"/>
                            </a:cubicBezTo>
                            <a:cubicBezTo>
                              <a:pt x="116838" y="371548"/>
                              <a:pt x="24" y="279065"/>
                              <a:pt x="0" y="183182"/>
                            </a:cubicBezTo>
                            <a:close/>
                          </a:path>
                          <a:path w="366362" h="366362" fill="none" stroke="0" extrusionOk="0">
                            <a:moveTo>
                              <a:pt x="0" y="183182"/>
                            </a:moveTo>
                            <a:cubicBezTo>
                              <a:pt x="-2495" y="78417"/>
                              <a:pt x="75554" y="-18712"/>
                              <a:pt x="183182" y="0"/>
                            </a:cubicBezTo>
                            <a:cubicBezTo>
                              <a:pt x="285334" y="-7580"/>
                              <a:pt x="400136" y="99957"/>
                              <a:pt x="366364" y="183182"/>
                            </a:cubicBezTo>
                            <a:cubicBezTo>
                              <a:pt x="355710" y="301441"/>
                              <a:pt x="293050" y="385465"/>
                              <a:pt x="183182" y="366364"/>
                            </a:cubicBezTo>
                            <a:cubicBezTo>
                              <a:pt x="75845" y="369916"/>
                              <a:pt x="7087" y="276484"/>
                              <a:pt x="0" y="183182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77F613B-5617-47EA-A92C-DA0D594209C5}"/>
                  </a:ext>
                </a:extLst>
              </p:cNvPr>
              <p:cNvSpPr/>
              <p:nvPr/>
            </p:nvSpPr>
            <p:spPr>
              <a:xfrm>
                <a:off x="2160846" y="5038251"/>
                <a:ext cx="112809" cy="112809"/>
              </a:xfrm>
              <a:custGeom>
                <a:avLst/>
                <a:gdLst>
                  <a:gd name="connsiteX0" fmla="*/ 0 w 112809"/>
                  <a:gd name="connsiteY0" fmla="*/ 56405 h 112809"/>
                  <a:gd name="connsiteX1" fmla="*/ 56405 w 112809"/>
                  <a:gd name="connsiteY1" fmla="*/ 0 h 112809"/>
                  <a:gd name="connsiteX2" fmla="*/ 112810 w 112809"/>
                  <a:gd name="connsiteY2" fmla="*/ 56405 h 112809"/>
                  <a:gd name="connsiteX3" fmla="*/ 56405 w 112809"/>
                  <a:gd name="connsiteY3" fmla="*/ 112810 h 112809"/>
                  <a:gd name="connsiteX4" fmla="*/ 0 w 112809"/>
                  <a:gd name="connsiteY4" fmla="*/ 56405 h 11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09" h="112809" fill="none" extrusionOk="0">
                    <a:moveTo>
                      <a:pt x="0" y="56405"/>
                    </a:moveTo>
                    <a:cubicBezTo>
                      <a:pt x="7195" y="21889"/>
                      <a:pt x="23340" y="-2020"/>
                      <a:pt x="56405" y="0"/>
                    </a:cubicBezTo>
                    <a:cubicBezTo>
                      <a:pt x="85790" y="894"/>
                      <a:pt x="106565" y="28275"/>
                      <a:pt x="112810" y="56405"/>
                    </a:cubicBezTo>
                    <a:cubicBezTo>
                      <a:pt x="116227" y="89511"/>
                      <a:pt x="93337" y="113787"/>
                      <a:pt x="56405" y="112810"/>
                    </a:cubicBezTo>
                    <a:cubicBezTo>
                      <a:pt x="19791" y="108085"/>
                      <a:pt x="2506" y="84129"/>
                      <a:pt x="0" y="56405"/>
                    </a:cubicBezTo>
                    <a:close/>
                  </a:path>
                  <a:path w="112809" h="112809" stroke="0" extrusionOk="0">
                    <a:moveTo>
                      <a:pt x="0" y="56405"/>
                    </a:moveTo>
                    <a:cubicBezTo>
                      <a:pt x="2389" y="26815"/>
                      <a:pt x="27370" y="-5831"/>
                      <a:pt x="56405" y="0"/>
                    </a:cubicBezTo>
                    <a:cubicBezTo>
                      <a:pt x="85267" y="2066"/>
                      <a:pt x="111941" y="19730"/>
                      <a:pt x="112810" y="56405"/>
                    </a:cubicBezTo>
                    <a:cubicBezTo>
                      <a:pt x="115101" y="86470"/>
                      <a:pt x="95283" y="117849"/>
                      <a:pt x="56405" y="112810"/>
                    </a:cubicBezTo>
                    <a:cubicBezTo>
                      <a:pt x="24975" y="115798"/>
                      <a:pt x="-1153" y="81374"/>
                      <a:pt x="0" y="56405"/>
                    </a:cubicBezTo>
                    <a:close/>
                  </a:path>
                </a:pathLst>
              </a:custGeom>
              <a:solidFill>
                <a:srgbClr val="0BB5DD"/>
              </a:solidFill>
              <a:ln w="12700" cap="flat" cmpd="sng" algn="ctr">
                <a:solidFill>
                  <a:srgbClr val="0BB5DD"/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977605508">
                      <a:custGeom>
                        <a:avLst/>
                        <a:gdLst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  <a:gd name="connsiteX0" fmla="*/ 0 w 245464"/>
                          <a:gd name="connsiteY0" fmla="*/ 122733 h 245464"/>
                          <a:gd name="connsiteX1" fmla="*/ 122733 w 245464"/>
                          <a:gd name="connsiteY1" fmla="*/ 0 h 245464"/>
                          <a:gd name="connsiteX2" fmla="*/ 245466 w 245464"/>
                          <a:gd name="connsiteY2" fmla="*/ 122733 h 245464"/>
                          <a:gd name="connsiteX3" fmla="*/ 122733 w 245464"/>
                          <a:gd name="connsiteY3" fmla="*/ 245466 h 245464"/>
                          <a:gd name="connsiteX4" fmla="*/ 0 w 245464"/>
                          <a:gd name="connsiteY4" fmla="*/ 122733 h 2454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5464" h="245464" fill="none" extrusionOk="0">
                            <a:moveTo>
                              <a:pt x="0" y="122733"/>
                            </a:moveTo>
                            <a:cubicBezTo>
                              <a:pt x="27024" y="42312"/>
                              <a:pt x="48309" y="-7012"/>
                              <a:pt x="122733" y="0"/>
                            </a:cubicBezTo>
                            <a:cubicBezTo>
                              <a:pt x="175668" y="7511"/>
                              <a:pt x="220208" y="67170"/>
                              <a:pt x="245466" y="122733"/>
                            </a:cubicBezTo>
                            <a:cubicBezTo>
                              <a:pt x="271190" y="205227"/>
                              <a:pt x="214142" y="249460"/>
                              <a:pt x="122733" y="245466"/>
                            </a:cubicBezTo>
                            <a:cubicBezTo>
                              <a:pt x="41671" y="233979"/>
                              <a:pt x="11557" y="174708"/>
                              <a:pt x="0" y="122733"/>
                            </a:cubicBezTo>
                            <a:close/>
                          </a:path>
                          <a:path w="245464" h="245464" stroke="0" extrusionOk="0">
                            <a:moveTo>
                              <a:pt x="0" y="122733"/>
                            </a:moveTo>
                            <a:cubicBezTo>
                              <a:pt x="-34" y="41873"/>
                              <a:pt x="56980" y="-14917"/>
                              <a:pt x="122733" y="0"/>
                            </a:cubicBezTo>
                            <a:cubicBezTo>
                              <a:pt x="194737" y="11125"/>
                              <a:pt x="251669" y="62098"/>
                              <a:pt x="245466" y="122733"/>
                            </a:cubicBezTo>
                            <a:cubicBezTo>
                              <a:pt x="248256" y="189997"/>
                              <a:pt x="198123" y="255917"/>
                              <a:pt x="122733" y="245466"/>
                            </a:cubicBezTo>
                            <a:cubicBezTo>
                              <a:pt x="46857" y="264900"/>
                              <a:pt x="-16210" y="176710"/>
                              <a:pt x="0" y="122733"/>
                            </a:cubicBezTo>
                            <a:close/>
                          </a:path>
                          <a:path w="245464" h="245464" fill="none" stroke="0" extrusionOk="0">
                            <a:moveTo>
                              <a:pt x="0" y="122733"/>
                            </a:moveTo>
                            <a:cubicBezTo>
                              <a:pt x="20695" y="50923"/>
                              <a:pt x="51529" y="-6441"/>
                              <a:pt x="122733" y="0"/>
                            </a:cubicBezTo>
                            <a:cubicBezTo>
                              <a:pt x="181983" y="6175"/>
                              <a:pt x="230361" y="51891"/>
                              <a:pt x="245466" y="122733"/>
                            </a:cubicBezTo>
                            <a:cubicBezTo>
                              <a:pt x="255272" y="193644"/>
                              <a:pt x="207232" y="250290"/>
                              <a:pt x="122733" y="245466"/>
                            </a:cubicBezTo>
                            <a:cubicBezTo>
                              <a:pt x="42404" y="242263"/>
                              <a:pt x="4986" y="180559"/>
                              <a:pt x="0" y="12273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7EAE1C2-FC05-4AA7-B6B1-3CF64F701308}"/>
                  </a:ext>
                </a:extLst>
              </p:cNvPr>
              <p:cNvSpPr/>
              <p:nvPr/>
            </p:nvSpPr>
            <p:spPr>
              <a:xfrm>
                <a:off x="1197169" y="5294377"/>
                <a:ext cx="85771" cy="85771"/>
              </a:xfrm>
              <a:custGeom>
                <a:avLst/>
                <a:gdLst>
                  <a:gd name="connsiteX0" fmla="*/ 0 w 85771"/>
                  <a:gd name="connsiteY0" fmla="*/ 42886 h 85771"/>
                  <a:gd name="connsiteX1" fmla="*/ 42886 w 85771"/>
                  <a:gd name="connsiteY1" fmla="*/ 0 h 85771"/>
                  <a:gd name="connsiteX2" fmla="*/ 85772 w 85771"/>
                  <a:gd name="connsiteY2" fmla="*/ 42886 h 85771"/>
                  <a:gd name="connsiteX3" fmla="*/ 42886 w 85771"/>
                  <a:gd name="connsiteY3" fmla="*/ 85772 h 85771"/>
                  <a:gd name="connsiteX4" fmla="*/ 0 w 85771"/>
                  <a:gd name="connsiteY4" fmla="*/ 42886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71" h="85771" fill="none" extrusionOk="0">
                    <a:moveTo>
                      <a:pt x="0" y="42886"/>
                    </a:moveTo>
                    <a:cubicBezTo>
                      <a:pt x="1546" y="19363"/>
                      <a:pt x="16259" y="-930"/>
                      <a:pt x="42886" y="0"/>
                    </a:cubicBezTo>
                    <a:cubicBezTo>
                      <a:pt x="71249" y="-4777"/>
                      <a:pt x="83114" y="21078"/>
                      <a:pt x="85772" y="42886"/>
                    </a:cubicBezTo>
                    <a:cubicBezTo>
                      <a:pt x="79622" y="65792"/>
                      <a:pt x="64339" y="86375"/>
                      <a:pt x="42886" y="85772"/>
                    </a:cubicBezTo>
                    <a:cubicBezTo>
                      <a:pt x="22399" y="87416"/>
                      <a:pt x="2721" y="68334"/>
                      <a:pt x="0" y="42886"/>
                    </a:cubicBezTo>
                    <a:close/>
                  </a:path>
                  <a:path w="85771" h="85771" stroke="0" extrusionOk="0">
                    <a:moveTo>
                      <a:pt x="0" y="42886"/>
                    </a:moveTo>
                    <a:cubicBezTo>
                      <a:pt x="-3878" y="19954"/>
                      <a:pt x="21118" y="3239"/>
                      <a:pt x="42886" y="0"/>
                    </a:cubicBezTo>
                    <a:cubicBezTo>
                      <a:pt x="65126" y="4762"/>
                      <a:pt x="83058" y="21041"/>
                      <a:pt x="85772" y="42886"/>
                    </a:cubicBezTo>
                    <a:cubicBezTo>
                      <a:pt x="82238" y="66246"/>
                      <a:pt x="66798" y="83539"/>
                      <a:pt x="42886" y="85772"/>
                    </a:cubicBezTo>
                    <a:cubicBezTo>
                      <a:pt x="19531" y="83937"/>
                      <a:pt x="-583" y="65453"/>
                      <a:pt x="0" y="4288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675281817">
                      <a:custGeom>
                        <a:avLst/>
                        <a:gdLst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  <a:gd name="connsiteX0" fmla="*/ 0 w 186631"/>
                          <a:gd name="connsiteY0" fmla="*/ 93316 h 186631"/>
                          <a:gd name="connsiteX1" fmla="*/ 93316 w 186631"/>
                          <a:gd name="connsiteY1" fmla="*/ 0 h 186631"/>
                          <a:gd name="connsiteX2" fmla="*/ 186633 w 186631"/>
                          <a:gd name="connsiteY2" fmla="*/ 93316 h 186631"/>
                          <a:gd name="connsiteX3" fmla="*/ 93316 w 186631"/>
                          <a:gd name="connsiteY3" fmla="*/ 186633 h 186631"/>
                          <a:gd name="connsiteX4" fmla="*/ 0 w 186631"/>
                          <a:gd name="connsiteY4" fmla="*/ 93316 h 1866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631" h="186631" fill="none" extrusionOk="0">
                            <a:moveTo>
                              <a:pt x="0" y="93316"/>
                            </a:moveTo>
                            <a:cubicBezTo>
                              <a:pt x="19010" y="43774"/>
                              <a:pt x="21725" y="-6340"/>
                              <a:pt x="93316" y="0"/>
                            </a:cubicBezTo>
                            <a:cubicBezTo>
                              <a:pt x="158627" y="-14065"/>
                              <a:pt x="170494" y="53174"/>
                              <a:pt x="186633" y="93316"/>
                            </a:cubicBezTo>
                            <a:cubicBezTo>
                              <a:pt x="160341" y="141523"/>
                              <a:pt x="135311" y="189210"/>
                              <a:pt x="93316" y="186633"/>
                            </a:cubicBezTo>
                            <a:cubicBezTo>
                              <a:pt x="58281" y="195117"/>
                              <a:pt x="11219" y="152121"/>
                              <a:pt x="0" y="93316"/>
                            </a:cubicBezTo>
                            <a:close/>
                          </a:path>
                          <a:path w="186631" h="186631" stroke="0" extrusionOk="0">
                            <a:moveTo>
                              <a:pt x="0" y="93316"/>
                            </a:moveTo>
                            <a:cubicBezTo>
                              <a:pt x="-8385" y="47409"/>
                              <a:pt x="37634" y="-143"/>
                              <a:pt x="93316" y="0"/>
                            </a:cubicBezTo>
                            <a:cubicBezTo>
                              <a:pt x="140167" y="8620"/>
                              <a:pt x="182628" y="44662"/>
                              <a:pt x="186633" y="93316"/>
                            </a:cubicBezTo>
                            <a:cubicBezTo>
                              <a:pt x="171734" y="136177"/>
                              <a:pt x="139707" y="188575"/>
                              <a:pt x="93316" y="186633"/>
                            </a:cubicBezTo>
                            <a:cubicBezTo>
                              <a:pt x="41554" y="187972"/>
                              <a:pt x="3567" y="140962"/>
                              <a:pt x="0" y="93316"/>
                            </a:cubicBezTo>
                            <a:close/>
                          </a:path>
                          <a:path w="186631" h="186631" fill="none" stroke="0" extrusionOk="0">
                            <a:moveTo>
                              <a:pt x="0" y="93316"/>
                            </a:moveTo>
                            <a:cubicBezTo>
                              <a:pt x="-750" y="42931"/>
                              <a:pt x="37045" y="792"/>
                              <a:pt x="93316" y="0"/>
                            </a:cubicBezTo>
                            <a:cubicBezTo>
                              <a:pt x="151563" y="1040"/>
                              <a:pt x="178040" y="47768"/>
                              <a:pt x="186633" y="93316"/>
                            </a:cubicBezTo>
                            <a:cubicBezTo>
                              <a:pt x="168689" y="142738"/>
                              <a:pt x="140284" y="185109"/>
                              <a:pt x="93316" y="186633"/>
                            </a:cubicBezTo>
                            <a:cubicBezTo>
                              <a:pt x="50064" y="182846"/>
                              <a:pt x="134" y="137594"/>
                              <a:pt x="0" y="93316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B5E69CF-58E1-4DCF-8938-700C546F38E2}"/>
                  </a:ext>
                </a:extLst>
              </p:cNvPr>
              <p:cNvSpPr/>
              <p:nvPr/>
            </p:nvSpPr>
            <p:spPr>
              <a:xfrm>
                <a:off x="1215994" y="5605365"/>
                <a:ext cx="86440" cy="86440"/>
              </a:xfrm>
              <a:custGeom>
                <a:avLst/>
                <a:gdLst>
                  <a:gd name="connsiteX0" fmla="*/ 0 w 86440"/>
                  <a:gd name="connsiteY0" fmla="*/ 43220 h 86440"/>
                  <a:gd name="connsiteX1" fmla="*/ 43220 w 86440"/>
                  <a:gd name="connsiteY1" fmla="*/ 0 h 86440"/>
                  <a:gd name="connsiteX2" fmla="*/ 86440 w 86440"/>
                  <a:gd name="connsiteY2" fmla="*/ 43220 h 86440"/>
                  <a:gd name="connsiteX3" fmla="*/ 43220 w 86440"/>
                  <a:gd name="connsiteY3" fmla="*/ 86440 h 86440"/>
                  <a:gd name="connsiteX4" fmla="*/ 0 w 86440"/>
                  <a:gd name="connsiteY4" fmla="*/ 43220 h 8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40" h="86440" fill="none" extrusionOk="0">
                    <a:moveTo>
                      <a:pt x="0" y="43220"/>
                    </a:moveTo>
                    <a:cubicBezTo>
                      <a:pt x="1924" y="17084"/>
                      <a:pt x="19403" y="541"/>
                      <a:pt x="43220" y="0"/>
                    </a:cubicBezTo>
                    <a:cubicBezTo>
                      <a:pt x="64666" y="853"/>
                      <a:pt x="85481" y="13984"/>
                      <a:pt x="86440" y="43220"/>
                    </a:cubicBezTo>
                    <a:cubicBezTo>
                      <a:pt x="83813" y="62005"/>
                      <a:pt x="71751" y="86747"/>
                      <a:pt x="43220" y="86440"/>
                    </a:cubicBezTo>
                    <a:cubicBezTo>
                      <a:pt x="14730" y="86653"/>
                      <a:pt x="-1127" y="67872"/>
                      <a:pt x="0" y="43220"/>
                    </a:cubicBezTo>
                    <a:close/>
                  </a:path>
                  <a:path w="86440" h="86440" stroke="0" extrusionOk="0">
                    <a:moveTo>
                      <a:pt x="0" y="43220"/>
                    </a:moveTo>
                    <a:cubicBezTo>
                      <a:pt x="1159" y="20565"/>
                      <a:pt x="18848" y="-3244"/>
                      <a:pt x="43220" y="0"/>
                    </a:cubicBezTo>
                    <a:cubicBezTo>
                      <a:pt x="61828" y="1202"/>
                      <a:pt x="85210" y="17550"/>
                      <a:pt x="86440" y="43220"/>
                    </a:cubicBezTo>
                    <a:cubicBezTo>
                      <a:pt x="87360" y="64949"/>
                      <a:pt x="69528" y="81099"/>
                      <a:pt x="43220" y="86440"/>
                    </a:cubicBezTo>
                    <a:cubicBezTo>
                      <a:pt x="25145" y="82690"/>
                      <a:pt x="-1315" y="69748"/>
                      <a:pt x="0" y="4322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4260977590">
                      <a:custGeom>
                        <a:avLst/>
                        <a:gdLst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  <a:gd name="connsiteX0" fmla="*/ 0 w 188087"/>
                          <a:gd name="connsiteY0" fmla="*/ 94043 h 188087"/>
                          <a:gd name="connsiteX1" fmla="*/ 94043 w 188087"/>
                          <a:gd name="connsiteY1" fmla="*/ 0 h 188087"/>
                          <a:gd name="connsiteX2" fmla="*/ 188087 w 188087"/>
                          <a:gd name="connsiteY2" fmla="*/ 94043 h 188087"/>
                          <a:gd name="connsiteX3" fmla="*/ 94043 w 188087"/>
                          <a:gd name="connsiteY3" fmla="*/ 188087 h 188087"/>
                          <a:gd name="connsiteX4" fmla="*/ 0 w 188087"/>
                          <a:gd name="connsiteY4" fmla="*/ 94043 h 188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8087" h="188087" fill="none" extrusionOk="0">
                            <a:moveTo>
                              <a:pt x="0" y="94043"/>
                            </a:moveTo>
                            <a:cubicBezTo>
                              <a:pt x="8283" y="32349"/>
                              <a:pt x="42792" y="7048"/>
                              <a:pt x="94043" y="0"/>
                            </a:cubicBezTo>
                            <a:cubicBezTo>
                              <a:pt x="131153" y="5219"/>
                              <a:pt x="183543" y="16672"/>
                              <a:pt x="188087" y="94043"/>
                            </a:cubicBezTo>
                            <a:cubicBezTo>
                              <a:pt x="175608" y="121831"/>
                              <a:pt x="165643" y="189382"/>
                              <a:pt x="94043" y="188087"/>
                            </a:cubicBezTo>
                            <a:cubicBezTo>
                              <a:pt x="27087" y="188779"/>
                              <a:pt x="-6070" y="150195"/>
                              <a:pt x="0" y="94043"/>
                            </a:cubicBezTo>
                            <a:close/>
                          </a:path>
                          <a:path w="188087" h="188087" stroke="0" extrusionOk="0">
                            <a:moveTo>
                              <a:pt x="0" y="94043"/>
                            </a:moveTo>
                            <a:cubicBezTo>
                              <a:pt x="4648" y="50488"/>
                              <a:pt x="43672" y="-10393"/>
                              <a:pt x="94043" y="0"/>
                            </a:cubicBezTo>
                            <a:cubicBezTo>
                              <a:pt x="135348" y="1597"/>
                              <a:pt x="175283" y="37005"/>
                              <a:pt x="188087" y="94043"/>
                            </a:cubicBezTo>
                            <a:cubicBezTo>
                              <a:pt x="193626" y="139828"/>
                              <a:pt x="154808" y="187801"/>
                              <a:pt x="94043" y="188087"/>
                            </a:cubicBezTo>
                            <a:cubicBezTo>
                              <a:pt x="56834" y="178555"/>
                              <a:pt x="-2501" y="143427"/>
                              <a:pt x="0" y="94043"/>
                            </a:cubicBezTo>
                            <a:close/>
                          </a:path>
                          <a:path w="188087" h="188087" fill="none" stroke="0" extrusionOk="0">
                            <a:moveTo>
                              <a:pt x="0" y="94043"/>
                            </a:moveTo>
                            <a:cubicBezTo>
                              <a:pt x="8647" y="41851"/>
                              <a:pt x="40031" y="-12946"/>
                              <a:pt x="94043" y="0"/>
                            </a:cubicBezTo>
                            <a:cubicBezTo>
                              <a:pt x="131662" y="3922"/>
                              <a:pt x="180425" y="22265"/>
                              <a:pt x="188087" y="94043"/>
                            </a:cubicBezTo>
                            <a:cubicBezTo>
                              <a:pt x="189356" y="118668"/>
                              <a:pt x="162878" y="173959"/>
                              <a:pt x="94043" y="188087"/>
                            </a:cubicBezTo>
                            <a:cubicBezTo>
                              <a:pt x="35171" y="186531"/>
                              <a:pt x="-3362" y="149521"/>
                              <a:pt x="0" y="9404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 defTabSz="514328">
                  <a:defRPr/>
                </a:pPr>
                <a:endParaRPr lang="en-US" sz="1013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433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447a0e29-417c-48dd-a0a6-9c62823d420b" xsi:nil="true"/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3" ma:contentTypeDescription="Ein neues Dokument erstellen." ma:contentTypeScope="" ma:versionID="6677eb4dc0f27c7285e24379a5534591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3a8e1e9d7c69169f5f3ee43b2a3f6ab6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7" nillable="true" ma:displayName="Status Unterschrift" ma:internalName="Status_x0020_Unterschrift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a83d41e6-13e8-4801-b4ac-fe58cfc48963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ed374dd9-d6d6-4deb-aaee-83a0d36ae4d4"/>
    <ds:schemaRef ds:uri="http://schemas.microsoft.com/office/2006/metadata/propertie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04A8E5D4-3FAD-4C47-A901-9CB57AE48D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Gulim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 Bril</cp:lastModifiedBy>
  <cp:revision>5</cp:revision>
  <dcterms:created xsi:type="dcterms:W3CDTF">2020-06-29T09:54:11Z</dcterms:created>
  <dcterms:modified xsi:type="dcterms:W3CDTF">2022-06-28T09:00:14Z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