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media/image121.svg" ContentType="image/svg+xml"/>
  <Override PartName="/ppt/media/image124.svg" ContentType="image/svg+xml"/>
  <Override PartName="/ppt/media/image127.svg" ContentType="image/svg+xml"/>
  <Override PartName="/ppt/media/image129.svg" ContentType="image/svg+xml"/>
  <Override PartName="/ppt/notesMasters/notesMaster1.xml" ContentType="application/vnd.openxmlformats-officedocument.presentationml.notesMaster+xml"/>
  <Override PartName="/ppt/notesSlides/notesSlide1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7"/>
  </p:notesMasterIdLst>
  <p:sldIdLst>
    <p:sldId id="84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2406" autoAdjust="0"/>
  </p:normalViewPr>
  <p:slideViewPr>
    <p:cSldViewPr snapToGrid="0">
      <p:cViewPr varScale="1">
        <p:scale>
          <a:sx n="111" d="100"/>
          <a:sy n="111" d="100"/>
        </p:scale>
        <p:origin x="248" y="2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32" Type="http://schemas.openxmlformats.org/officeDocument/2006/relationships/slide" Target="slides/slide28.xml"/><Relationship Id="rId4" Type="http://schemas.openxmlformats.org/officeDocument/2006/relationships/slideMaster" Target="slideMasters/slideMaster1.xml"/><Relationship Id="rId67" Type="http://schemas.openxmlformats.org/officeDocument/2006/relationships/notesMaster" Target="notesMasters/notes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7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499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27.svg"/><Relationship Id="rId11" Type="http://schemas.openxmlformats.org/officeDocument/2006/relationships/image" Target="../media/image128.png"/><Relationship Id="rId12" Type="http://schemas.openxmlformats.org/officeDocument/2006/relationships/image" Target="../media/image129.svg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3.png"/><Relationship Id="rId4" Type="http://schemas.openxmlformats.org/officeDocument/2006/relationships/image" Target="../media/image124.svg"/><Relationship Id="rId5" Type="http://schemas.openxmlformats.org/officeDocument/2006/relationships/image" Target="../media/image125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svg"/><Relationship Id="rId9" Type="http://schemas.openxmlformats.org/officeDocument/2006/relationships/image" Target="../media/image126.png"/></Relationships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E4E2D38-E530-2643-9C80-258A7339C3B5}"/>
              </a:ext>
            </a:extLst>
          </p:cNvPr>
          <p:cNvGrpSpPr/>
          <p:nvPr/>
        </p:nvGrpSpPr>
        <p:grpSpPr>
          <a:xfrm>
            <a:off x="2364270" y="1133411"/>
            <a:ext cx="7463461" cy="4591179"/>
            <a:chOff x="2280233" y="1543093"/>
            <a:chExt cx="7463461" cy="4591179"/>
          </a:xfrm>
        </p:grpSpPr>
        <p:sp>
          <p:nvSpPr>
            <p:cNvPr id="162" name="Right Brace 161">
              <a:extLst>
                <a:ext uri="{FF2B5EF4-FFF2-40B4-BE49-F238E27FC236}">
                  <a16:creationId xmlns:a16="http://schemas.microsoft.com/office/drawing/2014/main" id="{B481D951-98E6-AD47-B783-46EDDE79754F}"/>
                </a:ext>
              </a:extLst>
            </p:cNvPr>
            <p:cNvSpPr/>
            <p:nvPr/>
          </p:nvSpPr>
          <p:spPr>
            <a:xfrm>
              <a:off x="5866561" y="1860731"/>
              <a:ext cx="289990" cy="2063675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DA43CA03-080C-C542-9AD2-45BD8684939D}"/>
                </a:ext>
              </a:extLst>
            </p:cNvPr>
            <p:cNvGrpSpPr/>
            <p:nvPr/>
          </p:nvGrpSpPr>
          <p:grpSpPr>
            <a:xfrm>
              <a:off x="6322358" y="2150395"/>
              <a:ext cx="2954209" cy="1518815"/>
              <a:chOff x="6287509" y="1230710"/>
              <a:chExt cx="3096253" cy="1591842"/>
            </a:xfrm>
          </p:grpSpPr>
          <p:sp>
            <p:nvSpPr>
              <p:cNvPr id="466" name="Rectangle: Rounded Corners 151">
                <a:extLst>
                  <a:ext uri="{FF2B5EF4-FFF2-40B4-BE49-F238E27FC236}">
                    <a16:creationId xmlns:a16="http://schemas.microsoft.com/office/drawing/2014/main" id="{665A4DAA-25E9-3A40-8D3B-7368EC97331B}"/>
                  </a:ext>
                </a:extLst>
              </p:cNvPr>
              <p:cNvSpPr/>
              <p:nvPr/>
            </p:nvSpPr>
            <p:spPr>
              <a:xfrm>
                <a:off x="6287509" y="1230710"/>
                <a:ext cx="3096253" cy="1591842"/>
              </a:xfrm>
              <a:prstGeom prst="roundRect">
                <a:avLst>
                  <a:gd name="adj" fmla="val 6175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903D39E1-56D5-064C-889A-1A1184559C15}"/>
                  </a:ext>
                </a:extLst>
              </p:cNvPr>
              <p:cNvGrpSpPr/>
              <p:nvPr/>
            </p:nvGrpSpPr>
            <p:grpSpPr>
              <a:xfrm>
                <a:off x="6557683" y="1520513"/>
                <a:ext cx="981905" cy="1022636"/>
                <a:chOff x="4015882" y="3907740"/>
                <a:chExt cx="1219749" cy="1270348"/>
              </a:xfrm>
            </p:grpSpPr>
            <p:sp>
              <p:nvSpPr>
                <p:cNvPr id="469" name="Rectangle: Rounded Corners 155">
                  <a:extLst>
                    <a:ext uri="{FF2B5EF4-FFF2-40B4-BE49-F238E27FC236}">
                      <a16:creationId xmlns:a16="http://schemas.microsoft.com/office/drawing/2014/main" id="{245002D4-0D12-A14C-8956-169566B3B01B}"/>
                    </a:ext>
                  </a:extLst>
                </p:cNvPr>
                <p:cNvSpPr/>
                <p:nvPr/>
              </p:nvSpPr>
              <p:spPr>
                <a:xfrm>
                  <a:off x="4015882" y="3907740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470" name="Rectangle: Rounded Corners 156">
                  <a:extLst>
                    <a:ext uri="{FF2B5EF4-FFF2-40B4-BE49-F238E27FC236}">
                      <a16:creationId xmlns:a16="http://schemas.microsoft.com/office/drawing/2014/main" id="{A2E8D68D-BAD7-1A40-B0DB-E963E2F296F9}"/>
                    </a:ext>
                  </a:extLst>
                </p:cNvPr>
                <p:cNvSpPr/>
                <p:nvPr/>
              </p:nvSpPr>
              <p:spPr>
                <a:xfrm>
                  <a:off x="4507172" y="4135386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B4CE82">
                    <a:alpha val="9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471" name="Rectangle: Rounded Corners 157">
                  <a:extLst>
                    <a:ext uri="{FF2B5EF4-FFF2-40B4-BE49-F238E27FC236}">
                      <a16:creationId xmlns:a16="http://schemas.microsoft.com/office/drawing/2014/main" id="{496B1CA0-C5D2-9643-9613-1391E2C73FE1}"/>
                    </a:ext>
                  </a:extLst>
                </p:cNvPr>
                <p:cNvSpPr/>
                <p:nvPr/>
              </p:nvSpPr>
              <p:spPr>
                <a:xfrm>
                  <a:off x="4125598" y="4446568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AFABAB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CCD2F32B-EB2D-7B41-BA84-27477CCBA437}"/>
                  </a:ext>
                </a:extLst>
              </p:cNvPr>
              <p:cNvSpPr txBox="1"/>
              <p:nvPr/>
            </p:nvSpPr>
            <p:spPr>
              <a:xfrm>
                <a:off x="7687755" y="1587250"/>
                <a:ext cx="8066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isa</a:t>
                </a:r>
                <a:endParaRPr lang="en-US" dirty="0"/>
              </a:p>
            </p:txBody>
          </p:sp>
        </p:grpSp>
        <p:sp>
          <p:nvSpPr>
            <p:cNvPr id="164" name="Right Brace 163">
              <a:extLst>
                <a:ext uri="{FF2B5EF4-FFF2-40B4-BE49-F238E27FC236}">
                  <a16:creationId xmlns:a16="http://schemas.microsoft.com/office/drawing/2014/main" id="{7250F391-3214-E440-B10F-3037AC255F40}"/>
                </a:ext>
              </a:extLst>
            </p:cNvPr>
            <p:cNvSpPr/>
            <p:nvPr/>
          </p:nvSpPr>
          <p:spPr>
            <a:xfrm>
              <a:off x="5881303" y="4059442"/>
              <a:ext cx="254465" cy="1563141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0">
              <a:extLst>
                <a:ext uri="{FF2B5EF4-FFF2-40B4-BE49-F238E27FC236}">
                  <a16:creationId xmlns:a16="http://schemas.microsoft.com/office/drawing/2014/main" id="{1F1B8764-6A92-C341-A7AB-B009D5C12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917" y="4075846"/>
              <a:ext cx="2441918" cy="1524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6" descr="Research Objects">
              <a:extLst>
                <a:ext uri="{FF2B5EF4-FFF2-40B4-BE49-F238E27FC236}">
                  <a16:creationId xmlns:a16="http://schemas.microsoft.com/office/drawing/2014/main" id="{90CF7F81-6AA1-B045-AAB0-11F542D5F2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03"/>
            <a:stretch/>
          </p:blipFill>
          <p:spPr bwMode="auto">
            <a:xfrm>
              <a:off x="8809440" y="3524258"/>
              <a:ext cx="934254" cy="1221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0F50CC7-36B8-674D-90D7-CA6733D9D11B}"/>
                </a:ext>
              </a:extLst>
            </p:cNvPr>
            <p:cNvSpPr txBox="1"/>
            <p:nvPr/>
          </p:nvSpPr>
          <p:spPr>
            <a:xfrm>
              <a:off x="2397911" y="3222857"/>
              <a:ext cx="546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assays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C865049-6C1D-D149-BF99-6E68BC53CFFB}"/>
                </a:ext>
              </a:extLst>
            </p:cNvPr>
            <p:cNvGrpSpPr/>
            <p:nvPr/>
          </p:nvGrpSpPr>
          <p:grpSpPr>
            <a:xfrm>
              <a:off x="2560934" y="1863318"/>
              <a:ext cx="220901" cy="182798"/>
              <a:chOff x="5085481" y="2862781"/>
              <a:chExt cx="1227461" cy="1168495"/>
            </a:xfrm>
          </p:grpSpPr>
          <p:sp>
            <p:nvSpPr>
              <p:cNvPr id="464" name="Freeform: Shape 447">
                <a:extLst>
                  <a:ext uri="{FF2B5EF4-FFF2-40B4-BE49-F238E27FC236}">
                    <a16:creationId xmlns:a16="http://schemas.microsoft.com/office/drawing/2014/main" id="{93721843-A179-914C-A578-CC26EF0E45A9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5" name="Freeform: Shape 448">
                <a:extLst>
                  <a:ext uri="{FF2B5EF4-FFF2-40B4-BE49-F238E27FC236}">
                    <a16:creationId xmlns:a16="http://schemas.microsoft.com/office/drawing/2014/main" id="{03001261-A4AA-474D-951B-73A0A1976863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A28DB88-6DD9-E94A-A9D2-A88F6CE6C311}"/>
                </a:ext>
              </a:extLst>
            </p:cNvPr>
            <p:cNvGrpSpPr/>
            <p:nvPr/>
          </p:nvGrpSpPr>
          <p:grpSpPr>
            <a:xfrm>
              <a:off x="2326524" y="5628441"/>
              <a:ext cx="689721" cy="419108"/>
              <a:chOff x="1596571" y="5845041"/>
              <a:chExt cx="1006188" cy="611409"/>
            </a:xfrm>
          </p:grpSpPr>
          <p:pic>
            <p:nvPicPr>
              <p:cNvPr id="450" name="Picture 8" descr="isa">
                <a:extLst>
                  <a:ext uri="{FF2B5EF4-FFF2-40B4-BE49-F238E27FC236}">
                    <a16:creationId xmlns:a16="http://schemas.microsoft.com/office/drawing/2014/main" id="{8271E417-98F6-F94A-A4CD-39BDAF1FF3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1611965" y="5898128"/>
                <a:ext cx="990794" cy="478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EB7FCD8E-890C-C649-80F4-E28CE12B66C4}"/>
                  </a:ext>
                </a:extLst>
              </p:cNvPr>
              <p:cNvGrpSpPr/>
              <p:nvPr/>
            </p:nvGrpSpPr>
            <p:grpSpPr>
              <a:xfrm>
                <a:off x="1596571" y="5845041"/>
                <a:ext cx="990924" cy="611409"/>
                <a:chOff x="3797857" y="2077992"/>
                <a:chExt cx="3940810" cy="2797199"/>
              </a:xfrm>
            </p:grpSpPr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BD1B889A-B4A4-DA47-BD94-F284B83D5113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351A2C3A-59BC-5C48-A6BD-DB56CB3F75F7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FF327222-53A1-6747-A384-8672DA14401C}"/>
                      </a:ext>
                    </a:extLst>
                  </p:cNvPr>
                  <p:cNvCxnSpPr>
                    <a:cxnSpLocks/>
                    <a:stCxn id="461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9044B323-D77A-0F45-9F4D-04E52BA97B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210E2A47-110E-2A47-9B81-98500A94DA4D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458" name="Rectangle 457">
                    <a:extLst>
                      <a:ext uri="{FF2B5EF4-FFF2-40B4-BE49-F238E27FC236}">
                        <a16:creationId xmlns:a16="http://schemas.microsoft.com/office/drawing/2014/main" id="{751A6460-5B19-3148-A732-76008FCDDCB1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0642C60F-1ED0-2F40-A35A-C8578A821DCB}"/>
                      </a:ext>
                    </a:extLst>
                  </p:cNvPr>
                  <p:cNvCxnSpPr>
                    <a:cxnSpLocks/>
                    <a:stCxn id="458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76EB7F0B-0D4D-C947-BAB3-E02F4C1B28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B3B62CDC-DC49-3743-9386-8769FEEA46F6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455" name="Rectangle 454">
                    <a:extLst>
                      <a:ext uri="{FF2B5EF4-FFF2-40B4-BE49-F238E27FC236}">
                        <a16:creationId xmlns:a16="http://schemas.microsoft.com/office/drawing/2014/main" id="{02F309E6-3B7D-7E4B-9CF2-B8C646A9E53E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7D308185-5540-4844-BAD6-5C864367BF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0BA7A2DA-03E6-B54B-A118-EE25006973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</p:grpSp>
        </p:grpSp>
        <p:pic>
          <p:nvPicPr>
            <p:cNvPr id="170" name="Graphic 169" descr="Folder">
              <a:extLst>
                <a:ext uri="{FF2B5EF4-FFF2-40B4-BE49-F238E27FC236}">
                  <a16:creationId xmlns:a16="http://schemas.microsoft.com/office/drawing/2014/main" id="{07DF14BF-1D76-2848-A395-936A96B40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3871750"/>
              <a:ext cx="626802" cy="544858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C73418F-674B-DB44-84C7-8D71CB74169A}"/>
                </a:ext>
              </a:extLst>
            </p:cNvPr>
            <p:cNvSpPr txBox="1"/>
            <p:nvPr/>
          </p:nvSpPr>
          <p:spPr>
            <a:xfrm>
              <a:off x="2282496" y="4291771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workflows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F27FB31-C830-0740-82CF-0A9012781B91}"/>
                </a:ext>
              </a:extLst>
            </p:cNvPr>
            <p:cNvGrpSpPr/>
            <p:nvPr/>
          </p:nvGrpSpPr>
          <p:grpSpPr>
            <a:xfrm>
              <a:off x="2544483" y="4065449"/>
              <a:ext cx="253802" cy="193216"/>
              <a:chOff x="5857974" y="3824529"/>
              <a:chExt cx="1442884" cy="1263650"/>
            </a:xfrm>
          </p:grpSpPr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CD194713-0927-CA46-9252-2ECC72D1D0B9}"/>
                  </a:ext>
                </a:extLst>
              </p:cNvPr>
              <p:cNvSpPr/>
              <p:nvPr/>
            </p:nvSpPr>
            <p:spPr>
              <a:xfrm>
                <a:off x="5857974" y="4256754"/>
                <a:ext cx="403385" cy="831425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99ED8D42-7C9C-A542-B34B-648ACADCF147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C3B3BFD6-EE2A-3B4A-8746-EA7154863010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52CD326-46F6-C945-8E72-3F01A1D6FDD4}"/>
                </a:ext>
              </a:extLst>
            </p:cNvPr>
            <p:cNvGrpSpPr/>
            <p:nvPr/>
          </p:nvGrpSpPr>
          <p:grpSpPr>
            <a:xfrm>
              <a:off x="2978781" y="4142505"/>
              <a:ext cx="290074" cy="456368"/>
              <a:chOff x="2196546" y="3913966"/>
              <a:chExt cx="972954" cy="765893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8A9426E7-BA9A-C149-9230-4331FC8CC54E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A847C21C-6CD8-1A41-970F-E652950F5C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FDD43D6D-004A-5546-A515-81768E004B01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568C30FB-36B6-1F4F-A694-6CDD02ACDE9F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B3289E7-60C3-BA44-ABF1-12EF10E13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2375895"/>
              <a:ext cx="0" cy="390432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8ED786A-EBF4-594B-8401-FE73E4CCFCE0}"/>
                </a:ext>
              </a:extLst>
            </p:cNvPr>
            <p:cNvCxnSpPr/>
            <p:nvPr/>
          </p:nvCxnSpPr>
          <p:spPr>
            <a:xfrm>
              <a:off x="2280233" y="1543093"/>
              <a:ext cx="327518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76" name="Graphic 175" descr="Folder">
              <a:extLst>
                <a:ext uri="{FF2B5EF4-FFF2-40B4-BE49-F238E27FC236}">
                  <a16:creationId xmlns:a16="http://schemas.microsoft.com/office/drawing/2014/main" id="{94FA8723-CBA0-BF45-B377-10BCCDD72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1662840"/>
              <a:ext cx="626802" cy="544858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6E7D0EA-9B3C-284A-80C1-348F32F9A899}"/>
                </a:ext>
              </a:extLst>
            </p:cNvPr>
            <p:cNvSpPr txBox="1"/>
            <p:nvPr/>
          </p:nvSpPr>
          <p:spPr>
            <a:xfrm>
              <a:off x="2376271" y="2072401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studies</a:t>
              </a: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690A1C8-BB97-9540-8914-B4E0C6DD8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1563183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D948D88-33AB-9045-9177-D300A8E38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4566996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80" name="Graphic 179" descr="Folder">
              <a:extLst>
                <a:ext uri="{FF2B5EF4-FFF2-40B4-BE49-F238E27FC236}">
                  <a16:creationId xmlns:a16="http://schemas.microsoft.com/office/drawing/2014/main" id="{5D1FFEA4-3DFE-A045-8744-394A0BC45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4755708"/>
              <a:ext cx="626802" cy="544858"/>
            </a:xfrm>
            <a:prstGeom prst="rect">
              <a:avLst/>
            </a:prstGeom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E13E7C-EA33-4240-AF44-CB1F1F6342F3}"/>
                </a:ext>
              </a:extLst>
            </p:cNvPr>
            <p:cNvSpPr txBox="1"/>
            <p:nvPr/>
          </p:nvSpPr>
          <p:spPr>
            <a:xfrm>
              <a:off x="2453215" y="517572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runs</a:t>
              </a:r>
            </a:p>
          </p:txBody>
        </p:sp>
        <p:grpSp>
          <p:nvGrpSpPr>
            <p:cNvPr id="182" name="Graphic 11" descr="Gears">
              <a:extLst>
                <a:ext uri="{FF2B5EF4-FFF2-40B4-BE49-F238E27FC236}">
                  <a16:creationId xmlns:a16="http://schemas.microsoft.com/office/drawing/2014/main" id="{6C3FA074-F7ED-4D42-8B1C-F2D00B3546E9}"/>
                </a:ext>
              </a:extLst>
            </p:cNvPr>
            <p:cNvGrpSpPr/>
            <p:nvPr/>
          </p:nvGrpSpPr>
          <p:grpSpPr>
            <a:xfrm rot="20446813" flipH="1">
              <a:off x="2578225" y="4935780"/>
              <a:ext cx="186318" cy="225468"/>
              <a:chOff x="5986457" y="5441275"/>
              <a:chExt cx="621029" cy="751522"/>
            </a:xfrm>
            <a:solidFill>
              <a:srgbClr val="C00000"/>
            </a:solidFill>
          </p:grpSpPr>
          <p:sp>
            <p:nvSpPr>
              <p:cNvPr id="441" name="Freeform: Shape 424">
                <a:extLst>
                  <a:ext uri="{FF2B5EF4-FFF2-40B4-BE49-F238E27FC236}">
                    <a16:creationId xmlns:a16="http://schemas.microsoft.com/office/drawing/2014/main" id="{7302D107-623B-124D-BC66-ABFD2D9CA826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grpFill/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Freeform: Shape 425">
                <a:extLst>
                  <a:ext uri="{FF2B5EF4-FFF2-40B4-BE49-F238E27FC236}">
                    <a16:creationId xmlns:a16="http://schemas.microsoft.com/office/drawing/2014/main" id="{7BBB41C0-A0DA-9C4B-ABE9-BF92C64A5352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grpFill/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5B1CBFD-DF10-8F46-894D-04FA599E4EA9}"/>
                </a:ext>
              </a:extLst>
            </p:cNvPr>
            <p:cNvSpPr txBox="1"/>
            <p:nvPr/>
          </p:nvSpPr>
          <p:spPr>
            <a:xfrm>
              <a:off x="3286254" y="5229137"/>
              <a:ext cx="5950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&lt;run1&gt;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92E597E-63C2-E041-9F27-FE086509205F}"/>
                </a:ext>
              </a:extLst>
            </p:cNvPr>
            <p:cNvSpPr txBox="1"/>
            <p:nvPr/>
          </p:nvSpPr>
          <p:spPr>
            <a:xfrm>
              <a:off x="3440944" y="5365977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185" name="Graphic 13" descr="Lightbulb and gear">
              <a:extLst>
                <a:ext uri="{FF2B5EF4-FFF2-40B4-BE49-F238E27FC236}">
                  <a16:creationId xmlns:a16="http://schemas.microsoft.com/office/drawing/2014/main" id="{17C033C9-632C-E247-BB8A-AC7A814F3E13}"/>
                </a:ext>
              </a:extLst>
            </p:cNvPr>
            <p:cNvGrpSpPr/>
            <p:nvPr/>
          </p:nvGrpSpPr>
          <p:grpSpPr>
            <a:xfrm>
              <a:off x="4437487" y="4889985"/>
              <a:ext cx="260140" cy="260140"/>
              <a:chOff x="7108755" y="5482149"/>
              <a:chExt cx="914400" cy="914400"/>
            </a:xfrm>
          </p:grpSpPr>
          <p:sp>
            <p:nvSpPr>
              <p:cNvPr id="430" name="Freeform: Shape 409">
                <a:extLst>
                  <a:ext uri="{FF2B5EF4-FFF2-40B4-BE49-F238E27FC236}">
                    <a16:creationId xmlns:a16="http://schemas.microsoft.com/office/drawing/2014/main" id="{56637462-8F1C-CE41-B86E-6679B1BCB444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1" name="Freeform: Shape 410">
                <a:extLst>
                  <a:ext uri="{FF2B5EF4-FFF2-40B4-BE49-F238E27FC236}">
                    <a16:creationId xmlns:a16="http://schemas.microsoft.com/office/drawing/2014/main" id="{92221296-4B33-5B42-A744-C8BCF7AC6BE8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Freeform: Shape 411">
                <a:extLst>
                  <a:ext uri="{FF2B5EF4-FFF2-40B4-BE49-F238E27FC236}">
                    <a16:creationId xmlns:a16="http://schemas.microsoft.com/office/drawing/2014/main" id="{C163B6B0-5375-2C40-99FA-4551585779CB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Freeform: Shape 412">
                <a:extLst>
                  <a:ext uri="{FF2B5EF4-FFF2-40B4-BE49-F238E27FC236}">
                    <a16:creationId xmlns:a16="http://schemas.microsoft.com/office/drawing/2014/main" id="{30F592D7-7C2C-5744-9E28-00499C944462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4" name="Freeform: Shape 413">
                <a:extLst>
                  <a:ext uri="{FF2B5EF4-FFF2-40B4-BE49-F238E27FC236}">
                    <a16:creationId xmlns:a16="http://schemas.microsoft.com/office/drawing/2014/main" id="{81C85E6D-5306-1748-9742-73BBB69CA8BA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5" name="Freeform: Shape 414">
                <a:extLst>
                  <a:ext uri="{FF2B5EF4-FFF2-40B4-BE49-F238E27FC236}">
                    <a16:creationId xmlns:a16="http://schemas.microsoft.com/office/drawing/2014/main" id="{00AAB345-EEAA-DF40-A5AA-68DBC18358B2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Freeform: Shape 415">
                <a:extLst>
                  <a:ext uri="{FF2B5EF4-FFF2-40B4-BE49-F238E27FC236}">
                    <a16:creationId xmlns:a16="http://schemas.microsoft.com/office/drawing/2014/main" id="{093AA77C-BCCC-1746-8BA9-42A6ADC0DB38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7" name="Freeform: Shape 416">
                <a:extLst>
                  <a:ext uri="{FF2B5EF4-FFF2-40B4-BE49-F238E27FC236}">
                    <a16:creationId xmlns:a16="http://schemas.microsoft.com/office/drawing/2014/main" id="{72D9E3DB-ADC2-2F4D-9F1D-372052D6BBD5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Freeform: Shape 417">
                <a:extLst>
                  <a:ext uri="{FF2B5EF4-FFF2-40B4-BE49-F238E27FC236}">
                    <a16:creationId xmlns:a16="http://schemas.microsoft.com/office/drawing/2014/main" id="{2F75498D-E158-BF49-8D74-41609B60F71C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Freeform: Shape 418">
                <a:extLst>
                  <a:ext uri="{FF2B5EF4-FFF2-40B4-BE49-F238E27FC236}">
                    <a16:creationId xmlns:a16="http://schemas.microsoft.com/office/drawing/2014/main" id="{55D62CAE-4F73-1542-9521-19E22175A32B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0" name="Freeform: Shape 419">
                <a:extLst>
                  <a:ext uri="{FF2B5EF4-FFF2-40B4-BE49-F238E27FC236}">
                    <a16:creationId xmlns:a16="http://schemas.microsoft.com/office/drawing/2014/main" id="{EE9B6D5D-F994-6D45-ACAF-518D7DD24FA0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F6C63E-DFD6-0340-9A26-964ED4E0472B}"/>
                </a:ext>
              </a:extLst>
            </p:cNvPr>
            <p:cNvGrpSpPr/>
            <p:nvPr/>
          </p:nvGrpSpPr>
          <p:grpSpPr>
            <a:xfrm>
              <a:off x="3329971" y="4838332"/>
              <a:ext cx="507603" cy="441242"/>
              <a:chOff x="3246781" y="4637192"/>
              <a:chExt cx="507603" cy="441242"/>
            </a:xfrm>
          </p:grpSpPr>
          <p:pic>
            <p:nvPicPr>
              <p:cNvPr id="426" name="Graphic 425" descr="Folder">
                <a:extLst>
                  <a:ext uri="{FF2B5EF4-FFF2-40B4-BE49-F238E27FC236}">
                    <a16:creationId xmlns:a16="http://schemas.microsoft.com/office/drawing/2014/main" id="{D4B10C9C-64E5-B547-AC1D-A947638DA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46781" y="4637192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27" name="Graphic 11" descr="Gears">
                <a:extLst>
                  <a:ext uri="{FF2B5EF4-FFF2-40B4-BE49-F238E27FC236}">
                    <a16:creationId xmlns:a16="http://schemas.microsoft.com/office/drawing/2014/main" id="{A8379213-D5F1-2244-915A-9B14D20E1736}"/>
                  </a:ext>
                </a:extLst>
              </p:cNvPr>
              <p:cNvGrpSpPr/>
              <p:nvPr/>
            </p:nvGrpSpPr>
            <p:grpSpPr>
              <a:xfrm rot="20446813" flipH="1">
                <a:off x="3413756" y="4766390"/>
                <a:ext cx="173653" cy="210142"/>
                <a:chOff x="5986457" y="5441275"/>
                <a:chExt cx="621029" cy="751522"/>
              </a:xfrm>
              <a:solidFill>
                <a:srgbClr val="A5A5A5"/>
              </a:solidFill>
            </p:grpSpPr>
            <p:sp>
              <p:nvSpPr>
                <p:cNvPr id="428" name="Freeform: Shape 407">
                  <a:extLst>
                    <a:ext uri="{FF2B5EF4-FFF2-40B4-BE49-F238E27FC236}">
                      <a16:creationId xmlns:a16="http://schemas.microsoft.com/office/drawing/2014/main" id="{C70F1858-0BA7-3A4F-AE9C-DC0651DBFA5F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9" name="Freeform: Shape 408">
                  <a:extLst>
                    <a:ext uri="{FF2B5EF4-FFF2-40B4-BE49-F238E27FC236}">
                      <a16:creationId xmlns:a16="http://schemas.microsoft.com/office/drawing/2014/main" id="{70B68401-654E-B949-9658-27E2B7CCD804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E75FC5-832A-D344-BE5A-06A48BA121F2}"/>
                </a:ext>
              </a:extLst>
            </p:cNvPr>
            <p:cNvSpPr txBox="1"/>
            <p:nvPr/>
          </p:nvSpPr>
          <p:spPr>
            <a:xfrm>
              <a:off x="4383265" y="5053830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 files</a:t>
              </a: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F6F3E77-5B55-7F48-A987-EB261E1439CD}"/>
                </a:ext>
              </a:extLst>
            </p:cNvPr>
            <p:cNvCxnSpPr>
              <a:cxnSpLocks/>
            </p:cNvCxnSpPr>
            <p:nvPr/>
          </p:nvCxnSpPr>
          <p:spPr>
            <a:xfrm>
              <a:off x="2609818" y="3092032"/>
              <a:ext cx="123132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B9FC3B20-3586-A44C-A8A3-382B7EAC89D1}"/>
                </a:ext>
              </a:extLst>
            </p:cNvPr>
            <p:cNvSpPr txBox="1"/>
            <p:nvPr/>
          </p:nvSpPr>
          <p:spPr>
            <a:xfrm>
              <a:off x="3228547" y="2019441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&lt;study1&gt;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ED363777-1027-6040-A9D6-A416B78D53BE}"/>
                </a:ext>
              </a:extLst>
            </p:cNvPr>
            <p:cNvGrpSpPr/>
            <p:nvPr/>
          </p:nvGrpSpPr>
          <p:grpSpPr>
            <a:xfrm>
              <a:off x="3329971" y="1712543"/>
              <a:ext cx="507603" cy="441242"/>
              <a:chOff x="3591927" y="1634766"/>
              <a:chExt cx="507603" cy="441242"/>
            </a:xfrm>
          </p:grpSpPr>
          <p:pic>
            <p:nvPicPr>
              <p:cNvPr id="422" name="Graphic 421" descr="Folder">
                <a:extLst>
                  <a:ext uri="{FF2B5EF4-FFF2-40B4-BE49-F238E27FC236}">
                    <a16:creationId xmlns:a16="http://schemas.microsoft.com/office/drawing/2014/main" id="{C55FD1CD-C6C0-744A-8CFB-78157CE3B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91927" y="1634766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B9E554B3-345C-FF44-8F92-E5626B52B140}"/>
                  </a:ext>
                </a:extLst>
              </p:cNvPr>
              <p:cNvGrpSpPr/>
              <p:nvPr/>
            </p:nvGrpSpPr>
            <p:grpSpPr>
              <a:xfrm>
                <a:off x="3747684" y="1797353"/>
                <a:ext cx="178893" cy="148035"/>
                <a:chOff x="5085481" y="2862781"/>
                <a:chExt cx="1227461" cy="1168495"/>
              </a:xfrm>
            </p:grpSpPr>
            <p:sp>
              <p:nvSpPr>
                <p:cNvPr id="424" name="Freeform: Shape 405">
                  <a:extLst>
                    <a:ext uri="{FF2B5EF4-FFF2-40B4-BE49-F238E27FC236}">
                      <a16:creationId xmlns:a16="http://schemas.microsoft.com/office/drawing/2014/main" id="{EE0A568D-D720-9C4E-B504-7E778C2D44D6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5" name="Freeform: Shape 406">
                  <a:extLst>
                    <a:ext uri="{FF2B5EF4-FFF2-40B4-BE49-F238E27FC236}">
                      <a16:creationId xmlns:a16="http://schemas.microsoft.com/office/drawing/2014/main" id="{B627F3B4-22DC-5A43-9E31-AE8FFE2860E7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4ACDE08-C5A5-8740-9A94-0FD1540E9574}"/>
                </a:ext>
              </a:extLst>
            </p:cNvPr>
            <p:cNvSpPr txBox="1"/>
            <p:nvPr/>
          </p:nvSpPr>
          <p:spPr>
            <a:xfrm>
              <a:off x="3442547" y="2256193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A4333F6-FB8E-294E-98E1-748F2B51BD32}"/>
                </a:ext>
              </a:extLst>
            </p:cNvPr>
            <p:cNvSpPr txBox="1"/>
            <p:nvPr/>
          </p:nvSpPr>
          <p:spPr>
            <a:xfrm>
              <a:off x="2539544" y="5872662"/>
              <a:ext cx="9172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investigation</a:t>
              </a:r>
            </a:p>
          </p:txBody>
        </p:sp>
        <p:pic>
          <p:nvPicPr>
            <p:cNvPr id="193" name="Graphic 192" descr="Folder">
              <a:extLst>
                <a:ext uri="{FF2B5EF4-FFF2-40B4-BE49-F238E27FC236}">
                  <a16:creationId xmlns:a16="http://schemas.microsoft.com/office/drawing/2014/main" id="{895C9603-75DF-EE46-9A54-7409C3F20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2794608"/>
              <a:ext cx="626802" cy="544857"/>
            </a:xfrm>
            <a:prstGeom prst="rect">
              <a:avLst/>
            </a:prstGeom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E853499-705A-6D46-9469-C55DDB32F993}"/>
                </a:ext>
              </a:extLst>
            </p:cNvPr>
            <p:cNvSpPr txBox="1"/>
            <p:nvPr/>
          </p:nvSpPr>
          <p:spPr>
            <a:xfrm>
              <a:off x="3230951" y="3186144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&lt;assay1&gt;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FEA0955-376A-2E4A-AAA9-6238018BA1E2}"/>
                </a:ext>
              </a:extLst>
            </p:cNvPr>
            <p:cNvSpPr txBox="1"/>
            <p:nvPr/>
          </p:nvSpPr>
          <p:spPr>
            <a:xfrm>
              <a:off x="3440944" y="3403821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9E93190-7525-9C48-AB65-6594461025DC}"/>
                </a:ext>
              </a:extLst>
            </p:cNvPr>
            <p:cNvGrpSpPr/>
            <p:nvPr/>
          </p:nvGrpSpPr>
          <p:grpSpPr>
            <a:xfrm>
              <a:off x="2514018" y="2978779"/>
              <a:ext cx="314732" cy="198418"/>
              <a:chOff x="2846189" y="2844264"/>
              <a:chExt cx="616235" cy="388496"/>
            </a:xfrm>
          </p:grpSpPr>
          <p:sp>
            <p:nvSpPr>
              <p:cNvPr id="419" name="Freeform: Shape 400">
                <a:extLst>
                  <a:ext uri="{FF2B5EF4-FFF2-40B4-BE49-F238E27FC236}">
                    <a16:creationId xmlns:a16="http://schemas.microsoft.com/office/drawing/2014/main" id="{DB40ADF3-A9D2-6F4C-974E-7E216A64E326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20" name="Freeform: Shape 401">
                <a:extLst>
                  <a:ext uri="{FF2B5EF4-FFF2-40B4-BE49-F238E27FC236}">
                    <a16:creationId xmlns:a16="http://schemas.microsoft.com/office/drawing/2014/main" id="{11CCB570-DDDF-494A-A48B-C4CA4F8F9BA4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21" name="Freeform: Shape 402">
                <a:extLst>
                  <a:ext uri="{FF2B5EF4-FFF2-40B4-BE49-F238E27FC236}">
                    <a16:creationId xmlns:a16="http://schemas.microsoft.com/office/drawing/2014/main" id="{ACD15078-AD96-4B4D-A6CC-8B556BB01957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D78A662-C605-894B-8B9C-204F8C44A31C}"/>
                </a:ext>
              </a:extLst>
            </p:cNvPr>
            <p:cNvGrpSpPr/>
            <p:nvPr/>
          </p:nvGrpSpPr>
          <p:grpSpPr>
            <a:xfrm>
              <a:off x="3329971" y="2864882"/>
              <a:ext cx="507603" cy="441242"/>
              <a:chOff x="3377321" y="2743897"/>
              <a:chExt cx="507603" cy="441242"/>
            </a:xfrm>
          </p:grpSpPr>
          <p:pic>
            <p:nvPicPr>
              <p:cNvPr id="414" name="Graphic 413" descr="Folder">
                <a:extLst>
                  <a:ext uri="{FF2B5EF4-FFF2-40B4-BE49-F238E27FC236}">
                    <a16:creationId xmlns:a16="http://schemas.microsoft.com/office/drawing/2014/main" id="{75FE6DD6-B0B0-5F45-AE0A-1234B1048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77321" y="2743897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C5B4EA51-4FDD-EA41-A5B7-7B6F92F53C28}"/>
                  </a:ext>
                </a:extLst>
              </p:cNvPr>
              <p:cNvGrpSpPr/>
              <p:nvPr/>
            </p:nvGrpSpPr>
            <p:grpSpPr>
              <a:xfrm>
                <a:off x="3521966" y="2901248"/>
                <a:ext cx="242313" cy="152762"/>
                <a:chOff x="2846189" y="2844264"/>
                <a:chExt cx="616235" cy="388496"/>
              </a:xfrm>
            </p:grpSpPr>
            <p:sp>
              <p:nvSpPr>
                <p:cNvPr id="416" name="Freeform: Shape 397">
                  <a:extLst>
                    <a:ext uri="{FF2B5EF4-FFF2-40B4-BE49-F238E27FC236}">
                      <a16:creationId xmlns:a16="http://schemas.microsoft.com/office/drawing/2014/main" id="{72251FDC-A51D-CA46-8CB6-4AFDD36FDFD2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7" name="Freeform: Shape 398">
                  <a:extLst>
                    <a:ext uri="{FF2B5EF4-FFF2-40B4-BE49-F238E27FC236}">
                      <a16:creationId xmlns:a16="http://schemas.microsoft.com/office/drawing/2014/main" id="{35FCD282-B983-FD45-8E20-0414FC55BAB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8" name="Freeform: Shape 399">
                  <a:extLst>
                    <a:ext uri="{FF2B5EF4-FFF2-40B4-BE49-F238E27FC236}">
                      <a16:creationId xmlns:a16="http://schemas.microsoft.com/office/drawing/2014/main" id="{EF9F3A5F-68E0-9149-8ADF-1F9DE2A3FF27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1BBC948-22B5-014B-B241-7042B8957967}"/>
                </a:ext>
              </a:extLst>
            </p:cNvPr>
            <p:cNvSpPr txBox="1"/>
            <p:nvPr/>
          </p:nvSpPr>
          <p:spPr>
            <a:xfrm>
              <a:off x="4280435" y="3169351"/>
              <a:ext cx="6110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dataset</a:t>
              </a:r>
            </a:p>
          </p:txBody>
        </p:sp>
        <p:pic>
          <p:nvPicPr>
            <p:cNvPr id="199" name="Picture 8" descr="isa">
              <a:extLst>
                <a:ext uri="{FF2B5EF4-FFF2-40B4-BE49-F238E27FC236}">
                  <a16:creationId xmlns:a16="http://schemas.microsoft.com/office/drawing/2014/main" id="{D776E3F2-6D42-7E4F-A8DC-F79EAA8E62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304591" y="3694908"/>
              <a:ext cx="525933" cy="254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Graphic 199" descr="Folder">
              <a:extLst>
                <a:ext uri="{FF2B5EF4-FFF2-40B4-BE49-F238E27FC236}">
                  <a16:creationId xmlns:a16="http://schemas.microsoft.com/office/drawing/2014/main" id="{2F935ADC-4B3D-2E4C-AFCF-956F326F8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8089" y="2942571"/>
              <a:ext cx="338936" cy="294626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FBC75B3-0577-8348-A1F4-691AA9116A05}"/>
                </a:ext>
              </a:extLst>
            </p:cNvPr>
            <p:cNvSpPr txBox="1"/>
            <p:nvPr/>
          </p:nvSpPr>
          <p:spPr>
            <a:xfrm>
              <a:off x="4225132" y="3505677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202" name="Graphic 201" descr="Folder">
              <a:extLst>
                <a:ext uri="{FF2B5EF4-FFF2-40B4-BE49-F238E27FC236}">
                  <a16:creationId xmlns:a16="http://schemas.microsoft.com/office/drawing/2014/main" id="{B902D5E2-7767-E040-ACFF-DD5062B23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8089" y="3300872"/>
              <a:ext cx="338936" cy="294626"/>
            </a:xfrm>
            <a:prstGeom prst="rect">
              <a:avLst/>
            </a:prstGeom>
          </p:spPr>
        </p:pic>
        <p:pic>
          <p:nvPicPr>
            <p:cNvPr id="204" name="Graphic 203" descr="Postit Notes">
              <a:extLst>
                <a:ext uri="{FF2B5EF4-FFF2-40B4-BE49-F238E27FC236}">
                  <a16:creationId xmlns:a16="http://schemas.microsoft.com/office/drawing/2014/main" id="{057A8618-E975-E549-B754-6D0021DD9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90635" y="3395381"/>
              <a:ext cx="153844" cy="133731"/>
            </a:xfrm>
            <a:prstGeom prst="rect">
              <a:avLst/>
            </a:prstGeom>
          </p:spPr>
        </p:pic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65F1E42-BE16-6242-A34B-BC6360578F41}"/>
                </a:ext>
              </a:extLst>
            </p:cNvPr>
            <p:cNvGrpSpPr/>
            <p:nvPr/>
          </p:nvGrpSpPr>
          <p:grpSpPr>
            <a:xfrm>
              <a:off x="4493424" y="3056174"/>
              <a:ext cx="148266" cy="93471"/>
              <a:chOff x="2846189" y="2844264"/>
              <a:chExt cx="616235" cy="388496"/>
            </a:xfrm>
          </p:grpSpPr>
          <p:sp>
            <p:nvSpPr>
              <p:cNvPr id="411" name="Freeform: Shape 394">
                <a:extLst>
                  <a:ext uri="{FF2B5EF4-FFF2-40B4-BE49-F238E27FC236}">
                    <a16:creationId xmlns:a16="http://schemas.microsoft.com/office/drawing/2014/main" id="{711288AF-A6C8-0C4E-BA2A-FAC7B234DBFA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12" name="Freeform: Shape 395">
                <a:extLst>
                  <a:ext uri="{FF2B5EF4-FFF2-40B4-BE49-F238E27FC236}">
                    <a16:creationId xmlns:a16="http://schemas.microsoft.com/office/drawing/2014/main" id="{46874E0A-CA02-6A4D-880F-F98546F9AA8B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13" name="Freeform: Shape 396">
                <a:extLst>
                  <a:ext uri="{FF2B5EF4-FFF2-40B4-BE49-F238E27FC236}">
                    <a16:creationId xmlns:a16="http://schemas.microsoft.com/office/drawing/2014/main" id="{0460B85B-E140-EA42-862F-52E0EF530D1D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AF5834F4-A38D-6444-B186-7A0F7F187464}"/>
                </a:ext>
              </a:extLst>
            </p:cNvPr>
            <p:cNvGrpSpPr/>
            <p:nvPr/>
          </p:nvGrpSpPr>
          <p:grpSpPr>
            <a:xfrm>
              <a:off x="4492405" y="3842297"/>
              <a:ext cx="150305" cy="94757"/>
              <a:chOff x="2846189" y="2844264"/>
              <a:chExt cx="616235" cy="388496"/>
            </a:xfrm>
          </p:grpSpPr>
          <p:sp>
            <p:nvSpPr>
              <p:cNvPr id="408" name="Freeform: Shape 391">
                <a:extLst>
                  <a:ext uri="{FF2B5EF4-FFF2-40B4-BE49-F238E27FC236}">
                    <a16:creationId xmlns:a16="http://schemas.microsoft.com/office/drawing/2014/main" id="{2D78CA4C-2F00-BC43-9B08-B8E6161CD55F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09" name="Freeform: Shape 392">
                <a:extLst>
                  <a:ext uri="{FF2B5EF4-FFF2-40B4-BE49-F238E27FC236}">
                    <a16:creationId xmlns:a16="http://schemas.microsoft.com/office/drawing/2014/main" id="{A45F4162-47EB-724D-83AF-608B15698869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10" name="Freeform: Shape 393">
                <a:extLst>
                  <a:ext uri="{FF2B5EF4-FFF2-40B4-BE49-F238E27FC236}">
                    <a16:creationId xmlns:a16="http://schemas.microsoft.com/office/drawing/2014/main" id="{B6056325-6BF2-7941-A44C-F3F694C42023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D6BB8C03-D874-6342-9DC4-08E472955037}"/>
                </a:ext>
              </a:extLst>
            </p:cNvPr>
            <p:cNvSpPr txBox="1"/>
            <p:nvPr/>
          </p:nvSpPr>
          <p:spPr>
            <a:xfrm>
              <a:off x="3143444" y="4282218"/>
              <a:ext cx="9034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&lt;workflow1&gt;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731CCA0-C487-6146-A95C-52F29FBF2A52}"/>
                </a:ext>
              </a:extLst>
            </p:cNvPr>
            <p:cNvSpPr txBox="1"/>
            <p:nvPr/>
          </p:nvSpPr>
          <p:spPr>
            <a:xfrm>
              <a:off x="3440944" y="4509126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E1D141BD-49F0-1E47-844D-996E40F97F2E}"/>
                </a:ext>
              </a:extLst>
            </p:cNvPr>
            <p:cNvSpPr txBox="1"/>
            <p:nvPr/>
          </p:nvSpPr>
          <p:spPr>
            <a:xfrm>
              <a:off x="4364162" y="4180016"/>
              <a:ext cx="11448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script / code /  …</a:t>
              </a: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3CD31AC-7C1B-B140-A9B5-4C3417CA75C0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74" y="4160858"/>
              <a:ext cx="15999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EC8A427B-C59B-A34F-868C-C3187AE98A67}"/>
                </a:ext>
              </a:extLst>
            </p:cNvPr>
            <p:cNvGrpSpPr/>
            <p:nvPr/>
          </p:nvGrpSpPr>
          <p:grpSpPr>
            <a:xfrm>
              <a:off x="3329971" y="3923315"/>
              <a:ext cx="507603" cy="441242"/>
              <a:chOff x="3280593" y="3839235"/>
              <a:chExt cx="507603" cy="441242"/>
            </a:xfrm>
          </p:grpSpPr>
          <p:pic>
            <p:nvPicPr>
              <p:cNvPr id="403" name="Graphic 402" descr="Folder">
                <a:extLst>
                  <a:ext uri="{FF2B5EF4-FFF2-40B4-BE49-F238E27FC236}">
                    <a16:creationId xmlns:a16="http://schemas.microsoft.com/office/drawing/2014/main" id="{0F4A31DF-EC51-C74B-A343-6F411EA0A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80593" y="3839235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1932C8A3-C47F-F940-A3CB-D0632828F90B}"/>
                  </a:ext>
                </a:extLst>
              </p:cNvPr>
              <p:cNvGrpSpPr/>
              <p:nvPr/>
            </p:nvGrpSpPr>
            <p:grpSpPr>
              <a:xfrm>
                <a:off x="3437872" y="4009017"/>
                <a:ext cx="180067" cy="141341"/>
                <a:chOff x="5901449" y="3824529"/>
                <a:chExt cx="1399409" cy="1263650"/>
              </a:xfrm>
            </p:grpSpPr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AA22463D-0F8A-8447-89C5-91C29C4519B7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F5536997-239B-7C44-B918-1B4FA2371D4D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4D84D089-E315-E143-8568-AEBC5AB1D38E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BF8AC413-EF97-DA4C-B9C1-F4F4A757D591}"/>
                </a:ext>
              </a:extLst>
            </p:cNvPr>
            <p:cNvGrpSpPr/>
            <p:nvPr/>
          </p:nvGrpSpPr>
          <p:grpSpPr>
            <a:xfrm>
              <a:off x="4454968" y="4118130"/>
              <a:ext cx="225178" cy="98501"/>
              <a:chOff x="8150981" y="2614812"/>
              <a:chExt cx="473011" cy="238029"/>
            </a:xfrm>
            <a:solidFill>
              <a:srgbClr val="5B9BD5"/>
            </a:solidFill>
          </p:grpSpPr>
          <p:sp>
            <p:nvSpPr>
              <p:cNvPr id="400" name="Freeform: Shape 365">
                <a:extLst>
                  <a:ext uri="{FF2B5EF4-FFF2-40B4-BE49-F238E27FC236}">
                    <a16:creationId xmlns:a16="http://schemas.microsoft.com/office/drawing/2014/main" id="{D5C3BA72-CB36-1C40-A19F-8E4AA3E30DE1}"/>
                  </a:ext>
                </a:extLst>
              </p:cNvPr>
              <p:cNvSpPr/>
              <p:nvPr/>
            </p:nvSpPr>
            <p:spPr>
              <a:xfrm>
                <a:off x="8150981" y="2619960"/>
                <a:ext cx="135635" cy="217360"/>
              </a:xfrm>
              <a:custGeom>
                <a:avLst/>
                <a:gdLst>
                  <a:gd name="connsiteX0" fmla="*/ 108776 w 135635"/>
                  <a:gd name="connsiteY0" fmla="*/ 217361 h 217360"/>
                  <a:gd name="connsiteX1" fmla="*/ 0 w 135635"/>
                  <a:gd name="connsiteY1" fmla="*/ 108680 h 217360"/>
                  <a:gd name="connsiteX2" fmla="*/ 108776 w 135635"/>
                  <a:gd name="connsiteY2" fmla="*/ 0 h 217360"/>
                  <a:gd name="connsiteX3" fmla="*/ 135636 w 135635"/>
                  <a:gd name="connsiteY3" fmla="*/ 26860 h 217360"/>
                  <a:gd name="connsiteX4" fmla="*/ 53912 w 135635"/>
                  <a:gd name="connsiteY4" fmla="*/ 108680 h 217360"/>
                  <a:gd name="connsiteX5" fmla="*/ 135636 w 135635"/>
                  <a:gd name="connsiteY5" fmla="*/ 190500 h 217360"/>
                  <a:gd name="connsiteX6" fmla="*/ 108776 w 135635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5" h="217360">
                    <a:moveTo>
                      <a:pt x="108776" y="217361"/>
                    </a:moveTo>
                    <a:lnTo>
                      <a:pt x="0" y="108680"/>
                    </a:lnTo>
                    <a:lnTo>
                      <a:pt x="108776" y="0"/>
                    </a:lnTo>
                    <a:lnTo>
                      <a:pt x="135636" y="26860"/>
                    </a:lnTo>
                    <a:lnTo>
                      <a:pt x="53912" y="108680"/>
                    </a:lnTo>
                    <a:lnTo>
                      <a:pt x="135636" y="190500"/>
                    </a:lnTo>
                    <a:lnTo>
                      <a:pt x="108776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1" name="Freeform: Shape 366">
                <a:extLst>
                  <a:ext uri="{FF2B5EF4-FFF2-40B4-BE49-F238E27FC236}">
                    <a16:creationId xmlns:a16="http://schemas.microsoft.com/office/drawing/2014/main" id="{E8367D1C-8620-B042-B766-42D6BFC353CA}"/>
                  </a:ext>
                </a:extLst>
              </p:cNvPr>
              <p:cNvSpPr/>
              <p:nvPr/>
            </p:nvSpPr>
            <p:spPr>
              <a:xfrm>
                <a:off x="8488356" y="2619960"/>
                <a:ext cx="135636" cy="217360"/>
              </a:xfrm>
              <a:custGeom>
                <a:avLst/>
                <a:gdLst>
                  <a:gd name="connsiteX0" fmla="*/ 26860 w 135636"/>
                  <a:gd name="connsiteY0" fmla="*/ 217361 h 217360"/>
                  <a:gd name="connsiteX1" fmla="*/ 0 w 135636"/>
                  <a:gd name="connsiteY1" fmla="*/ 190500 h 217360"/>
                  <a:gd name="connsiteX2" fmla="*/ 81724 w 135636"/>
                  <a:gd name="connsiteY2" fmla="*/ 108680 h 217360"/>
                  <a:gd name="connsiteX3" fmla="*/ 0 w 135636"/>
                  <a:gd name="connsiteY3" fmla="*/ 26860 h 217360"/>
                  <a:gd name="connsiteX4" fmla="*/ 26860 w 135636"/>
                  <a:gd name="connsiteY4" fmla="*/ 0 h 217360"/>
                  <a:gd name="connsiteX5" fmla="*/ 135636 w 135636"/>
                  <a:gd name="connsiteY5" fmla="*/ 108680 h 217360"/>
                  <a:gd name="connsiteX6" fmla="*/ 26860 w 135636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6" h="217360">
                    <a:moveTo>
                      <a:pt x="26860" y="217361"/>
                    </a:moveTo>
                    <a:lnTo>
                      <a:pt x="0" y="190500"/>
                    </a:lnTo>
                    <a:lnTo>
                      <a:pt x="81724" y="108680"/>
                    </a:lnTo>
                    <a:lnTo>
                      <a:pt x="0" y="26860"/>
                    </a:lnTo>
                    <a:lnTo>
                      <a:pt x="26860" y="0"/>
                    </a:lnTo>
                    <a:lnTo>
                      <a:pt x="135636" y="108680"/>
                    </a:lnTo>
                    <a:lnTo>
                      <a:pt x="26860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2" name="Freeform: Shape 367">
                <a:extLst>
                  <a:ext uri="{FF2B5EF4-FFF2-40B4-BE49-F238E27FC236}">
                    <a16:creationId xmlns:a16="http://schemas.microsoft.com/office/drawing/2014/main" id="{20515A2F-7C5B-934A-A2E6-E11A222F9D65}"/>
                  </a:ext>
                </a:extLst>
              </p:cNvPr>
              <p:cNvSpPr/>
              <p:nvPr/>
            </p:nvSpPr>
            <p:spPr>
              <a:xfrm rot="17550601">
                <a:off x="8267830" y="2714777"/>
                <a:ext cx="238029" cy="38100"/>
              </a:xfrm>
              <a:custGeom>
                <a:avLst/>
                <a:gdLst>
                  <a:gd name="connsiteX0" fmla="*/ 0 w 238029"/>
                  <a:gd name="connsiteY0" fmla="*/ 0 h 38100"/>
                  <a:gd name="connsiteX1" fmla="*/ 238030 w 238029"/>
                  <a:gd name="connsiteY1" fmla="*/ 0 h 38100"/>
                  <a:gd name="connsiteX2" fmla="*/ 238030 w 238029"/>
                  <a:gd name="connsiteY2" fmla="*/ 38100 h 38100"/>
                  <a:gd name="connsiteX3" fmla="*/ 0 w 23802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29" h="38100">
                    <a:moveTo>
                      <a:pt x="0" y="0"/>
                    </a:moveTo>
                    <a:lnTo>
                      <a:pt x="238030" y="0"/>
                    </a:lnTo>
                    <a:lnTo>
                      <a:pt x="23803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55C00321-2D69-8C4E-8DE8-51B53955C88B}"/>
                </a:ext>
              </a:extLst>
            </p:cNvPr>
            <p:cNvGrpSpPr/>
            <p:nvPr/>
          </p:nvGrpSpPr>
          <p:grpSpPr>
            <a:xfrm>
              <a:off x="4343555" y="4397322"/>
              <a:ext cx="448004" cy="263433"/>
              <a:chOff x="4548019" y="4397502"/>
              <a:chExt cx="448004" cy="263433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92B3BA84-0F54-B24E-8D7E-9B7B3ECB576E}"/>
                  </a:ext>
                </a:extLst>
              </p:cNvPr>
              <p:cNvGrpSpPr/>
              <p:nvPr/>
            </p:nvGrpSpPr>
            <p:grpSpPr>
              <a:xfrm>
                <a:off x="4548019" y="4397502"/>
                <a:ext cx="75898" cy="228681"/>
                <a:chOff x="7751545" y="3445838"/>
                <a:chExt cx="631037" cy="1901308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5FD1123F-F86D-2941-B564-7200162081CD}"/>
                    </a:ext>
                  </a:extLst>
                </p:cNvPr>
                <p:cNvSpPr/>
                <p:nvPr/>
              </p:nvSpPr>
              <p:spPr>
                <a:xfrm rot="18869273">
                  <a:off x="7771020" y="3655672"/>
                  <a:ext cx="612276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C68D4E7B-B862-F84C-A91A-A21796E2DE4C}"/>
                    </a:ext>
                  </a:extLst>
                </p:cNvPr>
                <p:cNvSpPr/>
                <p:nvPr/>
              </p:nvSpPr>
              <p:spPr>
                <a:xfrm rot="18869273">
                  <a:off x="7749135" y="4266632"/>
                  <a:ext cx="63800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F8C2635B-7D90-7640-B49B-F075F0A2312F}"/>
                    </a:ext>
                  </a:extLst>
                </p:cNvPr>
                <p:cNvSpPr/>
                <p:nvPr/>
              </p:nvSpPr>
              <p:spPr>
                <a:xfrm rot="18869273">
                  <a:off x="7742444" y="4907238"/>
                  <a:ext cx="635040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F14FB28E-AAB0-3D46-84BF-9A83F6BEC5F4}"/>
                    </a:ext>
                  </a:extLst>
                </p:cNvPr>
                <p:cNvSpPr/>
                <p:nvPr/>
              </p:nvSpPr>
              <p:spPr>
                <a:xfrm rot="13469273">
                  <a:off x="7783684" y="3957760"/>
                  <a:ext cx="597384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4A1A3E3F-00C7-D744-8B51-354327D26B62}"/>
                    </a:ext>
                  </a:extLst>
                </p:cNvPr>
                <p:cNvSpPr/>
                <p:nvPr/>
              </p:nvSpPr>
              <p:spPr>
                <a:xfrm rot="13469273">
                  <a:off x="7751545" y="4584585"/>
                  <a:ext cx="631037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CA20E2FC-20B4-1143-AB57-CAEA88AF321B}"/>
                    </a:ext>
                  </a:extLst>
                </p:cNvPr>
                <p:cNvSpPr/>
                <p:nvPr/>
              </p:nvSpPr>
              <p:spPr>
                <a:xfrm rot="13469273">
                  <a:off x="7779611" y="5154538"/>
                  <a:ext cx="43338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064F8099-127B-1C4F-A033-D6ED89832D30}"/>
                  </a:ext>
                </a:extLst>
              </p:cNvPr>
              <p:cNvSpPr txBox="1"/>
              <p:nvPr/>
            </p:nvSpPr>
            <p:spPr>
              <a:xfrm>
                <a:off x="4551670" y="4399325"/>
                <a:ext cx="4443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CWL</a:t>
                </a:r>
              </a:p>
            </p:txBody>
          </p:sp>
        </p:grp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8DFFE30-E73C-0D4F-B707-5D05A4D84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5414824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1D69E824-D382-F647-9B21-826D60DCAB83}"/>
                </a:ext>
              </a:extLst>
            </p:cNvPr>
            <p:cNvSpPr txBox="1"/>
            <p:nvPr/>
          </p:nvSpPr>
          <p:spPr>
            <a:xfrm>
              <a:off x="4215514" y="2013098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resources</a:t>
              </a:r>
            </a:p>
          </p:txBody>
        </p:sp>
        <p:pic>
          <p:nvPicPr>
            <p:cNvPr id="332" name="Picture 8" descr="isa">
              <a:extLst>
                <a:ext uri="{FF2B5EF4-FFF2-40B4-BE49-F238E27FC236}">
                  <a16:creationId xmlns:a16="http://schemas.microsoft.com/office/drawing/2014/main" id="{2EFCB2E5-A4A3-814B-8E11-B5B86F4789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291115" y="2573584"/>
              <a:ext cx="552884" cy="26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3" name="Graphic 332" descr="Folder">
              <a:extLst>
                <a:ext uri="{FF2B5EF4-FFF2-40B4-BE49-F238E27FC236}">
                  <a16:creationId xmlns:a16="http://schemas.microsoft.com/office/drawing/2014/main" id="{4E644599-D571-C840-87C9-515D3E51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89405" y="1774697"/>
              <a:ext cx="356305" cy="309724"/>
            </a:xfrm>
            <a:prstGeom prst="rect">
              <a:avLst/>
            </a:prstGeom>
          </p:spPr>
        </p:pic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CFDCB26C-BD7D-7341-B132-59B22170DA49}"/>
                </a:ext>
              </a:extLst>
            </p:cNvPr>
            <p:cNvGrpSpPr/>
            <p:nvPr/>
          </p:nvGrpSpPr>
          <p:grpSpPr>
            <a:xfrm>
              <a:off x="3911923" y="1936897"/>
              <a:ext cx="405753" cy="758011"/>
              <a:chOff x="2194202" y="3117175"/>
              <a:chExt cx="975298" cy="1562684"/>
            </a:xfrm>
          </p:grpSpPr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01C93B3F-50FD-CF46-B1E0-B92CABFF02C4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96C7C406-2306-6841-AAA2-87C67D5E16C8}"/>
                  </a:ext>
                </a:extLst>
              </p:cNvPr>
              <p:cNvCxnSpPr/>
              <p:nvPr/>
            </p:nvCxnSpPr>
            <p:spPr>
              <a:xfrm>
                <a:off x="2672574" y="3125555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29A98C72-7120-8A4C-852C-CA6B935743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1B08643-F8C8-0646-BF3E-9F05E381CC5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56CF110D-57D1-974B-BFB2-7667420819DB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87EE1D9-BB93-D547-A4F0-831DCA23E462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4ADA23B6-17F7-8843-BC34-7BDADCFA3740}"/>
                </a:ext>
              </a:extLst>
            </p:cNvPr>
            <p:cNvSpPr txBox="1"/>
            <p:nvPr/>
          </p:nvSpPr>
          <p:spPr>
            <a:xfrm>
              <a:off x="4225132" y="2366659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336" name="Graphic 335" descr="Folder">
              <a:extLst>
                <a:ext uri="{FF2B5EF4-FFF2-40B4-BE49-F238E27FC236}">
                  <a16:creationId xmlns:a16="http://schemas.microsoft.com/office/drawing/2014/main" id="{90DEFCEF-6724-ED41-BCF7-0EA5C5A72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89405" y="2151359"/>
              <a:ext cx="356305" cy="309724"/>
            </a:xfrm>
            <a:prstGeom prst="rect">
              <a:avLst/>
            </a:prstGeom>
          </p:spPr>
        </p:pic>
        <p:pic>
          <p:nvPicPr>
            <p:cNvPr id="337" name="Graphic 336" descr="Postit Notes">
              <a:extLst>
                <a:ext uri="{FF2B5EF4-FFF2-40B4-BE49-F238E27FC236}">
                  <a16:creationId xmlns:a16="http://schemas.microsoft.com/office/drawing/2014/main" id="{ECF05F73-34C5-BB4F-A60A-ECBDBA1E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486694" y="2250711"/>
              <a:ext cx="161727" cy="140584"/>
            </a:xfrm>
            <a:prstGeom prst="rect">
              <a:avLst/>
            </a:prstGeom>
          </p:spPr>
        </p:pic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1BD74A47-E670-414D-8F3D-E252857C59A0}"/>
                </a:ext>
              </a:extLst>
            </p:cNvPr>
            <p:cNvGrpSpPr/>
            <p:nvPr/>
          </p:nvGrpSpPr>
          <p:grpSpPr>
            <a:xfrm>
              <a:off x="4477644" y="2562842"/>
              <a:ext cx="179827" cy="148808"/>
              <a:chOff x="5085482" y="2862781"/>
              <a:chExt cx="1227460" cy="1168491"/>
            </a:xfrm>
          </p:grpSpPr>
          <p:sp>
            <p:nvSpPr>
              <p:cNvPr id="384" name="Freeform: Shape 347">
                <a:extLst>
                  <a:ext uri="{FF2B5EF4-FFF2-40B4-BE49-F238E27FC236}">
                    <a16:creationId xmlns:a16="http://schemas.microsoft.com/office/drawing/2014/main" id="{29DB9C90-1612-D14A-A880-9C3CD6595736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5" name="Freeform: Shape 348">
                <a:extLst>
                  <a:ext uri="{FF2B5EF4-FFF2-40B4-BE49-F238E27FC236}">
                    <a16:creationId xmlns:a16="http://schemas.microsoft.com/office/drawing/2014/main" id="{A58738C2-B6CB-4147-9D71-B26085826B09}"/>
                  </a:ext>
                </a:extLst>
              </p:cNvPr>
              <p:cNvSpPr/>
              <p:nvPr/>
            </p:nvSpPr>
            <p:spPr>
              <a:xfrm>
                <a:off x="5085482" y="3449382"/>
                <a:ext cx="549475" cy="5818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94F6786A-9743-AC45-9014-4E8FC6BD6A33}"/>
                </a:ext>
              </a:extLst>
            </p:cNvPr>
            <p:cNvGrpSpPr/>
            <p:nvPr/>
          </p:nvGrpSpPr>
          <p:grpSpPr>
            <a:xfrm>
              <a:off x="4507526" y="1891904"/>
              <a:ext cx="120063" cy="99352"/>
              <a:chOff x="5085481" y="2862781"/>
              <a:chExt cx="1227461" cy="1168495"/>
            </a:xfrm>
          </p:grpSpPr>
          <p:sp>
            <p:nvSpPr>
              <p:cNvPr id="382" name="Freeform: Shape 345">
                <a:extLst>
                  <a:ext uri="{FF2B5EF4-FFF2-40B4-BE49-F238E27FC236}">
                    <a16:creationId xmlns:a16="http://schemas.microsoft.com/office/drawing/2014/main" id="{41BAEB21-0CE6-2D41-93AF-A2B881C34DE9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Freeform: Shape 346">
                <a:extLst>
                  <a:ext uri="{FF2B5EF4-FFF2-40B4-BE49-F238E27FC236}">
                    <a16:creationId xmlns:a16="http://schemas.microsoft.com/office/drawing/2014/main" id="{7E0B2CCA-104F-3D45-A7AB-80C5E4A87A32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50C6B5F1-D822-7A4D-A887-11F0FF6A7D32}"/>
                </a:ext>
              </a:extLst>
            </p:cNvPr>
            <p:cNvGrpSpPr/>
            <p:nvPr/>
          </p:nvGrpSpPr>
          <p:grpSpPr>
            <a:xfrm>
              <a:off x="2978781" y="3093917"/>
              <a:ext cx="290074" cy="456368"/>
              <a:chOff x="2196546" y="3913966"/>
              <a:chExt cx="972954" cy="765893"/>
            </a:xfrm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5E5212F3-1269-E74F-8E34-5A560F4DF303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8A1A9E03-0C16-5D47-9055-D64862AF3D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19EF00DB-7A16-E248-993D-9F1849A4F405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C0895C51-8ED2-0347-A0A7-5354DBEDA069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49E5BE39-39F0-ED48-95B0-FAD8C2D67A28}"/>
                </a:ext>
              </a:extLst>
            </p:cNvPr>
            <p:cNvGrpSpPr/>
            <p:nvPr/>
          </p:nvGrpSpPr>
          <p:grpSpPr>
            <a:xfrm>
              <a:off x="2978781" y="1933392"/>
              <a:ext cx="290074" cy="456368"/>
              <a:chOff x="2196546" y="3913966"/>
              <a:chExt cx="972954" cy="765893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5A4E817B-A61F-0044-840F-7E63DECDAEE4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6BDFC76-8EC1-8E45-B3DC-93888D6FCC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E15031D-D388-0E4F-A6BF-FE84A546F389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ACF195E4-F9DB-774E-9077-767D98DCD3DB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B0AB56F0-A6FB-F64F-818C-971DFBA15989}"/>
                </a:ext>
              </a:extLst>
            </p:cNvPr>
            <p:cNvGrpSpPr/>
            <p:nvPr/>
          </p:nvGrpSpPr>
          <p:grpSpPr>
            <a:xfrm>
              <a:off x="2978781" y="5047781"/>
              <a:ext cx="290074" cy="456368"/>
              <a:chOff x="2196546" y="3913966"/>
              <a:chExt cx="972954" cy="765893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D7CA25D7-EEFD-B54B-B2A5-F69F3E17040A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F2670F69-215A-2541-8BBE-D473A3C0007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4FE501F2-DF08-CB48-9829-D9C9EF13CAA8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41579176-C51D-F341-B7CC-DAE8E09C154C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C5AC257A-6F86-B246-BB3B-FE2B622BF21B}"/>
                </a:ext>
              </a:extLst>
            </p:cNvPr>
            <p:cNvGrpSpPr/>
            <p:nvPr/>
          </p:nvGrpSpPr>
          <p:grpSpPr>
            <a:xfrm>
              <a:off x="3911923" y="3080251"/>
              <a:ext cx="405753" cy="758011"/>
              <a:chOff x="2194202" y="3117175"/>
              <a:chExt cx="975298" cy="1562684"/>
            </a:xfrm>
          </p:grpSpPr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A3FE5A02-274B-3340-8415-A9C5F1ADB940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7AEDED8-8CE6-AA4C-A5BE-3AD1107FB503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57CC474-54AF-7C48-8185-FE5AC48FCAD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3D61F502-8554-0149-95A9-B7E82B2A11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67A3B1C2-3B2B-344D-BBB2-1DFDB5D54A9C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538E62DD-E13F-2B40-B965-09B9DB8F912A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283CE2FD-6788-F543-861A-0C08F455F155}"/>
                </a:ext>
              </a:extLst>
            </p:cNvPr>
            <p:cNvGrpSpPr/>
            <p:nvPr/>
          </p:nvGrpSpPr>
          <p:grpSpPr>
            <a:xfrm>
              <a:off x="3915902" y="4138394"/>
              <a:ext cx="397794" cy="386500"/>
              <a:chOff x="2194202" y="3117175"/>
              <a:chExt cx="956166" cy="796791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CCDEC1F4-1D13-B746-A313-BF960E262CFC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73D49107-8225-DE4B-803C-6703DCF54895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416CBA23-0E53-5441-B36E-6A105B5EF7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304AE679-8B02-4F44-8DBB-E57A0133641A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7EE615B2-072F-B744-9B82-B461D8615662}"/>
                </a:ext>
              </a:extLst>
            </p:cNvPr>
            <p:cNvGrpSpPr/>
            <p:nvPr/>
          </p:nvGrpSpPr>
          <p:grpSpPr>
            <a:xfrm>
              <a:off x="3915902" y="5050839"/>
              <a:ext cx="397794" cy="386500"/>
              <a:chOff x="2194202" y="3117175"/>
              <a:chExt cx="956166" cy="796791"/>
            </a:xfrm>
          </p:grpSpPr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E8A9BB89-4854-4249-9E72-6A114AA15FC3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E52ED082-C351-B447-80CC-8D2433E1E9C9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E90EDCD9-4E2F-644E-9234-9E6357E7009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2E295F90-B4CB-7745-9CF4-38FB717ECA30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27FFDE56-E98B-CE4F-9B0B-5A47E8FEA030}"/>
                </a:ext>
              </a:extLst>
            </p:cNvPr>
            <p:cNvGrpSpPr/>
            <p:nvPr/>
          </p:nvGrpSpPr>
          <p:grpSpPr>
            <a:xfrm>
              <a:off x="4343555" y="5305622"/>
              <a:ext cx="448004" cy="263433"/>
              <a:chOff x="4548019" y="4397502"/>
              <a:chExt cx="448004" cy="263433"/>
            </a:xfrm>
          </p:grpSpPr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D7745D63-2F90-DC4F-9BA2-C5CD6D1EC15B}"/>
                  </a:ext>
                </a:extLst>
              </p:cNvPr>
              <p:cNvGrpSpPr/>
              <p:nvPr/>
            </p:nvGrpSpPr>
            <p:grpSpPr>
              <a:xfrm>
                <a:off x="4548019" y="4397502"/>
                <a:ext cx="75898" cy="228681"/>
                <a:chOff x="7751545" y="3445838"/>
                <a:chExt cx="631037" cy="1901308"/>
              </a:xfrm>
            </p:grpSpPr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69DC3DC9-9B58-0F47-B869-CC90EC938ED3}"/>
                    </a:ext>
                  </a:extLst>
                </p:cNvPr>
                <p:cNvSpPr/>
                <p:nvPr/>
              </p:nvSpPr>
              <p:spPr>
                <a:xfrm rot="18869273">
                  <a:off x="7771020" y="3655672"/>
                  <a:ext cx="612276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CE675B4D-7C14-CB4B-841F-CA468EC2E33A}"/>
                    </a:ext>
                  </a:extLst>
                </p:cNvPr>
                <p:cNvSpPr/>
                <p:nvPr/>
              </p:nvSpPr>
              <p:spPr>
                <a:xfrm rot="18869273">
                  <a:off x="7749135" y="4266632"/>
                  <a:ext cx="63800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B357E1DB-27D9-B74E-9890-A464FB23B3CA}"/>
                    </a:ext>
                  </a:extLst>
                </p:cNvPr>
                <p:cNvSpPr/>
                <p:nvPr/>
              </p:nvSpPr>
              <p:spPr>
                <a:xfrm rot="18869273">
                  <a:off x="7742444" y="4907238"/>
                  <a:ext cx="635040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E5F91659-3357-8D40-AE5A-514F0B07D9AE}"/>
                    </a:ext>
                  </a:extLst>
                </p:cNvPr>
                <p:cNvSpPr/>
                <p:nvPr/>
              </p:nvSpPr>
              <p:spPr>
                <a:xfrm rot="13469273">
                  <a:off x="7783684" y="3957760"/>
                  <a:ext cx="597384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95DD4688-4C30-074E-A50C-D33B15DBDF95}"/>
                    </a:ext>
                  </a:extLst>
                </p:cNvPr>
                <p:cNvSpPr/>
                <p:nvPr/>
              </p:nvSpPr>
              <p:spPr>
                <a:xfrm rot="13469273">
                  <a:off x="7751545" y="4584585"/>
                  <a:ext cx="631037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98835297-2C10-F84F-9368-6A18E5708872}"/>
                    </a:ext>
                  </a:extLst>
                </p:cNvPr>
                <p:cNvSpPr/>
                <p:nvPr/>
              </p:nvSpPr>
              <p:spPr>
                <a:xfrm rot="13469273">
                  <a:off x="7779611" y="5154538"/>
                  <a:ext cx="43338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5449BAEF-AFA0-1E43-9FAB-18E69F0C15F0}"/>
                  </a:ext>
                </a:extLst>
              </p:cNvPr>
              <p:cNvSpPr txBox="1"/>
              <p:nvPr/>
            </p:nvSpPr>
            <p:spPr>
              <a:xfrm>
                <a:off x="4551670" y="4399325"/>
                <a:ext cx="4443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CWL</a:t>
                </a:r>
              </a:p>
            </p:txBody>
          </p:sp>
        </p:grp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7898157-A530-4543-B087-404E390393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5876" y="3484467"/>
              <a:ext cx="0" cy="390432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3532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995</Words>
  <Application>Microsoft Macintosh PowerPoint</Application>
  <PresentationFormat>Widescreen</PresentationFormat>
  <Paragraphs>365</Paragraphs>
  <Slides>62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Cousine</vt:lpstr>
      <vt:lpstr>Helvetica Light</vt:lpstr>
      <vt:lpstr>Helvetica Neue Medium</vt:lpstr>
      <vt:lpstr>Monaco</vt:lpstr>
      <vt:lpstr>Trebuchet MS</vt:lpstr>
      <vt:lpstr>Wingdings</vt:lpstr>
      <vt:lpstr>Office Theme</vt:lpstr>
      <vt:lpstr>PowerPoint Presentation</vt:lpstr>
      <vt:lpstr>PowerPoint Presentation</vt:lpstr>
      <vt:lpstr>Research Data Management</vt:lpstr>
      <vt:lpstr>PowerPoint Presentation</vt:lpstr>
      <vt:lpstr>PowerPoint Presentation</vt:lpstr>
      <vt:lpstr>PowerPoint Presentation</vt:lpstr>
      <vt:lpstr>PowerPoint Presentation</vt:lpstr>
      <vt:lpstr>FAIR Data Principles</vt:lpstr>
      <vt:lpstr>PowerPoint Presentation</vt:lpstr>
      <vt:lpstr>Metadata</vt:lpstr>
      <vt:lpstr>PowerPoint Presentation</vt:lpstr>
      <vt:lpstr>PowerPoint Presentation</vt:lpstr>
      <vt:lpstr>Data Sharing</vt:lpstr>
      <vt:lpstr>PowerPoint Presentation</vt:lpstr>
      <vt:lpstr>PowerPoint Presentation</vt:lpstr>
      <vt:lpstr>Data Publications</vt:lpstr>
      <vt:lpstr>PowerPoint Presentation</vt:lpstr>
      <vt:lpstr>Version Control &amp; Git</vt:lpstr>
      <vt:lpstr>PowerPoint Presentation</vt:lpstr>
      <vt:lpstr>PowerPoint Presentation</vt:lpstr>
      <vt:lpstr>Public Data Repositories</vt:lpstr>
      <vt:lpstr>PowerPoint Presentation</vt:lpstr>
      <vt:lpstr>Persistent Identifiers</vt:lpstr>
      <vt:lpstr>PowerPoint Presentation</vt:lpstr>
      <vt:lpstr>Annotated Research Context</vt:lpstr>
      <vt:lpstr>PowerPoint Presentation</vt:lpstr>
      <vt:lpstr>PowerPoint Presentation</vt:lpstr>
      <vt:lpstr>PowerPoint Presentation</vt:lpstr>
      <vt:lpstr>DataHub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Commander</vt:lpstr>
      <vt:lpstr>PowerPoint Presentation</vt:lpstr>
      <vt:lpstr>PowerPoint Presentation</vt:lpstr>
      <vt:lpstr>PowerPoint Presentation</vt:lpstr>
      <vt:lpstr>Data Management Plan Generator</vt:lpstr>
      <vt:lpstr>PowerPoint Presentation</vt:lpstr>
      <vt:lpstr>PowerPoint Presentation</vt:lpstr>
      <vt:lpstr>Tutorial: GitHub Desktop</vt:lpstr>
      <vt:lpstr>PowerPoint Presentation</vt:lpstr>
      <vt:lpstr>PowerPoint Presentation</vt:lpstr>
      <vt:lpstr>Material from other presentations</vt:lpstr>
      <vt:lpstr>“FAIR Data for everyone”</vt:lpstr>
      <vt:lpstr>FAIR principles of data stewardship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Galaxy integration: Extra value for plant research</vt:lpstr>
      <vt:lpstr>Support to bag your research</vt:lpstr>
      <vt:lpstr>Data centric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96</cp:revision>
  <dcterms:created xsi:type="dcterms:W3CDTF">2020-06-29T09:54:11Z</dcterms:created>
  <dcterms:modified xsi:type="dcterms:W3CDTF">2022-09-23T07:28:24Z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