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18717-4178-4B1A-8DEE-9CCD9FEF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8B168B-5050-4619-A7A7-DBFB37BF9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6CA896-11EE-4356-9BDC-B6389854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0BF5E7-396D-4FBF-922D-2E402842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83DE2-1014-453D-8405-7F9D12F3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2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67360-C84F-460B-8C6B-09834278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F9DF3-2FF0-4A48-9970-F61EDFC1D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429BC-0C34-41C7-A54F-E350917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5D15E0-0ECF-4E1A-9683-51CC66CA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93542-F201-47D3-A889-21CE0EFE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1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AEB454-26E0-4EC2-879B-61B8843BE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0486B3-C340-4695-B83D-1143B807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4806E-8256-44ED-A954-5304DE2B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2AA02-047F-443F-B566-AD45F858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7A5990-DCE1-4C46-BF82-B4DB08B8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78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FF7F8-E1CF-4C38-AD80-99CDDF1C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3BDD4-7EAF-442E-8023-098A925B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48E42-802A-4827-B24B-770F3D9A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B45D4-52D2-4C62-94EE-C0F2B70A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1DC7A-58FF-44F2-9067-FF6C751E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2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3B6A7-8F14-47C4-8954-2924296D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C6E84A-98A8-4600-8C17-457DBAD8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AEE4D-7770-478B-B473-26C3775D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47906-1766-4C3B-B722-9F2C3B40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8AB18-3920-46C2-9039-B2968F39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5C7BA-F86A-4B50-BDBD-61FC3F07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C010E-CFCC-42C7-82CD-6CED6E056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F7733B-65BC-4682-AEC8-AA960FD4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8C0142-1A1C-465D-B33A-D77FED75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6BA6F8-64C8-4DC7-A516-219F61EC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8CF853-F4D4-4F59-8722-8E5853CA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0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2EF51-19C6-48D1-B420-9D050F4D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96C368-C5F7-4C39-B7CD-2BC9899E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3B7C3B-AB7D-42D5-B660-841D2DBA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CB0F17-B9C8-4F27-A6B9-B9012A93C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39AC80-B473-484A-90C4-02B688114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74DDC3-0CDA-4AF3-BDF0-DC57F81A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1083EB-3337-4D62-A1D7-72CED275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36DCDF-B21C-4F49-B9D6-74D48027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75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56482-753A-4D65-AA35-0C9372CC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A93C0B-D26C-4C72-8E83-E2A640EC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2648C7-2C76-443C-AB5A-66124151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EF3632-BDA8-4AA3-93E6-517A152D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DCA5FD-9107-41A3-95E0-49EB6E53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37DC6F-8160-404A-9519-A9297AEE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3363E-12BF-425D-8D0F-C57AD5A4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1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BBA20-E63C-485C-9E23-08EDCE2E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9D376D-4AE2-4181-B499-B058FD90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99208-7C6A-4C2F-B94D-BA5671AE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1734ED-7DAF-4448-8521-1C249421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2795F0-CFE4-43B2-A42B-6D341CE1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D07F2D-DB04-4931-BA8D-78E1C137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3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5A40-C8CA-4F3F-A357-33785FEC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AF759F-5F8B-44D7-9CB1-094C56D12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B2A3F4-D47C-4C2B-A833-3147B6AF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56D6D6-499F-4196-9087-7446CAA3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64AA25-C3BE-417C-8792-3FEA1D3B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44BEF3-5AC0-4B13-AF47-6400874E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3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1DF532-EF33-49B9-9B5C-4AA888BE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15B2C9-F46A-44A7-B254-14500EA7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79DF0-BE51-478E-8AE8-E2B3F1919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CB2F-253E-4B2E-B351-004FF59CFED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C65DF8-1FB8-46BC-A661-D868B76E0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7153B-EAE2-4490-A8B8-45DDF4E5A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FA79-8F23-4510-9DEA-3AB8BF26C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1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9DFE5AD-7443-4D24-A2E5-8A988BCF445C}"/>
              </a:ext>
            </a:extLst>
          </p:cNvPr>
          <p:cNvGrpSpPr/>
          <p:nvPr/>
        </p:nvGrpSpPr>
        <p:grpSpPr>
          <a:xfrm>
            <a:off x="0" y="1043191"/>
            <a:ext cx="12192000" cy="5439899"/>
            <a:chOff x="0" y="1043191"/>
            <a:chExt cx="12192000" cy="543989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724DEF5-13A8-40DB-A72C-CC9C96248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43191"/>
              <a:ext cx="12192000" cy="5439899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FC65C98B-FC59-4439-BDC8-BEB4E039D9CF}"/>
                </a:ext>
              </a:extLst>
            </p:cNvPr>
            <p:cNvSpPr txBox="1"/>
            <p:nvPr/>
          </p:nvSpPr>
          <p:spPr>
            <a:xfrm>
              <a:off x="409576" y="3529749"/>
              <a:ext cx="885824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Input</a:t>
              </a:r>
              <a:endParaRPr lang="en-GB" sz="2000" b="1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391A9EF-950F-4495-9EEB-4312C373A4BD}"/>
                </a:ext>
              </a:extLst>
            </p:cNvPr>
            <p:cNvSpPr txBox="1"/>
            <p:nvPr/>
          </p:nvSpPr>
          <p:spPr>
            <a:xfrm>
              <a:off x="5695950" y="2376748"/>
              <a:ext cx="1009649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Output</a:t>
              </a:r>
              <a:endParaRPr lang="en-GB" sz="2000" b="1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3A99152-6116-4886-8FDA-B751EAB14278}"/>
                </a:ext>
              </a:extLst>
            </p:cNvPr>
            <p:cNvSpPr txBox="1"/>
            <p:nvPr/>
          </p:nvSpPr>
          <p:spPr>
            <a:xfrm>
              <a:off x="1695450" y="3509963"/>
              <a:ext cx="17145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Characteristic</a:t>
              </a:r>
              <a:endParaRPr lang="en-GB" sz="2000" b="1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4A46733-32A3-4C0C-BA19-1F9A2BE1F667}"/>
                </a:ext>
              </a:extLst>
            </p:cNvPr>
            <p:cNvSpPr txBox="1"/>
            <p:nvPr/>
          </p:nvSpPr>
          <p:spPr>
            <a:xfrm>
              <a:off x="4233865" y="2215329"/>
              <a:ext cx="885824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Factor</a:t>
              </a:r>
              <a:endParaRPr lang="en-GB" sz="20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3AA05D2-FA30-4328-B092-B5CD97362508}"/>
                </a:ext>
              </a:extLst>
            </p:cNvPr>
            <p:cNvSpPr txBox="1"/>
            <p:nvPr/>
          </p:nvSpPr>
          <p:spPr>
            <a:xfrm>
              <a:off x="6772276" y="1400145"/>
              <a:ext cx="1952624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New Parameter</a:t>
              </a:r>
              <a:endParaRPr lang="en-GB" sz="2000" b="1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BE5090D-52CB-4C75-88DE-10CD5E2A7319}"/>
                </a:ext>
              </a:extLst>
            </p:cNvPr>
            <p:cNvSpPr txBox="1"/>
            <p:nvPr/>
          </p:nvSpPr>
          <p:spPr>
            <a:xfrm>
              <a:off x="2066925" y="1052965"/>
              <a:ext cx="1057274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Widgets</a:t>
              </a:r>
              <a:endParaRPr lang="en-GB" sz="2000" b="1" dirty="0"/>
            </a:p>
          </p:txBody>
        </p:sp>
        <p:cxnSp>
          <p:nvCxnSpPr>
            <p:cNvPr id="14" name="Verbinder: gekrümmt 13">
              <a:extLst>
                <a:ext uri="{FF2B5EF4-FFF2-40B4-BE49-F238E27FC236}">
                  <a16:creationId xmlns:a16="http://schemas.microsoft.com/office/drawing/2014/main" id="{8F236322-13E7-4A8C-80AF-CF820BCFFDC4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>
              <a:off x="1771651" y="1171576"/>
              <a:ext cx="295275" cy="814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Verbinder: gekrümmt 23">
              <a:extLst>
                <a:ext uri="{FF2B5EF4-FFF2-40B4-BE49-F238E27FC236}">
                  <a16:creationId xmlns:a16="http://schemas.microsoft.com/office/drawing/2014/main" id="{C807DC4B-C20C-4C30-924E-82A54F7B01D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619" y="3167431"/>
              <a:ext cx="543663" cy="247652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Verbinder: gekrümmt 28">
              <a:extLst>
                <a:ext uri="{FF2B5EF4-FFF2-40B4-BE49-F238E27FC236}">
                  <a16:creationId xmlns:a16="http://schemas.microsoft.com/office/drawing/2014/main" id="{534746FD-D85C-4A88-AE96-8F09AA12E9DA}"/>
                </a:ext>
              </a:extLst>
            </p:cNvPr>
            <p:cNvCxnSpPr>
              <a:stCxn id="10" idx="2"/>
            </p:cNvCxnSpPr>
            <p:nvPr/>
          </p:nvCxnSpPr>
          <p:spPr>
            <a:xfrm rot="5400000">
              <a:off x="7241397" y="1607358"/>
              <a:ext cx="314295" cy="700088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Verbinder: gekrümmt 30">
              <a:extLst>
                <a:ext uri="{FF2B5EF4-FFF2-40B4-BE49-F238E27FC236}">
                  <a16:creationId xmlns:a16="http://schemas.microsoft.com/office/drawing/2014/main" id="{2448AA91-81C7-4707-AC6B-30BCF1FA375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16200000" flipV="1">
              <a:off x="5754558" y="1930530"/>
              <a:ext cx="673360" cy="219075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Verbinder: gekrümmt 33">
              <a:extLst>
                <a:ext uri="{FF2B5EF4-FFF2-40B4-BE49-F238E27FC236}">
                  <a16:creationId xmlns:a16="http://schemas.microsoft.com/office/drawing/2014/main" id="{2B75D891-79F3-421D-ACE0-8A7EC4E13C6E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16200000" flipV="1">
              <a:off x="4158868" y="1697419"/>
              <a:ext cx="397642" cy="63817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Verbinder: gekrümmt 36">
              <a:extLst>
                <a:ext uri="{FF2B5EF4-FFF2-40B4-BE49-F238E27FC236}">
                  <a16:creationId xmlns:a16="http://schemas.microsoft.com/office/drawing/2014/main" id="{58A62837-4285-4144-B202-120A8B10C07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1657494" y="2614757"/>
              <a:ext cx="933160" cy="857252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78EEF89-7447-4595-B476-541FD09B4773}"/>
                </a:ext>
              </a:extLst>
            </p:cNvPr>
            <p:cNvSpPr txBox="1"/>
            <p:nvPr/>
          </p:nvSpPr>
          <p:spPr>
            <a:xfrm>
              <a:off x="10925176" y="5643329"/>
              <a:ext cx="1057274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Sidebar</a:t>
              </a:r>
              <a:endParaRPr lang="en-GB" sz="2000" b="1" dirty="0"/>
            </a:p>
          </p:txBody>
        </p:sp>
        <p:cxnSp>
          <p:nvCxnSpPr>
            <p:cNvPr id="42" name="Verbinder: gekrümmt 41">
              <a:extLst>
                <a:ext uri="{FF2B5EF4-FFF2-40B4-BE49-F238E27FC236}">
                  <a16:creationId xmlns:a16="http://schemas.microsoft.com/office/drawing/2014/main" id="{9426F5AE-854B-4BF1-917C-B0D01EE21314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rot="16200000" flipH="1">
              <a:off x="11487063" y="6010188"/>
              <a:ext cx="347836" cy="41433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21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 Zander</dc:creator>
  <cp:lastModifiedBy>Sabrina Zander</cp:lastModifiedBy>
  <cp:revision>2</cp:revision>
  <dcterms:created xsi:type="dcterms:W3CDTF">2024-03-18T08:31:13Z</dcterms:created>
  <dcterms:modified xsi:type="dcterms:W3CDTF">2024-03-18T08:39:41Z</dcterms:modified>
</cp:coreProperties>
</file>