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33" r:id="rId2"/>
    <p:sldId id="334" r:id="rId3"/>
    <p:sldId id="335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rilhaus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5"/>
    <p:restoredTop sz="89814"/>
  </p:normalViewPr>
  <p:slideViewPr>
    <p:cSldViewPr snapToGrid="0">
      <p:cViewPr varScale="1">
        <p:scale>
          <a:sx n="117" d="100"/>
          <a:sy n="117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060450"/>
            <a:ext cx="10248900" cy="4737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57300"/>
            <a:ext cx="10248900" cy="4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57300"/>
            <a:ext cx="10248900" cy="4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Design1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CEPLAS collaborates with DataPLANT</dc:title>
  <cp:lastModifiedBy>Dominik Brilhaus</cp:lastModifiedBy>
  <cp:revision>16</cp:revision>
  <dcterms:modified xsi:type="dcterms:W3CDTF">2022-10-20T08:30:30Z</dcterms:modified>
</cp:coreProperties>
</file>