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8"/>
  </p:notesMasterIdLst>
  <p:sldIdLst>
    <p:sldId id="841" r:id="rId5"/>
    <p:sldId id="842" r:id="rId6"/>
    <p:sldId id="8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23" autoAdjust="0"/>
    <p:restoredTop sz="72383" autoAdjust="0"/>
  </p:normalViewPr>
  <p:slideViewPr>
    <p:cSldViewPr snapToGrid="0">
      <p:cViewPr varScale="1">
        <p:scale>
          <a:sx n="88" d="100"/>
          <a:sy n="88" d="100"/>
        </p:scale>
        <p:origin x="192" y="2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www.researchobject.org</a:t>
            </a:r>
            <a:r>
              <a:rPr lang="de-DE" dirty="0"/>
              <a:t>/</a:t>
            </a:r>
            <a:r>
              <a:rPr lang="de-DE" dirty="0" err="1"/>
              <a:t>ro-crate</a:t>
            </a:r>
            <a:r>
              <a:rPr lang="de-DE" dirty="0"/>
              <a:t>/</a:t>
            </a:r>
            <a:r>
              <a:rPr lang="de-DE" dirty="0" err="1"/>
              <a:t>assets</a:t>
            </a:r>
            <a:r>
              <a:rPr lang="de-DE" dirty="0"/>
              <a:t>/</a:t>
            </a:r>
            <a:r>
              <a:rPr lang="de-DE" dirty="0" err="1"/>
              <a:t>img</a:t>
            </a:r>
            <a:r>
              <a:rPr lang="de-DE" dirty="0"/>
              <a:t>/</a:t>
            </a:r>
            <a:r>
              <a:rPr lang="de-DE" dirty="0" err="1"/>
              <a:t>ro-crate-w-text.svg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svg"/><Relationship Id="rId18" Type="http://schemas.openxmlformats.org/officeDocument/2006/relationships/image" Target="../media/image24.svg"/><Relationship Id="rId26" Type="http://schemas.openxmlformats.org/officeDocument/2006/relationships/image" Target="../media/image32.png"/><Relationship Id="rId3" Type="http://schemas.openxmlformats.org/officeDocument/2006/relationships/image" Target="../media/image1.png"/><Relationship Id="rId21" Type="http://schemas.openxmlformats.org/officeDocument/2006/relationships/image" Target="../media/image27.sv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sv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2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E4E2D38-E530-2643-9C80-258A7339C3B5}"/>
              </a:ext>
            </a:extLst>
          </p:cNvPr>
          <p:cNvGrpSpPr>
            <a:grpSpLocks noChangeAspect="1"/>
          </p:cNvGrpSpPr>
          <p:nvPr/>
        </p:nvGrpSpPr>
        <p:grpSpPr>
          <a:xfrm>
            <a:off x="2364270" y="1133411"/>
            <a:ext cx="7463461" cy="4591179"/>
            <a:chOff x="2280233" y="1543093"/>
            <a:chExt cx="7463461" cy="4591179"/>
          </a:xfrm>
        </p:grpSpPr>
        <p:sp>
          <p:nvSpPr>
            <p:cNvPr id="162" name="Right Brace 161">
              <a:extLst>
                <a:ext uri="{FF2B5EF4-FFF2-40B4-BE49-F238E27FC236}">
                  <a16:creationId xmlns:a16="http://schemas.microsoft.com/office/drawing/2014/main" id="{B481D951-98E6-AD47-B783-46EDDE79754F}"/>
                </a:ext>
              </a:extLst>
            </p:cNvPr>
            <p:cNvSpPr/>
            <p:nvPr/>
          </p:nvSpPr>
          <p:spPr>
            <a:xfrm>
              <a:off x="5866561" y="1860731"/>
              <a:ext cx="289990" cy="2063675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A43CA03-080C-C542-9AD2-45BD8684939D}"/>
                </a:ext>
              </a:extLst>
            </p:cNvPr>
            <p:cNvGrpSpPr/>
            <p:nvPr/>
          </p:nvGrpSpPr>
          <p:grpSpPr>
            <a:xfrm>
              <a:off x="6322358" y="2150395"/>
              <a:ext cx="2954209" cy="1518815"/>
              <a:chOff x="6287509" y="1230710"/>
              <a:chExt cx="3096253" cy="1591842"/>
            </a:xfrm>
          </p:grpSpPr>
          <p:sp>
            <p:nvSpPr>
              <p:cNvPr id="466" name="Rectangle: Rounded Corners 151">
                <a:extLst>
                  <a:ext uri="{FF2B5EF4-FFF2-40B4-BE49-F238E27FC236}">
                    <a16:creationId xmlns:a16="http://schemas.microsoft.com/office/drawing/2014/main" id="{665A4DAA-25E9-3A40-8D3B-7368EC97331B}"/>
                  </a:ext>
                </a:extLst>
              </p:cNvPr>
              <p:cNvSpPr/>
              <p:nvPr/>
            </p:nvSpPr>
            <p:spPr>
              <a:xfrm>
                <a:off x="6287509" y="1230710"/>
                <a:ext cx="3096253" cy="1591842"/>
              </a:xfrm>
              <a:prstGeom prst="roundRect">
                <a:avLst>
                  <a:gd name="adj" fmla="val 6175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903D39E1-56D5-064C-889A-1A1184559C15}"/>
                  </a:ext>
                </a:extLst>
              </p:cNvPr>
              <p:cNvGrpSpPr/>
              <p:nvPr/>
            </p:nvGrpSpPr>
            <p:grpSpPr>
              <a:xfrm>
                <a:off x="6557683" y="1520513"/>
                <a:ext cx="981905" cy="1022636"/>
                <a:chOff x="4015882" y="3907740"/>
                <a:chExt cx="1219749" cy="1270348"/>
              </a:xfrm>
            </p:grpSpPr>
            <p:sp>
              <p:nvSpPr>
                <p:cNvPr id="469" name="Rectangle: Rounded Corners 155">
                  <a:extLst>
                    <a:ext uri="{FF2B5EF4-FFF2-40B4-BE49-F238E27FC236}">
                      <a16:creationId xmlns:a16="http://schemas.microsoft.com/office/drawing/2014/main" id="{245002D4-0D12-A14C-8956-169566B3B01B}"/>
                    </a:ext>
                  </a:extLst>
                </p:cNvPr>
                <p:cNvSpPr/>
                <p:nvPr/>
              </p:nvSpPr>
              <p:spPr>
                <a:xfrm>
                  <a:off x="4015882" y="3907740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0" name="Rectangle: Rounded Corners 156">
                  <a:extLst>
                    <a:ext uri="{FF2B5EF4-FFF2-40B4-BE49-F238E27FC236}">
                      <a16:creationId xmlns:a16="http://schemas.microsoft.com/office/drawing/2014/main" id="{A2E8D68D-BAD7-1A40-B0DB-E963E2F296F9}"/>
                    </a:ext>
                  </a:extLst>
                </p:cNvPr>
                <p:cNvSpPr/>
                <p:nvPr/>
              </p:nvSpPr>
              <p:spPr>
                <a:xfrm>
                  <a:off x="4507172" y="4135386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B4CE82">
                    <a:alpha val="9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1" name="Rectangle: Rounded Corners 157">
                  <a:extLst>
                    <a:ext uri="{FF2B5EF4-FFF2-40B4-BE49-F238E27FC236}">
                      <a16:creationId xmlns:a16="http://schemas.microsoft.com/office/drawing/2014/main" id="{496B1CA0-C5D2-9643-9613-1391E2C73FE1}"/>
                    </a:ext>
                  </a:extLst>
                </p:cNvPr>
                <p:cNvSpPr/>
                <p:nvPr/>
              </p:nvSpPr>
              <p:spPr>
                <a:xfrm>
                  <a:off x="4125598" y="4446568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AFABAB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CCD2F32B-EB2D-7B41-BA84-27477CCBA437}"/>
                  </a:ext>
                </a:extLst>
              </p:cNvPr>
              <p:cNvSpPr txBox="1"/>
              <p:nvPr/>
            </p:nvSpPr>
            <p:spPr>
              <a:xfrm>
                <a:off x="7687755" y="1587250"/>
                <a:ext cx="8066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isa</a:t>
                </a:r>
                <a:endParaRPr lang="en-US" dirty="0"/>
              </a:p>
            </p:txBody>
          </p:sp>
        </p:grpSp>
        <p:sp>
          <p:nvSpPr>
            <p:cNvPr id="164" name="Right Brace 163">
              <a:extLst>
                <a:ext uri="{FF2B5EF4-FFF2-40B4-BE49-F238E27FC236}">
                  <a16:creationId xmlns:a16="http://schemas.microsoft.com/office/drawing/2014/main" id="{7250F391-3214-E440-B10F-3037AC255F40}"/>
                </a:ext>
              </a:extLst>
            </p:cNvPr>
            <p:cNvSpPr/>
            <p:nvPr/>
          </p:nvSpPr>
          <p:spPr>
            <a:xfrm>
              <a:off x="5881303" y="4059442"/>
              <a:ext cx="254465" cy="1563141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0">
              <a:extLst>
                <a:ext uri="{FF2B5EF4-FFF2-40B4-BE49-F238E27FC236}">
                  <a16:creationId xmlns:a16="http://schemas.microsoft.com/office/drawing/2014/main" id="{1F1B8764-6A92-C341-A7AB-B009D5C12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917" y="4075846"/>
              <a:ext cx="2441918" cy="1524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6" descr="Research Objects">
              <a:extLst>
                <a:ext uri="{FF2B5EF4-FFF2-40B4-BE49-F238E27FC236}">
                  <a16:creationId xmlns:a16="http://schemas.microsoft.com/office/drawing/2014/main" id="{90CF7F81-6AA1-B045-AAB0-11F542D5F2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3"/>
            <a:stretch/>
          </p:blipFill>
          <p:spPr bwMode="auto">
            <a:xfrm>
              <a:off x="8809440" y="3524258"/>
              <a:ext cx="934254" cy="122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0F50CC7-36B8-674D-90D7-CA6733D9D11B}"/>
                </a:ext>
              </a:extLst>
            </p:cNvPr>
            <p:cNvSpPr txBox="1"/>
            <p:nvPr/>
          </p:nvSpPr>
          <p:spPr>
            <a:xfrm>
              <a:off x="2397911" y="3222857"/>
              <a:ext cx="54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C865049-6C1D-D149-BF99-6E68BC53CFFB}"/>
                </a:ext>
              </a:extLst>
            </p:cNvPr>
            <p:cNvGrpSpPr/>
            <p:nvPr/>
          </p:nvGrpSpPr>
          <p:grpSpPr>
            <a:xfrm>
              <a:off x="2560934" y="1863318"/>
              <a:ext cx="220901" cy="182798"/>
              <a:chOff x="5085481" y="2862781"/>
              <a:chExt cx="1227461" cy="1168495"/>
            </a:xfrm>
          </p:grpSpPr>
          <p:sp>
            <p:nvSpPr>
              <p:cNvPr id="464" name="Freeform: Shape 447">
                <a:extLst>
                  <a:ext uri="{FF2B5EF4-FFF2-40B4-BE49-F238E27FC236}">
                    <a16:creationId xmlns:a16="http://schemas.microsoft.com/office/drawing/2014/main" id="{93721843-A179-914C-A578-CC26EF0E45A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: Shape 448">
                <a:extLst>
                  <a:ext uri="{FF2B5EF4-FFF2-40B4-BE49-F238E27FC236}">
                    <a16:creationId xmlns:a16="http://schemas.microsoft.com/office/drawing/2014/main" id="{03001261-A4AA-474D-951B-73A0A1976863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A28DB88-6DD9-E94A-A9D2-A88F6CE6C311}"/>
                </a:ext>
              </a:extLst>
            </p:cNvPr>
            <p:cNvGrpSpPr/>
            <p:nvPr/>
          </p:nvGrpSpPr>
          <p:grpSpPr>
            <a:xfrm>
              <a:off x="2326524" y="5628441"/>
              <a:ext cx="689721" cy="419108"/>
              <a:chOff x="1596571" y="5845041"/>
              <a:chExt cx="1006188" cy="611409"/>
            </a:xfrm>
          </p:grpSpPr>
          <p:pic>
            <p:nvPicPr>
              <p:cNvPr id="450" name="Picture 8" descr="isa">
                <a:extLst>
                  <a:ext uri="{FF2B5EF4-FFF2-40B4-BE49-F238E27FC236}">
                    <a16:creationId xmlns:a16="http://schemas.microsoft.com/office/drawing/2014/main" id="{8271E417-98F6-F94A-A4CD-39BDAF1FF3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EB7FCD8E-890C-C649-80F4-E28CE12B66C4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D1B889A-B4A4-DA47-BD94-F284B83D5113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351A2C3A-59BC-5C48-A6BD-DB56CB3F75F7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FF327222-53A1-6747-A384-8672DA14401C}"/>
                      </a:ext>
                    </a:extLst>
                  </p:cNvPr>
                  <p:cNvCxnSpPr>
                    <a:cxnSpLocks/>
                    <a:stCxn id="46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9044B323-D77A-0F45-9F4D-04E52BA97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210E2A47-110E-2A47-9B81-98500A94DA4D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751A6460-5B19-3148-A732-76008FCDDCB1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0642C60F-1ED0-2F40-A35A-C8578A821DCB}"/>
                      </a:ext>
                    </a:extLst>
                  </p:cNvPr>
                  <p:cNvCxnSpPr>
                    <a:cxnSpLocks/>
                    <a:stCxn id="458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76EB7F0B-0D4D-C947-BAB3-E02F4C1B2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B3B62CDC-DC49-3743-9386-8769FEEA46F6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02F309E6-3B7D-7E4B-9CF2-B8C646A9E53E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7D308185-5540-4844-BAD6-5C864367B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BA7A2DA-03E6-B54B-A118-EE25006973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pic>
          <p:nvPicPr>
            <p:cNvPr id="170" name="Graphic 169" descr="Folder">
              <a:extLst>
                <a:ext uri="{FF2B5EF4-FFF2-40B4-BE49-F238E27FC236}">
                  <a16:creationId xmlns:a16="http://schemas.microsoft.com/office/drawing/2014/main" id="{07DF14BF-1D76-2848-A395-936A96B4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3871750"/>
              <a:ext cx="626802" cy="544858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C73418F-674B-DB44-84C7-8D71CB74169A}"/>
                </a:ext>
              </a:extLst>
            </p:cNvPr>
            <p:cNvSpPr txBox="1"/>
            <p:nvPr/>
          </p:nvSpPr>
          <p:spPr>
            <a:xfrm>
              <a:off x="2282496" y="4291771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F27FB31-C830-0740-82CF-0A9012781B91}"/>
                </a:ext>
              </a:extLst>
            </p:cNvPr>
            <p:cNvGrpSpPr/>
            <p:nvPr/>
          </p:nvGrpSpPr>
          <p:grpSpPr>
            <a:xfrm>
              <a:off x="2544483" y="4065449"/>
              <a:ext cx="253802" cy="193216"/>
              <a:chOff x="5857974" y="3824529"/>
              <a:chExt cx="1442884" cy="1263650"/>
            </a:xfrm>
          </p:grpSpPr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CD194713-0927-CA46-9252-2ECC72D1D0B9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99ED8D42-7C9C-A542-B34B-648ACADCF147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C3B3BFD6-EE2A-3B4A-8746-EA7154863010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52CD326-46F6-C945-8E72-3F01A1D6FDD4}"/>
                </a:ext>
              </a:extLst>
            </p:cNvPr>
            <p:cNvGrpSpPr/>
            <p:nvPr/>
          </p:nvGrpSpPr>
          <p:grpSpPr>
            <a:xfrm>
              <a:off x="2978781" y="4142505"/>
              <a:ext cx="290074" cy="456368"/>
              <a:chOff x="2196546" y="3913966"/>
              <a:chExt cx="972954" cy="765893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8A9426E7-BA9A-C149-9230-4331FC8CC54E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A847C21C-6CD8-1A41-970F-E652950F5C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FDD43D6D-004A-5546-A515-81768E004B01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568C30FB-36B6-1F4F-A694-6CDD02ACDE9F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B3289E7-60C3-BA44-ABF1-12EF10E13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2375895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8ED786A-EBF4-594B-8401-FE73E4CCFCE0}"/>
                </a:ext>
              </a:extLst>
            </p:cNvPr>
            <p:cNvCxnSpPr/>
            <p:nvPr/>
          </p:nvCxnSpPr>
          <p:spPr>
            <a:xfrm>
              <a:off x="2280233" y="1543093"/>
              <a:ext cx="32751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76" name="Graphic 175" descr="Folder">
              <a:extLst>
                <a:ext uri="{FF2B5EF4-FFF2-40B4-BE49-F238E27FC236}">
                  <a16:creationId xmlns:a16="http://schemas.microsoft.com/office/drawing/2014/main" id="{94FA8723-CBA0-BF45-B377-10BCCDD72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1662840"/>
              <a:ext cx="626802" cy="544858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6E7D0EA-9B3C-284A-80C1-348F32F9A899}"/>
                </a:ext>
              </a:extLst>
            </p:cNvPr>
            <p:cNvSpPr txBox="1"/>
            <p:nvPr/>
          </p:nvSpPr>
          <p:spPr>
            <a:xfrm>
              <a:off x="2376271" y="2072401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690A1C8-BB97-9540-8914-B4E0C6DD8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1563183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D948D88-33AB-9045-9177-D300A8E38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4566996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80" name="Graphic 179" descr="Folder">
              <a:extLst>
                <a:ext uri="{FF2B5EF4-FFF2-40B4-BE49-F238E27FC236}">
                  <a16:creationId xmlns:a16="http://schemas.microsoft.com/office/drawing/2014/main" id="{5D1FFEA4-3DFE-A045-8744-394A0BC45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4755708"/>
              <a:ext cx="626802" cy="544858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E13E7C-EA33-4240-AF44-CB1F1F6342F3}"/>
                </a:ext>
              </a:extLst>
            </p:cNvPr>
            <p:cNvSpPr txBox="1"/>
            <p:nvPr/>
          </p:nvSpPr>
          <p:spPr>
            <a:xfrm>
              <a:off x="2453215" y="517572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182" name="Graphic 11" descr="Gears">
              <a:extLst>
                <a:ext uri="{FF2B5EF4-FFF2-40B4-BE49-F238E27FC236}">
                  <a16:creationId xmlns:a16="http://schemas.microsoft.com/office/drawing/2014/main" id="{6C3FA074-F7ED-4D42-8B1C-F2D00B3546E9}"/>
                </a:ext>
              </a:extLst>
            </p:cNvPr>
            <p:cNvGrpSpPr/>
            <p:nvPr/>
          </p:nvGrpSpPr>
          <p:grpSpPr>
            <a:xfrm rot="20446813" flipH="1">
              <a:off x="2578225" y="4935780"/>
              <a:ext cx="186318" cy="225468"/>
              <a:chOff x="5986457" y="5441275"/>
              <a:chExt cx="621029" cy="751522"/>
            </a:xfrm>
            <a:solidFill>
              <a:srgbClr val="C00000"/>
            </a:solidFill>
          </p:grpSpPr>
          <p:sp>
            <p:nvSpPr>
              <p:cNvPr id="441" name="Freeform: Shape 424">
                <a:extLst>
                  <a:ext uri="{FF2B5EF4-FFF2-40B4-BE49-F238E27FC236}">
                    <a16:creationId xmlns:a16="http://schemas.microsoft.com/office/drawing/2014/main" id="{7302D107-623B-124D-BC66-ABFD2D9CA826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Freeform: Shape 425">
                <a:extLst>
                  <a:ext uri="{FF2B5EF4-FFF2-40B4-BE49-F238E27FC236}">
                    <a16:creationId xmlns:a16="http://schemas.microsoft.com/office/drawing/2014/main" id="{7BBB41C0-A0DA-9C4B-ABE9-BF92C64A5352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5B1CBFD-DF10-8F46-894D-04FA599E4EA9}"/>
                </a:ext>
              </a:extLst>
            </p:cNvPr>
            <p:cNvSpPr txBox="1"/>
            <p:nvPr/>
          </p:nvSpPr>
          <p:spPr>
            <a:xfrm>
              <a:off x="3286254" y="5229137"/>
              <a:ext cx="595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92E597E-63C2-E041-9F27-FE086509205F}"/>
                </a:ext>
              </a:extLst>
            </p:cNvPr>
            <p:cNvSpPr txBox="1"/>
            <p:nvPr/>
          </p:nvSpPr>
          <p:spPr>
            <a:xfrm>
              <a:off x="3440944" y="5365977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85" name="Graphic 13" descr="Lightbulb and gear">
              <a:extLst>
                <a:ext uri="{FF2B5EF4-FFF2-40B4-BE49-F238E27FC236}">
                  <a16:creationId xmlns:a16="http://schemas.microsoft.com/office/drawing/2014/main" id="{17C033C9-632C-E247-BB8A-AC7A814F3E13}"/>
                </a:ext>
              </a:extLst>
            </p:cNvPr>
            <p:cNvGrpSpPr/>
            <p:nvPr/>
          </p:nvGrpSpPr>
          <p:grpSpPr>
            <a:xfrm>
              <a:off x="4437487" y="4889985"/>
              <a:ext cx="260140" cy="260140"/>
              <a:chOff x="7108755" y="5482149"/>
              <a:chExt cx="914400" cy="914400"/>
            </a:xfrm>
          </p:grpSpPr>
          <p:sp>
            <p:nvSpPr>
              <p:cNvPr id="430" name="Freeform: Shape 409">
                <a:extLst>
                  <a:ext uri="{FF2B5EF4-FFF2-40B4-BE49-F238E27FC236}">
                    <a16:creationId xmlns:a16="http://schemas.microsoft.com/office/drawing/2014/main" id="{56637462-8F1C-CE41-B86E-6679B1BCB444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Freeform: Shape 410">
                <a:extLst>
                  <a:ext uri="{FF2B5EF4-FFF2-40B4-BE49-F238E27FC236}">
                    <a16:creationId xmlns:a16="http://schemas.microsoft.com/office/drawing/2014/main" id="{92221296-4B33-5B42-A744-C8BCF7AC6BE8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Freeform: Shape 411">
                <a:extLst>
                  <a:ext uri="{FF2B5EF4-FFF2-40B4-BE49-F238E27FC236}">
                    <a16:creationId xmlns:a16="http://schemas.microsoft.com/office/drawing/2014/main" id="{C163B6B0-5375-2C40-99FA-4551585779CB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Freeform: Shape 412">
                <a:extLst>
                  <a:ext uri="{FF2B5EF4-FFF2-40B4-BE49-F238E27FC236}">
                    <a16:creationId xmlns:a16="http://schemas.microsoft.com/office/drawing/2014/main" id="{30F592D7-7C2C-5744-9E28-00499C944462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Freeform: Shape 413">
                <a:extLst>
                  <a:ext uri="{FF2B5EF4-FFF2-40B4-BE49-F238E27FC236}">
                    <a16:creationId xmlns:a16="http://schemas.microsoft.com/office/drawing/2014/main" id="{81C85E6D-5306-1748-9742-73BBB69CA8BA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Freeform: Shape 414">
                <a:extLst>
                  <a:ext uri="{FF2B5EF4-FFF2-40B4-BE49-F238E27FC236}">
                    <a16:creationId xmlns:a16="http://schemas.microsoft.com/office/drawing/2014/main" id="{00AAB345-EEAA-DF40-A5AA-68DBC18358B2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Freeform: Shape 415">
                <a:extLst>
                  <a:ext uri="{FF2B5EF4-FFF2-40B4-BE49-F238E27FC236}">
                    <a16:creationId xmlns:a16="http://schemas.microsoft.com/office/drawing/2014/main" id="{093AA77C-BCCC-1746-8BA9-42A6ADC0DB38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: Shape 416">
                <a:extLst>
                  <a:ext uri="{FF2B5EF4-FFF2-40B4-BE49-F238E27FC236}">
                    <a16:creationId xmlns:a16="http://schemas.microsoft.com/office/drawing/2014/main" id="{72D9E3DB-ADC2-2F4D-9F1D-372052D6BBD5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: Shape 417">
                <a:extLst>
                  <a:ext uri="{FF2B5EF4-FFF2-40B4-BE49-F238E27FC236}">
                    <a16:creationId xmlns:a16="http://schemas.microsoft.com/office/drawing/2014/main" id="{2F75498D-E158-BF49-8D74-41609B60F71C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: Shape 418">
                <a:extLst>
                  <a:ext uri="{FF2B5EF4-FFF2-40B4-BE49-F238E27FC236}">
                    <a16:creationId xmlns:a16="http://schemas.microsoft.com/office/drawing/2014/main" id="{55D62CAE-4F73-1542-9521-19E22175A32B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Freeform: Shape 419">
                <a:extLst>
                  <a:ext uri="{FF2B5EF4-FFF2-40B4-BE49-F238E27FC236}">
                    <a16:creationId xmlns:a16="http://schemas.microsoft.com/office/drawing/2014/main" id="{EE9B6D5D-F994-6D45-ACAF-518D7DD24FA0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F6C63E-DFD6-0340-9A26-964ED4E0472B}"/>
                </a:ext>
              </a:extLst>
            </p:cNvPr>
            <p:cNvGrpSpPr/>
            <p:nvPr/>
          </p:nvGrpSpPr>
          <p:grpSpPr>
            <a:xfrm>
              <a:off x="3329971" y="4838332"/>
              <a:ext cx="507603" cy="441242"/>
              <a:chOff x="3246781" y="4637192"/>
              <a:chExt cx="507603" cy="441242"/>
            </a:xfrm>
          </p:grpSpPr>
          <p:pic>
            <p:nvPicPr>
              <p:cNvPr id="426" name="Graphic 425" descr="Folder">
                <a:extLst>
                  <a:ext uri="{FF2B5EF4-FFF2-40B4-BE49-F238E27FC236}">
                    <a16:creationId xmlns:a16="http://schemas.microsoft.com/office/drawing/2014/main" id="{D4B10C9C-64E5-B547-AC1D-A947638DA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46781" y="4637192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7" name="Graphic 11" descr="Gears">
                <a:extLst>
                  <a:ext uri="{FF2B5EF4-FFF2-40B4-BE49-F238E27FC236}">
                    <a16:creationId xmlns:a16="http://schemas.microsoft.com/office/drawing/2014/main" id="{A8379213-D5F1-2244-915A-9B14D20E1736}"/>
                  </a:ext>
                </a:extLst>
              </p:cNvPr>
              <p:cNvGrpSpPr/>
              <p:nvPr/>
            </p:nvGrpSpPr>
            <p:grpSpPr>
              <a:xfrm rot="20446813" flipH="1">
                <a:off x="3413756" y="4766390"/>
                <a:ext cx="173653" cy="210142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428" name="Freeform: Shape 407">
                  <a:extLst>
                    <a:ext uri="{FF2B5EF4-FFF2-40B4-BE49-F238E27FC236}">
                      <a16:creationId xmlns:a16="http://schemas.microsoft.com/office/drawing/2014/main" id="{C70F1858-0BA7-3A4F-AE9C-DC0651DBFA5F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9" name="Freeform: Shape 408">
                  <a:extLst>
                    <a:ext uri="{FF2B5EF4-FFF2-40B4-BE49-F238E27FC236}">
                      <a16:creationId xmlns:a16="http://schemas.microsoft.com/office/drawing/2014/main" id="{70B68401-654E-B949-9658-27E2B7CCD804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E75FC5-832A-D344-BE5A-06A48BA121F2}"/>
                </a:ext>
              </a:extLst>
            </p:cNvPr>
            <p:cNvSpPr txBox="1"/>
            <p:nvPr/>
          </p:nvSpPr>
          <p:spPr>
            <a:xfrm>
              <a:off x="4383265" y="505383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 files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F6F3E77-5B55-7F48-A987-EB261E143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18" y="3092032"/>
              <a:ext cx="12313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9FC3B20-3586-A44C-A8A3-382B7EAC89D1}"/>
                </a:ext>
              </a:extLst>
            </p:cNvPr>
            <p:cNvSpPr txBox="1"/>
            <p:nvPr/>
          </p:nvSpPr>
          <p:spPr>
            <a:xfrm>
              <a:off x="3228547" y="2019441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&lt;study1&gt;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D363777-1027-6040-A9D6-A416B78D53BE}"/>
                </a:ext>
              </a:extLst>
            </p:cNvPr>
            <p:cNvGrpSpPr/>
            <p:nvPr/>
          </p:nvGrpSpPr>
          <p:grpSpPr>
            <a:xfrm>
              <a:off x="3329971" y="1712543"/>
              <a:ext cx="507603" cy="441242"/>
              <a:chOff x="3591927" y="1634766"/>
              <a:chExt cx="507603" cy="441242"/>
            </a:xfrm>
          </p:grpSpPr>
          <p:pic>
            <p:nvPicPr>
              <p:cNvPr id="422" name="Graphic 421" descr="Folder">
                <a:extLst>
                  <a:ext uri="{FF2B5EF4-FFF2-40B4-BE49-F238E27FC236}">
                    <a16:creationId xmlns:a16="http://schemas.microsoft.com/office/drawing/2014/main" id="{C55FD1CD-C6C0-744A-8CFB-78157CE3B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91927" y="1634766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9E554B3-345C-FF44-8F92-E5626B52B140}"/>
                  </a:ext>
                </a:extLst>
              </p:cNvPr>
              <p:cNvGrpSpPr/>
              <p:nvPr/>
            </p:nvGrpSpPr>
            <p:grpSpPr>
              <a:xfrm>
                <a:off x="3747684" y="1797353"/>
                <a:ext cx="178893" cy="148035"/>
                <a:chOff x="5085481" y="2862781"/>
                <a:chExt cx="1227461" cy="1168495"/>
              </a:xfrm>
            </p:grpSpPr>
            <p:sp>
              <p:nvSpPr>
                <p:cNvPr id="424" name="Freeform: Shape 405">
                  <a:extLst>
                    <a:ext uri="{FF2B5EF4-FFF2-40B4-BE49-F238E27FC236}">
                      <a16:creationId xmlns:a16="http://schemas.microsoft.com/office/drawing/2014/main" id="{EE0A568D-D720-9C4E-B504-7E778C2D44D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5" name="Freeform: Shape 406">
                  <a:extLst>
                    <a:ext uri="{FF2B5EF4-FFF2-40B4-BE49-F238E27FC236}">
                      <a16:creationId xmlns:a16="http://schemas.microsoft.com/office/drawing/2014/main" id="{B627F3B4-22DC-5A43-9E31-AE8FFE2860E7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ACDE08-C5A5-8740-9A94-0FD1540E9574}"/>
                </a:ext>
              </a:extLst>
            </p:cNvPr>
            <p:cNvSpPr txBox="1"/>
            <p:nvPr/>
          </p:nvSpPr>
          <p:spPr>
            <a:xfrm>
              <a:off x="3442547" y="2256193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A4333F6-FB8E-294E-98E1-748F2B51BD32}"/>
                </a:ext>
              </a:extLst>
            </p:cNvPr>
            <p:cNvSpPr txBox="1"/>
            <p:nvPr/>
          </p:nvSpPr>
          <p:spPr>
            <a:xfrm>
              <a:off x="2539544" y="5872662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193" name="Graphic 192" descr="Folder">
              <a:extLst>
                <a:ext uri="{FF2B5EF4-FFF2-40B4-BE49-F238E27FC236}">
                  <a16:creationId xmlns:a16="http://schemas.microsoft.com/office/drawing/2014/main" id="{895C9603-75DF-EE46-9A54-7409C3F2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2794608"/>
              <a:ext cx="626802" cy="544857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E853499-705A-6D46-9469-C55DDB32F993}"/>
                </a:ext>
              </a:extLst>
            </p:cNvPr>
            <p:cNvSpPr txBox="1"/>
            <p:nvPr/>
          </p:nvSpPr>
          <p:spPr>
            <a:xfrm>
              <a:off x="3230951" y="3186144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&lt;assay1&gt;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FEA0955-376A-2E4A-AAA9-6238018BA1E2}"/>
                </a:ext>
              </a:extLst>
            </p:cNvPr>
            <p:cNvSpPr txBox="1"/>
            <p:nvPr/>
          </p:nvSpPr>
          <p:spPr>
            <a:xfrm>
              <a:off x="3440944" y="3403821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9E93190-7525-9C48-AB65-6594461025DC}"/>
                </a:ext>
              </a:extLst>
            </p:cNvPr>
            <p:cNvGrpSpPr/>
            <p:nvPr/>
          </p:nvGrpSpPr>
          <p:grpSpPr>
            <a:xfrm>
              <a:off x="2514018" y="2978779"/>
              <a:ext cx="314732" cy="198418"/>
              <a:chOff x="2846189" y="2844264"/>
              <a:chExt cx="616235" cy="388496"/>
            </a:xfrm>
          </p:grpSpPr>
          <p:sp>
            <p:nvSpPr>
              <p:cNvPr id="419" name="Freeform: Shape 400">
                <a:extLst>
                  <a:ext uri="{FF2B5EF4-FFF2-40B4-BE49-F238E27FC236}">
                    <a16:creationId xmlns:a16="http://schemas.microsoft.com/office/drawing/2014/main" id="{DB40ADF3-A9D2-6F4C-974E-7E216A64E326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0" name="Freeform: Shape 401">
                <a:extLst>
                  <a:ext uri="{FF2B5EF4-FFF2-40B4-BE49-F238E27FC236}">
                    <a16:creationId xmlns:a16="http://schemas.microsoft.com/office/drawing/2014/main" id="{11CCB570-DDDF-494A-A48B-C4CA4F8F9BA4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1" name="Freeform: Shape 402">
                <a:extLst>
                  <a:ext uri="{FF2B5EF4-FFF2-40B4-BE49-F238E27FC236}">
                    <a16:creationId xmlns:a16="http://schemas.microsoft.com/office/drawing/2014/main" id="{ACD15078-AD96-4B4D-A6CC-8B556BB01957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D78A662-C605-894B-8B9C-204F8C44A31C}"/>
                </a:ext>
              </a:extLst>
            </p:cNvPr>
            <p:cNvGrpSpPr/>
            <p:nvPr/>
          </p:nvGrpSpPr>
          <p:grpSpPr>
            <a:xfrm>
              <a:off x="3329971" y="2864882"/>
              <a:ext cx="507603" cy="441242"/>
              <a:chOff x="3377321" y="2743897"/>
              <a:chExt cx="507603" cy="441242"/>
            </a:xfrm>
          </p:grpSpPr>
          <p:pic>
            <p:nvPicPr>
              <p:cNvPr id="414" name="Graphic 413" descr="Folder">
                <a:extLst>
                  <a:ext uri="{FF2B5EF4-FFF2-40B4-BE49-F238E27FC236}">
                    <a16:creationId xmlns:a16="http://schemas.microsoft.com/office/drawing/2014/main" id="{75FE6DD6-B0B0-5F45-AE0A-1234B1048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77321" y="2743897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5B4EA51-4FDD-EA41-A5B7-7B6F92F53C28}"/>
                  </a:ext>
                </a:extLst>
              </p:cNvPr>
              <p:cNvGrpSpPr/>
              <p:nvPr/>
            </p:nvGrpSpPr>
            <p:grpSpPr>
              <a:xfrm>
                <a:off x="3521966" y="2901248"/>
                <a:ext cx="242313" cy="152762"/>
                <a:chOff x="2846189" y="2844264"/>
                <a:chExt cx="616235" cy="388496"/>
              </a:xfrm>
            </p:grpSpPr>
            <p:sp>
              <p:nvSpPr>
                <p:cNvPr id="416" name="Freeform: Shape 397">
                  <a:extLst>
                    <a:ext uri="{FF2B5EF4-FFF2-40B4-BE49-F238E27FC236}">
                      <a16:creationId xmlns:a16="http://schemas.microsoft.com/office/drawing/2014/main" id="{72251FDC-A51D-CA46-8CB6-4AFDD36FDFD2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7" name="Freeform: Shape 398">
                  <a:extLst>
                    <a:ext uri="{FF2B5EF4-FFF2-40B4-BE49-F238E27FC236}">
                      <a16:creationId xmlns:a16="http://schemas.microsoft.com/office/drawing/2014/main" id="{35FCD282-B983-FD45-8E20-0414FC55BAB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8" name="Freeform: Shape 399">
                  <a:extLst>
                    <a:ext uri="{FF2B5EF4-FFF2-40B4-BE49-F238E27FC236}">
                      <a16:creationId xmlns:a16="http://schemas.microsoft.com/office/drawing/2014/main" id="{EF9F3A5F-68E0-9149-8ADF-1F9DE2A3FF27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1BBC948-22B5-014B-B241-7042B8957967}"/>
                </a:ext>
              </a:extLst>
            </p:cNvPr>
            <p:cNvSpPr txBox="1"/>
            <p:nvPr/>
          </p:nvSpPr>
          <p:spPr>
            <a:xfrm>
              <a:off x="4280435" y="3169351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199" name="Picture 8" descr="isa">
              <a:extLst>
                <a:ext uri="{FF2B5EF4-FFF2-40B4-BE49-F238E27FC236}">
                  <a16:creationId xmlns:a16="http://schemas.microsoft.com/office/drawing/2014/main" id="{D776E3F2-6D42-7E4F-A8DC-F79EAA8E6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304591" y="3694908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Graphic 199" descr="Folder">
              <a:extLst>
                <a:ext uri="{FF2B5EF4-FFF2-40B4-BE49-F238E27FC236}">
                  <a16:creationId xmlns:a16="http://schemas.microsoft.com/office/drawing/2014/main" id="{2F935ADC-4B3D-2E4C-AFCF-956F326F8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2942571"/>
              <a:ext cx="338936" cy="29462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FBC75B3-0577-8348-A1F4-691AA9116A05}"/>
                </a:ext>
              </a:extLst>
            </p:cNvPr>
            <p:cNvSpPr txBox="1"/>
            <p:nvPr/>
          </p:nvSpPr>
          <p:spPr>
            <a:xfrm>
              <a:off x="4225132" y="35056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202" name="Graphic 201" descr="Folder">
              <a:extLst>
                <a:ext uri="{FF2B5EF4-FFF2-40B4-BE49-F238E27FC236}">
                  <a16:creationId xmlns:a16="http://schemas.microsoft.com/office/drawing/2014/main" id="{B902D5E2-7767-E040-ACFF-DD5062B2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3300872"/>
              <a:ext cx="338936" cy="294626"/>
            </a:xfrm>
            <a:prstGeom prst="rect">
              <a:avLst/>
            </a:prstGeom>
          </p:spPr>
        </p:pic>
        <p:pic>
          <p:nvPicPr>
            <p:cNvPr id="204" name="Graphic 203" descr="Postit Notes">
              <a:extLst>
                <a:ext uri="{FF2B5EF4-FFF2-40B4-BE49-F238E27FC236}">
                  <a16:creationId xmlns:a16="http://schemas.microsoft.com/office/drawing/2014/main" id="{057A8618-E975-E549-B754-6D0021DD9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90635" y="3395381"/>
              <a:ext cx="153844" cy="133731"/>
            </a:xfrm>
            <a:prstGeom prst="rect">
              <a:avLst/>
            </a:prstGeom>
          </p:spPr>
        </p:pic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65F1E42-BE16-6242-A34B-BC6360578F41}"/>
                </a:ext>
              </a:extLst>
            </p:cNvPr>
            <p:cNvGrpSpPr/>
            <p:nvPr/>
          </p:nvGrpSpPr>
          <p:grpSpPr>
            <a:xfrm>
              <a:off x="4493424" y="3056174"/>
              <a:ext cx="148266" cy="93471"/>
              <a:chOff x="2846189" y="2844264"/>
              <a:chExt cx="616235" cy="388496"/>
            </a:xfrm>
          </p:grpSpPr>
          <p:sp>
            <p:nvSpPr>
              <p:cNvPr id="411" name="Freeform: Shape 394">
                <a:extLst>
                  <a:ext uri="{FF2B5EF4-FFF2-40B4-BE49-F238E27FC236}">
                    <a16:creationId xmlns:a16="http://schemas.microsoft.com/office/drawing/2014/main" id="{711288AF-A6C8-0C4E-BA2A-FAC7B234DBFA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2" name="Freeform: Shape 395">
                <a:extLst>
                  <a:ext uri="{FF2B5EF4-FFF2-40B4-BE49-F238E27FC236}">
                    <a16:creationId xmlns:a16="http://schemas.microsoft.com/office/drawing/2014/main" id="{46874E0A-CA02-6A4D-880F-F98546F9AA8B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3" name="Freeform: Shape 396">
                <a:extLst>
                  <a:ext uri="{FF2B5EF4-FFF2-40B4-BE49-F238E27FC236}">
                    <a16:creationId xmlns:a16="http://schemas.microsoft.com/office/drawing/2014/main" id="{0460B85B-E140-EA42-862F-52E0EF530D1D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F5834F4-A38D-6444-B186-7A0F7F187464}"/>
                </a:ext>
              </a:extLst>
            </p:cNvPr>
            <p:cNvGrpSpPr/>
            <p:nvPr/>
          </p:nvGrpSpPr>
          <p:grpSpPr>
            <a:xfrm>
              <a:off x="4492405" y="3842297"/>
              <a:ext cx="150305" cy="94757"/>
              <a:chOff x="2846189" y="2844264"/>
              <a:chExt cx="616235" cy="388496"/>
            </a:xfrm>
          </p:grpSpPr>
          <p:sp>
            <p:nvSpPr>
              <p:cNvPr id="408" name="Freeform: Shape 391">
                <a:extLst>
                  <a:ext uri="{FF2B5EF4-FFF2-40B4-BE49-F238E27FC236}">
                    <a16:creationId xmlns:a16="http://schemas.microsoft.com/office/drawing/2014/main" id="{2D78CA4C-2F00-BC43-9B08-B8E6161CD55F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9" name="Freeform: Shape 392">
                <a:extLst>
                  <a:ext uri="{FF2B5EF4-FFF2-40B4-BE49-F238E27FC236}">
                    <a16:creationId xmlns:a16="http://schemas.microsoft.com/office/drawing/2014/main" id="{A45F4162-47EB-724D-83AF-608B15698869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0" name="Freeform: Shape 393">
                <a:extLst>
                  <a:ext uri="{FF2B5EF4-FFF2-40B4-BE49-F238E27FC236}">
                    <a16:creationId xmlns:a16="http://schemas.microsoft.com/office/drawing/2014/main" id="{B6056325-6BF2-7941-A44C-F3F694C42023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6BB8C03-D874-6342-9DC4-08E472955037}"/>
                </a:ext>
              </a:extLst>
            </p:cNvPr>
            <p:cNvSpPr txBox="1"/>
            <p:nvPr/>
          </p:nvSpPr>
          <p:spPr>
            <a:xfrm>
              <a:off x="3143444" y="4282218"/>
              <a:ext cx="903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731CCA0-C487-6146-A95C-52F29FBF2A52}"/>
                </a:ext>
              </a:extLst>
            </p:cNvPr>
            <p:cNvSpPr txBox="1"/>
            <p:nvPr/>
          </p:nvSpPr>
          <p:spPr>
            <a:xfrm>
              <a:off x="3440944" y="4509126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E1D141BD-49F0-1E47-844D-996E40F97F2E}"/>
                </a:ext>
              </a:extLst>
            </p:cNvPr>
            <p:cNvSpPr txBox="1"/>
            <p:nvPr/>
          </p:nvSpPr>
          <p:spPr>
            <a:xfrm>
              <a:off x="4364162" y="4180016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script / code /  …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3CD31AC-7C1B-B140-A9B5-4C3417CA75C0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74" y="4160858"/>
              <a:ext cx="15999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EC8A427B-C59B-A34F-868C-C3187AE98A67}"/>
                </a:ext>
              </a:extLst>
            </p:cNvPr>
            <p:cNvGrpSpPr/>
            <p:nvPr/>
          </p:nvGrpSpPr>
          <p:grpSpPr>
            <a:xfrm>
              <a:off x="3329971" y="3923315"/>
              <a:ext cx="507603" cy="441242"/>
              <a:chOff x="3280593" y="3839235"/>
              <a:chExt cx="507603" cy="441242"/>
            </a:xfrm>
          </p:grpSpPr>
          <p:pic>
            <p:nvPicPr>
              <p:cNvPr id="403" name="Graphic 402" descr="Folder">
                <a:extLst>
                  <a:ext uri="{FF2B5EF4-FFF2-40B4-BE49-F238E27FC236}">
                    <a16:creationId xmlns:a16="http://schemas.microsoft.com/office/drawing/2014/main" id="{0F4A31DF-EC51-C74B-A343-6F411EA0A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80593" y="3839235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1932C8A3-C47F-F940-A3CB-D0632828F90B}"/>
                  </a:ext>
                </a:extLst>
              </p:cNvPr>
              <p:cNvGrpSpPr/>
              <p:nvPr/>
            </p:nvGrpSpPr>
            <p:grpSpPr>
              <a:xfrm>
                <a:off x="3437872" y="4009017"/>
                <a:ext cx="180067" cy="141341"/>
                <a:chOff x="5901449" y="3824529"/>
                <a:chExt cx="1399409" cy="1263650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AA22463D-0F8A-8447-89C5-91C29C4519B7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F5536997-239B-7C44-B918-1B4FA2371D4D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4D84D089-E315-E143-8568-AEBC5AB1D38E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F8AC413-EF97-DA4C-B9C1-F4F4A757D591}"/>
                </a:ext>
              </a:extLst>
            </p:cNvPr>
            <p:cNvGrpSpPr/>
            <p:nvPr/>
          </p:nvGrpSpPr>
          <p:grpSpPr>
            <a:xfrm>
              <a:off x="4454968" y="4118130"/>
              <a:ext cx="225178" cy="98501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400" name="Freeform: Shape 365">
                <a:extLst>
                  <a:ext uri="{FF2B5EF4-FFF2-40B4-BE49-F238E27FC236}">
                    <a16:creationId xmlns:a16="http://schemas.microsoft.com/office/drawing/2014/main" id="{D5C3BA72-CB36-1C40-A19F-8E4AA3E30DE1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: Shape 366">
                <a:extLst>
                  <a:ext uri="{FF2B5EF4-FFF2-40B4-BE49-F238E27FC236}">
                    <a16:creationId xmlns:a16="http://schemas.microsoft.com/office/drawing/2014/main" id="{E8367D1C-8620-B042-B766-42D6BFC353CA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Freeform: Shape 367">
                <a:extLst>
                  <a:ext uri="{FF2B5EF4-FFF2-40B4-BE49-F238E27FC236}">
                    <a16:creationId xmlns:a16="http://schemas.microsoft.com/office/drawing/2014/main" id="{20515A2F-7C5B-934A-A2E6-E11A222F9D65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55C00321-2D69-8C4E-8DE8-51B53955C88B}"/>
                </a:ext>
              </a:extLst>
            </p:cNvPr>
            <p:cNvGrpSpPr/>
            <p:nvPr/>
          </p:nvGrpSpPr>
          <p:grpSpPr>
            <a:xfrm>
              <a:off x="4343555" y="4397322"/>
              <a:ext cx="448004" cy="263433"/>
              <a:chOff x="4548019" y="4397502"/>
              <a:chExt cx="448004" cy="263433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2B3BA84-0F54-B24E-8D7E-9B7B3ECB576E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5FD1123F-F86D-2941-B564-7200162081CD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C68D4E7B-B862-F84C-A91A-A21796E2DE4C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F8C2635B-7D90-7640-B49B-F075F0A2312F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F14FB28E-AAB0-3D46-84BF-9A83F6BEC5F4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A1A3E3F-00C7-D744-8B51-354327D26B62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CA20E2FC-20B4-1143-AB57-CAEA88AF321B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064F8099-127B-1C4F-A033-D6ED89832D3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8DFFE30-E73C-0D4F-B707-5D05A4D84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5414824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1D69E824-D382-F647-9B21-826D60DCAB83}"/>
                </a:ext>
              </a:extLst>
            </p:cNvPr>
            <p:cNvSpPr txBox="1"/>
            <p:nvPr/>
          </p:nvSpPr>
          <p:spPr>
            <a:xfrm>
              <a:off x="4215514" y="2013098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resources</a:t>
              </a:r>
            </a:p>
          </p:txBody>
        </p:sp>
        <p:pic>
          <p:nvPicPr>
            <p:cNvPr id="332" name="Picture 8" descr="isa">
              <a:extLst>
                <a:ext uri="{FF2B5EF4-FFF2-40B4-BE49-F238E27FC236}">
                  <a16:creationId xmlns:a16="http://schemas.microsoft.com/office/drawing/2014/main" id="{2EFCB2E5-A4A3-814B-8E11-B5B86F4789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291115" y="2573584"/>
              <a:ext cx="552884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3" name="Graphic 332" descr="Folder">
              <a:extLst>
                <a:ext uri="{FF2B5EF4-FFF2-40B4-BE49-F238E27FC236}">
                  <a16:creationId xmlns:a16="http://schemas.microsoft.com/office/drawing/2014/main" id="{4E644599-D571-C840-87C9-515D3E51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1774697"/>
              <a:ext cx="356305" cy="309724"/>
            </a:xfrm>
            <a:prstGeom prst="rect">
              <a:avLst/>
            </a:prstGeom>
          </p:spPr>
        </p:pic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CFDCB26C-BD7D-7341-B132-59B22170DA49}"/>
                </a:ext>
              </a:extLst>
            </p:cNvPr>
            <p:cNvGrpSpPr/>
            <p:nvPr/>
          </p:nvGrpSpPr>
          <p:grpSpPr>
            <a:xfrm>
              <a:off x="3911923" y="1936897"/>
              <a:ext cx="405753" cy="758011"/>
              <a:chOff x="2194202" y="3117175"/>
              <a:chExt cx="975298" cy="1562684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1C93B3F-50FD-CF46-B1E0-B92CABFF02C4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6C7C406-2306-6841-AAA2-87C67D5E16C8}"/>
                  </a:ext>
                </a:extLst>
              </p:cNvPr>
              <p:cNvCxnSpPr/>
              <p:nvPr/>
            </p:nvCxnSpPr>
            <p:spPr>
              <a:xfrm>
                <a:off x="2672574" y="3125555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29A98C72-7120-8A4C-852C-CA6B935743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1B08643-F8C8-0646-BF3E-9F05E381CC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6CF110D-57D1-974B-BFB2-7667420819DB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87EE1D9-BB93-D547-A4F0-831DCA23E462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ADA23B6-17F7-8843-BC34-7BDADCFA3740}"/>
                </a:ext>
              </a:extLst>
            </p:cNvPr>
            <p:cNvSpPr txBox="1"/>
            <p:nvPr/>
          </p:nvSpPr>
          <p:spPr>
            <a:xfrm>
              <a:off x="4225132" y="2366659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336" name="Graphic 335" descr="Folder">
              <a:extLst>
                <a:ext uri="{FF2B5EF4-FFF2-40B4-BE49-F238E27FC236}">
                  <a16:creationId xmlns:a16="http://schemas.microsoft.com/office/drawing/2014/main" id="{90DEFCEF-6724-ED41-BCF7-0EA5C5A7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2151359"/>
              <a:ext cx="356305" cy="309724"/>
            </a:xfrm>
            <a:prstGeom prst="rect">
              <a:avLst/>
            </a:prstGeom>
          </p:spPr>
        </p:pic>
        <p:pic>
          <p:nvPicPr>
            <p:cNvPr id="337" name="Graphic 336" descr="Postit Notes">
              <a:extLst>
                <a:ext uri="{FF2B5EF4-FFF2-40B4-BE49-F238E27FC236}">
                  <a16:creationId xmlns:a16="http://schemas.microsoft.com/office/drawing/2014/main" id="{ECF05F73-34C5-BB4F-A60A-ECBDBA1E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86694" y="2250711"/>
              <a:ext cx="161727" cy="140584"/>
            </a:xfrm>
            <a:prstGeom prst="rect">
              <a:avLst/>
            </a:prstGeom>
          </p:spPr>
        </p:pic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1BD74A47-E670-414D-8F3D-E252857C59A0}"/>
                </a:ext>
              </a:extLst>
            </p:cNvPr>
            <p:cNvGrpSpPr/>
            <p:nvPr/>
          </p:nvGrpSpPr>
          <p:grpSpPr>
            <a:xfrm>
              <a:off x="4477644" y="2562842"/>
              <a:ext cx="179827" cy="148808"/>
              <a:chOff x="5085482" y="2862781"/>
              <a:chExt cx="1227460" cy="1168491"/>
            </a:xfrm>
          </p:grpSpPr>
          <p:sp>
            <p:nvSpPr>
              <p:cNvPr id="384" name="Freeform: Shape 347">
                <a:extLst>
                  <a:ext uri="{FF2B5EF4-FFF2-40B4-BE49-F238E27FC236}">
                    <a16:creationId xmlns:a16="http://schemas.microsoft.com/office/drawing/2014/main" id="{29DB9C90-1612-D14A-A880-9C3CD6595736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: Shape 348">
                <a:extLst>
                  <a:ext uri="{FF2B5EF4-FFF2-40B4-BE49-F238E27FC236}">
                    <a16:creationId xmlns:a16="http://schemas.microsoft.com/office/drawing/2014/main" id="{A58738C2-B6CB-4147-9D71-B26085826B09}"/>
                  </a:ext>
                </a:extLst>
              </p:cNvPr>
              <p:cNvSpPr/>
              <p:nvPr/>
            </p:nvSpPr>
            <p:spPr>
              <a:xfrm>
                <a:off x="5085482" y="3449382"/>
                <a:ext cx="549475" cy="5818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94F6786A-9743-AC45-9014-4E8FC6BD6A33}"/>
                </a:ext>
              </a:extLst>
            </p:cNvPr>
            <p:cNvGrpSpPr/>
            <p:nvPr/>
          </p:nvGrpSpPr>
          <p:grpSpPr>
            <a:xfrm>
              <a:off x="4507526" y="1891904"/>
              <a:ext cx="120063" cy="99352"/>
              <a:chOff x="5085481" y="2862781"/>
              <a:chExt cx="1227461" cy="1168495"/>
            </a:xfrm>
          </p:grpSpPr>
          <p:sp>
            <p:nvSpPr>
              <p:cNvPr id="382" name="Freeform: Shape 345">
                <a:extLst>
                  <a:ext uri="{FF2B5EF4-FFF2-40B4-BE49-F238E27FC236}">
                    <a16:creationId xmlns:a16="http://schemas.microsoft.com/office/drawing/2014/main" id="{41BAEB21-0CE6-2D41-93AF-A2B881C34DE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: Shape 346">
                <a:extLst>
                  <a:ext uri="{FF2B5EF4-FFF2-40B4-BE49-F238E27FC236}">
                    <a16:creationId xmlns:a16="http://schemas.microsoft.com/office/drawing/2014/main" id="{7E0B2CCA-104F-3D45-A7AB-80C5E4A87A32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0C6B5F1-D822-7A4D-A887-11F0FF6A7D32}"/>
                </a:ext>
              </a:extLst>
            </p:cNvPr>
            <p:cNvGrpSpPr/>
            <p:nvPr/>
          </p:nvGrpSpPr>
          <p:grpSpPr>
            <a:xfrm>
              <a:off x="2978781" y="3093917"/>
              <a:ext cx="290074" cy="456368"/>
              <a:chOff x="2196546" y="3913966"/>
              <a:chExt cx="972954" cy="765893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5E5212F3-1269-E74F-8E34-5A560F4DF303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8A1A9E03-0C16-5D47-9055-D64862AF3D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19EF00DB-7A16-E248-993D-9F1849A4F405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C0895C51-8ED2-0347-A0A7-5354DBEDA069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49E5BE39-39F0-ED48-95B0-FAD8C2D67A28}"/>
                </a:ext>
              </a:extLst>
            </p:cNvPr>
            <p:cNvGrpSpPr/>
            <p:nvPr/>
          </p:nvGrpSpPr>
          <p:grpSpPr>
            <a:xfrm>
              <a:off x="2978781" y="1933392"/>
              <a:ext cx="290074" cy="456368"/>
              <a:chOff x="2196546" y="3913966"/>
              <a:chExt cx="972954" cy="765893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5A4E817B-A61F-0044-840F-7E63DECDAEE4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6BDFC76-8EC1-8E45-B3DC-93888D6FCC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E15031D-D388-0E4F-A6BF-FE84A546F389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CF195E4-F9DB-774E-9077-767D98DCD3DB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B0AB56F0-A6FB-F64F-818C-971DFBA15989}"/>
                </a:ext>
              </a:extLst>
            </p:cNvPr>
            <p:cNvGrpSpPr/>
            <p:nvPr/>
          </p:nvGrpSpPr>
          <p:grpSpPr>
            <a:xfrm>
              <a:off x="2978781" y="5047781"/>
              <a:ext cx="290074" cy="456368"/>
              <a:chOff x="2196546" y="3913966"/>
              <a:chExt cx="972954" cy="765893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D7CA25D7-EEFD-B54B-B2A5-F69F3E17040A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F2670F69-215A-2541-8BBE-D473A3C000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FE501F2-DF08-CB48-9829-D9C9EF13CAA8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41579176-C51D-F341-B7CC-DAE8E09C154C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C5AC257A-6F86-B246-BB3B-FE2B622BF21B}"/>
                </a:ext>
              </a:extLst>
            </p:cNvPr>
            <p:cNvGrpSpPr/>
            <p:nvPr/>
          </p:nvGrpSpPr>
          <p:grpSpPr>
            <a:xfrm>
              <a:off x="3911923" y="3080251"/>
              <a:ext cx="405753" cy="758011"/>
              <a:chOff x="2194202" y="3117175"/>
              <a:chExt cx="975298" cy="1562684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3FE5A02-274B-3340-8415-A9C5F1ADB940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7AEDED8-8CE6-AA4C-A5BE-3AD1107FB503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57CC474-54AF-7C48-8185-FE5AC48FCA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3D61F502-8554-0149-95A9-B7E82B2A11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67A3B1C2-3B2B-344D-BBB2-1DFDB5D54A9C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538E62DD-E13F-2B40-B965-09B9DB8F912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83CE2FD-6788-F543-861A-0C08F455F155}"/>
                </a:ext>
              </a:extLst>
            </p:cNvPr>
            <p:cNvGrpSpPr/>
            <p:nvPr/>
          </p:nvGrpSpPr>
          <p:grpSpPr>
            <a:xfrm>
              <a:off x="3915902" y="4138394"/>
              <a:ext cx="397794" cy="386500"/>
              <a:chOff x="2194202" y="3117175"/>
              <a:chExt cx="956166" cy="796791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CDEC1F4-1D13-B746-A313-BF960E262CFC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3D49107-8225-DE4B-803C-6703DCF54895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416CBA23-0E53-5441-B36E-6A105B5EF7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304AE679-8B02-4F44-8DBB-E57A0133641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EE615B2-072F-B744-9B82-B461D8615662}"/>
                </a:ext>
              </a:extLst>
            </p:cNvPr>
            <p:cNvGrpSpPr/>
            <p:nvPr/>
          </p:nvGrpSpPr>
          <p:grpSpPr>
            <a:xfrm>
              <a:off x="3915902" y="5050839"/>
              <a:ext cx="397794" cy="386500"/>
              <a:chOff x="2194202" y="3117175"/>
              <a:chExt cx="956166" cy="796791"/>
            </a:xfrm>
          </p:grpSpPr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E8A9BB89-4854-4249-9E72-6A114AA15FC3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E52ED082-C351-B447-80CC-8D2433E1E9C9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E90EDCD9-4E2F-644E-9234-9E6357E700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2E295F90-B4CB-7745-9CF4-38FB717ECA30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27FFDE56-E98B-CE4F-9B0B-5A47E8FEA030}"/>
                </a:ext>
              </a:extLst>
            </p:cNvPr>
            <p:cNvGrpSpPr/>
            <p:nvPr/>
          </p:nvGrpSpPr>
          <p:grpSpPr>
            <a:xfrm>
              <a:off x="4343555" y="5305622"/>
              <a:ext cx="448004" cy="263433"/>
              <a:chOff x="4548019" y="4397502"/>
              <a:chExt cx="448004" cy="263433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7745D63-2F90-DC4F-9BA2-C5CD6D1EC15B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69DC3DC9-9B58-0F47-B869-CC90EC938ED3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E675B4D-7C14-CB4B-841F-CA468EC2E33A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357E1DB-27D9-B74E-9890-A464FB23B3CA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E5F91659-3357-8D40-AE5A-514F0B07D9AE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5DD4688-4C30-074E-A50C-D33B15DBDF95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98835297-2C10-F84F-9368-6A18E5708872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449BAEF-AFA0-1E43-9FAB-18E69F0C15F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7898157-A530-4543-B087-404E39039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876" y="3484467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353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9EDEC41-50CF-FDFF-E984-CBAF5DDEF26A}"/>
              </a:ext>
            </a:extLst>
          </p:cNvPr>
          <p:cNvGrpSpPr>
            <a:grpSpLocks noChangeAspect="1"/>
          </p:cNvGrpSpPr>
          <p:nvPr/>
        </p:nvGrpSpPr>
        <p:grpSpPr>
          <a:xfrm>
            <a:off x="1387871" y="529797"/>
            <a:ext cx="9873457" cy="6335485"/>
            <a:chOff x="1514474" y="685799"/>
            <a:chExt cx="8963017" cy="57512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DBAE1C8-DBBB-9935-9111-FEA8758CE4E6}"/>
                </a:ext>
              </a:extLst>
            </p:cNvPr>
            <p:cNvSpPr/>
            <p:nvPr/>
          </p:nvSpPr>
          <p:spPr>
            <a:xfrm>
              <a:off x="1514474" y="685799"/>
              <a:ext cx="8515350" cy="527208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E4E2D38-E530-2643-9C80-258A7339C3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4270" y="1133411"/>
              <a:ext cx="7463461" cy="4591179"/>
              <a:chOff x="2280233" y="1543093"/>
              <a:chExt cx="7463461" cy="4591179"/>
            </a:xfrm>
          </p:grpSpPr>
          <p:sp>
            <p:nvSpPr>
              <p:cNvPr id="162" name="Right Brace 161">
                <a:extLst>
                  <a:ext uri="{FF2B5EF4-FFF2-40B4-BE49-F238E27FC236}">
                    <a16:creationId xmlns:a16="http://schemas.microsoft.com/office/drawing/2014/main" id="{B481D951-98E6-AD47-B783-46EDDE79754F}"/>
                  </a:ext>
                </a:extLst>
              </p:cNvPr>
              <p:cNvSpPr/>
              <p:nvPr/>
            </p:nvSpPr>
            <p:spPr>
              <a:xfrm>
                <a:off x="5866561" y="1860731"/>
                <a:ext cx="289990" cy="2063675"/>
              </a:xfrm>
              <a:prstGeom prst="rightBrac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A43CA03-080C-C542-9AD2-45BD8684939D}"/>
                  </a:ext>
                </a:extLst>
              </p:cNvPr>
              <p:cNvGrpSpPr/>
              <p:nvPr/>
            </p:nvGrpSpPr>
            <p:grpSpPr>
              <a:xfrm>
                <a:off x="6322358" y="2150395"/>
                <a:ext cx="2954209" cy="1518815"/>
                <a:chOff x="6287509" y="1230710"/>
                <a:chExt cx="3096253" cy="1591842"/>
              </a:xfrm>
            </p:grpSpPr>
            <p:sp>
              <p:nvSpPr>
                <p:cNvPr id="466" name="Rectangle: Rounded Corners 151">
                  <a:extLst>
                    <a:ext uri="{FF2B5EF4-FFF2-40B4-BE49-F238E27FC236}">
                      <a16:creationId xmlns:a16="http://schemas.microsoft.com/office/drawing/2014/main" id="{665A4DAA-25E9-3A40-8D3B-7368EC97331B}"/>
                    </a:ext>
                  </a:extLst>
                </p:cNvPr>
                <p:cNvSpPr/>
                <p:nvPr/>
              </p:nvSpPr>
              <p:spPr>
                <a:xfrm>
                  <a:off x="6287509" y="1230710"/>
                  <a:ext cx="3096253" cy="1591842"/>
                </a:xfrm>
                <a:prstGeom prst="roundRect">
                  <a:avLst>
                    <a:gd name="adj" fmla="val 6175"/>
                  </a:avLst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903D39E1-56D5-064C-889A-1A1184559C15}"/>
                    </a:ext>
                  </a:extLst>
                </p:cNvPr>
                <p:cNvGrpSpPr/>
                <p:nvPr/>
              </p:nvGrpSpPr>
              <p:grpSpPr>
                <a:xfrm>
                  <a:off x="6557683" y="1520513"/>
                  <a:ext cx="981905" cy="1022636"/>
                  <a:chOff x="4015882" y="3907740"/>
                  <a:chExt cx="1219749" cy="1270348"/>
                </a:xfrm>
              </p:grpSpPr>
              <p:sp>
                <p:nvSpPr>
                  <p:cNvPr id="469" name="Rectangle: Rounded Corners 155">
                    <a:extLst>
                      <a:ext uri="{FF2B5EF4-FFF2-40B4-BE49-F238E27FC236}">
                        <a16:creationId xmlns:a16="http://schemas.microsoft.com/office/drawing/2014/main" id="{245002D4-0D12-A14C-8956-169566B3B01B}"/>
                      </a:ext>
                    </a:extLst>
                  </p:cNvPr>
                  <p:cNvSpPr/>
                  <p:nvPr/>
                </p:nvSpPr>
                <p:spPr>
                  <a:xfrm>
                    <a:off x="4015882" y="3907740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470" name="Rectangle: Rounded Corners 156">
                    <a:extLst>
                      <a:ext uri="{FF2B5EF4-FFF2-40B4-BE49-F238E27FC236}">
                        <a16:creationId xmlns:a16="http://schemas.microsoft.com/office/drawing/2014/main" id="{A2E8D68D-BAD7-1A40-B0DB-E963E2F296F9}"/>
                      </a:ext>
                    </a:extLst>
                  </p:cNvPr>
                  <p:cNvSpPr/>
                  <p:nvPr/>
                </p:nvSpPr>
                <p:spPr>
                  <a:xfrm>
                    <a:off x="4507172" y="4135386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rgbClr val="B4CE82">
                      <a:alpha val="949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471" name="Rectangle: Rounded Corners 157">
                    <a:extLst>
                      <a:ext uri="{FF2B5EF4-FFF2-40B4-BE49-F238E27FC236}">
                        <a16:creationId xmlns:a16="http://schemas.microsoft.com/office/drawing/2014/main" id="{496B1CA0-C5D2-9643-9613-1391E2C73FE1}"/>
                      </a:ext>
                    </a:extLst>
                  </p:cNvPr>
                  <p:cNvSpPr/>
                  <p:nvPr/>
                </p:nvSpPr>
                <p:spPr>
                  <a:xfrm>
                    <a:off x="4125598" y="4446568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rgbClr val="AFABAB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CCD2F32B-EB2D-7B41-BA84-27477CCBA437}"/>
                    </a:ext>
                  </a:extLst>
                </p:cNvPr>
                <p:cNvSpPr txBox="1"/>
                <p:nvPr/>
              </p:nvSpPr>
              <p:spPr>
                <a:xfrm>
                  <a:off x="7687755" y="1587250"/>
                  <a:ext cx="80663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err="1"/>
                    <a:t>isa</a:t>
                  </a:r>
                  <a:endParaRPr lang="en-US" dirty="0"/>
                </a:p>
              </p:txBody>
            </p:sp>
          </p:grpSp>
          <p:sp>
            <p:nvSpPr>
              <p:cNvPr id="164" name="Right Brace 163">
                <a:extLst>
                  <a:ext uri="{FF2B5EF4-FFF2-40B4-BE49-F238E27FC236}">
                    <a16:creationId xmlns:a16="http://schemas.microsoft.com/office/drawing/2014/main" id="{7250F391-3214-E440-B10F-3037AC255F40}"/>
                  </a:ext>
                </a:extLst>
              </p:cNvPr>
              <p:cNvSpPr/>
              <p:nvPr/>
            </p:nvSpPr>
            <p:spPr>
              <a:xfrm>
                <a:off x="5881303" y="4059442"/>
                <a:ext cx="254465" cy="1563141"/>
              </a:xfrm>
              <a:prstGeom prst="rightBrac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Picture 10">
                <a:extLst>
                  <a:ext uri="{FF2B5EF4-FFF2-40B4-BE49-F238E27FC236}">
                    <a16:creationId xmlns:a16="http://schemas.microsoft.com/office/drawing/2014/main" id="{1F1B8764-6A92-C341-A7AB-B009D5C122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8917" y="4075846"/>
                <a:ext cx="2441918" cy="1524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6" descr="Research Objects">
                <a:extLst>
                  <a:ext uri="{FF2B5EF4-FFF2-40B4-BE49-F238E27FC236}">
                    <a16:creationId xmlns:a16="http://schemas.microsoft.com/office/drawing/2014/main" id="{90CF7F81-6AA1-B045-AAB0-11F542D5F2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03"/>
              <a:stretch/>
            </p:blipFill>
            <p:spPr bwMode="auto">
              <a:xfrm>
                <a:off x="8809440" y="3524258"/>
                <a:ext cx="934254" cy="1221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0F50CC7-36B8-674D-90D7-CA6733D9D11B}"/>
                  </a:ext>
                </a:extLst>
              </p:cNvPr>
              <p:cNvSpPr txBox="1"/>
              <p:nvPr/>
            </p:nvSpPr>
            <p:spPr>
              <a:xfrm>
                <a:off x="2397911" y="3222857"/>
                <a:ext cx="5469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assays</a:t>
                </a: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C865049-6C1D-D149-BF99-6E68BC53CFFB}"/>
                  </a:ext>
                </a:extLst>
              </p:cNvPr>
              <p:cNvGrpSpPr/>
              <p:nvPr/>
            </p:nvGrpSpPr>
            <p:grpSpPr>
              <a:xfrm>
                <a:off x="2560934" y="1863318"/>
                <a:ext cx="220901" cy="182798"/>
                <a:chOff x="5085481" y="2862781"/>
                <a:chExt cx="1227461" cy="1168495"/>
              </a:xfrm>
            </p:grpSpPr>
            <p:sp>
              <p:nvSpPr>
                <p:cNvPr id="464" name="Freeform: Shape 447">
                  <a:extLst>
                    <a:ext uri="{FF2B5EF4-FFF2-40B4-BE49-F238E27FC236}">
                      <a16:creationId xmlns:a16="http://schemas.microsoft.com/office/drawing/2014/main" id="{93721843-A179-914C-A578-CC26EF0E45A9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5" name="Freeform: Shape 448">
                  <a:extLst>
                    <a:ext uri="{FF2B5EF4-FFF2-40B4-BE49-F238E27FC236}">
                      <a16:creationId xmlns:a16="http://schemas.microsoft.com/office/drawing/2014/main" id="{03001261-A4AA-474D-951B-73A0A1976863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A28DB88-6DD9-E94A-A9D2-A88F6CE6C311}"/>
                  </a:ext>
                </a:extLst>
              </p:cNvPr>
              <p:cNvGrpSpPr/>
              <p:nvPr/>
            </p:nvGrpSpPr>
            <p:grpSpPr>
              <a:xfrm>
                <a:off x="2326524" y="5628441"/>
                <a:ext cx="689721" cy="419108"/>
                <a:chOff x="1596571" y="5845041"/>
                <a:chExt cx="1006188" cy="611409"/>
              </a:xfrm>
            </p:grpSpPr>
            <p:pic>
              <p:nvPicPr>
                <p:cNvPr id="450" name="Picture 8" descr="isa">
                  <a:extLst>
                    <a:ext uri="{FF2B5EF4-FFF2-40B4-BE49-F238E27FC236}">
                      <a16:creationId xmlns:a16="http://schemas.microsoft.com/office/drawing/2014/main" id="{8271E417-98F6-F94A-A4CD-39BDAF1FF3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alphaModFix amt="85000"/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286" t="33596" r="13656" b="27963"/>
                <a:stretch/>
              </p:blipFill>
              <p:spPr bwMode="auto">
                <a:xfrm>
                  <a:off x="1611965" y="5898128"/>
                  <a:ext cx="990794" cy="4789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EB7FCD8E-890C-C649-80F4-E28CE12B66C4}"/>
                    </a:ext>
                  </a:extLst>
                </p:cNvPr>
                <p:cNvGrpSpPr/>
                <p:nvPr/>
              </p:nvGrpSpPr>
              <p:grpSpPr>
                <a:xfrm>
                  <a:off x="1596571" y="5845041"/>
                  <a:ext cx="990924" cy="611409"/>
                  <a:chOff x="3797857" y="2077992"/>
                  <a:chExt cx="3940810" cy="2797199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BD1B889A-B4A4-DA47-BD94-F284B83D5113}"/>
                      </a:ext>
                    </a:extLst>
                  </p:cNvPr>
                  <p:cNvGrpSpPr/>
                  <p:nvPr/>
                </p:nvGrpSpPr>
                <p:grpSpPr>
                  <a:xfrm>
                    <a:off x="3797857" y="2077992"/>
                    <a:ext cx="1184950" cy="884717"/>
                    <a:chOff x="3797857" y="2077992"/>
                    <a:chExt cx="1184950" cy="884717"/>
                  </a:xfrm>
                </p:grpSpPr>
                <p:sp>
                  <p:nvSpPr>
                    <p:cNvPr id="461" name="Rectangle 460">
                      <a:extLst>
                        <a:ext uri="{FF2B5EF4-FFF2-40B4-BE49-F238E27FC236}">
                          <a16:creationId xmlns:a16="http://schemas.microsoft.com/office/drawing/2014/main" id="{351A2C3A-59BC-5C48-A6BD-DB56CB3F7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857" y="2077992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62" name="Straight Connector 461">
                      <a:extLst>
                        <a:ext uri="{FF2B5EF4-FFF2-40B4-BE49-F238E27FC236}">
                          <a16:creationId xmlns:a16="http://schemas.microsoft.com/office/drawing/2014/main" id="{FF327222-53A1-6747-A384-8672DA14401C}"/>
                        </a:ext>
                      </a:extLst>
                    </p:cNvPr>
                    <p:cNvCxnSpPr>
                      <a:cxnSpLocks/>
                      <a:stCxn id="461" idx="3"/>
                    </p:cNvCxnSpPr>
                    <p:nvPr/>
                  </p:nvCxnSpPr>
                  <p:spPr>
                    <a:xfrm>
                      <a:off x="4354117" y="2203442"/>
                      <a:ext cx="441960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9044B323-D77A-0F45-9F4D-04E52BA97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96077" y="2203442"/>
                      <a:ext cx="186730" cy="75926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210E2A47-110E-2A47-9B81-98500A94DA4D}"/>
                      </a:ext>
                    </a:extLst>
                  </p:cNvPr>
                  <p:cNvGrpSpPr/>
                  <p:nvPr/>
                </p:nvGrpSpPr>
                <p:grpSpPr>
                  <a:xfrm>
                    <a:off x="4207006" y="3990474"/>
                    <a:ext cx="1140532" cy="884717"/>
                    <a:chOff x="4207006" y="3990474"/>
                    <a:chExt cx="1140532" cy="884717"/>
                  </a:xfrm>
                </p:grpSpPr>
                <p:sp>
                  <p:nvSpPr>
                    <p:cNvPr id="458" name="Rectangle 457">
                      <a:extLst>
                        <a:ext uri="{FF2B5EF4-FFF2-40B4-BE49-F238E27FC236}">
                          <a16:creationId xmlns:a16="http://schemas.microsoft.com/office/drawing/2014/main" id="{751A6460-5B19-3148-A732-76008FCDD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7006" y="4624291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59" name="Straight Connector 458">
                      <a:extLst>
                        <a:ext uri="{FF2B5EF4-FFF2-40B4-BE49-F238E27FC236}">
                          <a16:creationId xmlns:a16="http://schemas.microsoft.com/office/drawing/2014/main" id="{0642C60F-1ED0-2F40-A35A-C8578A821DCB}"/>
                        </a:ext>
                      </a:extLst>
                    </p:cNvPr>
                    <p:cNvCxnSpPr>
                      <a:cxnSpLocks/>
                      <a:stCxn id="458" idx="3"/>
                    </p:cNvCxnSpPr>
                    <p:nvPr/>
                  </p:nvCxnSpPr>
                  <p:spPr>
                    <a:xfrm>
                      <a:off x="4763266" y="4749741"/>
                      <a:ext cx="397542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76EB7F0B-0D4D-C947-BAB3-E02F4C1B28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60808" y="3990474"/>
                      <a:ext cx="186730" cy="75926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4" name="Group 453">
                    <a:extLst>
                      <a:ext uri="{FF2B5EF4-FFF2-40B4-BE49-F238E27FC236}">
                        <a16:creationId xmlns:a16="http://schemas.microsoft.com/office/drawing/2014/main" id="{B3B62CDC-DC49-3743-9386-8769FEEA46F6}"/>
                      </a:ext>
                    </a:extLst>
                  </p:cNvPr>
                  <p:cNvGrpSpPr/>
                  <p:nvPr/>
                </p:nvGrpSpPr>
                <p:grpSpPr>
                  <a:xfrm>
                    <a:off x="6065785" y="2563410"/>
                    <a:ext cx="1672882" cy="561427"/>
                    <a:chOff x="6065785" y="2563410"/>
                    <a:chExt cx="1672882" cy="561427"/>
                  </a:xfrm>
                </p:grpSpPr>
                <p:sp>
                  <p:nvSpPr>
                    <p:cNvPr id="455" name="Rectangle 454">
                      <a:extLst>
                        <a:ext uri="{FF2B5EF4-FFF2-40B4-BE49-F238E27FC236}">
                          <a16:creationId xmlns:a16="http://schemas.microsoft.com/office/drawing/2014/main" id="{02F309E6-3B7D-7E4B-9CF2-B8C646A9E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2407" y="2563410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56" name="Straight Connector 455">
                      <a:extLst>
                        <a:ext uri="{FF2B5EF4-FFF2-40B4-BE49-F238E27FC236}">
                          <a16:creationId xmlns:a16="http://schemas.microsoft.com/office/drawing/2014/main" id="{7D308185-5540-4844-BAD6-5C864367B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84417" y="2688860"/>
                      <a:ext cx="290370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57" name="Straight Connector 456">
                      <a:extLst>
                        <a:ext uri="{FF2B5EF4-FFF2-40B4-BE49-F238E27FC236}">
                          <a16:creationId xmlns:a16="http://schemas.microsoft.com/office/drawing/2014/main" id="{0BA7A2DA-03E6-B54B-A118-EE25006973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65785" y="2688860"/>
                      <a:ext cx="818632" cy="43597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</p:grpSp>
          </p:grpSp>
          <p:pic>
            <p:nvPicPr>
              <p:cNvPr id="170" name="Graphic 169" descr="Folder">
                <a:extLst>
                  <a:ext uri="{FF2B5EF4-FFF2-40B4-BE49-F238E27FC236}">
                    <a16:creationId xmlns:a16="http://schemas.microsoft.com/office/drawing/2014/main" id="{07DF14BF-1D76-2848-A395-936A96B40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3871750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C73418F-674B-DB44-84C7-8D71CB74169A}"/>
                  </a:ext>
                </a:extLst>
              </p:cNvPr>
              <p:cNvSpPr txBox="1"/>
              <p:nvPr/>
            </p:nvSpPr>
            <p:spPr>
              <a:xfrm>
                <a:off x="2282496" y="4291771"/>
                <a:ext cx="7777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workflows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F27FB31-C830-0740-82CF-0A9012781B91}"/>
                  </a:ext>
                </a:extLst>
              </p:cNvPr>
              <p:cNvGrpSpPr/>
              <p:nvPr/>
            </p:nvGrpSpPr>
            <p:grpSpPr>
              <a:xfrm>
                <a:off x="2544483" y="4065449"/>
                <a:ext cx="253802" cy="193216"/>
                <a:chOff x="5857974" y="3824529"/>
                <a:chExt cx="1442884" cy="1263650"/>
              </a:xfrm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CD194713-0927-CA46-9252-2ECC72D1D0B9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99ED8D42-7C9C-A542-B34B-648ACADCF147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 dirty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C3B3BFD6-EE2A-3B4A-8746-EA7154863010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52CD326-46F6-C945-8E72-3F01A1D6FDD4}"/>
                  </a:ext>
                </a:extLst>
              </p:cNvPr>
              <p:cNvGrpSpPr/>
              <p:nvPr/>
            </p:nvGrpSpPr>
            <p:grpSpPr>
              <a:xfrm>
                <a:off x="2978781" y="4142505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8A9426E7-BA9A-C149-9230-4331FC8CC54E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A847C21C-6CD8-1A41-970F-E652950F5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FDD43D6D-004A-5546-A515-81768E004B01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568C30FB-36B6-1F4F-A694-6CDD02ACDE9F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B3289E7-60C3-BA44-ABF1-12EF10E13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2375895"/>
                <a:ext cx="0" cy="390432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8ED786A-EBF4-594B-8401-FE73E4CCFCE0}"/>
                  </a:ext>
                </a:extLst>
              </p:cNvPr>
              <p:cNvCxnSpPr/>
              <p:nvPr/>
            </p:nvCxnSpPr>
            <p:spPr>
              <a:xfrm>
                <a:off x="2280233" y="1543093"/>
                <a:ext cx="327518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pic>
            <p:nvPicPr>
              <p:cNvPr id="176" name="Graphic 175" descr="Folder">
                <a:extLst>
                  <a:ext uri="{FF2B5EF4-FFF2-40B4-BE49-F238E27FC236}">
                    <a16:creationId xmlns:a16="http://schemas.microsoft.com/office/drawing/2014/main" id="{94FA8723-CBA0-BF45-B377-10BCCDD72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1662840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6E7D0EA-9B3C-284A-80C1-348F32F9A899}"/>
                  </a:ext>
                </a:extLst>
              </p:cNvPr>
              <p:cNvSpPr txBox="1"/>
              <p:nvPr/>
            </p:nvSpPr>
            <p:spPr>
              <a:xfrm>
                <a:off x="2376271" y="2072401"/>
                <a:ext cx="5902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studies</a:t>
                </a:r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690A1C8-BB97-9540-8914-B4E0C6DD8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1563183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D948D88-33AB-9045-9177-D300A8E38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4566996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pic>
            <p:nvPicPr>
              <p:cNvPr id="180" name="Graphic 179" descr="Folder">
                <a:extLst>
                  <a:ext uri="{FF2B5EF4-FFF2-40B4-BE49-F238E27FC236}">
                    <a16:creationId xmlns:a16="http://schemas.microsoft.com/office/drawing/2014/main" id="{5D1FFEA4-3DFE-A045-8744-394A0BC45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4755708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9E13E7C-EA33-4240-AF44-CB1F1F6342F3}"/>
                  </a:ext>
                </a:extLst>
              </p:cNvPr>
              <p:cNvSpPr txBox="1"/>
              <p:nvPr/>
            </p:nvSpPr>
            <p:spPr>
              <a:xfrm>
                <a:off x="2453215" y="5175729"/>
                <a:ext cx="436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runs</a:t>
                </a:r>
              </a:p>
            </p:txBody>
          </p:sp>
          <p:grpSp>
            <p:nvGrpSpPr>
              <p:cNvPr id="182" name="Graphic 11" descr="Gears">
                <a:extLst>
                  <a:ext uri="{FF2B5EF4-FFF2-40B4-BE49-F238E27FC236}">
                    <a16:creationId xmlns:a16="http://schemas.microsoft.com/office/drawing/2014/main" id="{6C3FA074-F7ED-4D42-8B1C-F2D00B3546E9}"/>
                  </a:ext>
                </a:extLst>
              </p:cNvPr>
              <p:cNvGrpSpPr/>
              <p:nvPr/>
            </p:nvGrpSpPr>
            <p:grpSpPr>
              <a:xfrm rot="20446813" flipH="1">
                <a:off x="2578225" y="4935780"/>
                <a:ext cx="186318" cy="225468"/>
                <a:chOff x="5986457" y="5441275"/>
                <a:chExt cx="621029" cy="751522"/>
              </a:xfrm>
              <a:solidFill>
                <a:srgbClr val="C00000"/>
              </a:solidFill>
            </p:grpSpPr>
            <p:sp>
              <p:nvSpPr>
                <p:cNvPr id="441" name="Freeform: Shape 424">
                  <a:extLst>
                    <a:ext uri="{FF2B5EF4-FFF2-40B4-BE49-F238E27FC236}">
                      <a16:creationId xmlns:a16="http://schemas.microsoft.com/office/drawing/2014/main" id="{7302D107-623B-124D-BC66-ABFD2D9CA826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2" name="Freeform: Shape 425">
                  <a:extLst>
                    <a:ext uri="{FF2B5EF4-FFF2-40B4-BE49-F238E27FC236}">
                      <a16:creationId xmlns:a16="http://schemas.microsoft.com/office/drawing/2014/main" id="{7BBB41C0-A0DA-9C4B-ABE9-BF92C64A5352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B1CBFD-DF10-8F46-894D-04FA599E4EA9}"/>
                  </a:ext>
                </a:extLst>
              </p:cNvPr>
              <p:cNvSpPr txBox="1"/>
              <p:nvPr/>
            </p:nvSpPr>
            <p:spPr>
              <a:xfrm>
                <a:off x="3286254" y="5229137"/>
                <a:ext cx="5950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&lt;run1&gt;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92E597E-63C2-E041-9F27-FE086509205F}"/>
                  </a:ext>
                </a:extLst>
              </p:cNvPr>
              <p:cNvSpPr txBox="1"/>
              <p:nvPr/>
            </p:nvSpPr>
            <p:spPr>
              <a:xfrm>
                <a:off x="3440944" y="5365977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grpSp>
            <p:nvGrpSpPr>
              <p:cNvPr id="185" name="Graphic 13" descr="Lightbulb and gear">
                <a:extLst>
                  <a:ext uri="{FF2B5EF4-FFF2-40B4-BE49-F238E27FC236}">
                    <a16:creationId xmlns:a16="http://schemas.microsoft.com/office/drawing/2014/main" id="{17C033C9-632C-E247-BB8A-AC7A814F3E13}"/>
                  </a:ext>
                </a:extLst>
              </p:cNvPr>
              <p:cNvGrpSpPr/>
              <p:nvPr/>
            </p:nvGrpSpPr>
            <p:grpSpPr>
              <a:xfrm>
                <a:off x="4437487" y="4889985"/>
                <a:ext cx="260140" cy="260140"/>
                <a:chOff x="7108755" y="5482149"/>
                <a:chExt cx="914400" cy="914400"/>
              </a:xfrm>
            </p:grpSpPr>
            <p:sp>
              <p:nvSpPr>
                <p:cNvPr id="430" name="Freeform: Shape 409">
                  <a:extLst>
                    <a:ext uri="{FF2B5EF4-FFF2-40B4-BE49-F238E27FC236}">
                      <a16:creationId xmlns:a16="http://schemas.microsoft.com/office/drawing/2014/main" id="{56637462-8F1C-CE41-B86E-6679B1BCB444}"/>
                    </a:ext>
                  </a:extLst>
                </p:cNvPr>
                <p:cNvSpPr/>
                <p:nvPr/>
              </p:nvSpPr>
              <p:spPr>
                <a:xfrm>
                  <a:off x="7448225" y="5790568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1" name="Freeform: Shape 410">
                  <a:extLst>
                    <a:ext uri="{FF2B5EF4-FFF2-40B4-BE49-F238E27FC236}">
                      <a16:creationId xmlns:a16="http://schemas.microsoft.com/office/drawing/2014/main" id="{92221296-4B33-5B42-A744-C8BCF7AC6BE8}"/>
                    </a:ext>
                  </a:extLst>
                </p:cNvPr>
                <p:cNvSpPr/>
                <p:nvPr/>
              </p:nvSpPr>
              <p:spPr>
                <a:xfrm>
                  <a:off x="7449652" y="6194523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2" name="Freeform: Shape 411">
                  <a:extLst>
                    <a:ext uri="{FF2B5EF4-FFF2-40B4-BE49-F238E27FC236}">
                      <a16:creationId xmlns:a16="http://schemas.microsoft.com/office/drawing/2014/main" id="{C163B6B0-5375-2C40-99FA-4551585779CB}"/>
                    </a:ext>
                  </a:extLst>
                </p:cNvPr>
                <p:cNvSpPr/>
                <p:nvPr/>
              </p:nvSpPr>
              <p:spPr>
                <a:xfrm>
                  <a:off x="7498041" y="6287582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3" name="Freeform: Shape 412">
                  <a:extLst>
                    <a:ext uri="{FF2B5EF4-FFF2-40B4-BE49-F238E27FC236}">
                      <a16:creationId xmlns:a16="http://schemas.microsoft.com/office/drawing/2014/main" id="{30F592D7-7C2C-5744-9E28-00499C944462}"/>
                    </a:ext>
                  </a:extLst>
                </p:cNvPr>
                <p:cNvSpPr/>
                <p:nvPr/>
              </p:nvSpPr>
              <p:spPr>
                <a:xfrm>
                  <a:off x="7319162" y="5662362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4" name="Freeform: Shape 413">
                  <a:extLst>
                    <a:ext uri="{FF2B5EF4-FFF2-40B4-BE49-F238E27FC236}">
                      <a16:creationId xmlns:a16="http://schemas.microsoft.com/office/drawing/2014/main" id="{81C85E6D-5306-1748-9742-73BBB69CA8BA}"/>
                    </a:ext>
                  </a:extLst>
                </p:cNvPr>
                <p:cNvSpPr/>
                <p:nvPr/>
              </p:nvSpPr>
              <p:spPr>
                <a:xfrm>
                  <a:off x="7540332" y="5520249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5" name="Freeform: Shape 414">
                  <a:extLst>
                    <a:ext uri="{FF2B5EF4-FFF2-40B4-BE49-F238E27FC236}">
                      <a16:creationId xmlns:a16="http://schemas.microsoft.com/office/drawing/2014/main" id="{00AAB345-EEAA-DF40-A5AA-68DBC18358B2}"/>
                    </a:ext>
                  </a:extLst>
                </p:cNvPr>
                <p:cNvSpPr/>
                <p:nvPr/>
              </p:nvSpPr>
              <p:spPr>
                <a:xfrm>
                  <a:off x="7281249" y="5629638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6" name="Freeform: Shape 415">
                  <a:extLst>
                    <a:ext uri="{FF2B5EF4-FFF2-40B4-BE49-F238E27FC236}">
                      <a16:creationId xmlns:a16="http://schemas.microsoft.com/office/drawing/2014/main" id="{093AA77C-BCCC-1746-8BA9-42A6ADC0DB38}"/>
                    </a:ext>
                  </a:extLst>
                </p:cNvPr>
                <p:cNvSpPr/>
                <p:nvPr/>
              </p:nvSpPr>
              <p:spPr>
                <a:xfrm>
                  <a:off x="7752820" y="5634580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7" name="Freeform: Shape 416">
                  <a:extLst>
                    <a:ext uri="{FF2B5EF4-FFF2-40B4-BE49-F238E27FC236}">
                      <a16:creationId xmlns:a16="http://schemas.microsoft.com/office/drawing/2014/main" id="{72D9E3DB-ADC2-2F4D-9F1D-372052D6BBD5}"/>
                    </a:ext>
                  </a:extLst>
                </p:cNvPr>
                <p:cNvSpPr/>
                <p:nvPr/>
              </p:nvSpPr>
              <p:spPr>
                <a:xfrm>
                  <a:off x="7177811" y="5877436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8" name="Freeform: Shape 417">
                  <a:extLst>
                    <a:ext uri="{FF2B5EF4-FFF2-40B4-BE49-F238E27FC236}">
                      <a16:creationId xmlns:a16="http://schemas.microsoft.com/office/drawing/2014/main" id="{2F75498D-E158-BF49-8D74-41609B60F71C}"/>
                    </a:ext>
                  </a:extLst>
                </p:cNvPr>
                <p:cNvSpPr/>
                <p:nvPr/>
              </p:nvSpPr>
              <p:spPr>
                <a:xfrm>
                  <a:off x="7279546" y="6078976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9" name="Freeform: Shape 418">
                  <a:extLst>
                    <a:ext uri="{FF2B5EF4-FFF2-40B4-BE49-F238E27FC236}">
                      <a16:creationId xmlns:a16="http://schemas.microsoft.com/office/drawing/2014/main" id="{55D62CAE-4F73-1542-9521-19E22175A32B}"/>
                    </a:ext>
                  </a:extLst>
                </p:cNvPr>
                <p:cNvSpPr/>
                <p:nvPr/>
              </p:nvSpPr>
              <p:spPr>
                <a:xfrm>
                  <a:off x="7752602" y="6073654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0" name="Freeform: Shape 419">
                  <a:extLst>
                    <a:ext uri="{FF2B5EF4-FFF2-40B4-BE49-F238E27FC236}">
                      <a16:creationId xmlns:a16="http://schemas.microsoft.com/office/drawing/2014/main" id="{EE9B6D5D-F994-6D45-ACAF-518D7DD24FA0}"/>
                    </a:ext>
                  </a:extLst>
                </p:cNvPr>
                <p:cNvSpPr/>
                <p:nvPr/>
              </p:nvSpPr>
              <p:spPr>
                <a:xfrm>
                  <a:off x="7832655" y="5876769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E9F6C63E-DFD6-0340-9A26-964ED4E0472B}"/>
                  </a:ext>
                </a:extLst>
              </p:cNvPr>
              <p:cNvGrpSpPr/>
              <p:nvPr/>
            </p:nvGrpSpPr>
            <p:grpSpPr>
              <a:xfrm>
                <a:off x="3329971" y="4838332"/>
                <a:ext cx="507603" cy="441242"/>
                <a:chOff x="3246781" y="4637192"/>
                <a:chExt cx="507603" cy="441242"/>
              </a:xfrm>
            </p:grpSpPr>
            <p:pic>
              <p:nvPicPr>
                <p:cNvPr id="426" name="Graphic 425" descr="Folder">
                  <a:extLst>
                    <a:ext uri="{FF2B5EF4-FFF2-40B4-BE49-F238E27FC236}">
                      <a16:creationId xmlns:a16="http://schemas.microsoft.com/office/drawing/2014/main" id="{D4B10C9C-64E5-B547-AC1D-A947638DA3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6781" y="4637192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27" name="Graphic 11" descr="Gears">
                  <a:extLst>
                    <a:ext uri="{FF2B5EF4-FFF2-40B4-BE49-F238E27FC236}">
                      <a16:creationId xmlns:a16="http://schemas.microsoft.com/office/drawing/2014/main" id="{A8379213-D5F1-2244-915A-9B14D20E1736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3413756" y="4766390"/>
                  <a:ext cx="173653" cy="210142"/>
                  <a:chOff x="5986457" y="5441275"/>
                  <a:chExt cx="621029" cy="751522"/>
                </a:xfrm>
                <a:solidFill>
                  <a:srgbClr val="A5A5A5"/>
                </a:solidFill>
              </p:grpSpPr>
              <p:sp>
                <p:nvSpPr>
                  <p:cNvPr id="428" name="Freeform: Shape 407">
                    <a:extLst>
                      <a:ext uri="{FF2B5EF4-FFF2-40B4-BE49-F238E27FC236}">
                        <a16:creationId xmlns:a16="http://schemas.microsoft.com/office/drawing/2014/main" id="{C70F1858-0BA7-3A4F-AE9C-DC0651DBFA5F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9" name="Freeform: Shape 408">
                    <a:extLst>
                      <a:ext uri="{FF2B5EF4-FFF2-40B4-BE49-F238E27FC236}">
                        <a16:creationId xmlns:a16="http://schemas.microsoft.com/office/drawing/2014/main" id="{70B68401-654E-B949-9658-27E2B7CCD804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DE75FC5-832A-D344-BE5A-06A48BA121F2}"/>
                  </a:ext>
                </a:extLst>
              </p:cNvPr>
              <p:cNvSpPr txBox="1"/>
              <p:nvPr/>
            </p:nvSpPr>
            <p:spPr>
              <a:xfrm>
                <a:off x="4383265" y="5053830"/>
                <a:ext cx="7040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data files</a:t>
                </a: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F6F3E77-5B55-7F48-A987-EB261E14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9818" y="3092032"/>
                <a:ext cx="123132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9FC3B20-3586-A44C-A8A3-382B7EAC89D1}"/>
                  </a:ext>
                </a:extLst>
              </p:cNvPr>
              <p:cNvSpPr txBox="1"/>
              <p:nvPr/>
            </p:nvSpPr>
            <p:spPr>
              <a:xfrm>
                <a:off x="3228547" y="2019441"/>
                <a:ext cx="7104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&lt;study1&gt;</a:t>
                </a:r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D363777-1027-6040-A9D6-A416B78D53BE}"/>
                  </a:ext>
                </a:extLst>
              </p:cNvPr>
              <p:cNvGrpSpPr/>
              <p:nvPr/>
            </p:nvGrpSpPr>
            <p:grpSpPr>
              <a:xfrm>
                <a:off x="3329971" y="1712543"/>
                <a:ext cx="507603" cy="441242"/>
                <a:chOff x="3591927" y="1634766"/>
                <a:chExt cx="507603" cy="441242"/>
              </a:xfrm>
            </p:grpSpPr>
            <p:pic>
              <p:nvPicPr>
                <p:cNvPr id="422" name="Graphic 421" descr="Folder">
                  <a:extLst>
                    <a:ext uri="{FF2B5EF4-FFF2-40B4-BE49-F238E27FC236}">
                      <a16:creationId xmlns:a16="http://schemas.microsoft.com/office/drawing/2014/main" id="{C55FD1CD-C6C0-744A-8CFB-78157CE3B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1927" y="1634766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B9E554B3-345C-FF44-8F92-E5626B52B140}"/>
                    </a:ext>
                  </a:extLst>
                </p:cNvPr>
                <p:cNvGrpSpPr/>
                <p:nvPr/>
              </p:nvGrpSpPr>
              <p:grpSpPr>
                <a:xfrm>
                  <a:off x="3747684" y="1797353"/>
                  <a:ext cx="178893" cy="148035"/>
                  <a:chOff x="5085481" y="2862781"/>
                  <a:chExt cx="1227461" cy="1168495"/>
                </a:xfrm>
              </p:grpSpPr>
              <p:sp>
                <p:nvSpPr>
                  <p:cNvPr id="424" name="Freeform: Shape 405">
                    <a:extLst>
                      <a:ext uri="{FF2B5EF4-FFF2-40B4-BE49-F238E27FC236}">
                        <a16:creationId xmlns:a16="http://schemas.microsoft.com/office/drawing/2014/main" id="{EE0A568D-D720-9C4E-B504-7E778C2D44D6}"/>
                      </a:ext>
                    </a:extLst>
                  </p:cNvPr>
                  <p:cNvSpPr/>
                  <p:nvPr/>
                </p:nvSpPr>
                <p:spPr>
                  <a:xfrm>
                    <a:off x="5185521" y="2862781"/>
                    <a:ext cx="1127421" cy="1018228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28575" cap="rnd" cmpd="sng" algn="ctr">
                    <a:solidFill>
                      <a:schemeClr val="accent5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5" name="Freeform: Shape 406">
                    <a:extLst>
                      <a:ext uri="{FF2B5EF4-FFF2-40B4-BE49-F238E27FC236}">
                        <a16:creationId xmlns:a16="http://schemas.microsoft.com/office/drawing/2014/main" id="{B627F3B4-22DC-5A43-9E31-AE8FFE2860E7}"/>
                      </a:ext>
                    </a:extLst>
                  </p:cNvPr>
                  <p:cNvSpPr/>
                  <p:nvPr/>
                </p:nvSpPr>
                <p:spPr>
                  <a:xfrm>
                    <a:off x="5085481" y="3449385"/>
                    <a:ext cx="549475" cy="581891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28575" cap="rnd" cmpd="sng" algn="ctr">
                    <a:solidFill>
                      <a:schemeClr val="accent5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4ACDE08-C5A5-8740-9A94-0FD1540E9574}"/>
                  </a:ext>
                </a:extLst>
              </p:cNvPr>
              <p:cNvSpPr txBox="1"/>
              <p:nvPr/>
            </p:nvSpPr>
            <p:spPr>
              <a:xfrm>
                <a:off x="3442547" y="2256193"/>
                <a:ext cx="2824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A4333F6-FB8E-294E-98E1-748F2B51BD32}"/>
                  </a:ext>
                </a:extLst>
              </p:cNvPr>
              <p:cNvSpPr txBox="1"/>
              <p:nvPr/>
            </p:nvSpPr>
            <p:spPr>
              <a:xfrm>
                <a:off x="2539544" y="5872662"/>
                <a:ext cx="9172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investigation</a:t>
                </a:r>
              </a:p>
            </p:txBody>
          </p:sp>
          <p:pic>
            <p:nvPicPr>
              <p:cNvPr id="193" name="Graphic 192" descr="Folder">
                <a:extLst>
                  <a:ext uri="{FF2B5EF4-FFF2-40B4-BE49-F238E27FC236}">
                    <a16:creationId xmlns:a16="http://schemas.microsoft.com/office/drawing/2014/main" id="{895C9603-75DF-EE46-9A54-7409C3F20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2794608"/>
                <a:ext cx="626802" cy="544857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E853499-705A-6D46-9469-C55DDB32F993}"/>
                  </a:ext>
                </a:extLst>
              </p:cNvPr>
              <p:cNvSpPr txBox="1"/>
              <p:nvPr/>
            </p:nvSpPr>
            <p:spPr>
              <a:xfrm>
                <a:off x="3230951" y="3186144"/>
                <a:ext cx="705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&lt;assay1&gt;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FEA0955-376A-2E4A-AAA9-6238018BA1E2}"/>
                  </a:ext>
                </a:extLst>
              </p:cNvPr>
              <p:cNvSpPr txBox="1"/>
              <p:nvPr/>
            </p:nvSpPr>
            <p:spPr>
              <a:xfrm>
                <a:off x="3440944" y="3403821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9E93190-7525-9C48-AB65-6594461025DC}"/>
                  </a:ext>
                </a:extLst>
              </p:cNvPr>
              <p:cNvGrpSpPr/>
              <p:nvPr/>
            </p:nvGrpSpPr>
            <p:grpSpPr>
              <a:xfrm>
                <a:off x="2514018" y="2978779"/>
                <a:ext cx="314732" cy="198418"/>
                <a:chOff x="2846189" y="2844264"/>
                <a:chExt cx="616235" cy="388496"/>
              </a:xfrm>
            </p:grpSpPr>
            <p:sp>
              <p:nvSpPr>
                <p:cNvPr id="419" name="Freeform: Shape 400">
                  <a:extLst>
                    <a:ext uri="{FF2B5EF4-FFF2-40B4-BE49-F238E27FC236}">
                      <a16:creationId xmlns:a16="http://schemas.microsoft.com/office/drawing/2014/main" id="{DB40ADF3-A9D2-6F4C-974E-7E216A64E326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20" name="Freeform: Shape 401">
                  <a:extLst>
                    <a:ext uri="{FF2B5EF4-FFF2-40B4-BE49-F238E27FC236}">
                      <a16:creationId xmlns:a16="http://schemas.microsoft.com/office/drawing/2014/main" id="{11CCB570-DDDF-494A-A48B-C4CA4F8F9BA4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21" name="Freeform: Shape 402">
                  <a:extLst>
                    <a:ext uri="{FF2B5EF4-FFF2-40B4-BE49-F238E27FC236}">
                      <a16:creationId xmlns:a16="http://schemas.microsoft.com/office/drawing/2014/main" id="{ACD15078-AD96-4B4D-A6CC-8B556BB01957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D78A662-C605-894B-8B9C-204F8C44A31C}"/>
                  </a:ext>
                </a:extLst>
              </p:cNvPr>
              <p:cNvGrpSpPr/>
              <p:nvPr/>
            </p:nvGrpSpPr>
            <p:grpSpPr>
              <a:xfrm>
                <a:off x="3329971" y="2864882"/>
                <a:ext cx="507603" cy="441242"/>
                <a:chOff x="3377321" y="2743897"/>
                <a:chExt cx="507603" cy="441242"/>
              </a:xfrm>
            </p:grpSpPr>
            <p:pic>
              <p:nvPicPr>
                <p:cNvPr id="414" name="Graphic 413" descr="Folder">
                  <a:extLst>
                    <a:ext uri="{FF2B5EF4-FFF2-40B4-BE49-F238E27FC236}">
                      <a16:creationId xmlns:a16="http://schemas.microsoft.com/office/drawing/2014/main" id="{75FE6DD6-B0B0-5F45-AE0A-1234B1048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7321" y="2743897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C5B4EA51-4FDD-EA41-A5B7-7B6F92F53C28}"/>
                    </a:ext>
                  </a:extLst>
                </p:cNvPr>
                <p:cNvGrpSpPr/>
                <p:nvPr/>
              </p:nvGrpSpPr>
              <p:grpSpPr>
                <a:xfrm>
                  <a:off x="3521966" y="2901248"/>
                  <a:ext cx="242313" cy="152762"/>
                  <a:chOff x="2846189" y="2844264"/>
                  <a:chExt cx="616235" cy="388496"/>
                </a:xfrm>
              </p:grpSpPr>
              <p:sp>
                <p:nvSpPr>
                  <p:cNvPr id="416" name="Freeform: Shape 397">
                    <a:extLst>
                      <a:ext uri="{FF2B5EF4-FFF2-40B4-BE49-F238E27FC236}">
                        <a16:creationId xmlns:a16="http://schemas.microsoft.com/office/drawing/2014/main" id="{72251FDC-A51D-CA46-8CB6-4AFDD36FDFD2}"/>
                      </a:ext>
                    </a:extLst>
                  </p:cNvPr>
                  <p:cNvSpPr/>
                  <p:nvPr/>
                </p:nvSpPr>
                <p:spPr>
                  <a:xfrm>
                    <a:off x="2913171" y="2897850"/>
                    <a:ext cx="227739" cy="133964"/>
                  </a:xfrm>
                  <a:custGeom>
                    <a:avLst/>
                    <a:gdLst>
                      <a:gd name="connsiteX0" fmla="*/ 113870 w 227739"/>
                      <a:gd name="connsiteY0" fmla="*/ 133964 h 133964"/>
                      <a:gd name="connsiteX1" fmla="*/ 227739 w 227739"/>
                      <a:gd name="connsiteY1" fmla="*/ 66982 h 133964"/>
                      <a:gd name="connsiteX2" fmla="*/ 113870 w 227739"/>
                      <a:gd name="connsiteY2" fmla="*/ 0 h 133964"/>
                      <a:gd name="connsiteX3" fmla="*/ 0 w 227739"/>
                      <a:gd name="connsiteY3" fmla="*/ 66982 h 133964"/>
                      <a:gd name="connsiteX4" fmla="*/ 113870 w 227739"/>
                      <a:gd name="connsiteY4" fmla="*/ 133964 h 133964"/>
                      <a:gd name="connsiteX5" fmla="*/ 113870 w 227739"/>
                      <a:gd name="connsiteY5" fmla="*/ 26793 h 133964"/>
                      <a:gd name="connsiteX6" fmla="*/ 200946 w 227739"/>
                      <a:gd name="connsiteY6" fmla="*/ 66982 h 133964"/>
                      <a:gd name="connsiteX7" fmla="*/ 113870 w 227739"/>
                      <a:gd name="connsiteY7" fmla="*/ 107171 h 133964"/>
                      <a:gd name="connsiteX8" fmla="*/ 26793 w 227739"/>
                      <a:gd name="connsiteY8" fmla="*/ 66982 h 133964"/>
                      <a:gd name="connsiteX9" fmla="*/ 113870 w 227739"/>
                      <a:gd name="connsiteY9" fmla="*/ 26793 h 133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739" h="133964">
                        <a:moveTo>
                          <a:pt x="113870" y="133964"/>
                        </a:moveTo>
                        <a:cubicBezTo>
                          <a:pt x="177717" y="133964"/>
                          <a:pt x="227739" y="104539"/>
                          <a:pt x="227739" y="66982"/>
                        </a:cubicBezTo>
                        <a:cubicBezTo>
                          <a:pt x="227739" y="29425"/>
                          <a:pt x="177717" y="0"/>
                          <a:pt x="113870" y="0"/>
                        </a:cubicBezTo>
                        <a:cubicBezTo>
                          <a:pt x="50022" y="0"/>
                          <a:pt x="0" y="29425"/>
                          <a:pt x="0" y="66982"/>
                        </a:cubicBezTo>
                        <a:cubicBezTo>
                          <a:pt x="0" y="104539"/>
                          <a:pt x="50022" y="133964"/>
                          <a:pt x="113870" y="133964"/>
                        </a:cubicBezTo>
                        <a:close/>
                        <a:moveTo>
                          <a:pt x="113870" y="26793"/>
                        </a:moveTo>
                        <a:cubicBezTo>
                          <a:pt x="165185" y="26793"/>
                          <a:pt x="200946" y="47973"/>
                          <a:pt x="200946" y="66982"/>
                        </a:cubicBezTo>
                        <a:cubicBezTo>
                          <a:pt x="200946" y="85992"/>
                          <a:pt x="165185" y="107171"/>
                          <a:pt x="113870" y="107171"/>
                        </a:cubicBezTo>
                        <a:cubicBezTo>
                          <a:pt x="62555" y="107171"/>
                          <a:pt x="26793" y="85992"/>
                          <a:pt x="26793" y="66982"/>
                        </a:cubicBezTo>
                        <a:cubicBezTo>
                          <a:pt x="26793" y="47973"/>
                          <a:pt x="62555" y="26793"/>
                          <a:pt x="113870" y="26793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417" name="Freeform: Shape 398">
                    <a:extLst>
                      <a:ext uri="{FF2B5EF4-FFF2-40B4-BE49-F238E27FC236}">
                        <a16:creationId xmlns:a16="http://schemas.microsoft.com/office/drawing/2014/main" id="{35FCD282-B983-FD45-8E20-0414FC55BAB8}"/>
                      </a:ext>
                    </a:extLst>
                  </p:cNvPr>
                  <p:cNvSpPr/>
                  <p:nvPr/>
                </p:nvSpPr>
                <p:spPr>
                  <a:xfrm>
                    <a:off x="2966757" y="2938039"/>
                    <a:ext cx="120567" cy="53585"/>
                  </a:xfrm>
                  <a:custGeom>
                    <a:avLst/>
                    <a:gdLst>
                      <a:gd name="connsiteX0" fmla="*/ 120568 w 120567"/>
                      <a:gd name="connsiteY0" fmla="*/ 26793 h 53585"/>
                      <a:gd name="connsiteX1" fmla="*/ 60284 w 120567"/>
                      <a:gd name="connsiteY1" fmla="*/ 53586 h 53585"/>
                      <a:gd name="connsiteX2" fmla="*/ 0 w 120567"/>
                      <a:gd name="connsiteY2" fmla="*/ 26793 h 53585"/>
                      <a:gd name="connsiteX3" fmla="*/ 60284 w 120567"/>
                      <a:gd name="connsiteY3" fmla="*/ 0 h 53585"/>
                      <a:gd name="connsiteX4" fmla="*/ 120568 w 120567"/>
                      <a:gd name="connsiteY4" fmla="*/ 26793 h 53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567" h="53585">
                        <a:moveTo>
                          <a:pt x="120568" y="26793"/>
                        </a:moveTo>
                        <a:cubicBezTo>
                          <a:pt x="120568" y="41590"/>
                          <a:pt x="93578" y="53586"/>
                          <a:pt x="60284" y="53586"/>
                        </a:cubicBezTo>
                        <a:cubicBezTo>
                          <a:pt x="26990" y="53586"/>
                          <a:pt x="0" y="41590"/>
                          <a:pt x="0" y="26793"/>
                        </a:cubicBezTo>
                        <a:cubicBezTo>
                          <a:pt x="0" y="11996"/>
                          <a:pt x="26990" y="0"/>
                          <a:pt x="60284" y="0"/>
                        </a:cubicBezTo>
                        <a:cubicBezTo>
                          <a:pt x="93578" y="0"/>
                          <a:pt x="120568" y="11996"/>
                          <a:pt x="120568" y="26793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418" name="Freeform: Shape 399">
                    <a:extLst>
                      <a:ext uri="{FF2B5EF4-FFF2-40B4-BE49-F238E27FC236}">
                        <a16:creationId xmlns:a16="http://schemas.microsoft.com/office/drawing/2014/main" id="{EF9F3A5F-68E0-9149-8ADF-1F9DE2A3FF27}"/>
                      </a:ext>
                    </a:extLst>
                  </p:cNvPr>
                  <p:cNvSpPr/>
                  <p:nvPr/>
                </p:nvSpPr>
                <p:spPr>
                  <a:xfrm>
                    <a:off x="2846189" y="2844264"/>
                    <a:ext cx="616235" cy="388496"/>
                  </a:xfrm>
                  <a:custGeom>
                    <a:avLst/>
                    <a:gdLst>
                      <a:gd name="connsiteX0" fmla="*/ 587178 w 616235"/>
                      <a:gd name="connsiteY0" fmla="*/ 139242 h 388496"/>
                      <a:gd name="connsiteX1" fmla="*/ 359366 w 616235"/>
                      <a:gd name="connsiteY1" fmla="*/ 140287 h 388496"/>
                      <a:gd name="connsiteX2" fmla="*/ 361703 w 616235"/>
                      <a:gd name="connsiteY2" fmla="*/ 120568 h 388496"/>
                      <a:gd name="connsiteX3" fmla="*/ 180852 w 616235"/>
                      <a:gd name="connsiteY3" fmla="*/ 0 h 388496"/>
                      <a:gd name="connsiteX4" fmla="*/ 0 w 616235"/>
                      <a:gd name="connsiteY4" fmla="*/ 120568 h 388496"/>
                      <a:gd name="connsiteX5" fmla="*/ 0 w 616235"/>
                      <a:gd name="connsiteY5" fmla="*/ 259180 h 388496"/>
                      <a:gd name="connsiteX6" fmla="*/ 188615 w 616235"/>
                      <a:gd name="connsiteY6" fmla="*/ 388496 h 388496"/>
                      <a:gd name="connsiteX7" fmla="*/ 353786 w 616235"/>
                      <a:gd name="connsiteY7" fmla="*/ 334837 h 388496"/>
                      <a:gd name="connsiteX8" fmla="*/ 570674 w 616235"/>
                      <a:gd name="connsiteY8" fmla="*/ 323242 h 388496"/>
                      <a:gd name="connsiteX9" fmla="*/ 616235 w 616235"/>
                      <a:gd name="connsiteY9" fmla="*/ 343772 h 388496"/>
                      <a:gd name="connsiteX10" fmla="*/ 616235 w 616235"/>
                      <a:gd name="connsiteY10" fmla="*/ 152331 h 388496"/>
                      <a:gd name="connsiteX11" fmla="*/ 395194 w 616235"/>
                      <a:gd name="connsiteY11" fmla="*/ 169224 h 388496"/>
                      <a:gd name="connsiteX12" fmla="*/ 421987 w 616235"/>
                      <a:gd name="connsiteY12" fmla="*/ 161333 h 388496"/>
                      <a:gd name="connsiteX13" fmla="*/ 421987 w 616235"/>
                      <a:gd name="connsiteY13" fmla="*/ 247834 h 388496"/>
                      <a:gd name="connsiteX14" fmla="*/ 395194 w 616235"/>
                      <a:gd name="connsiteY14" fmla="*/ 247834 h 388496"/>
                      <a:gd name="connsiteX15" fmla="*/ 60284 w 616235"/>
                      <a:gd name="connsiteY15" fmla="*/ 214343 h 388496"/>
                      <a:gd name="connsiteX16" fmla="*/ 65964 w 616235"/>
                      <a:gd name="connsiteY16" fmla="*/ 214343 h 388496"/>
                      <a:gd name="connsiteX17" fmla="*/ 87077 w 616235"/>
                      <a:gd name="connsiteY17" fmla="*/ 224176 h 388496"/>
                      <a:gd name="connsiteX18" fmla="*/ 87077 w 616235"/>
                      <a:gd name="connsiteY18" fmla="*/ 261230 h 388496"/>
                      <a:gd name="connsiteX19" fmla="*/ 60284 w 616235"/>
                      <a:gd name="connsiteY19" fmla="*/ 261230 h 388496"/>
                      <a:gd name="connsiteX20" fmla="*/ 194248 w 616235"/>
                      <a:gd name="connsiteY20" fmla="*/ 240787 h 388496"/>
                      <a:gd name="connsiteX21" fmla="*/ 221041 w 616235"/>
                      <a:gd name="connsiteY21" fmla="*/ 238235 h 388496"/>
                      <a:gd name="connsiteX22" fmla="*/ 221041 w 616235"/>
                      <a:gd name="connsiteY22" fmla="*/ 281325 h 388496"/>
                      <a:gd name="connsiteX23" fmla="*/ 194248 w 616235"/>
                      <a:gd name="connsiteY23" fmla="*/ 281325 h 388496"/>
                      <a:gd name="connsiteX24" fmla="*/ 261230 w 616235"/>
                      <a:gd name="connsiteY24" fmla="*/ 228978 h 388496"/>
                      <a:gd name="connsiteX25" fmla="*/ 288023 w 616235"/>
                      <a:gd name="connsiteY25" fmla="*/ 218261 h 388496"/>
                      <a:gd name="connsiteX26" fmla="*/ 288023 w 616235"/>
                      <a:gd name="connsiteY26" fmla="*/ 301419 h 388496"/>
                      <a:gd name="connsiteX27" fmla="*/ 261230 w 616235"/>
                      <a:gd name="connsiteY27" fmla="*/ 301419 h 388496"/>
                      <a:gd name="connsiteX28" fmla="*/ 328212 w 616235"/>
                      <a:gd name="connsiteY28" fmla="*/ 199801 h 388496"/>
                      <a:gd name="connsiteX29" fmla="*/ 353786 w 616235"/>
                      <a:gd name="connsiteY29" fmla="*/ 187476 h 388496"/>
                      <a:gd name="connsiteX30" fmla="*/ 355005 w 616235"/>
                      <a:gd name="connsiteY30" fmla="*/ 186867 h 388496"/>
                      <a:gd name="connsiteX31" fmla="*/ 355005 w 616235"/>
                      <a:gd name="connsiteY31" fmla="*/ 234437 h 388496"/>
                      <a:gd name="connsiteX32" fmla="*/ 328212 w 616235"/>
                      <a:gd name="connsiteY32" fmla="*/ 234437 h 388496"/>
                      <a:gd name="connsiteX33" fmla="*/ 154059 w 616235"/>
                      <a:gd name="connsiteY33" fmla="*/ 314816 h 388496"/>
                      <a:gd name="connsiteX34" fmla="*/ 127266 w 616235"/>
                      <a:gd name="connsiteY34" fmla="*/ 314816 h 388496"/>
                      <a:gd name="connsiteX35" fmla="*/ 127266 w 616235"/>
                      <a:gd name="connsiteY35" fmla="*/ 235944 h 388496"/>
                      <a:gd name="connsiteX36" fmla="*/ 154059 w 616235"/>
                      <a:gd name="connsiteY36" fmla="*/ 239863 h 388496"/>
                      <a:gd name="connsiteX37" fmla="*/ 462176 w 616235"/>
                      <a:gd name="connsiteY37" fmla="*/ 200946 h 388496"/>
                      <a:gd name="connsiteX38" fmla="*/ 462176 w 616235"/>
                      <a:gd name="connsiteY38" fmla="*/ 155345 h 388496"/>
                      <a:gd name="connsiteX39" fmla="*/ 488969 w 616235"/>
                      <a:gd name="connsiteY39" fmla="*/ 155345 h 388496"/>
                      <a:gd name="connsiteX40" fmla="*/ 488969 w 616235"/>
                      <a:gd name="connsiteY40" fmla="*/ 200946 h 388496"/>
                      <a:gd name="connsiteX41" fmla="*/ 180852 w 616235"/>
                      <a:gd name="connsiteY41" fmla="*/ 40189 h 388496"/>
                      <a:gd name="connsiteX42" fmla="*/ 321514 w 616235"/>
                      <a:gd name="connsiteY42" fmla="*/ 120568 h 388496"/>
                      <a:gd name="connsiteX43" fmla="*/ 180852 w 616235"/>
                      <a:gd name="connsiteY43" fmla="*/ 200946 h 388496"/>
                      <a:gd name="connsiteX44" fmla="*/ 40189 w 616235"/>
                      <a:gd name="connsiteY44" fmla="*/ 120568 h 388496"/>
                      <a:gd name="connsiteX45" fmla="*/ 180852 w 616235"/>
                      <a:gd name="connsiteY45" fmla="*/ 40189 h 388496"/>
                      <a:gd name="connsiteX46" fmla="*/ 576046 w 616235"/>
                      <a:gd name="connsiteY46" fmla="*/ 281847 h 388496"/>
                      <a:gd name="connsiteX47" fmla="*/ 534216 w 616235"/>
                      <a:gd name="connsiteY47" fmla="*/ 268658 h 388496"/>
                      <a:gd name="connsiteX48" fmla="*/ 522460 w 616235"/>
                      <a:gd name="connsiteY48" fmla="*/ 217390 h 388496"/>
                      <a:gd name="connsiteX49" fmla="*/ 538536 w 616235"/>
                      <a:gd name="connsiteY49" fmla="*/ 164066 h 388496"/>
                      <a:gd name="connsiteX50" fmla="*/ 570687 w 616235"/>
                      <a:gd name="connsiteY50" fmla="*/ 175882 h 388496"/>
                      <a:gd name="connsiteX51" fmla="*/ 576046 w 616235"/>
                      <a:gd name="connsiteY51" fmla="*/ 178300 h 38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16235" h="388496">
                        <a:moveTo>
                          <a:pt x="587178" y="139242"/>
                        </a:moveTo>
                        <a:cubicBezTo>
                          <a:pt x="513210" y="105932"/>
                          <a:pt x="436683" y="106421"/>
                          <a:pt x="359366" y="140287"/>
                        </a:cubicBezTo>
                        <a:cubicBezTo>
                          <a:pt x="360908" y="133827"/>
                          <a:pt x="361693" y="127210"/>
                          <a:pt x="361703" y="120568"/>
                        </a:cubicBezTo>
                        <a:cubicBezTo>
                          <a:pt x="361703" y="52963"/>
                          <a:pt x="282269" y="0"/>
                          <a:pt x="180852" y="0"/>
                        </a:cubicBezTo>
                        <a:cubicBezTo>
                          <a:pt x="79434" y="0"/>
                          <a:pt x="0" y="52963"/>
                          <a:pt x="0" y="120568"/>
                        </a:cubicBezTo>
                        <a:lnTo>
                          <a:pt x="0" y="259180"/>
                        </a:lnTo>
                        <a:cubicBezTo>
                          <a:pt x="0" y="331695"/>
                          <a:pt x="82850" y="388496"/>
                          <a:pt x="188615" y="388496"/>
                        </a:cubicBezTo>
                        <a:cubicBezTo>
                          <a:pt x="252248" y="388496"/>
                          <a:pt x="318306" y="353592"/>
                          <a:pt x="353786" y="334837"/>
                        </a:cubicBezTo>
                        <a:cubicBezTo>
                          <a:pt x="427848" y="295692"/>
                          <a:pt x="500825" y="291787"/>
                          <a:pt x="570674" y="323242"/>
                        </a:cubicBezTo>
                        <a:lnTo>
                          <a:pt x="616235" y="343772"/>
                        </a:lnTo>
                        <a:lnTo>
                          <a:pt x="616235" y="152331"/>
                        </a:lnTo>
                        <a:close/>
                        <a:moveTo>
                          <a:pt x="395194" y="169224"/>
                        </a:moveTo>
                        <a:cubicBezTo>
                          <a:pt x="403979" y="166121"/>
                          <a:pt x="412922" y="163487"/>
                          <a:pt x="421987" y="161333"/>
                        </a:cubicBezTo>
                        <a:lnTo>
                          <a:pt x="421987" y="247834"/>
                        </a:lnTo>
                        <a:lnTo>
                          <a:pt x="395194" y="247834"/>
                        </a:lnTo>
                        <a:close/>
                        <a:moveTo>
                          <a:pt x="60284" y="214343"/>
                        </a:moveTo>
                        <a:lnTo>
                          <a:pt x="65964" y="214343"/>
                        </a:lnTo>
                        <a:cubicBezTo>
                          <a:pt x="72800" y="218036"/>
                          <a:pt x="79851" y="221320"/>
                          <a:pt x="87077" y="224176"/>
                        </a:cubicBezTo>
                        <a:lnTo>
                          <a:pt x="87077" y="261230"/>
                        </a:lnTo>
                        <a:lnTo>
                          <a:pt x="60284" y="261230"/>
                        </a:lnTo>
                        <a:close/>
                        <a:moveTo>
                          <a:pt x="194248" y="240787"/>
                        </a:moveTo>
                        <a:cubicBezTo>
                          <a:pt x="203402" y="240340"/>
                          <a:pt x="212333" y="239490"/>
                          <a:pt x="221041" y="238235"/>
                        </a:cubicBezTo>
                        <a:lnTo>
                          <a:pt x="221041" y="281325"/>
                        </a:lnTo>
                        <a:lnTo>
                          <a:pt x="194248" y="281325"/>
                        </a:lnTo>
                        <a:close/>
                        <a:moveTo>
                          <a:pt x="261230" y="228978"/>
                        </a:moveTo>
                        <a:cubicBezTo>
                          <a:pt x="270397" y="226025"/>
                          <a:pt x="279349" y="222444"/>
                          <a:pt x="288023" y="218261"/>
                        </a:cubicBezTo>
                        <a:lnTo>
                          <a:pt x="288023" y="301419"/>
                        </a:lnTo>
                        <a:lnTo>
                          <a:pt x="261230" y="301419"/>
                        </a:lnTo>
                        <a:close/>
                        <a:moveTo>
                          <a:pt x="328212" y="199801"/>
                        </a:moveTo>
                        <a:cubicBezTo>
                          <a:pt x="337824" y="195548"/>
                          <a:pt x="346485" y="191334"/>
                          <a:pt x="353786" y="187476"/>
                        </a:cubicBezTo>
                        <a:cubicBezTo>
                          <a:pt x="354195" y="187262"/>
                          <a:pt x="354596" y="187081"/>
                          <a:pt x="355005" y="186867"/>
                        </a:cubicBezTo>
                        <a:lnTo>
                          <a:pt x="355005" y="234437"/>
                        </a:lnTo>
                        <a:lnTo>
                          <a:pt x="328212" y="234437"/>
                        </a:lnTo>
                        <a:close/>
                        <a:moveTo>
                          <a:pt x="154059" y="314816"/>
                        </a:moveTo>
                        <a:lnTo>
                          <a:pt x="127266" y="314816"/>
                        </a:lnTo>
                        <a:lnTo>
                          <a:pt x="127266" y="235944"/>
                        </a:lnTo>
                        <a:cubicBezTo>
                          <a:pt x="136124" y="237705"/>
                          <a:pt x="145067" y="239012"/>
                          <a:pt x="154059" y="239863"/>
                        </a:cubicBezTo>
                        <a:close/>
                        <a:moveTo>
                          <a:pt x="462176" y="200946"/>
                        </a:moveTo>
                        <a:lnTo>
                          <a:pt x="462176" y="155345"/>
                        </a:lnTo>
                        <a:cubicBezTo>
                          <a:pt x="471099" y="154802"/>
                          <a:pt x="480047" y="154802"/>
                          <a:pt x="488969" y="155345"/>
                        </a:cubicBezTo>
                        <a:lnTo>
                          <a:pt x="488969" y="200946"/>
                        </a:lnTo>
                        <a:close/>
                        <a:moveTo>
                          <a:pt x="180852" y="40189"/>
                        </a:moveTo>
                        <a:cubicBezTo>
                          <a:pt x="257097" y="40189"/>
                          <a:pt x="321514" y="77029"/>
                          <a:pt x="321514" y="120568"/>
                        </a:cubicBezTo>
                        <a:cubicBezTo>
                          <a:pt x="321514" y="164106"/>
                          <a:pt x="257097" y="200946"/>
                          <a:pt x="180852" y="200946"/>
                        </a:cubicBezTo>
                        <a:cubicBezTo>
                          <a:pt x="104606" y="200946"/>
                          <a:pt x="40189" y="164140"/>
                          <a:pt x="40189" y="120568"/>
                        </a:cubicBezTo>
                        <a:cubicBezTo>
                          <a:pt x="40189" y="76996"/>
                          <a:pt x="104606" y="40189"/>
                          <a:pt x="180852" y="40189"/>
                        </a:cubicBezTo>
                        <a:close/>
                        <a:moveTo>
                          <a:pt x="576046" y="281847"/>
                        </a:moveTo>
                        <a:cubicBezTo>
                          <a:pt x="562467" y="276370"/>
                          <a:pt x="548481" y="271961"/>
                          <a:pt x="534216" y="268658"/>
                        </a:cubicBezTo>
                        <a:cubicBezTo>
                          <a:pt x="526890" y="252533"/>
                          <a:pt x="522892" y="235096"/>
                          <a:pt x="522460" y="217390"/>
                        </a:cubicBezTo>
                        <a:cubicBezTo>
                          <a:pt x="522723" y="198461"/>
                          <a:pt x="528292" y="179986"/>
                          <a:pt x="538536" y="164066"/>
                        </a:cubicBezTo>
                        <a:cubicBezTo>
                          <a:pt x="549513" y="167257"/>
                          <a:pt x="560256" y="171205"/>
                          <a:pt x="570687" y="175882"/>
                        </a:cubicBezTo>
                        <a:lnTo>
                          <a:pt x="576046" y="178300"/>
                        </a:ln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</p:grp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1BBC948-22B5-014B-B241-7042B8957967}"/>
                  </a:ext>
                </a:extLst>
              </p:cNvPr>
              <p:cNvSpPr txBox="1"/>
              <p:nvPr/>
            </p:nvSpPr>
            <p:spPr>
              <a:xfrm>
                <a:off x="4280435" y="3169351"/>
                <a:ext cx="6110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dataset</a:t>
                </a:r>
              </a:p>
            </p:txBody>
          </p:sp>
          <p:pic>
            <p:nvPicPr>
              <p:cNvPr id="199" name="Picture 8" descr="isa">
                <a:extLst>
                  <a:ext uri="{FF2B5EF4-FFF2-40B4-BE49-F238E27FC236}">
                    <a16:creationId xmlns:a16="http://schemas.microsoft.com/office/drawing/2014/main" id="{D776E3F2-6D42-7E4F-A8DC-F79EAA8E6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4304591" y="3694908"/>
                <a:ext cx="525933" cy="254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Graphic 199" descr="Folder">
                <a:extLst>
                  <a:ext uri="{FF2B5EF4-FFF2-40B4-BE49-F238E27FC236}">
                    <a16:creationId xmlns:a16="http://schemas.microsoft.com/office/drawing/2014/main" id="{2F935ADC-4B3D-2E4C-AFCF-956F326F8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98089" y="2942571"/>
                <a:ext cx="338936" cy="294626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FBC75B3-0577-8348-A1F4-691AA9116A05}"/>
                  </a:ext>
                </a:extLst>
              </p:cNvPr>
              <p:cNvSpPr txBox="1"/>
              <p:nvPr/>
            </p:nvSpPr>
            <p:spPr>
              <a:xfrm>
                <a:off x="4225132" y="3505677"/>
                <a:ext cx="721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protocols</a:t>
                </a:r>
              </a:p>
            </p:txBody>
          </p:sp>
          <p:pic>
            <p:nvPicPr>
              <p:cNvPr id="202" name="Graphic 201" descr="Folder">
                <a:extLst>
                  <a:ext uri="{FF2B5EF4-FFF2-40B4-BE49-F238E27FC236}">
                    <a16:creationId xmlns:a16="http://schemas.microsoft.com/office/drawing/2014/main" id="{B902D5E2-7767-E040-ACFF-DD5062B23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98089" y="3300872"/>
                <a:ext cx="338936" cy="294626"/>
              </a:xfrm>
              <a:prstGeom prst="rect">
                <a:avLst/>
              </a:prstGeom>
            </p:spPr>
          </p:pic>
          <p:pic>
            <p:nvPicPr>
              <p:cNvPr id="204" name="Graphic 203" descr="Postit Notes">
                <a:extLst>
                  <a:ext uri="{FF2B5EF4-FFF2-40B4-BE49-F238E27FC236}">
                    <a16:creationId xmlns:a16="http://schemas.microsoft.com/office/drawing/2014/main" id="{057A8618-E975-E549-B754-6D0021DD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90635" y="3395381"/>
                <a:ext cx="153844" cy="133731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65F1E42-BE16-6242-A34B-BC6360578F41}"/>
                  </a:ext>
                </a:extLst>
              </p:cNvPr>
              <p:cNvGrpSpPr/>
              <p:nvPr/>
            </p:nvGrpSpPr>
            <p:grpSpPr>
              <a:xfrm>
                <a:off x="4493424" y="3056174"/>
                <a:ext cx="148266" cy="93471"/>
                <a:chOff x="2846189" y="2844264"/>
                <a:chExt cx="616235" cy="388496"/>
              </a:xfrm>
            </p:grpSpPr>
            <p:sp>
              <p:nvSpPr>
                <p:cNvPr id="411" name="Freeform: Shape 394">
                  <a:extLst>
                    <a:ext uri="{FF2B5EF4-FFF2-40B4-BE49-F238E27FC236}">
                      <a16:creationId xmlns:a16="http://schemas.microsoft.com/office/drawing/2014/main" id="{711288AF-A6C8-0C4E-BA2A-FAC7B234DBFA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2" name="Freeform: Shape 395">
                  <a:extLst>
                    <a:ext uri="{FF2B5EF4-FFF2-40B4-BE49-F238E27FC236}">
                      <a16:creationId xmlns:a16="http://schemas.microsoft.com/office/drawing/2014/main" id="{46874E0A-CA02-6A4D-880F-F98546F9AA8B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3" name="Freeform: Shape 396">
                  <a:extLst>
                    <a:ext uri="{FF2B5EF4-FFF2-40B4-BE49-F238E27FC236}">
                      <a16:creationId xmlns:a16="http://schemas.microsoft.com/office/drawing/2014/main" id="{0460B85B-E140-EA42-862F-52E0EF530D1D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AF5834F4-A38D-6444-B186-7A0F7F187464}"/>
                  </a:ext>
                </a:extLst>
              </p:cNvPr>
              <p:cNvGrpSpPr/>
              <p:nvPr/>
            </p:nvGrpSpPr>
            <p:grpSpPr>
              <a:xfrm>
                <a:off x="4492405" y="3842297"/>
                <a:ext cx="150305" cy="94757"/>
                <a:chOff x="2846189" y="2844264"/>
                <a:chExt cx="616235" cy="388496"/>
              </a:xfrm>
            </p:grpSpPr>
            <p:sp>
              <p:nvSpPr>
                <p:cNvPr id="408" name="Freeform: Shape 391">
                  <a:extLst>
                    <a:ext uri="{FF2B5EF4-FFF2-40B4-BE49-F238E27FC236}">
                      <a16:creationId xmlns:a16="http://schemas.microsoft.com/office/drawing/2014/main" id="{2D78CA4C-2F00-BC43-9B08-B8E6161CD55F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09" name="Freeform: Shape 392">
                  <a:extLst>
                    <a:ext uri="{FF2B5EF4-FFF2-40B4-BE49-F238E27FC236}">
                      <a16:creationId xmlns:a16="http://schemas.microsoft.com/office/drawing/2014/main" id="{A45F4162-47EB-724D-83AF-608B15698869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0" name="Freeform: Shape 393">
                  <a:extLst>
                    <a:ext uri="{FF2B5EF4-FFF2-40B4-BE49-F238E27FC236}">
                      <a16:creationId xmlns:a16="http://schemas.microsoft.com/office/drawing/2014/main" id="{B6056325-6BF2-7941-A44C-F3F694C42023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6BB8C03-D874-6342-9DC4-08E472955037}"/>
                  </a:ext>
                </a:extLst>
              </p:cNvPr>
              <p:cNvSpPr txBox="1"/>
              <p:nvPr/>
            </p:nvSpPr>
            <p:spPr>
              <a:xfrm>
                <a:off x="3143444" y="4282218"/>
                <a:ext cx="903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&lt;workflow1&gt;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731CCA0-C487-6146-A95C-52F29FBF2A52}"/>
                  </a:ext>
                </a:extLst>
              </p:cNvPr>
              <p:cNvSpPr txBox="1"/>
              <p:nvPr/>
            </p:nvSpPr>
            <p:spPr>
              <a:xfrm>
                <a:off x="3440944" y="4509126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1D141BD-49F0-1E47-844D-996E40F97F2E}"/>
                  </a:ext>
                </a:extLst>
              </p:cNvPr>
              <p:cNvSpPr txBox="1"/>
              <p:nvPr/>
            </p:nvSpPr>
            <p:spPr>
              <a:xfrm>
                <a:off x="4364162" y="4180016"/>
                <a:ext cx="11448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script / code /  …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A3CD31AC-7C1B-B140-A9B5-4C3417CA7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774" y="4160858"/>
                <a:ext cx="15999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C8A427B-C59B-A34F-868C-C3187AE98A67}"/>
                  </a:ext>
                </a:extLst>
              </p:cNvPr>
              <p:cNvGrpSpPr/>
              <p:nvPr/>
            </p:nvGrpSpPr>
            <p:grpSpPr>
              <a:xfrm>
                <a:off x="3329971" y="3923315"/>
                <a:ext cx="507603" cy="441242"/>
                <a:chOff x="3280593" y="3839235"/>
                <a:chExt cx="507603" cy="441242"/>
              </a:xfrm>
            </p:grpSpPr>
            <p:pic>
              <p:nvPicPr>
                <p:cNvPr id="403" name="Graphic 402" descr="Folder">
                  <a:extLst>
                    <a:ext uri="{FF2B5EF4-FFF2-40B4-BE49-F238E27FC236}">
                      <a16:creationId xmlns:a16="http://schemas.microsoft.com/office/drawing/2014/main" id="{0F4A31DF-EC51-C74B-A343-6F411EA0A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0593" y="3839235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1932C8A3-C47F-F940-A3CB-D0632828F90B}"/>
                    </a:ext>
                  </a:extLst>
                </p:cNvPr>
                <p:cNvGrpSpPr/>
                <p:nvPr/>
              </p:nvGrpSpPr>
              <p:grpSpPr>
                <a:xfrm>
                  <a:off x="3437872" y="4009017"/>
                  <a:ext cx="180067" cy="141341"/>
                  <a:chOff x="5901449" y="3824529"/>
                  <a:chExt cx="1399409" cy="1263650"/>
                </a:xfrm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AA22463D-0F8A-8447-89C5-91C29C4519B7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F5536997-239B-7C44-B918-1B4FA2371D4D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4D84D089-E315-E143-8568-AEBC5AB1D38E}"/>
                      </a:ext>
                    </a:extLst>
                  </p:cNvPr>
                  <p:cNvSpPr/>
                  <p:nvPr/>
                </p:nvSpPr>
                <p:spPr>
                  <a:xfrm>
                    <a:off x="6897472" y="3824529"/>
                    <a:ext cx="403386" cy="126365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BF8AC413-EF97-DA4C-B9C1-F4F4A757D591}"/>
                  </a:ext>
                </a:extLst>
              </p:cNvPr>
              <p:cNvGrpSpPr/>
              <p:nvPr/>
            </p:nvGrpSpPr>
            <p:grpSpPr>
              <a:xfrm>
                <a:off x="4454968" y="4118130"/>
                <a:ext cx="225178" cy="98501"/>
                <a:chOff x="8150981" y="2614812"/>
                <a:chExt cx="473011" cy="238029"/>
              </a:xfrm>
              <a:solidFill>
                <a:srgbClr val="5B9BD5"/>
              </a:solidFill>
            </p:grpSpPr>
            <p:sp>
              <p:nvSpPr>
                <p:cNvPr id="400" name="Freeform: Shape 365">
                  <a:extLst>
                    <a:ext uri="{FF2B5EF4-FFF2-40B4-BE49-F238E27FC236}">
                      <a16:creationId xmlns:a16="http://schemas.microsoft.com/office/drawing/2014/main" id="{D5C3BA72-CB36-1C40-A19F-8E4AA3E30DE1}"/>
                    </a:ext>
                  </a:extLst>
                </p:cNvPr>
                <p:cNvSpPr/>
                <p:nvPr/>
              </p:nvSpPr>
              <p:spPr>
                <a:xfrm>
                  <a:off x="8150981" y="2619960"/>
                  <a:ext cx="135635" cy="217360"/>
                </a:xfrm>
                <a:custGeom>
                  <a:avLst/>
                  <a:gdLst>
                    <a:gd name="connsiteX0" fmla="*/ 108776 w 135635"/>
                    <a:gd name="connsiteY0" fmla="*/ 217361 h 217360"/>
                    <a:gd name="connsiteX1" fmla="*/ 0 w 135635"/>
                    <a:gd name="connsiteY1" fmla="*/ 108680 h 217360"/>
                    <a:gd name="connsiteX2" fmla="*/ 108776 w 135635"/>
                    <a:gd name="connsiteY2" fmla="*/ 0 h 217360"/>
                    <a:gd name="connsiteX3" fmla="*/ 135636 w 135635"/>
                    <a:gd name="connsiteY3" fmla="*/ 26860 h 217360"/>
                    <a:gd name="connsiteX4" fmla="*/ 53912 w 135635"/>
                    <a:gd name="connsiteY4" fmla="*/ 108680 h 217360"/>
                    <a:gd name="connsiteX5" fmla="*/ 135636 w 135635"/>
                    <a:gd name="connsiteY5" fmla="*/ 190500 h 217360"/>
                    <a:gd name="connsiteX6" fmla="*/ 108776 w 135635"/>
                    <a:gd name="connsiteY6" fmla="*/ 217361 h 217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35" h="217360">
                      <a:moveTo>
                        <a:pt x="108776" y="217361"/>
                      </a:moveTo>
                      <a:lnTo>
                        <a:pt x="0" y="108680"/>
                      </a:lnTo>
                      <a:lnTo>
                        <a:pt x="108776" y="0"/>
                      </a:lnTo>
                      <a:lnTo>
                        <a:pt x="135636" y="26860"/>
                      </a:lnTo>
                      <a:lnTo>
                        <a:pt x="53912" y="108680"/>
                      </a:lnTo>
                      <a:lnTo>
                        <a:pt x="135636" y="190500"/>
                      </a:lnTo>
                      <a:lnTo>
                        <a:pt x="108776" y="2173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1" name="Freeform: Shape 366">
                  <a:extLst>
                    <a:ext uri="{FF2B5EF4-FFF2-40B4-BE49-F238E27FC236}">
                      <a16:creationId xmlns:a16="http://schemas.microsoft.com/office/drawing/2014/main" id="{E8367D1C-8620-B042-B766-42D6BFC353CA}"/>
                    </a:ext>
                  </a:extLst>
                </p:cNvPr>
                <p:cNvSpPr/>
                <p:nvPr/>
              </p:nvSpPr>
              <p:spPr>
                <a:xfrm>
                  <a:off x="8488356" y="2619960"/>
                  <a:ext cx="135636" cy="217360"/>
                </a:xfrm>
                <a:custGeom>
                  <a:avLst/>
                  <a:gdLst>
                    <a:gd name="connsiteX0" fmla="*/ 26860 w 135636"/>
                    <a:gd name="connsiteY0" fmla="*/ 217361 h 217360"/>
                    <a:gd name="connsiteX1" fmla="*/ 0 w 135636"/>
                    <a:gd name="connsiteY1" fmla="*/ 190500 h 217360"/>
                    <a:gd name="connsiteX2" fmla="*/ 81724 w 135636"/>
                    <a:gd name="connsiteY2" fmla="*/ 108680 h 217360"/>
                    <a:gd name="connsiteX3" fmla="*/ 0 w 135636"/>
                    <a:gd name="connsiteY3" fmla="*/ 26860 h 217360"/>
                    <a:gd name="connsiteX4" fmla="*/ 26860 w 135636"/>
                    <a:gd name="connsiteY4" fmla="*/ 0 h 217360"/>
                    <a:gd name="connsiteX5" fmla="*/ 135636 w 135636"/>
                    <a:gd name="connsiteY5" fmla="*/ 108680 h 217360"/>
                    <a:gd name="connsiteX6" fmla="*/ 26860 w 135636"/>
                    <a:gd name="connsiteY6" fmla="*/ 217361 h 217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36" h="217360">
                      <a:moveTo>
                        <a:pt x="26860" y="217361"/>
                      </a:moveTo>
                      <a:lnTo>
                        <a:pt x="0" y="190500"/>
                      </a:lnTo>
                      <a:lnTo>
                        <a:pt x="81724" y="108680"/>
                      </a:lnTo>
                      <a:lnTo>
                        <a:pt x="0" y="26860"/>
                      </a:lnTo>
                      <a:lnTo>
                        <a:pt x="26860" y="0"/>
                      </a:lnTo>
                      <a:lnTo>
                        <a:pt x="135636" y="108680"/>
                      </a:lnTo>
                      <a:lnTo>
                        <a:pt x="26860" y="2173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2" name="Freeform: Shape 367">
                  <a:extLst>
                    <a:ext uri="{FF2B5EF4-FFF2-40B4-BE49-F238E27FC236}">
                      <a16:creationId xmlns:a16="http://schemas.microsoft.com/office/drawing/2014/main" id="{20515A2F-7C5B-934A-A2E6-E11A222F9D65}"/>
                    </a:ext>
                  </a:extLst>
                </p:cNvPr>
                <p:cNvSpPr/>
                <p:nvPr/>
              </p:nvSpPr>
              <p:spPr>
                <a:xfrm rot="17550601">
                  <a:off x="8267830" y="2714777"/>
                  <a:ext cx="238029" cy="38100"/>
                </a:xfrm>
                <a:custGeom>
                  <a:avLst/>
                  <a:gdLst>
                    <a:gd name="connsiteX0" fmla="*/ 0 w 238029"/>
                    <a:gd name="connsiteY0" fmla="*/ 0 h 38100"/>
                    <a:gd name="connsiteX1" fmla="*/ 238030 w 238029"/>
                    <a:gd name="connsiteY1" fmla="*/ 0 h 38100"/>
                    <a:gd name="connsiteX2" fmla="*/ 238030 w 238029"/>
                    <a:gd name="connsiteY2" fmla="*/ 38100 h 38100"/>
                    <a:gd name="connsiteX3" fmla="*/ 0 w 238029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8029" h="38100">
                      <a:moveTo>
                        <a:pt x="0" y="0"/>
                      </a:moveTo>
                      <a:lnTo>
                        <a:pt x="238030" y="0"/>
                      </a:lnTo>
                      <a:lnTo>
                        <a:pt x="238030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55C00321-2D69-8C4E-8DE8-51B53955C88B}"/>
                  </a:ext>
                </a:extLst>
              </p:cNvPr>
              <p:cNvGrpSpPr/>
              <p:nvPr/>
            </p:nvGrpSpPr>
            <p:grpSpPr>
              <a:xfrm>
                <a:off x="4343555" y="4397322"/>
                <a:ext cx="448004" cy="263433"/>
                <a:chOff x="4548019" y="4397502"/>
                <a:chExt cx="448004" cy="263433"/>
              </a:xfrm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92B3BA84-0F54-B24E-8D7E-9B7B3ECB576E}"/>
                    </a:ext>
                  </a:extLst>
                </p:cNvPr>
                <p:cNvGrpSpPr/>
                <p:nvPr/>
              </p:nvGrpSpPr>
              <p:grpSpPr>
                <a:xfrm>
                  <a:off x="4548019" y="4397502"/>
                  <a:ext cx="75898" cy="228681"/>
                  <a:chOff x="7751545" y="3445838"/>
                  <a:chExt cx="631037" cy="1901308"/>
                </a:xfrm>
              </p:grpSpPr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5FD1123F-F86D-2941-B564-7200162081CD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71020" y="3655672"/>
                    <a:ext cx="612276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C68D4E7B-B862-F84C-A91A-A21796E2DE4C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9135" y="4266632"/>
                    <a:ext cx="63800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F8C2635B-7D90-7640-B49B-F075F0A2312F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2444" y="4907238"/>
                    <a:ext cx="635040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F14FB28E-AAB0-3D46-84BF-9A83F6BEC5F4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83684" y="3957760"/>
                    <a:ext cx="597384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4A1A3E3F-00C7-D744-8B51-354327D26B62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51545" y="4584585"/>
                    <a:ext cx="631037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CA20E2FC-20B4-1143-AB57-CAEA88AF321B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79611" y="5154538"/>
                    <a:ext cx="43338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064F8099-127B-1C4F-A033-D6ED89832D30}"/>
                    </a:ext>
                  </a:extLst>
                </p:cNvPr>
                <p:cNvSpPr txBox="1"/>
                <p:nvPr/>
              </p:nvSpPr>
              <p:spPr>
                <a:xfrm>
                  <a:off x="4551670" y="4399325"/>
                  <a:ext cx="4443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CWL</a:t>
                  </a:r>
                </a:p>
              </p:txBody>
            </p:sp>
          </p:grp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8DFFE30-E73C-0D4F-B707-5D05A4D84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5414824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D69E824-D382-F647-9B21-826D60DCAB83}"/>
                  </a:ext>
                </a:extLst>
              </p:cNvPr>
              <p:cNvSpPr txBox="1"/>
              <p:nvPr/>
            </p:nvSpPr>
            <p:spPr>
              <a:xfrm>
                <a:off x="4215514" y="2013098"/>
                <a:ext cx="740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resources</a:t>
                </a:r>
              </a:p>
            </p:txBody>
          </p:sp>
          <p:pic>
            <p:nvPicPr>
              <p:cNvPr id="332" name="Picture 8" descr="isa">
                <a:extLst>
                  <a:ext uri="{FF2B5EF4-FFF2-40B4-BE49-F238E27FC236}">
                    <a16:creationId xmlns:a16="http://schemas.microsoft.com/office/drawing/2014/main" id="{2EFCB2E5-A4A3-814B-8E11-B5B86F478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4291115" y="2573584"/>
                <a:ext cx="552884" cy="267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3" name="Graphic 332" descr="Folder">
                <a:extLst>
                  <a:ext uri="{FF2B5EF4-FFF2-40B4-BE49-F238E27FC236}">
                    <a16:creationId xmlns:a16="http://schemas.microsoft.com/office/drawing/2014/main" id="{4E644599-D571-C840-87C9-515D3E51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9405" y="1774697"/>
                <a:ext cx="356305" cy="309724"/>
              </a:xfrm>
              <a:prstGeom prst="rect">
                <a:avLst/>
              </a:prstGeom>
            </p:spPr>
          </p:pic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CFDCB26C-BD7D-7341-B132-59B22170DA49}"/>
                  </a:ext>
                </a:extLst>
              </p:cNvPr>
              <p:cNvGrpSpPr/>
              <p:nvPr/>
            </p:nvGrpSpPr>
            <p:grpSpPr>
              <a:xfrm>
                <a:off x="3911923" y="1936897"/>
                <a:ext cx="405753" cy="758011"/>
                <a:chOff x="2194202" y="3117175"/>
                <a:chExt cx="975298" cy="1562684"/>
              </a:xfrm>
            </p:grpSpPr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01C93B3F-50FD-CF46-B1E0-B92CABFF02C4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96C7C406-2306-6841-AAA2-87C67D5E16C8}"/>
                    </a:ext>
                  </a:extLst>
                </p:cNvPr>
                <p:cNvCxnSpPr/>
                <p:nvPr/>
              </p:nvCxnSpPr>
              <p:spPr>
                <a:xfrm>
                  <a:off x="2672574" y="3125555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29A98C72-7120-8A4C-852C-CA6B93574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61B08643-F8C8-0646-BF3E-9F05E381C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56CF110D-57D1-974B-BFB2-7667420819DB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87EE1D9-BB93-D547-A4F0-831DCA23E462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4ADA23B6-17F7-8843-BC34-7BDADCFA3740}"/>
                  </a:ext>
                </a:extLst>
              </p:cNvPr>
              <p:cNvSpPr txBox="1"/>
              <p:nvPr/>
            </p:nvSpPr>
            <p:spPr>
              <a:xfrm>
                <a:off x="4225132" y="2366659"/>
                <a:ext cx="721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protocols</a:t>
                </a:r>
              </a:p>
            </p:txBody>
          </p:sp>
          <p:pic>
            <p:nvPicPr>
              <p:cNvPr id="336" name="Graphic 335" descr="Folder">
                <a:extLst>
                  <a:ext uri="{FF2B5EF4-FFF2-40B4-BE49-F238E27FC236}">
                    <a16:creationId xmlns:a16="http://schemas.microsoft.com/office/drawing/2014/main" id="{90DEFCEF-6724-ED41-BCF7-0EA5C5A72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9405" y="2151359"/>
                <a:ext cx="356305" cy="309724"/>
              </a:xfrm>
              <a:prstGeom prst="rect">
                <a:avLst/>
              </a:prstGeom>
            </p:spPr>
          </p:pic>
          <p:pic>
            <p:nvPicPr>
              <p:cNvPr id="337" name="Graphic 336" descr="Postit Notes">
                <a:extLst>
                  <a:ext uri="{FF2B5EF4-FFF2-40B4-BE49-F238E27FC236}">
                    <a16:creationId xmlns:a16="http://schemas.microsoft.com/office/drawing/2014/main" id="{ECF05F73-34C5-BB4F-A60A-ECBDBA1E0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486694" y="2250711"/>
                <a:ext cx="161727" cy="140584"/>
              </a:xfrm>
              <a:prstGeom prst="rect">
                <a:avLst/>
              </a:prstGeom>
            </p:spPr>
          </p:pic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1BD74A47-E670-414D-8F3D-E252857C59A0}"/>
                  </a:ext>
                </a:extLst>
              </p:cNvPr>
              <p:cNvGrpSpPr/>
              <p:nvPr/>
            </p:nvGrpSpPr>
            <p:grpSpPr>
              <a:xfrm>
                <a:off x="4477644" y="2562842"/>
                <a:ext cx="179827" cy="148808"/>
                <a:chOff x="5085482" y="2862781"/>
                <a:chExt cx="1227460" cy="1168491"/>
              </a:xfrm>
            </p:grpSpPr>
            <p:sp>
              <p:nvSpPr>
                <p:cNvPr id="384" name="Freeform: Shape 347">
                  <a:extLst>
                    <a:ext uri="{FF2B5EF4-FFF2-40B4-BE49-F238E27FC236}">
                      <a16:creationId xmlns:a16="http://schemas.microsoft.com/office/drawing/2014/main" id="{29DB9C90-1612-D14A-A880-9C3CD659573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5" name="Freeform: Shape 348">
                  <a:extLst>
                    <a:ext uri="{FF2B5EF4-FFF2-40B4-BE49-F238E27FC236}">
                      <a16:creationId xmlns:a16="http://schemas.microsoft.com/office/drawing/2014/main" id="{A58738C2-B6CB-4147-9D71-B26085826B09}"/>
                    </a:ext>
                  </a:extLst>
                </p:cNvPr>
                <p:cNvSpPr/>
                <p:nvPr/>
              </p:nvSpPr>
              <p:spPr>
                <a:xfrm>
                  <a:off x="5085482" y="3449382"/>
                  <a:ext cx="549475" cy="5818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4F6786A-9743-AC45-9014-4E8FC6BD6A33}"/>
                  </a:ext>
                </a:extLst>
              </p:cNvPr>
              <p:cNvGrpSpPr/>
              <p:nvPr/>
            </p:nvGrpSpPr>
            <p:grpSpPr>
              <a:xfrm>
                <a:off x="4507526" y="1891904"/>
                <a:ext cx="120063" cy="99352"/>
                <a:chOff x="5085481" y="2862781"/>
                <a:chExt cx="1227461" cy="1168495"/>
              </a:xfrm>
            </p:grpSpPr>
            <p:sp>
              <p:nvSpPr>
                <p:cNvPr id="382" name="Freeform: Shape 345">
                  <a:extLst>
                    <a:ext uri="{FF2B5EF4-FFF2-40B4-BE49-F238E27FC236}">
                      <a16:creationId xmlns:a16="http://schemas.microsoft.com/office/drawing/2014/main" id="{41BAEB21-0CE6-2D41-93AF-A2B881C34DE9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3" name="Freeform: Shape 346">
                  <a:extLst>
                    <a:ext uri="{FF2B5EF4-FFF2-40B4-BE49-F238E27FC236}">
                      <a16:creationId xmlns:a16="http://schemas.microsoft.com/office/drawing/2014/main" id="{7E0B2CCA-104F-3D45-A7AB-80C5E4A87A32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50C6B5F1-D822-7A4D-A887-11F0FF6A7D32}"/>
                  </a:ext>
                </a:extLst>
              </p:cNvPr>
              <p:cNvGrpSpPr/>
              <p:nvPr/>
            </p:nvGrpSpPr>
            <p:grpSpPr>
              <a:xfrm>
                <a:off x="2978781" y="3093917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5E5212F3-1269-E74F-8E34-5A560F4DF303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8A1A9E03-0C16-5D47-9055-D64862AF3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19EF00DB-7A16-E248-993D-9F1849A4F405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0895C51-8ED2-0347-A0A7-5354DBEDA069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49E5BE39-39F0-ED48-95B0-FAD8C2D67A28}"/>
                  </a:ext>
                </a:extLst>
              </p:cNvPr>
              <p:cNvGrpSpPr/>
              <p:nvPr/>
            </p:nvGrpSpPr>
            <p:grpSpPr>
              <a:xfrm>
                <a:off x="2978781" y="1933392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5A4E817B-A61F-0044-840F-7E63DECDAEE4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86BDFC76-8EC1-8E45-B3DC-93888D6FC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EE15031D-D388-0E4F-A6BF-FE84A546F389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ACF195E4-F9DB-774E-9077-767D98DCD3DB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B0AB56F0-A6FB-F64F-818C-971DFBA15989}"/>
                  </a:ext>
                </a:extLst>
              </p:cNvPr>
              <p:cNvGrpSpPr/>
              <p:nvPr/>
            </p:nvGrpSpPr>
            <p:grpSpPr>
              <a:xfrm>
                <a:off x="2978781" y="5047781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D7CA25D7-EEFD-B54B-B2A5-F69F3E17040A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2670F69-215A-2541-8BBE-D473A3C00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FE501F2-DF08-CB48-9829-D9C9EF13CAA8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41579176-C51D-F341-B7CC-DAE8E09C154C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C5AC257A-6F86-B246-BB3B-FE2B622BF21B}"/>
                  </a:ext>
                </a:extLst>
              </p:cNvPr>
              <p:cNvGrpSpPr/>
              <p:nvPr/>
            </p:nvGrpSpPr>
            <p:grpSpPr>
              <a:xfrm>
                <a:off x="3911923" y="3080251"/>
                <a:ext cx="405753" cy="758011"/>
                <a:chOff x="2194202" y="3117175"/>
                <a:chExt cx="975298" cy="1562684"/>
              </a:xfrm>
            </p:grpSpPr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3FE5A02-274B-3340-8415-A9C5F1ADB940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37AEDED8-8CE6-AA4C-A5BE-3AD1107FB503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E57CC474-54AF-7C48-8185-FE5AC48FC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D61F502-8554-0149-95A9-B7E82B2A1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7A3B1C2-3B2B-344D-BBB2-1DFDB5D54A9C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538E62DD-E13F-2B40-B965-09B9DB8F912A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83CE2FD-6788-F543-861A-0C08F455F155}"/>
                  </a:ext>
                </a:extLst>
              </p:cNvPr>
              <p:cNvGrpSpPr/>
              <p:nvPr/>
            </p:nvGrpSpPr>
            <p:grpSpPr>
              <a:xfrm>
                <a:off x="3915902" y="4138394"/>
                <a:ext cx="397794" cy="386500"/>
                <a:chOff x="2194202" y="3117175"/>
                <a:chExt cx="956166" cy="796791"/>
              </a:xfrm>
            </p:grpSpPr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CCDEC1F4-1D13-B746-A313-BF960E262CFC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73D49107-8225-DE4B-803C-6703DCF54895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416CBA23-0E53-5441-B36E-6A105B5EF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04AE679-8B02-4F44-8DBB-E57A0133641A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7EE615B2-072F-B744-9B82-B461D8615662}"/>
                  </a:ext>
                </a:extLst>
              </p:cNvPr>
              <p:cNvGrpSpPr/>
              <p:nvPr/>
            </p:nvGrpSpPr>
            <p:grpSpPr>
              <a:xfrm>
                <a:off x="3915902" y="5050839"/>
                <a:ext cx="397794" cy="386500"/>
                <a:chOff x="2194202" y="3117175"/>
                <a:chExt cx="956166" cy="796791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E8A9BB89-4854-4249-9E72-6A114AA15FC3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52ED082-C351-B447-80CC-8D2433E1E9C9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90EDCD9-4E2F-644E-9234-9E6357E70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2E295F90-B4CB-7745-9CF4-38FB717ECA30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27FFDE56-E98B-CE4F-9B0B-5A47E8FEA030}"/>
                  </a:ext>
                </a:extLst>
              </p:cNvPr>
              <p:cNvGrpSpPr/>
              <p:nvPr/>
            </p:nvGrpSpPr>
            <p:grpSpPr>
              <a:xfrm>
                <a:off x="4343555" y="5305622"/>
                <a:ext cx="448004" cy="263433"/>
                <a:chOff x="4548019" y="4397502"/>
                <a:chExt cx="448004" cy="26343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D7745D63-2F90-DC4F-9BA2-C5CD6D1EC15B}"/>
                    </a:ext>
                  </a:extLst>
                </p:cNvPr>
                <p:cNvGrpSpPr/>
                <p:nvPr/>
              </p:nvGrpSpPr>
              <p:grpSpPr>
                <a:xfrm>
                  <a:off x="4548019" y="4397502"/>
                  <a:ext cx="75898" cy="228681"/>
                  <a:chOff x="7751545" y="3445838"/>
                  <a:chExt cx="631037" cy="1901308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69DC3DC9-9B58-0F47-B869-CC90EC938ED3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71020" y="3655672"/>
                    <a:ext cx="612276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CE675B4D-7C14-CB4B-841F-CA468EC2E33A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9135" y="4266632"/>
                    <a:ext cx="63800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B357E1DB-27D9-B74E-9890-A464FB23B3CA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2444" y="4907238"/>
                    <a:ext cx="635040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E5F91659-3357-8D40-AE5A-514F0B07D9AE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83684" y="3957760"/>
                    <a:ext cx="597384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95DD4688-4C30-074E-A50C-D33B15DBDF95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51545" y="4584585"/>
                    <a:ext cx="631037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98835297-2C10-F84F-9368-6A18E5708872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79611" y="5154538"/>
                    <a:ext cx="43338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5449BAEF-AFA0-1E43-9FAB-18E69F0C15F0}"/>
                    </a:ext>
                  </a:extLst>
                </p:cNvPr>
                <p:cNvSpPr txBox="1"/>
                <p:nvPr/>
              </p:nvSpPr>
              <p:spPr>
                <a:xfrm>
                  <a:off x="4551670" y="4399325"/>
                  <a:ext cx="4443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CWL</a:t>
                  </a:r>
                </a:p>
              </p:txBody>
            </p:sp>
          </p:grp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7898157-A530-4543-B087-404E39039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5876" y="3484467"/>
                <a:ext cx="0" cy="390432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0F9E15-1E0F-C35B-20DC-8118BBBA6A71}"/>
                </a:ext>
              </a:extLst>
            </p:cNvPr>
            <p:cNvGrpSpPr/>
            <p:nvPr/>
          </p:nvGrpSpPr>
          <p:grpSpPr>
            <a:xfrm>
              <a:off x="8407349" y="5478690"/>
              <a:ext cx="2070142" cy="958393"/>
              <a:chOff x="4379644" y="3575957"/>
              <a:chExt cx="2070142" cy="95839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45F26F-AF1E-33D4-EF0B-BDB3FB19CF61}"/>
                  </a:ext>
                </a:extLst>
              </p:cNvPr>
              <p:cNvSpPr/>
              <p:nvPr/>
            </p:nvSpPr>
            <p:spPr>
              <a:xfrm>
                <a:off x="4379644" y="3575957"/>
                <a:ext cx="2070142" cy="958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2C4DC598-A67A-F920-F6D2-A5464FD60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477384" y="3661388"/>
                <a:ext cx="1874661" cy="7875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144E35-07ED-4B29-C1BD-3CF5C029A8B6}"/>
              </a:ext>
            </a:extLst>
          </p:cNvPr>
          <p:cNvSpPr/>
          <p:nvPr/>
        </p:nvSpPr>
        <p:spPr>
          <a:xfrm>
            <a:off x="1387871" y="529972"/>
            <a:ext cx="9873457" cy="5807613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2" name="Right Brace 161">
            <a:extLst>
              <a:ext uri="{FF2B5EF4-FFF2-40B4-BE49-F238E27FC236}">
                <a16:creationId xmlns:a16="http://schemas.microsoft.com/office/drawing/2014/main" id="{B481D951-98E6-AD47-B783-46EDDE79754F}"/>
              </a:ext>
            </a:extLst>
          </p:cNvPr>
          <p:cNvSpPr/>
          <p:nvPr/>
        </p:nvSpPr>
        <p:spPr>
          <a:xfrm>
            <a:off x="6274605" y="1372954"/>
            <a:ext cx="319446" cy="2273298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A43CA03-080C-C542-9AD2-45BD8684939D}"/>
              </a:ext>
            </a:extLst>
          </p:cNvPr>
          <p:cNvGrpSpPr/>
          <p:nvPr/>
        </p:nvGrpSpPr>
        <p:grpSpPr>
          <a:xfrm>
            <a:off x="6776701" y="1692041"/>
            <a:ext cx="3254290" cy="1673092"/>
            <a:chOff x="6287509" y="1230710"/>
            <a:chExt cx="3096253" cy="1591842"/>
          </a:xfrm>
        </p:grpSpPr>
        <p:sp>
          <p:nvSpPr>
            <p:cNvPr id="466" name="Rectangle: Rounded Corners 151">
              <a:extLst>
                <a:ext uri="{FF2B5EF4-FFF2-40B4-BE49-F238E27FC236}">
                  <a16:creationId xmlns:a16="http://schemas.microsoft.com/office/drawing/2014/main" id="{665A4DAA-25E9-3A40-8D3B-7368EC97331B}"/>
                </a:ext>
              </a:extLst>
            </p:cNvPr>
            <p:cNvSpPr/>
            <p:nvPr/>
          </p:nvSpPr>
          <p:spPr>
            <a:xfrm>
              <a:off x="6287509" y="1230710"/>
              <a:ext cx="3096253" cy="1591842"/>
            </a:xfrm>
            <a:prstGeom prst="roundRect">
              <a:avLst>
                <a:gd name="adj" fmla="val 6175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903D39E1-56D5-064C-889A-1A1184559C15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469" name="Rectangle: Rounded Corners 155">
                <a:extLst>
                  <a:ext uri="{FF2B5EF4-FFF2-40B4-BE49-F238E27FC236}">
                    <a16:creationId xmlns:a16="http://schemas.microsoft.com/office/drawing/2014/main" id="{245002D4-0D12-A14C-8956-169566B3B01B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0" name="Rectangle: Rounded Corners 156">
                <a:extLst>
                  <a:ext uri="{FF2B5EF4-FFF2-40B4-BE49-F238E27FC236}">
                    <a16:creationId xmlns:a16="http://schemas.microsoft.com/office/drawing/2014/main" id="{A2E8D68D-BAD7-1A40-B0DB-E963E2F296F9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1" name="Rectangle: Rounded Corners 157">
                <a:extLst>
                  <a:ext uri="{FF2B5EF4-FFF2-40B4-BE49-F238E27FC236}">
                    <a16:creationId xmlns:a16="http://schemas.microsoft.com/office/drawing/2014/main" id="{496B1CA0-C5D2-9643-9613-1391E2C73FE1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CCD2F32B-EB2D-7B41-BA84-27477CCBA437}"/>
                </a:ext>
              </a:extLst>
            </p:cNvPr>
            <p:cNvSpPr txBox="1"/>
            <p:nvPr/>
          </p:nvSpPr>
          <p:spPr>
            <a:xfrm>
              <a:off x="7687755" y="1587250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err="1"/>
                <a:t>isa</a:t>
              </a:r>
              <a:endParaRPr lang="en-US" dirty="0"/>
            </a:p>
          </p:txBody>
        </p:sp>
      </p:grpSp>
      <p:sp>
        <p:nvSpPr>
          <p:cNvPr id="164" name="Right Brace 163">
            <a:extLst>
              <a:ext uri="{FF2B5EF4-FFF2-40B4-BE49-F238E27FC236}">
                <a16:creationId xmlns:a16="http://schemas.microsoft.com/office/drawing/2014/main" id="{7250F391-3214-E440-B10F-3037AC255F40}"/>
              </a:ext>
            </a:extLst>
          </p:cNvPr>
          <p:cNvSpPr/>
          <p:nvPr/>
        </p:nvSpPr>
        <p:spPr>
          <a:xfrm>
            <a:off x="6290844" y="3795004"/>
            <a:ext cx="280313" cy="1721921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0">
            <a:extLst>
              <a:ext uri="{FF2B5EF4-FFF2-40B4-BE49-F238E27FC236}">
                <a16:creationId xmlns:a16="http://schemas.microsoft.com/office/drawing/2014/main" id="{1F1B8764-6A92-C341-A7AB-B009D5C1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 bwMode="auto">
          <a:xfrm>
            <a:off x="7136431" y="3813074"/>
            <a:ext cx="2689962" cy="167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B0F9E15-1E0F-C35B-20DC-8118BBBA6A71}"/>
              </a:ext>
            </a:extLst>
          </p:cNvPr>
          <p:cNvGrpSpPr/>
          <p:nvPr/>
        </p:nvGrpSpPr>
        <p:grpSpPr>
          <a:xfrm>
            <a:off x="8980906" y="5809713"/>
            <a:ext cx="2280422" cy="1055744"/>
            <a:chOff x="4379644" y="3575957"/>
            <a:chExt cx="2070142" cy="95839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45F26F-AF1E-33D4-EF0B-BDB3FB19CF61}"/>
                </a:ext>
              </a:extLst>
            </p:cNvPr>
            <p:cNvSpPr/>
            <p:nvPr/>
          </p:nvSpPr>
          <p:spPr>
            <a:xfrm>
              <a:off x="4379644" y="3575957"/>
              <a:ext cx="2070142" cy="958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C4DC598-A67A-F920-F6D2-A5464FD60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77384" y="3661388"/>
              <a:ext cx="1874661" cy="787529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808A2FCA-9022-58C8-508E-E736779343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04161" y="3429000"/>
            <a:ext cx="1375011" cy="1375011"/>
          </a:xfrm>
          <a:prstGeom prst="rect">
            <a:avLst/>
          </a:prstGeom>
        </p:spPr>
      </p:pic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C09F286-F0E5-59E4-EBBE-F8361DF4647B}"/>
              </a:ext>
            </a:extLst>
          </p:cNvPr>
          <p:cNvGrpSpPr/>
          <p:nvPr/>
        </p:nvGrpSpPr>
        <p:grpSpPr>
          <a:xfrm>
            <a:off x="2129139" y="-92645"/>
            <a:ext cx="7144714" cy="9138879"/>
            <a:chOff x="1511829" y="126399"/>
            <a:chExt cx="7144714" cy="9138879"/>
          </a:xfrm>
        </p:grpSpPr>
        <p:cxnSp>
          <p:nvCxnSpPr>
            <p:cNvPr id="288" name="Straight Connector 336">
              <a:extLst>
                <a:ext uri="{FF2B5EF4-FFF2-40B4-BE49-F238E27FC236}">
                  <a16:creationId xmlns:a16="http://schemas.microsoft.com/office/drawing/2014/main" id="{8B60C4C0-6D51-20BB-EF1D-4D9418EA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6296" y="684561"/>
              <a:ext cx="0" cy="5789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uppieren 415">
              <a:extLst>
                <a:ext uri="{FF2B5EF4-FFF2-40B4-BE49-F238E27FC236}">
                  <a16:creationId xmlns:a16="http://schemas.microsoft.com/office/drawing/2014/main" id="{05F221BB-34C1-579B-A86C-1E3B2B4421F4}"/>
                </a:ext>
              </a:extLst>
            </p:cNvPr>
            <p:cNvGrpSpPr/>
            <p:nvPr/>
          </p:nvGrpSpPr>
          <p:grpSpPr>
            <a:xfrm>
              <a:off x="2530615" y="1188884"/>
              <a:ext cx="6125928" cy="3765927"/>
              <a:chOff x="5386439" y="892367"/>
              <a:chExt cx="6125928" cy="3765927"/>
            </a:xfrm>
          </p:grpSpPr>
          <p:grpSp>
            <p:nvGrpSpPr>
              <p:cNvPr id="579" name="Gruppieren 361">
                <a:extLst>
                  <a:ext uri="{FF2B5EF4-FFF2-40B4-BE49-F238E27FC236}">
                    <a16:creationId xmlns:a16="http://schemas.microsoft.com/office/drawing/2014/main" id="{65087D60-E0BE-CDE3-7FCF-945B7258B37C}"/>
                  </a:ext>
                </a:extLst>
              </p:cNvPr>
              <p:cNvGrpSpPr/>
              <p:nvPr/>
            </p:nvGrpSpPr>
            <p:grpSpPr>
              <a:xfrm>
                <a:off x="5906322" y="1509201"/>
                <a:ext cx="1492339" cy="311657"/>
                <a:chOff x="-1392391" y="5397974"/>
                <a:chExt cx="3127804" cy="653204"/>
              </a:xfrm>
            </p:grpSpPr>
            <p:cxnSp>
              <p:nvCxnSpPr>
                <p:cNvPr id="592" name="Straight Connector 337">
                  <a:extLst>
                    <a:ext uri="{FF2B5EF4-FFF2-40B4-BE49-F238E27FC236}">
                      <a16:creationId xmlns:a16="http://schemas.microsoft.com/office/drawing/2014/main" id="{E63ADC60-AA6A-E8A4-BCCD-059CC30EC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5724576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3" name="TextBox 338">
                  <a:extLst>
                    <a:ext uri="{FF2B5EF4-FFF2-40B4-BE49-F238E27FC236}">
                      <a16:creationId xmlns:a16="http://schemas.microsoft.com/office/drawing/2014/main" id="{BED8A0B5-50D6-7389-141D-462F3782E6D6}"/>
                    </a:ext>
                  </a:extLst>
                </p:cNvPr>
                <p:cNvSpPr txBox="1"/>
                <p:nvPr/>
              </p:nvSpPr>
              <p:spPr>
                <a:xfrm>
                  <a:off x="2" y="5401411"/>
                  <a:ext cx="1735411" cy="580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Protocols</a:t>
                  </a:r>
                  <a:endParaRPr lang="de-DE" sz="1200" dirty="0"/>
                </a:p>
              </p:txBody>
            </p:sp>
            <p:pic>
              <p:nvPicPr>
                <p:cNvPr id="594" name="Graphic 324" descr="Open folder with solid fill">
                  <a:extLst>
                    <a:ext uri="{FF2B5EF4-FFF2-40B4-BE49-F238E27FC236}">
                      <a16:creationId xmlns:a16="http://schemas.microsoft.com/office/drawing/2014/main" id="{082D8DA8-7547-92D5-D33D-18D5AAAD0C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5397974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580" name="Gruppieren 405">
                <a:extLst>
                  <a:ext uri="{FF2B5EF4-FFF2-40B4-BE49-F238E27FC236}">
                    <a16:creationId xmlns:a16="http://schemas.microsoft.com/office/drawing/2014/main" id="{6F4400C9-0287-3EA8-D098-2E7AB2247FE9}"/>
                  </a:ext>
                </a:extLst>
              </p:cNvPr>
              <p:cNvGrpSpPr/>
              <p:nvPr/>
            </p:nvGrpSpPr>
            <p:grpSpPr>
              <a:xfrm>
                <a:off x="5386439" y="892367"/>
                <a:ext cx="6125928" cy="1103328"/>
                <a:chOff x="5386439" y="892367"/>
                <a:chExt cx="6125928" cy="1103328"/>
              </a:xfrm>
            </p:grpSpPr>
            <p:cxnSp>
              <p:nvCxnSpPr>
                <p:cNvPr id="581" name="Straight Connector 336">
                  <a:extLst>
                    <a:ext uri="{FF2B5EF4-FFF2-40B4-BE49-F238E27FC236}">
                      <a16:creationId xmlns:a16="http://schemas.microsoft.com/office/drawing/2014/main" id="{6D242C36-8415-29CC-663B-5578B128F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279" y="1147228"/>
                  <a:ext cx="0" cy="79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331">
                  <a:extLst>
                    <a:ext uri="{FF2B5EF4-FFF2-40B4-BE49-F238E27FC236}">
                      <a16:creationId xmlns:a16="http://schemas.microsoft.com/office/drawing/2014/main" id="{C534DCDB-EB6F-030C-5CC6-0762BCFEE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6439" y="1070094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3" name="TextBox 332">
                  <a:extLst>
                    <a:ext uri="{FF2B5EF4-FFF2-40B4-BE49-F238E27FC236}">
                      <a16:creationId xmlns:a16="http://schemas.microsoft.com/office/drawing/2014/main" id="{4EC77C12-8105-7EFB-1B56-AB38196B9366}"/>
                    </a:ext>
                  </a:extLst>
                </p:cNvPr>
                <p:cNvSpPr txBox="1"/>
                <p:nvPr/>
              </p:nvSpPr>
              <p:spPr>
                <a:xfrm>
                  <a:off x="6040243" y="892367"/>
                  <a:ext cx="2121225" cy="21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&lt;Study Name&gt;</a:t>
                  </a:r>
                  <a:endParaRPr lang="de-DE" sz="1200" dirty="0"/>
                </a:p>
              </p:txBody>
            </p:sp>
            <p:pic>
              <p:nvPicPr>
                <p:cNvPr id="584" name="Graphic 320" descr="Open folder with solid fill">
                  <a:extLst>
                    <a:ext uri="{FF2B5EF4-FFF2-40B4-BE49-F238E27FC236}">
                      <a16:creationId xmlns:a16="http://schemas.microsoft.com/office/drawing/2014/main" id="{247C7F99-564B-11A3-2388-4C602B807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3308" y="910544"/>
                  <a:ext cx="311657" cy="311657"/>
                </a:xfrm>
                <a:prstGeom prst="rect">
                  <a:avLst/>
                </a:prstGeom>
              </p:spPr>
            </p:pic>
            <p:grpSp>
              <p:nvGrpSpPr>
                <p:cNvPr id="585" name="Gruppieren 360">
                  <a:extLst>
                    <a:ext uri="{FF2B5EF4-FFF2-40B4-BE49-F238E27FC236}">
                      <a16:creationId xmlns:a16="http://schemas.microsoft.com/office/drawing/2014/main" id="{9D629686-045F-6112-D516-ACAAE2B3F862}"/>
                    </a:ext>
                  </a:extLst>
                </p:cNvPr>
                <p:cNvGrpSpPr/>
                <p:nvPr/>
              </p:nvGrpSpPr>
              <p:grpSpPr>
                <a:xfrm>
                  <a:off x="5906322" y="1224578"/>
                  <a:ext cx="5606045" cy="311657"/>
                  <a:chOff x="-1392391" y="3457935"/>
                  <a:chExt cx="11749746" cy="653204"/>
                </a:xfrm>
              </p:grpSpPr>
              <p:cxnSp>
                <p:nvCxnSpPr>
                  <p:cNvPr id="589" name="Straight Connector 337">
                    <a:extLst>
                      <a:ext uri="{FF2B5EF4-FFF2-40B4-BE49-F238E27FC236}">
                        <a16:creationId xmlns:a16="http://schemas.microsoft.com/office/drawing/2014/main" id="{580BCC22-C725-01AC-D748-03D7BDE95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392391" y="3784537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0" name="TextBox 338">
                    <a:extLst>
                      <a:ext uri="{FF2B5EF4-FFF2-40B4-BE49-F238E27FC236}">
                        <a16:creationId xmlns:a16="http://schemas.microsoft.com/office/drawing/2014/main" id="{88861D9F-20C5-F42F-4AE1-B1608E3AA11C}"/>
                      </a:ext>
                    </a:extLst>
                  </p:cNvPr>
                  <p:cNvSpPr txBox="1"/>
                  <p:nvPr/>
                </p:nvSpPr>
                <p:spPr>
                  <a:xfrm>
                    <a:off x="1" y="3461372"/>
                    <a:ext cx="10357354" cy="4520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/>
                      <a:t>Resources</a:t>
                    </a:r>
                    <a:endParaRPr lang="de-DE" sz="1200" i="1" dirty="0">
                      <a:solidFill>
                        <a:srgbClr val="B4CE82"/>
                      </a:solidFill>
                    </a:endParaRPr>
                  </a:p>
                </p:txBody>
              </p:sp>
              <p:pic>
                <p:nvPicPr>
                  <p:cNvPr id="591" name="Graphic 324" descr="Open folder with solid fill">
                    <a:extLst>
                      <a:ext uri="{FF2B5EF4-FFF2-40B4-BE49-F238E27FC236}">
                        <a16:creationId xmlns:a16="http://schemas.microsoft.com/office/drawing/2014/main" id="{842AB976-1110-BB69-B604-669D80480E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71191" y="3457935"/>
                    <a:ext cx="653204" cy="6532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6" name="Gruppieren 362">
                  <a:extLst>
                    <a:ext uri="{FF2B5EF4-FFF2-40B4-BE49-F238E27FC236}">
                      <a16:creationId xmlns:a16="http://schemas.microsoft.com/office/drawing/2014/main" id="{15091DBA-79A7-FB92-1CD4-0B34B8343C03}"/>
                    </a:ext>
                  </a:extLst>
                </p:cNvPr>
                <p:cNvGrpSpPr/>
                <p:nvPr/>
              </p:nvGrpSpPr>
              <p:grpSpPr>
                <a:xfrm>
                  <a:off x="5906322" y="1780012"/>
                  <a:ext cx="5065867" cy="215683"/>
                  <a:chOff x="-1388066" y="6837107"/>
                  <a:chExt cx="10617585" cy="452052"/>
                </a:xfrm>
              </p:grpSpPr>
              <p:sp>
                <p:nvSpPr>
                  <p:cNvPr id="587" name="TextBox 447">
                    <a:extLst>
                      <a:ext uri="{FF2B5EF4-FFF2-40B4-BE49-F238E27FC236}">
                        <a16:creationId xmlns:a16="http://schemas.microsoft.com/office/drawing/2014/main" id="{E6FFC112-FF17-D9C0-7204-B4B31ACFC948}"/>
                      </a:ext>
                    </a:extLst>
                  </p:cNvPr>
                  <p:cNvSpPr txBox="1"/>
                  <p:nvPr/>
                </p:nvSpPr>
                <p:spPr>
                  <a:xfrm>
                    <a:off x="-174384" y="6837107"/>
                    <a:ext cx="9403903" cy="4520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/>
                      <a:t>isa.study.xlsx</a:t>
                    </a:r>
                    <a:endParaRPr lang="de-DE" sz="1200" dirty="0">
                      <a:solidFill>
                        <a:srgbClr val="B4CE82"/>
                      </a:solidFill>
                    </a:endParaRPr>
                  </a:p>
                </p:txBody>
              </p:sp>
              <p:cxnSp>
                <p:nvCxnSpPr>
                  <p:cNvPr id="588" name="Straight Connector 337">
                    <a:extLst>
                      <a:ext uri="{FF2B5EF4-FFF2-40B4-BE49-F238E27FC236}">
                        <a16:creationId xmlns:a16="http://schemas.microsoft.com/office/drawing/2014/main" id="{6389EB59-3238-7AFB-59C9-D206DC869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388066" y="7160272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uppieren 416">
              <a:extLst>
                <a:ext uri="{FF2B5EF4-FFF2-40B4-BE49-F238E27FC236}">
                  <a16:creationId xmlns:a16="http://schemas.microsoft.com/office/drawing/2014/main" id="{6432DD82-45A9-778E-B960-BA46A3EB6205}"/>
                </a:ext>
              </a:extLst>
            </p:cNvPr>
            <p:cNvGrpSpPr/>
            <p:nvPr/>
          </p:nvGrpSpPr>
          <p:grpSpPr>
            <a:xfrm>
              <a:off x="2530615" y="2686336"/>
              <a:ext cx="6093147" cy="6578942"/>
              <a:chOff x="5386439" y="2322850"/>
              <a:chExt cx="6093147" cy="6578942"/>
            </a:xfrm>
          </p:grpSpPr>
          <p:grpSp>
            <p:nvGrpSpPr>
              <p:cNvPr id="563" name="Gruppieren 343">
                <a:extLst>
                  <a:ext uri="{FF2B5EF4-FFF2-40B4-BE49-F238E27FC236}">
                    <a16:creationId xmlns:a16="http://schemas.microsoft.com/office/drawing/2014/main" id="{D975B7A9-2952-98DF-F3C3-DC91139E986A}"/>
                  </a:ext>
                </a:extLst>
              </p:cNvPr>
              <p:cNvGrpSpPr/>
              <p:nvPr/>
            </p:nvGrpSpPr>
            <p:grpSpPr>
              <a:xfrm>
                <a:off x="5906502" y="2932472"/>
                <a:ext cx="1492340" cy="311657"/>
                <a:chOff x="-1392391" y="10791619"/>
                <a:chExt cx="3127806" cy="653204"/>
              </a:xfrm>
            </p:grpSpPr>
            <p:cxnSp>
              <p:nvCxnSpPr>
                <p:cNvPr id="576" name="Straight Connector 337">
                  <a:extLst>
                    <a:ext uri="{FF2B5EF4-FFF2-40B4-BE49-F238E27FC236}">
                      <a16:creationId xmlns:a16="http://schemas.microsoft.com/office/drawing/2014/main" id="{13423E5F-7C7D-54D8-56B4-2C8B95FE1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11118221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7" name="TextBox 338">
                  <a:extLst>
                    <a:ext uri="{FF2B5EF4-FFF2-40B4-BE49-F238E27FC236}">
                      <a16:creationId xmlns:a16="http://schemas.microsoft.com/office/drawing/2014/main" id="{1C2B47D8-9A59-EE21-19C7-432BA72C2949}"/>
                    </a:ext>
                  </a:extLst>
                </p:cNvPr>
                <p:cNvSpPr txBox="1"/>
                <p:nvPr/>
              </p:nvSpPr>
              <p:spPr>
                <a:xfrm>
                  <a:off x="4" y="10795056"/>
                  <a:ext cx="1735411" cy="5805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Protocols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578" name="Graphic 324" descr="Open folder with solid fill">
                  <a:extLst>
                    <a:ext uri="{FF2B5EF4-FFF2-40B4-BE49-F238E27FC236}">
                      <a16:creationId xmlns:a16="http://schemas.microsoft.com/office/drawing/2014/main" id="{861AB87E-1D3E-4584-0E93-6683A886F0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10791619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564" name="Gruppieren 404">
                <a:extLst>
                  <a:ext uri="{FF2B5EF4-FFF2-40B4-BE49-F238E27FC236}">
                    <a16:creationId xmlns:a16="http://schemas.microsoft.com/office/drawing/2014/main" id="{93937974-3276-BAEF-C0AF-6ED1C1E9438E}"/>
                  </a:ext>
                </a:extLst>
              </p:cNvPr>
              <p:cNvGrpSpPr/>
              <p:nvPr/>
            </p:nvGrpSpPr>
            <p:grpSpPr>
              <a:xfrm>
                <a:off x="5386439" y="2322850"/>
                <a:ext cx="6093147" cy="1102716"/>
                <a:chOff x="5386439" y="2322850"/>
                <a:chExt cx="6093147" cy="1102716"/>
              </a:xfrm>
            </p:grpSpPr>
            <p:cxnSp>
              <p:nvCxnSpPr>
                <p:cNvPr id="565" name="Straight Connector 336">
                  <a:extLst>
                    <a:ext uri="{FF2B5EF4-FFF2-40B4-BE49-F238E27FC236}">
                      <a16:creationId xmlns:a16="http://schemas.microsoft.com/office/drawing/2014/main" id="{AD95D62F-8D37-8609-D120-9FC8316B8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279" y="2572238"/>
                  <a:ext cx="0" cy="79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331">
                  <a:extLst>
                    <a:ext uri="{FF2B5EF4-FFF2-40B4-BE49-F238E27FC236}">
                      <a16:creationId xmlns:a16="http://schemas.microsoft.com/office/drawing/2014/main" id="{BCE34691-9DD3-8717-D2E2-0EC3B6345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6439" y="2500577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7" name="TextBox 332">
                  <a:extLst>
                    <a:ext uri="{FF2B5EF4-FFF2-40B4-BE49-F238E27FC236}">
                      <a16:creationId xmlns:a16="http://schemas.microsoft.com/office/drawing/2014/main" id="{80ED96CC-35FE-B48A-1C83-82F7FEEA4A68}"/>
                    </a:ext>
                  </a:extLst>
                </p:cNvPr>
                <p:cNvSpPr txBox="1"/>
                <p:nvPr/>
              </p:nvSpPr>
              <p:spPr>
                <a:xfrm>
                  <a:off x="6040243" y="2322850"/>
                  <a:ext cx="2121225" cy="21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&lt;Assay Name&gt;</a:t>
                  </a:r>
                  <a:endParaRPr lang="de-DE" sz="1200" dirty="0"/>
                </a:p>
              </p:txBody>
            </p:sp>
            <p:pic>
              <p:nvPicPr>
                <p:cNvPr id="568" name="Graphic 320" descr="Open folder with solid fill">
                  <a:extLst>
                    <a:ext uri="{FF2B5EF4-FFF2-40B4-BE49-F238E27FC236}">
                      <a16:creationId xmlns:a16="http://schemas.microsoft.com/office/drawing/2014/main" id="{33E0780C-0CE2-DF17-ECA5-B5C614B2C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3308" y="2341027"/>
                  <a:ext cx="311657" cy="311657"/>
                </a:xfrm>
                <a:prstGeom prst="rect">
                  <a:avLst/>
                </a:prstGeom>
              </p:spPr>
            </p:pic>
            <p:grpSp>
              <p:nvGrpSpPr>
                <p:cNvPr id="569" name="Gruppieren 342">
                  <a:extLst>
                    <a:ext uri="{FF2B5EF4-FFF2-40B4-BE49-F238E27FC236}">
                      <a16:creationId xmlns:a16="http://schemas.microsoft.com/office/drawing/2014/main" id="{CCF65367-1558-35D4-38AB-5280C8E1B38B}"/>
                    </a:ext>
                  </a:extLst>
                </p:cNvPr>
                <p:cNvGrpSpPr/>
                <p:nvPr/>
              </p:nvGrpSpPr>
              <p:grpSpPr>
                <a:xfrm>
                  <a:off x="5906502" y="2655061"/>
                  <a:ext cx="5573084" cy="311657"/>
                  <a:chOff x="-1392391" y="9392882"/>
                  <a:chExt cx="11680664" cy="653204"/>
                </a:xfrm>
              </p:grpSpPr>
              <p:cxnSp>
                <p:nvCxnSpPr>
                  <p:cNvPr id="573" name="Straight Connector 337">
                    <a:extLst>
                      <a:ext uri="{FF2B5EF4-FFF2-40B4-BE49-F238E27FC236}">
                        <a16:creationId xmlns:a16="http://schemas.microsoft.com/office/drawing/2014/main" id="{E689AEBB-4759-E0AF-99D5-AFBC6190AA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392391" y="9719484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4" name="TextBox 338">
                    <a:extLst>
                      <a:ext uri="{FF2B5EF4-FFF2-40B4-BE49-F238E27FC236}">
                        <a16:creationId xmlns:a16="http://schemas.microsoft.com/office/drawing/2014/main" id="{DFF499CB-3397-8882-A231-E141F414B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" y="9396319"/>
                    <a:ext cx="10288272" cy="4520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/>
                      <a:t>Dataset</a:t>
                    </a:r>
                    <a:endParaRPr lang="de-DE" sz="1200" dirty="0">
                      <a:solidFill>
                        <a:srgbClr val="FFC000"/>
                      </a:solidFill>
                    </a:endParaRPr>
                  </a:p>
                </p:txBody>
              </p:sp>
              <p:pic>
                <p:nvPicPr>
                  <p:cNvPr id="575" name="Graphic 324" descr="Open folder with solid fill">
                    <a:extLst>
                      <a:ext uri="{FF2B5EF4-FFF2-40B4-BE49-F238E27FC236}">
                        <a16:creationId xmlns:a16="http://schemas.microsoft.com/office/drawing/2014/main" id="{C37B4A5E-292A-77EB-3EFF-CB2655B3DB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71191" y="9392882"/>
                    <a:ext cx="653204" cy="65320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0" name="Gruppieren 346">
                  <a:extLst>
                    <a:ext uri="{FF2B5EF4-FFF2-40B4-BE49-F238E27FC236}">
                      <a16:creationId xmlns:a16="http://schemas.microsoft.com/office/drawing/2014/main" id="{E606D489-A4F4-70E9-8A0F-EB052C639E36}"/>
                    </a:ext>
                  </a:extLst>
                </p:cNvPr>
                <p:cNvGrpSpPr/>
                <p:nvPr/>
              </p:nvGrpSpPr>
              <p:grpSpPr>
                <a:xfrm>
                  <a:off x="5906502" y="3209883"/>
                  <a:ext cx="5065867" cy="215683"/>
                  <a:chOff x="-1388066" y="12267970"/>
                  <a:chExt cx="10617585" cy="452052"/>
                </a:xfrm>
              </p:grpSpPr>
              <p:sp>
                <p:nvSpPr>
                  <p:cNvPr id="571" name="TextBox 447">
                    <a:extLst>
                      <a:ext uri="{FF2B5EF4-FFF2-40B4-BE49-F238E27FC236}">
                        <a16:creationId xmlns:a16="http://schemas.microsoft.com/office/drawing/2014/main" id="{62D3F1A4-0EDC-B505-A28F-F4E86A83ECB4}"/>
                      </a:ext>
                    </a:extLst>
                  </p:cNvPr>
                  <p:cNvSpPr txBox="1"/>
                  <p:nvPr/>
                </p:nvSpPr>
                <p:spPr>
                  <a:xfrm>
                    <a:off x="-174384" y="12267970"/>
                    <a:ext cx="9403903" cy="4520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/>
                      <a:t>isa.assay.xlsx</a:t>
                    </a:r>
                    <a:endParaRPr lang="de-DE" sz="1200" i="1" dirty="0">
                      <a:solidFill>
                        <a:srgbClr val="FFC000"/>
                      </a:solidFill>
                    </a:endParaRPr>
                  </a:p>
                </p:txBody>
              </p:sp>
              <p:cxnSp>
                <p:nvCxnSpPr>
                  <p:cNvPr id="572" name="Straight Connector 337">
                    <a:extLst>
                      <a:ext uri="{FF2B5EF4-FFF2-40B4-BE49-F238E27FC236}">
                        <a16:creationId xmlns:a16="http://schemas.microsoft.com/office/drawing/2014/main" id="{FEA3A3DD-0FDB-9EAE-8CA8-9A9C0C0992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388066" y="12591135"/>
                    <a:ext cx="9000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91" name="TextBox 447">
              <a:extLst>
                <a:ext uri="{FF2B5EF4-FFF2-40B4-BE49-F238E27FC236}">
                  <a16:creationId xmlns:a16="http://schemas.microsoft.com/office/drawing/2014/main" id="{FCCA0F62-7158-726D-E748-30E7E0BA909E}"/>
                </a:ext>
              </a:extLst>
            </p:cNvPr>
            <p:cNvSpPr txBox="1"/>
            <p:nvPr/>
          </p:nvSpPr>
          <p:spPr>
            <a:xfrm>
              <a:off x="2804461" y="6353214"/>
              <a:ext cx="4985726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isa.investigation.xlsx</a:t>
              </a:r>
              <a:endParaRPr lang="de-DE" sz="1200" dirty="0">
                <a:solidFill>
                  <a:srgbClr val="1FC2A7"/>
                </a:solidFill>
              </a:endParaRPr>
            </a:p>
          </p:txBody>
        </p:sp>
        <p:grpSp>
          <p:nvGrpSpPr>
            <p:cNvPr id="292" name="Gruppieren 403">
              <a:extLst>
                <a:ext uri="{FF2B5EF4-FFF2-40B4-BE49-F238E27FC236}">
                  <a16:creationId xmlns:a16="http://schemas.microsoft.com/office/drawing/2014/main" id="{84C0A7B7-3704-2312-5F2E-872043811F3F}"/>
                </a:ext>
              </a:extLst>
            </p:cNvPr>
            <p:cNvGrpSpPr/>
            <p:nvPr/>
          </p:nvGrpSpPr>
          <p:grpSpPr>
            <a:xfrm>
              <a:off x="2530615" y="4213118"/>
              <a:ext cx="5042728" cy="944073"/>
              <a:chOff x="5386439" y="3752716"/>
              <a:chExt cx="5042728" cy="944073"/>
            </a:xfrm>
          </p:grpSpPr>
          <p:cxnSp>
            <p:nvCxnSpPr>
              <p:cNvPr id="550" name="Straight Connector 336">
                <a:extLst>
                  <a:ext uri="{FF2B5EF4-FFF2-40B4-BE49-F238E27FC236}">
                    <a16:creationId xmlns:a16="http://schemas.microsoft.com/office/drawing/2014/main" id="{BBF76C0D-0E12-C62A-1559-F15C77EC4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3999732"/>
                <a:ext cx="0" cy="50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331">
                <a:extLst>
                  <a:ext uri="{FF2B5EF4-FFF2-40B4-BE49-F238E27FC236}">
                    <a16:creationId xmlns:a16="http://schemas.microsoft.com/office/drawing/2014/main" id="{890274C2-4999-12DF-292E-BC45AAA9B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3908545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TextBox 332">
                <a:extLst>
                  <a:ext uri="{FF2B5EF4-FFF2-40B4-BE49-F238E27FC236}">
                    <a16:creationId xmlns:a16="http://schemas.microsoft.com/office/drawing/2014/main" id="{7F304D94-3D76-1E1C-EEBE-0C192F865890}"/>
                  </a:ext>
                </a:extLst>
              </p:cNvPr>
              <p:cNvSpPr txBox="1"/>
              <p:nvPr/>
            </p:nvSpPr>
            <p:spPr>
              <a:xfrm>
                <a:off x="6040243" y="3754356"/>
                <a:ext cx="2121224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&lt;Workflow Name&gt;</a:t>
                </a:r>
                <a:endParaRPr lang="de-DE" sz="1200" dirty="0"/>
              </a:p>
            </p:txBody>
          </p:sp>
          <p:pic>
            <p:nvPicPr>
              <p:cNvPr id="553" name="Graphic 320" descr="Open folder with solid fill">
                <a:extLst>
                  <a:ext uri="{FF2B5EF4-FFF2-40B4-BE49-F238E27FC236}">
                    <a16:creationId xmlns:a16="http://schemas.microsoft.com/office/drawing/2014/main" id="{87AB8218-F7D9-72CD-A274-39277BA96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773308" y="3752716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554" name="Gruppieren 397">
                <a:extLst>
                  <a:ext uri="{FF2B5EF4-FFF2-40B4-BE49-F238E27FC236}">
                    <a16:creationId xmlns:a16="http://schemas.microsoft.com/office/drawing/2014/main" id="{19CFD235-7433-30F2-E9AD-BEFBA33F38D5}"/>
                  </a:ext>
                </a:extLst>
              </p:cNvPr>
              <p:cNvGrpSpPr/>
              <p:nvPr/>
            </p:nvGrpSpPr>
            <p:grpSpPr>
              <a:xfrm>
                <a:off x="5906502" y="4075701"/>
                <a:ext cx="1680094" cy="286434"/>
                <a:chOff x="5906502" y="4122836"/>
                <a:chExt cx="1680094" cy="286434"/>
              </a:xfrm>
            </p:grpSpPr>
            <p:cxnSp>
              <p:nvCxnSpPr>
                <p:cNvPr id="559" name="Straight Connector 337">
                  <a:extLst>
                    <a:ext uri="{FF2B5EF4-FFF2-40B4-BE49-F238E27FC236}">
                      <a16:creationId xmlns:a16="http://schemas.microsoft.com/office/drawing/2014/main" id="{D96DDCEB-5708-8090-EACE-1C542B79A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502" y="4263833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0" name="TextBox 447">
                  <a:extLst>
                    <a:ext uri="{FF2B5EF4-FFF2-40B4-BE49-F238E27FC236}">
                      <a16:creationId xmlns:a16="http://schemas.microsoft.com/office/drawing/2014/main" id="{9E938505-B9B3-1AC0-521A-D1D1835A5E8E}"/>
                    </a:ext>
                  </a:extLst>
                </p:cNvPr>
                <p:cNvSpPr txBox="1"/>
                <p:nvPr/>
              </p:nvSpPr>
              <p:spPr>
                <a:xfrm>
                  <a:off x="6434596" y="4124668"/>
                  <a:ext cx="115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Script/Code/…</a:t>
                  </a:r>
                  <a:endParaRPr lang="de-DE" sz="1200" dirty="0"/>
                </a:p>
              </p:txBody>
            </p:sp>
            <p:sp>
              <p:nvSpPr>
                <p:cNvPr id="561" name="Freeform: Shape 450">
                  <a:extLst>
                    <a:ext uri="{FF2B5EF4-FFF2-40B4-BE49-F238E27FC236}">
                      <a16:creationId xmlns:a16="http://schemas.microsoft.com/office/drawing/2014/main" id="{82DFC30A-6241-B75A-5065-B811685031EA}"/>
                    </a:ext>
                  </a:extLst>
                </p:cNvPr>
                <p:cNvSpPr/>
                <p:nvPr/>
              </p:nvSpPr>
              <p:spPr>
                <a:xfrm>
                  <a:off x="6237427" y="4176861"/>
                  <a:ext cx="179460" cy="173945"/>
                </a:xfrm>
                <a:prstGeom prst="rect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 sz="1200"/>
                </a:p>
              </p:txBody>
            </p:sp>
            <p:pic>
              <p:nvPicPr>
                <p:cNvPr id="562" name="Graphic 358" descr="Web design outline">
                  <a:extLst>
                    <a:ext uri="{FF2B5EF4-FFF2-40B4-BE49-F238E27FC236}">
                      <a16:creationId xmlns:a16="http://schemas.microsoft.com/office/drawing/2014/main" id="{83E03FBA-136E-F2F5-8F69-A266B4BCEA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1714" y="4122836"/>
                  <a:ext cx="232192" cy="286434"/>
                </a:xfrm>
                <a:prstGeom prst="rect">
                  <a:avLst/>
                </a:prstGeom>
              </p:spPr>
            </p:pic>
          </p:grpSp>
          <p:grpSp>
            <p:nvGrpSpPr>
              <p:cNvPr id="555" name="Gruppieren 398">
                <a:extLst>
                  <a:ext uri="{FF2B5EF4-FFF2-40B4-BE49-F238E27FC236}">
                    <a16:creationId xmlns:a16="http://schemas.microsoft.com/office/drawing/2014/main" id="{BFC6D57A-DB49-8D8E-4596-8E2B533889F4}"/>
                  </a:ext>
                </a:extLst>
              </p:cNvPr>
              <p:cNvGrpSpPr/>
              <p:nvPr/>
            </p:nvGrpSpPr>
            <p:grpSpPr>
              <a:xfrm>
                <a:off x="5903862" y="4310215"/>
                <a:ext cx="4525305" cy="386574"/>
                <a:chOff x="5903862" y="4404485"/>
                <a:chExt cx="4525305" cy="386574"/>
              </a:xfrm>
            </p:grpSpPr>
            <p:sp>
              <p:nvSpPr>
                <p:cNvPr id="556" name="TextBox 447">
                  <a:extLst>
                    <a:ext uri="{FF2B5EF4-FFF2-40B4-BE49-F238E27FC236}">
                      <a16:creationId xmlns:a16="http://schemas.microsoft.com/office/drawing/2014/main" id="{A803E6E2-09EA-4552-250F-10A334D303F0}"/>
                    </a:ext>
                  </a:extLst>
                </p:cNvPr>
                <p:cNvSpPr txBox="1"/>
                <p:nvPr/>
              </p:nvSpPr>
              <p:spPr>
                <a:xfrm>
                  <a:off x="6434596" y="4471077"/>
                  <a:ext cx="3994571" cy="21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CWL</a:t>
                  </a:r>
                  <a:endParaRPr lang="de-DE" sz="1200" dirty="0"/>
                </a:p>
              </p:txBody>
            </p:sp>
            <p:cxnSp>
              <p:nvCxnSpPr>
                <p:cNvPr id="557" name="Straight Connector 344">
                  <a:extLst>
                    <a:ext uri="{FF2B5EF4-FFF2-40B4-BE49-F238E27FC236}">
                      <a16:creationId xmlns:a16="http://schemas.microsoft.com/office/drawing/2014/main" id="{311214F6-E596-F2C7-2F67-98A4BDF0B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3862" y="4597772"/>
                  <a:ext cx="4122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58" name="Picture 2">
                  <a:extLst>
                    <a:ext uri="{FF2B5EF4-FFF2-40B4-BE49-F238E27FC236}">
                      <a16:creationId xmlns:a16="http://schemas.microsoft.com/office/drawing/2014/main" id="{C978F14F-CF52-AFBD-6D21-414F6876F4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</a:blip>
                <a:srcRect l="62968" t="81511" r="32410" b="11197"/>
                <a:stretch/>
              </p:blipFill>
              <p:spPr>
                <a:xfrm>
                  <a:off x="6238101" y="4404485"/>
                  <a:ext cx="181536" cy="38657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93" name="Gruppieren 402">
              <a:extLst>
                <a:ext uri="{FF2B5EF4-FFF2-40B4-BE49-F238E27FC236}">
                  <a16:creationId xmlns:a16="http://schemas.microsoft.com/office/drawing/2014/main" id="{98C16323-0507-CF34-51B0-6EF4275136AF}"/>
                </a:ext>
              </a:extLst>
            </p:cNvPr>
            <p:cNvGrpSpPr/>
            <p:nvPr/>
          </p:nvGrpSpPr>
          <p:grpSpPr>
            <a:xfrm>
              <a:off x="2530615" y="5408736"/>
              <a:ext cx="5047742" cy="939331"/>
              <a:chOff x="5386439" y="4884109"/>
              <a:chExt cx="5047742" cy="939331"/>
            </a:xfrm>
          </p:grpSpPr>
          <p:cxnSp>
            <p:nvCxnSpPr>
              <p:cNvPr id="537" name="Straight Connector 336">
                <a:extLst>
                  <a:ext uri="{FF2B5EF4-FFF2-40B4-BE49-F238E27FC236}">
                    <a16:creationId xmlns:a16="http://schemas.microsoft.com/office/drawing/2014/main" id="{2C8C34E0-1731-532A-4787-40071B335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5131671"/>
                <a:ext cx="0" cy="504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331">
                <a:extLst>
                  <a:ext uri="{FF2B5EF4-FFF2-40B4-BE49-F238E27FC236}">
                    <a16:creationId xmlns:a16="http://schemas.microsoft.com/office/drawing/2014/main" id="{30CE2BC4-283D-5CB8-86D8-0E4F25C47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5048202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9" name="TextBox 332">
                <a:extLst>
                  <a:ext uri="{FF2B5EF4-FFF2-40B4-BE49-F238E27FC236}">
                    <a16:creationId xmlns:a16="http://schemas.microsoft.com/office/drawing/2014/main" id="{1CB8E74A-F4B8-CCDC-512B-72B1A0A24B65}"/>
                  </a:ext>
                </a:extLst>
              </p:cNvPr>
              <p:cNvSpPr txBox="1"/>
              <p:nvPr/>
            </p:nvSpPr>
            <p:spPr>
              <a:xfrm>
                <a:off x="6044788" y="4884109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&lt;Run Name&gt;</a:t>
                </a:r>
                <a:endParaRPr lang="de-DE" sz="1200" dirty="0"/>
              </a:p>
            </p:txBody>
          </p:sp>
          <p:pic>
            <p:nvPicPr>
              <p:cNvPr id="540" name="Graphic 320" descr="Open folder with solid fill">
                <a:extLst>
                  <a:ext uri="{FF2B5EF4-FFF2-40B4-BE49-F238E27FC236}">
                    <a16:creationId xmlns:a16="http://schemas.microsoft.com/office/drawing/2014/main" id="{53BFE3CE-89EB-725E-5F45-6443EFB26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773308" y="4888653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541" name="Gruppieren 399">
                <a:extLst>
                  <a:ext uri="{FF2B5EF4-FFF2-40B4-BE49-F238E27FC236}">
                    <a16:creationId xmlns:a16="http://schemas.microsoft.com/office/drawing/2014/main" id="{0AA9AAE7-18C8-7EE3-450A-3313F7017CDB}"/>
                  </a:ext>
                </a:extLst>
              </p:cNvPr>
              <p:cNvGrpSpPr/>
              <p:nvPr/>
            </p:nvGrpSpPr>
            <p:grpSpPr>
              <a:xfrm>
                <a:off x="5906502" y="5200920"/>
                <a:ext cx="1671075" cy="276999"/>
                <a:chOff x="5906502" y="5248055"/>
                <a:chExt cx="1671075" cy="276999"/>
              </a:xfrm>
            </p:grpSpPr>
            <p:cxnSp>
              <p:nvCxnSpPr>
                <p:cNvPr id="546" name="Straight Connector 337">
                  <a:extLst>
                    <a:ext uri="{FF2B5EF4-FFF2-40B4-BE49-F238E27FC236}">
                      <a16:creationId xmlns:a16="http://schemas.microsoft.com/office/drawing/2014/main" id="{3B0FF61B-345F-D1E2-0825-96897D37B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6502" y="5384177"/>
                  <a:ext cx="4294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7" name="Freeform: Shape 450">
                  <a:extLst>
                    <a:ext uri="{FF2B5EF4-FFF2-40B4-BE49-F238E27FC236}">
                      <a16:creationId xmlns:a16="http://schemas.microsoft.com/office/drawing/2014/main" id="{D9BDDEEF-EEC2-7BCE-15DF-72F6850DA89C}"/>
                    </a:ext>
                  </a:extLst>
                </p:cNvPr>
                <p:cNvSpPr/>
                <p:nvPr/>
              </p:nvSpPr>
              <p:spPr>
                <a:xfrm>
                  <a:off x="6257748" y="5289500"/>
                  <a:ext cx="143141" cy="189355"/>
                </a:xfrm>
                <a:custGeom>
                  <a:avLst/>
                  <a:gdLst>
                    <a:gd name="connsiteX0" fmla="*/ 0 w 300011"/>
                    <a:gd name="connsiteY0" fmla="*/ 0 h 396870"/>
                    <a:gd name="connsiteX1" fmla="*/ 187596 w 300011"/>
                    <a:gd name="connsiteY1" fmla="*/ 0 h 396870"/>
                    <a:gd name="connsiteX2" fmla="*/ 300011 w 300011"/>
                    <a:gd name="connsiteY2" fmla="*/ 111088 h 396870"/>
                    <a:gd name="connsiteX3" fmla="*/ 300011 w 300011"/>
                    <a:gd name="connsiteY3" fmla="*/ 396870 h 396870"/>
                    <a:gd name="connsiteX4" fmla="*/ 0 w 300011"/>
                    <a:gd name="connsiteY4" fmla="*/ 396870 h 396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011" h="396870">
                      <a:moveTo>
                        <a:pt x="0" y="0"/>
                      </a:moveTo>
                      <a:lnTo>
                        <a:pt x="187596" y="0"/>
                      </a:lnTo>
                      <a:lnTo>
                        <a:pt x="300011" y="111088"/>
                      </a:lnTo>
                      <a:lnTo>
                        <a:pt x="300011" y="396870"/>
                      </a:lnTo>
                      <a:lnTo>
                        <a:pt x="0" y="396870"/>
                      </a:lnTo>
                      <a:close/>
                    </a:path>
                  </a:pathLst>
                </a:custGeom>
                <a:solidFill>
                  <a:srgbClr val="C21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 sz="1200"/>
                </a:p>
              </p:txBody>
            </p:sp>
            <p:pic>
              <p:nvPicPr>
                <p:cNvPr id="548" name="Graphic 13" descr="Paper outline">
                  <a:extLst>
                    <a:ext uri="{FF2B5EF4-FFF2-40B4-BE49-F238E27FC236}">
                      <a16:creationId xmlns:a16="http://schemas.microsoft.com/office/drawing/2014/main" id="{B82B051F-AA95-0142-BFAA-E77B3181BA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1714" y="5270218"/>
                  <a:ext cx="235759" cy="235759"/>
                </a:xfrm>
                <a:prstGeom prst="rect">
                  <a:avLst/>
                </a:prstGeom>
              </p:spPr>
            </p:pic>
            <p:sp>
              <p:nvSpPr>
                <p:cNvPr id="549" name="TextBox 447">
                  <a:extLst>
                    <a:ext uri="{FF2B5EF4-FFF2-40B4-BE49-F238E27FC236}">
                      <a16:creationId xmlns:a16="http://schemas.microsoft.com/office/drawing/2014/main" id="{BD258B43-A9C5-333C-84C4-6B69E56D12C1}"/>
                    </a:ext>
                  </a:extLst>
                </p:cNvPr>
                <p:cNvSpPr txBox="1"/>
                <p:nvPr/>
              </p:nvSpPr>
              <p:spPr>
                <a:xfrm>
                  <a:off x="6425577" y="5248055"/>
                  <a:ext cx="115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Run Result</a:t>
                  </a:r>
                  <a:endParaRPr lang="de-DE" sz="1200" dirty="0"/>
                </a:p>
              </p:txBody>
            </p:sp>
          </p:grpSp>
          <p:grpSp>
            <p:nvGrpSpPr>
              <p:cNvPr id="542" name="Gruppieren 400">
                <a:extLst>
                  <a:ext uri="{FF2B5EF4-FFF2-40B4-BE49-F238E27FC236}">
                    <a16:creationId xmlns:a16="http://schemas.microsoft.com/office/drawing/2014/main" id="{364F3C38-909E-29EB-8A4A-D4D9424FDF6A}"/>
                  </a:ext>
                </a:extLst>
              </p:cNvPr>
              <p:cNvGrpSpPr/>
              <p:nvPr/>
            </p:nvGrpSpPr>
            <p:grpSpPr>
              <a:xfrm>
                <a:off x="5903862" y="5436867"/>
                <a:ext cx="4530319" cy="386573"/>
                <a:chOff x="5903862" y="5531137"/>
                <a:chExt cx="4530319" cy="386573"/>
              </a:xfrm>
            </p:grpSpPr>
            <p:cxnSp>
              <p:nvCxnSpPr>
                <p:cNvPr id="543" name="Straight Connector 344">
                  <a:extLst>
                    <a:ext uri="{FF2B5EF4-FFF2-40B4-BE49-F238E27FC236}">
                      <a16:creationId xmlns:a16="http://schemas.microsoft.com/office/drawing/2014/main" id="{FE55D44B-DC09-F926-4E66-F12A74182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03862" y="5729037"/>
                  <a:ext cx="41223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4" name="TextBox 447">
                  <a:extLst>
                    <a:ext uri="{FF2B5EF4-FFF2-40B4-BE49-F238E27FC236}">
                      <a16:creationId xmlns:a16="http://schemas.microsoft.com/office/drawing/2014/main" id="{EE64A017-4D4B-137F-52CC-78D19857A0DA}"/>
                    </a:ext>
                  </a:extLst>
                </p:cNvPr>
                <p:cNvSpPr txBox="1"/>
                <p:nvPr/>
              </p:nvSpPr>
              <p:spPr>
                <a:xfrm>
                  <a:off x="6439610" y="5602807"/>
                  <a:ext cx="3994571" cy="215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CWL</a:t>
                  </a:r>
                  <a:endParaRPr lang="de-DE" sz="1200" dirty="0"/>
                </a:p>
              </p:txBody>
            </p:sp>
            <p:pic>
              <p:nvPicPr>
                <p:cNvPr id="545" name="Picture 2">
                  <a:extLst>
                    <a:ext uri="{FF2B5EF4-FFF2-40B4-BE49-F238E27FC236}">
                      <a16:creationId xmlns:a16="http://schemas.microsoft.com/office/drawing/2014/main" id="{D9092C15-989E-0F97-6387-12DC78B406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duotone>
                    <a:prstClr val="black"/>
                    <a:srgbClr val="C21F3A">
                      <a:tint val="45000"/>
                      <a:satMod val="400000"/>
                    </a:srgbClr>
                  </a:duotone>
                </a:blip>
                <a:srcRect l="62968" t="81511" r="32410" b="11197"/>
                <a:stretch/>
              </p:blipFill>
              <p:spPr>
                <a:xfrm>
                  <a:off x="6246974" y="5531137"/>
                  <a:ext cx="181536" cy="3865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94" name="Gruppieren 410">
              <a:extLst>
                <a:ext uri="{FF2B5EF4-FFF2-40B4-BE49-F238E27FC236}">
                  <a16:creationId xmlns:a16="http://schemas.microsoft.com/office/drawing/2014/main" id="{CAF254CF-D4F1-6476-A368-CF1003A2A10B}"/>
                </a:ext>
              </a:extLst>
            </p:cNvPr>
            <p:cNvGrpSpPr/>
            <p:nvPr/>
          </p:nvGrpSpPr>
          <p:grpSpPr>
            <a:xfrm>
              <a:off x="2196296" y="844204"/>
              <a:ext cx="1255231" cy="761072"/>
              <a:chOff x="2196296" y="755304"/>
              <a:chExt cx="1255231" cy="761072"/>
            </a:xfrm>
          </p:grpSpPr>
          <p:grpSp>
            <p:nvGrpSpPr>
              <p:cNvPr id="528" name="Gruppieren 394">
                <a:extLst>
                  <a:ext uri="{FF2B5EF4-FFF2-40B4-BE49-F238E27FC236}">
                    <a16:creationId xmlns:a16="http://schemas.microsoft.com/office/drawing/2014/main" id="{29CF8DD6-625B-D85B-E966-D4E9F3BEAC5C}"/>
                  </a:ext>
                </a:extLst>
              </p:cNvPr>
              <p:cNvGrpSpPr/>
              <p:nvPr/>
            </p:nvGrpSpPr>
            <p:grpSpPr>
              <a:xfrm>
                <a:off x="2196296" y="755304"/>
                <a:ext cx="1255231" cy="412361"/>
                <a:chOff x="2196296" y="755304"/>
                <a:chExt cx="1255231" cy="412361"/>
              </a:xfrm>
            </p:grpSpPr>
            <p:grpSp>
              <p:nvGrpSpPr>
                <p:cNvPr id="532" name="Group 321">
                  <a:extLst>
                    <a:ext uri="{FF2B5EF4-FFF2-40B4-BE49-F238E27FC236}">
                      <a16:creationId xmlns:a16="http://schemas.microsoft.com/office/drawing/2014/main" id="{688ED108-3912-D9A3-0B77-DE1C79E550CD}"/>
                    </a:ext>
                  </a:extLst>
                </p:cNvPr>
                <p:cNvGrpSpPr/>
                <p:nvPr/>
              </p:nvGrpSpPr>
              <p:grpSpPr>
                <a:xfrm>
                  <a:off x="2359551" y="871477"/>
                  <a:ext cx="286601" cy="237165"/>
                  <a:chOff x="5085481" y="2862781"/>
                  <a:chExt cx="1227461" cy="1168495"/>
                </a:xfrm>
              </p:grpSpPr>
              <p:sp>
                <p:nvSpPr>
                  <p:cNvPr id="535" name="Freeform: Shape 322">
                    <a:extLst>
                      <a:ext uri="{FF2B5EF4-FFF2-40B4-BE49-F238E27FC236}">
                        <a16:creationId xmlns:a16="http://schemas.microsoft.com/office/drawing/2014/main" id="{6DD6EB64-5867-5BE8-8D11-33835DDA71E6}"/>
                      </a:ext>
                    </a:extLst>
                  </p:cNvPr>
                  <p:cNvSpPr/>
                  <p:nvPr/>
                </p:nvSpPr>
                <p:spPr>
                  <a:xfrm>
                    <a:off x="5185521" y="2862781"/>
                    <a:ext cx="1127421" cy="1018228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28575" cap="rnd" cmpd="sng" algn="ctr">
                    <a:solidFill>
                      <a:srgbClr val="B4CE8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6" name="Freeform: Shape 323">
                    <a:extLst>
                      <a:ext uri="{FF2B5EF4-FFF2-40B4-BE49-F238E27FC236}">
                        <a16:creationId xmlns:a16="http://schemas.microsoft.com/office/drawing/2014/main" id="{455AC213-BDD6-C423-D0A5-03CC165AD516}"/>
                      </a:ext>
                    </a:extLst>
                  </p:cNvPr>
                  <p:cNvSpPr/>
                  <p:nvPr/>
                </p:nvSpPr>
                <p:spPr>
                  <a:xfrm>
                    <a:off x="5085481" y="3449385"/>
                    <a:ext cx="549475" cy="581891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28575" cap="rnd" cmpd="sng" algn="ctr">
                    <a:solidFill>
                      <a:srgbClr val="B4CE8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533" name="Graphic 145" descr="Folder">
                  <a:extLst>
                    <a:ext uri="{FF2B5EF4-FFF2-40B4-BE49-F238E27FC236}">
                      <a16:creationId xmlns:a16="http://schemas.microsoft.com/office/drawing/2014/main" id="{CB2E79DF-7605-ACD5-0448-3FE7B1B55BD8}"/>
                    </a:ext>
                  </a:extLst>
                </p:cNvPr>
                <p:cNvSpPr/>
                <p:nvPr/>
              </p:nvSpPr>
              <p:spPr>
                <a:xfrm>
                  <a:off x="2196296" y="755304"/>
                  <a:ext cx="626857" cy="412361"/>
                </a:xfrm>
                <a:custGeom>
                  <a:avLst/>
                  <a:gdLst>
                    <a:gd name="connsiteX0" fmla="*/ 592974 w 626857"/>
                    <a:gd name="connsiteY0" fmla="*/ 412362 h 412361"/>
                    <a:gd name="connsiteX1" fmla="*/ 33884 w 626857"/>
                    <a:gd name="connsiteY1" fmla="*/ 412362 h 412361"/>
                    <a:gd name="connsiteX2" fmla="*/ 0 w 626857"/>
                    <a:gd name="connsiteY2" fmla="*/ 382907 h 412361"/>
                    <a:gd name="connsiteX3" fmla="*/ 0 w 626857"/>
                    <a:gd name="connsiteY3" fmla="*/ 29454 h 412361"/>
                    <a:gd name="connsiteX4" fmla="*/ 33884 w 626857"/>
                    <a:gd name="connsiteY4" fmla="*/ 0 h 412361"/>
                    <a:gd name="connsiteX5" fmla="*/ 193140 w 626857"/>
                    <a:gd name="connsiteY5" fmla="*/ 0 h 412361"/>
                    <a:gd name="connsiteX6" fmla="*/ 211776 w 626857"/>
                    <a:gd name="connsiteY6" fmla="*/ 5155 h 412361"/>
                    <a:gd name="connsiteX7" fmla="*/ 304958 w 626857"/>
                    <a:gd name="connsiteY7" fmla="*/ 58909 h 412361"/>
                    <a:gd name="connsiteX8" fmla="*/ 592974 w 626857"/>
                    <a:gd name="connsiteY8" fmla="*/ 58909 h 412361"/>
                    <a:gd name="connsiteX9" fmla="*/ 626858 w 626857"/>
                    <a:gd name="connsiteY9" fmla="*/ 88363 h 412361"/>
                    <a:gd name="connsiteX10" fmla="*/ 626858 w 626857"/>
                    <a:gd name="connsiteY10" fmla="*/ 382907 h 412361"/>
                    <a:gd name="connsiteX11" fmla="*/ 592974 w 626857"/>
                    <a:gd name="connsiteY11" fmla="*/ 412362 h 41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6857" h="412361">
                      <a:moveTo>
                        <a:pt x="592974" y="412362"/>
                      </a:moveTo>
                      <a:lnTo>
                        <a:pt x="33884" y="412362"/>
                      </a:lnTo>
                      <a:cubicBezTo>
                        <a:pt x="15248" y="412362"/>
                        <a:pt x="0" y="399107"/>
                        <a:pt x="0" y="382907"/>
                      </a:cubicBezTo>
                      <a:lnTo>
                        <a:pt x="0" y="29454"/>
                      </a:lnTo>
                      <a:cubicBezTo>
                        <a:pt x="0" y="13254"/>
                        <a:pt x="15248" y="0"/>
                        <a:pt x="33884" y="0"/>
                      </a:cubicBezTo>
                      <a:lnTo>
                        <a:pt x="193140" y="0"/>
                      </a:lnTo>
                      <a:cubicBezTo>
                        <a:pt x="199917" y="0"/>
                        <a:pt x="206694" y="1473"/>
                        <a:pt x="211776" y="5155"/>
                      </a:cubicBezTo>
                      <a:lnTo>
                        <a:pt x="304958" y="58909"/>
                      </a:lnTo>
                      <a:lnTo>
                        <a:pt x="592974" y="58909"/>
                      </a:lnTo>
                      <a:cubicBezTo>
                        <a:pt x="611610" y="58909"/>
                        <a:pt x="626858" y="72163"/>
                        <a:pt x="626858" y="88363"/>
                      </a:cubicBezTo>
                      <a:lnTo>
                        <a:pt x="626858" y="382907"/>
                      </a:lnTo>
                      <a:cubicBezTo>
                        <a:pt x="626858" y="399107"/>
                        <a:pt x="611610" y="412362"/>
                        <a:pt x="592974" y="412362"/>
                      </a:cubicBezTo>
                      <a:close/>
                    </a:path>
                  </a:pathLst>
                </a:custGeom>
                <a:noFill/>
                <a:ln w="16867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4" name="TextBox 146">
                  <a:extLst>
                    <a:ext uri="{FF2B5EF4-FFF2-40B4-BE49-F238E27FC236}">
                      <a16:creationId xmlns:a16="http://schemas.microsoft.com/office/drawing/2014/main" id="{EDD3E718-67A2-BC67-B339-D305EC02D2A4}"/>
                    </a:ext>
                  </a:extLst>
                </p:cNvPr>
                <p:cNvSpPr txBox="1"/>
                <p:nvPr/>
              </p:nvSpPr>
              <p:spPr>
                <a:xfrm>
                  <a:off x="2811608" y="822985"/>
                  <a:ext cx="639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S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tudies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29" name="Gruppieren 375">
                <a:extLst>
                  <a:ext uri="{FF2B5EF4-FFF2-40B4-BE49-F238E27FC236}">
                    <a16:creationId xmlns:a16="http://schemas.microsoft.com/office/drawing/2014/main" id="{4A82AF3A-5013-B161-F797-B66086DD2F96}"/>
                  </a:ext>
                </a:extLst>
              </p:cNvPr>
              <p:cNvGrpSpPr/>
              <p:nvPr/>
            </p:nvGrpSpPr>
            <p:grpSpPr>
              <a:xfrm>
                <a:off x="2526321" y="1168638"/>
                <a:ext cx="0" cy="347739"/>
                <a:chOff x="8553809" y="2082016"/>
                <a:chExt cx="0" cy="633195"/>
              </a:xfrm>
            </p:grpSpPr>
            <p:cxnSp>
              <p:nvCxnSpPr>
                <p:cNvPr id="530" name="Straight Connector 336">
                  <a:extLst>
                    <a:ext uri="{FF2B5EF4-FFF2-40B4-BE49-F238E27FC236}">
                      <a16:creationId xmlns:a16="http://schemas.microsoft.com/office/drawing/2014/main" id="{A08C5C28-B154-4E1D-2712-94BE031D8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339">
                  <a:extLst>
                    <a:ext uri="{FF2B5EF4-FFF2-40B4-BE49-F238E27FC236}">
                      <a16:creationId xmlns:a16="http://schemas.microsoft.com/office/drawing/2014/main" id="{AA85353F-A15E-7B8A-3F6C-EE6EE17E0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uppieren 411">
              <a:extLst>
                <a:ext uri="{FF2B5EF4-FFF2-40B4-BE49-F238E27FC236}">
                  <a16:creationId xmlns:a16="http://schemas.microsoft.com/office/drawing/2014/main" id="{0827F78E-A3B6-F568-26E7-B61EDAF6657A}"/>
                </a:ext>
              </a:extLst>
            </p:cNvPr>
            <p:cNvGrpSpPr/>
            <p:nvPr/>
          </p:nvGrpSpPr>
          <p:grpSpPr>
            <a:xfrm>
              <a:off x="2095589" y="2193923"/>
              <a:ext cx="1315863" cy="906346"/>
              <a:chOff x="2095589" y="2045940"/>
              <a:chExt cx="1315863" cy="906346"/>
            </a:xfrm>
          </p:grpSpPr>
          <p:grpSp>
            <p:nvGrpSpPr>
              <p:cNvPr id="518" name="Gruppieren 393">
                <a:extLst>
                  <a:ext uri="{FF2B5EF4-FFF2-40B4-BE49-F238E27FC236}">
                    <a16:creationId xmlns:a16="http://schemas.microsoft.com/office/drawing/2014/main" id="{D02F379E-9841-D526-042B-6556AA8178C7}"/>
                  </a:ext>
                </a:extLst>
              </p:cNvPr>
              <p:cNvGrpSpPr/>
              <p:nvPr/>
            </p:nvGrpSpPr>
            <p:grpSpPr>
              <a:xfrm>
                <a:off x="2095589" y="2045940"/>
                <a:ext cx="1315863" cy="706905"/>
                <a:chOff x="2095589" y="1809720"/>
                <a:chExt cx="1315863" cy="706905"/>
              </a:xfrm>
            </p:grpSpPr>
            <p:sp>
              <p:nvSpPr>
                <p:cNvPr id="522" name="TextBox 142">
                  <a:extLst>
                    <a:ext uri="{FF2B5EF4-FFF2-40B4-BE49-F238E27FC236}">
                      <a16:creationId xmlns:a16="http://schemas.microsoft.com/office/drawing/2014/main" id="{F52A621D-0F08-F7C3-17E2-ADE1D3DE48D6}"/>
                    </a:ext>
                  </a:extLst>
                </p:cNvPr>
                <p:cNvSpPr txBox="1"/>
                <p:nvPr/>
              </p:nvSpPr>
              <p:spPr>
                <a:xfrm>
                  <a:off x="2811608" y="2024673"/>
                  <a:ext cx="5998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A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ssays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pic>
              <p:nvPicPr>
                <p:cNvPr id="523" name="Graphic 320" descr="Folder">
                  <a:extLst>
                    <a:ext uri="{FF2B5EF4-FFF2-40B4-BE49-F238E27FC236}">
                      <a16:creationId xmlns:a16="http://schemas.microsoft.com/office/drawing/2014/main" id="{420FDCA4-7E65-7130-E4D1-C69EC182F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589" y="1809720"/>
                  <a:ext cx="813221" cy="706905"/>
                </a:xfrm>
                <a:prstGeom prst="rect">
                  <a:avLst/>
                </a:prstGeom>
              </p:spPr>
            </p:pic>
            <p:grpSp>
              <p:nvGrpSpPr>
                <p:cNvPr id="524" name="Group 7">
                  <a:extLst>
                    <a:ext uri="{FF2B5EF4-FFF2-40B4-BE49-F238E27FC236}">
                      <a16:creationId xmlns:a16="http://schemas.microsoft.com/office/drawing/2014/main" id="{A89D6810-BE13-E0CE-D0AB-E22912CCAA96}"/>
                    </a:ext>
                  </a:extLst>
                </p:cNvPr>
                <p:cNvGrpSpPr/>
                <p:nvPr/>
              </p:nvGrpSpPr>
              <p:grpSpPr>
                <a:xfrm>
                  <a:off x="2291795" y="2063032"/>
                  <a:ext cx="408337" cy="257430"/>
                  <a:chOff x="2846189" y="2844264"/>
                  <a:chExt cx="616235" cy="388496"/>
                </a:xfrm>
              </p:grpSpPr>
              <p:sp>
                <p:nvSpPr>
                  <p:cNvPr id="525" name="Freeform: Shape 4">
                    <a:extLst>
                      <a:ext uri="{FF2B5EF4-FFF2-40B4-BE49-F238E27FC236}">
                        <a16:creationId xmlns:a16="http://schemas.microsoft.com/office/drawing/2014/main" id="{C28E4356-C7FE-5CE7-EB10-0AD557AB4A70}"/>
                      </a:ext>
                    </a:extLst>
                  </p:cNvPr>
                  <p:cNvSpPr/>
                  <p:nvPr/>
                </p:nvSpPr>
                <p:spPr>
                  <a:xfrm>
                    <a:off x="2913171" y="2897850"/>
                    <a:ext cx="227739" cy="133964"/>
                  </a:xfrm>
                  <a:custGeom>
                    <a:avLst/>
                    <a:gdLst>
                      <a:gd name="connsiteX0" fmla="*/ 113870 w 227739"/>
                      <a:gd name="connsiteY0" fmla="*/ 133964 h 133964"/>
                      <a:gd name="connsiteX1" fmla="*/ 227739 w 227739"/>
                      <a:gd name="connsiteY1" fmla="*/ 66982 h 133964"/>
                      <a:gd name="connsiteX2" fmla="*/ 113870 w 227739"/>
                      <a:gd name="connsiteY2" fmla="*/ 0 h 133964"/>
                      <a:gd name="connsiteX3" fmla="*/ 0 w 227739"/>
                      <a:gd name="connsiteY3" fmla="*/ 66982 h 133964"/>
                      <a:gd name="connsiteX4" fmla="*/ 113870 w 227739"/>
                      <a:gd name="connsiteY4" fmla="*/ 133964 h 133964"/>
                      <a:gd name="connsiteX5" fmla="*/ 113870 w 227739"/>
                      <a:gd name="connsiteY5" fmla="*/ 26793 h 133964"/>
                      <a:gd name="connsiteX6" fmla="*/ 200946 w 227739"/>
                      <a:gd name="connsiteY6" fmla="*/ 66982 h 133964"/>
                      <a:gd name="connsiteX7" fmla="*/ 113870 w 227739"/>
                      <a:gd name="connsiteY7" fmla="*/ 107171 h 133964"/>
                      <a:gd name="connsiteX8" fmla="*/ 26793 w 227739"/>
                      <a:gd name="connsiteY8" fmla="*/ 66982 h 133964"/>
                      <a:gd name="connsiteX9" fmla="*/ 113870 w 227739"/>
                      <a:gd name="connsiteY9" fmla="*/ 26793 h 133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739" h="133964">
                        <a:moveTo>
                          <a:pt x="113870" y="133964"/>
                        </a:moveTo>
                        <a:cubicBezTo>
                          <a:pt x="177717" y="133964"/>
                          <a:pt x="227739" y="104539"/>
                          <a:pt x="227739" y="66982"/>
                        </a:cubicBezTo>
                        <a:cubicBezTo>
                          <a:pt x="227739" y="29425"/>
                          <a:pt x="177717" y="0"/>
                          <a:pt x="113870" y="0"/>
                        </a:cubicBezTo>
                        <a:cubicBezTo>
                          <a:pt x="50022" y="0"/>
                          <a:pt x="0" y="29425"/>
                          <a:pt x="0" y="66982"/>
                        </a:cubicBezTo>
                        <a:cubicBezTo>
                          <a:pt x="0" y="104539"/>
                          <a:pt x="50022" y="133964"/>
                          <a:pt x="113870" y="133964"/>
                        </a:cubicBezTo>
                        <a:close/>
                        <a:moveTo>
                          <a:pt x="113870" y="26793"/>
                        </a:moveTo>
                        <a:cubicBezTo>
                          <a:pt x="165185" y="26793"/>
                          <a:pt x="200946" y="47973"/>
                          <a:pt x="200946" y="66982"/>
                        </a:cubicBezTo>
                        <a:cubicBezTo>
                          <a:pt x="200946" y="85992"/>
                          <a:pt x="165185" y="107171"/>
                          <a:pt x="113870" y="107171"/>
                        </a:cubicBezTo>
                        <a:cubicBezTo>
                          <a:pt x="62555" y="107171"/>
                          <a:pt x="26793" y="85992"/>
                          <a:pt x="26793" y="66982"/>
                        </a:cubicBezTo>
                        <a:cubicBezTo>
                          <a:pt x="26793" y="47973"/>
                          <a:pt x="62555" y="26793"/>
                          <a:pt x="113870" y="26793"/>
                        </a:cubicBezTo>
                        <a:close/>
                      </a:path>
                    </a:pathLst>
                  </a:cu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6" name="Freeform: Shape 5">
                    <a:extLst>
                      <a:ext uri="{FF2B5EF4-FFF2-40B4-BE49-F238E27FC236}">
                        <a16:creationId xmlns:a16="http://schemas.microsoft.com/office/drawing/2014/main" id="{C9CE6A44-06E1-0BEB-901D-4072B1B8CA1D}"/>
                      </a:ext>
                    </a:extLst>
                  </p:cNvPr>
                  <p:cNvSpPr/>
                  <p:nvPr/>
                </p:nvSpPr>
                <p:spPr>
                  <a:xfrm>
                    <a:off x="2966757" y="2938039"/>
                    <a:ext cx="120567" cy="53585"/>
                  </a:xfrm>
                  <a:custGeom>
                    <a:avLst/>
                    <a:gdLst>
                      <a:gd name="connsiteX0" fmla="*/ 120568 w 120567"/>
                      <a:gd name="connsiteY0" fmla="*/ 26793 h 53585"/>
                      <a:gd name="connsiteX1" fmla="*/ 60284 w 120567"/>
                      <a:gd name="connsiteY1" fmla="*/ 53586 h 53585"/>
                      <a:gd name="connsiteX2" fmla="*/ 0 w 120567"/>
                      <a:gd name="connsiteY2" fmla="*/ 26793 h 53585"/>
                      <a:gd name="connsiteX3" fmla="*/ 60284 w 120567"/>
                      <a:gd name="connsiteY3" fmla="*/ 0 h 53585"/>
                      <a:gd name="connsiteX4" fmla="*/ 120568 w 120567"/>
                      <a:gd name="connsiteY4" fmla="*/ 26793 h 53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567" h="53585">
                        <a:moveTo>
                          <a:pt x="120568" y="26793"/>
                        </a:moveTo>
                        <a:cubicBezTo>
                          <a:pt x="120568" y="41590"/>
                          <a:pt x="93578" y="53586"/>
                          <a:pt x="60284" y="53586"/>
                        </a:cubicBezTo>
                        <a:cubicBezTo>
                          <a:pt x="26990" y="53586"/>
                          <a:pt x="0" y="41590"/>
                          <a:pt x="0" y="26793"/>
                        </a:cubicBezTo>
                        <a:cubicBezTo>
                          <a:pt x="0" y="11996"/>
                          <a:pt x="26990" y="0"/>
                          <a:pt x="60284" y="0"/>
                        </a:cubicBezTo>
                        <a:cubicBezTo>
                          <a:pt x="93578" y="0"/>
                          <a:pt x="120568" y="11996"/>
                          <a:pt x="120568" y="26793"/>
                        </a:cubicBezTo>
                        <a:close/>
                      </a:path>
                    </a:pathLst>
                  </a:cu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7" name="Freeform: Shape 6">
                    <a:extLst>
                      <a:ext uri="{FF2B5EF4-FFF2-40B4-BE49-F238E27FC236}">
                        <a16:creationId xmlns:a16="http://schemas.microsoft.com/office/drawing/2014/main" id="{24F53BCB-288F-7413-D541-F8059C9AA4C6}"/>
                      </a:ext>
                    </a:extLst>
                  </p:cNvPr>
                  <p:cNvSpPr/>
                  <p:nvPr/>
                </p:nvSpPr>
                <p:spPr>
                  <a:xfrm>
                    <a:off x="2846189" y="2844264"/>
                    <a:ext cx="616235" cy="388496"/>
                  </a:xfrm>
                  <a:custGeom>
                    <a:avLst/>
                    <a:gdLst>
                      <a:gd name="connsiteX0" fmla="*/ 587178 w 616235"/>
                      <a:gd name="connsiteY0" fmla="*/ 139242 h 388496"/>
                      <a:gd name="connsiteX1" fmla="*/ 359366 w 616235"/>
                      <a:gd name="connsiteY1" fmla="*/ 140287 h 388496"/>
                      <a:gd name="connsiteX2" fmla="*/ 361703 w 616235"/>
                      <a:gd name="connsiteY2" fmla="*/ 120568 h 388496"/>
                      <a:gd name="connsiteX3" fmla="*/ 180852 w 616235"/>
                      <a:gd name="connsiteY3" fmla="*/ 0 h 388496"/>
                      <a:gd name="connsiteX4" fmla="*/ 0 w 616235"/>
                      <a:gd name="connsiteY4" fmla="*/ 120568 h 388496"/>
                      <a:gd name="connsiteX5" fmla="*/ 0 w 616235"/>
                      <a:gd name="connsiteY5" fmla="*/ 259180 h 388496"/>
                      <a:gd name="connsiteX6" fmla="*/ 188615 w 616235"/>
                      <a:gd name="connsiteY6" fmla="*/ 388496 h 388496"/>
                      <a:gd name="connsiteX7" fmla="*/ 353786 w 616235"/>
                      <a:gd name="connsiteY7" fmla="*/ 334837 h 388496"/>
                      <a:gd name="connsiteX8" fmla="*/ 570674 w 616235"/>
                      <a:gd name="connsiteY8" fmla="*/ 323242 h 388496"/>
                      <a:gd name="connsiteX9" fmla="*/ 616235 w 616235"/>
                      <a:gd name="connsiteY9" fmla="*/ 343772 h 388496"/>
                      <a:gd name="connsiteX10" fmla="*/ 616235 w 616235"/>
                      <a:gd name="connsiteY10" fmla="*/ 152331 h 388496"/>
                      <a:gd name="connsiteX11" fmla="*/ 395194 w 616235"/>
                      <a:gd name="connsiteY11" fmla="*/ 169224 h 388496"/>
                      <a:gd name="connsiteX12" fmla="*/ 421987 w 616235"/>
                      <a:gd name="connsiteY12" fmla="*/ 161333 h 388496"/>
                      <a:gd name="connsiteX13" fmla="*/ 421987 w 616235"/>
                      <a:gd name="connsiteY13" fmla="*/ 247834 h 388496"/>
                      <a:gd name="connsiteX14" fmla="*/ 395194 w 616235"/>
                      <a:gd name="connsiteY14" fmla="*/ 247834 h 388496"/>
                      <a:gd name="connsiteX15" fmla="*/ 60284 w 616235"/>
                      <a:gd name="connsiteY15" fmla="*/ 214343 h 388496"/>
                      <a:gd name="connsiteX16" fmla="*/ 65964 w 616235"/>
                      <a:gd name="connsiteY16" fmla="*/ 214343 h 388496"/>
                      <a:gd name="connsiteX17" fmla="*/ 87077 w 616235"/>
                      <a:gd name="connsiteY17" fmla="*/ 224176 h 388496"/>
                      <a:gd name="connsiteX18" fmla="*/ 87077 w 616235"/>
                      <a:gd name="connsiteY18" fmla="*/ 261230 h 388496"/>
                      <a:gd name="connsiteX19" fmla="*/ 60284 w 616235"/>
                      <a:gd name="connsiteY19" fmla="*/ 261230 h 388496"/>
                      <a:gd name="connsiteX20" fmla="*/ 194248 w 616235"/>
                      <a:gd name="connsiteY20" fmla="*/ 240787 h 388496"/>
                      <a:gd name="connsiteX21" fmla="*/ 221041 w 616235"/>
                      <a:gd name="connsiteY21" fmla="*/ 238235 h 388496"/>
                      <a:gd name="connsiteX22" fmla="*/ 221041 w 616235"/>
                      <a:gd name="connsiteY22" fmla="*/ 281325 h 388496"/>
                      <a:gd name="connsiteX23" fmla="*/ 194248 w 616235"/>
                      <a:gd name="connsiteY23" fmla="*/ 281325 h 388496"/>
                      <a:gd name="connsiteX24" fmla="*/ 261230 w 616235"/>
                      <a:gd name="connsiteY24" fmla="*/ 228978 h 388496"/>
                      <a:gd name="connsiteX25" fmla="*/ 288023 w 616235"/>
                      <a:gd name="connsiteY25" fmla="*/ 218261 h 388496"/>
                      <a:gd name="connsiteX26" fmla="*/ 288023 w 616235"/>
                      <a:gd name="connsiteY26" fmla="*/ 301419 h 388496"/>
                      <a:gd name="connsiteX27" fmla="*/ 261230 w 616235"/>
                      <a:gd name="connsiteY27" fmla="*/ 301419 h 388496"/>
                      <a:gd name="connsiteX28" fmla="*/ 328212 w 616235"/>
                      <a:gd name="connsiteY28" fmla="*/ 199801 h 388496"/>
                      <a:gd name="connsiteX29" fmla="*/ 353786 w 616235"/>
                      <a:gd name="connsiteY29" fmla="*/ 187476 h 388496"/>
                      <a:gd name="connsiteX30" fmla="*/ 355005 w 616235"/>
                      <a:gd name="connsiteY30" fmla="*/ 186867 h 388496"/>
                      <a:gd name="connsiteX31" fmla="*/ 355005 w 616235"/>
                      <a:gd name="connsiteY31" fmla="*/ 234437 h 388496"/>
                      <a:gd name="connsiteX32" fmla="*/ 328212 w 616235"/>
                      <a:gd name="connsiteY32" fmla="*/ 234437 h 388496"/>
                      <a:gd name="connsiteX33" fmla="*/ 154059 w 616235"/>
                      <a:gd name="connsiteY33" fmla="*/ 314816 h 388496"/>
                      <a:gd name="connsiteX34" fmla="*/ 127266 w 616235"/>
                      <a:gd name="connsiteY34" fmla="*/ 314816 h 388496"/>
                      <a:gd name="connsiteX35" fmla="*/ 127266 w 616235"/>
                      <a:gd name="connsiteY35" fmla="*/ 235944 h 388496"/>
                      <a:gd name="connsiteX36" fmla="*/ 154059 w 616235"/>
                      <a:gd name="connsiteY36" fmla="*/ 239863 h 388496"/>
                      <a:gd name="connsiteX37" fmla="*/ 462176 w 616235"/>
                      <a:gd name="connsiteY37" fmla="*/ 200946 h 388496"/>
                      <a:gd name="connsiteX38" fmla="*/ 462176 w 616235"/>
                      <a:gd name="connsiteY38" fmla="*/ 155345 h 388496"/>
                      <a:gd name="connsiteX39" fmla="*/ 488969 w 616235"/>
                      <a:gd name="connsiteY39" fmla="*/ 155345 h 388496"/>
                      <a:gd name="connsiteX40" fmla="*/ 488969 w 616235"/>
                      <a:gd name="connsiteY40" fmla="*/ 200946 h 388496"/>
                      <a:gd name="connsiteX41" fmla="*/ 180852 w 616235"/>
                      <a:gd name="connsiteY41" fmla="*/ 40189 h 388496"/>
                      <a:gd name="connsiteX42" fmla="*/ 321514 w 616235"/>
                      <a:gd name="connsiteY42" fmla="*/ 120568 h 388496"/>
                      <a:gd name="connsiteX43" fmla="*/ 180852 w 616235"/>
                      <a:gd name="connsiteY43" fmla="*/ 200946 h 388496"/>
                      <a:gd name="connsiteX44" fmla="*/ 40189 w 616235"/>
                      <a:gd name="connsiteY44" fmla="*/ 120568 h 388496"/>
                      <a:gd name="connsiteX45" fmla="*/ 180852 w 616235"/>
                      <a:gd name="connsiteY45" fmla="*/ 40189 h 388496"/>
                      <a:gd name="connsiteX46" fmla="*/ 576046 w 616235"/>
                      <a:gd name="connsiteY46" fmla="*/ 281847 h 388496"/>
                      <a:gd name="connsiteX47" fmla="*/ 534216 w 616235"/>
                      <a:gd name="connsiteY47" fmla="*/ 268658 h 388496"/>
                      <a:gd name="connsiteX48" fmla="*/ 522460 w 616235"/>
                      <a:gd name="connsiteY48" fmla="*/ 217390 h 388496"/>
                      <a:gd name="connsiteX49" fmla="*/ 538536 w 616235"/>
                      <a:gd name="connsiteY49" fmla="*/ 164066 h 388496"/>
                      <a:gd name="connsiteX50" fmla="*/ 570687 w 616235"/>
                      <a:gd name="connsiteY50" fmla="*/ 175882 h 388496"/>
                      <a:gd name="connsiteX51" fmla="*/ 576046 w 616235"/>
                      <a:gd name="connsiteY51" fmla="*/ 178300 h 38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16235" h="388496">
                        <a:moveTo>
                          <a:pt x="587178" y="139242"/>
                        </a:moveTo>
                        <a:cubicBezTo>
                          <a:pt x="513210" y="105932"/>
                          <a:pt x="436683" y="106421"/>
                          <a:pt x="359366" y="140287"/>
                        </a:cubicBezTo>
                        <a:cubicBezTo>
                          <a:pt x="360908" y="133827"/>
                          <a:pt x="361693" y="127210"/>
                          <a:pt x="361703" y="120568"/>
                        </a:cubicBezTo>
                        <a:cubicBezTo>
                          <a:pt x="361703" y="52963"/>
                          <a:pt x="282269" y="0"/>
                          <a:pt x="180852" y="0"/>
                        </a:cubicBezTo>
                        <a:cubicBezTo>
                          <a:pt x="79434" y="0"/>
                          <a:pt x="0" y="52963"/>
                          <a:pt x="0" y="120568"/>
                        </a:cubicBezTo>
                        <a:lnTo>
                          <a:pt x="0" y="259180"/>
                        </a:lnTo>
                        <a:cubicBezTo>
                          <a:pt x="0" y="331695"/>
                          <a:pt x="82850" y="388496"/>
                          <a:pt x="188615" y="388496"/>
                        </a:cubicBezTo>
                        <a:cubicBezTo>
                          <a:pt x="252248" y="388496"/>
                          <a:pt x="318306" y="353592"/>
                          <a:pt x="353786" y="334837"/>
                        </a:cubicBezTo>
                        <a:cubicBezTo>
                          <a:pt x="427848" y="295692"/>
                          <a:pt x="500825" y="291787"/>
                          <a:pt x="570674" y="323242"/>
                        </a:cubicBezTo>
                        <a:lnTo>
                          <a:pt x="616235" y="343772"/>
                        </a:lnTo>
                        <a:lnTo>
                          <a:pt x="616235" y="152331"/>
                        </a:lnTo>
                        <a:close/>
                        <a:moveTo>
                          <a:pt x="395194" y="169224"/>
                        </a:moveTo>
                        <a:cubicBezTo>
                          <a:pt x="403979" y="166121"/>
                          <a:pt x="412922" y="163487"/>
                          <a:pt x="421987" y="161333"/>
                        </a:cubicBezTo>
                        <a:lnTo>
                          <a:pt x="421987" y="247834"/>
                        </a:lnTo>
                        <a:lnTo>
                          <a:pt x="395194" y="247834"/>
                        </a:lnTo>
                        <a:close/>
                        <a:moveTo>
                          <a:pt x="60284" y="214343"/>
                        </a:moveTo>
                        <a:lnTo>
                          <a:pt x="65964" y="214343"/>
                        </a:lnTo>
                        <a:cubicBezTo>
                          <a:pt x="72800" y="218036"/>
                          <a:pt x="79851" y="221320"/>
                          <a:pt x="87077" y="224176"/>
                        </a:cubicBezTo>
                        <a:lnTo>
                          <a:pt x="87077" y="261230"/>
                        </a:lnTo>
                        <a:lnTo>
                          <a:pt x="60284" y="261230"/>
                        </a:lnTo>
                        <a:close/>
                        <a:moveTo>
                          <a:pt x="194248" y="240787"/>
                        </a:moveTo>
                        <a:cubicBezTo>
                          <a:pt x="203402" y="240340"/>
                          <a:pt x="212333" y="239490"/>
                          <a:pt x="221041" y="238235"/>
                        </a:cubicBezTo>
                        <a:lnTo>
                          <a:pt x="221041" y="281325"/>
                        </a:lnTo>
                        <a:lnTo>
                          <a:pt x="194248" y="281325"/>
                        </a:lnTo>
                        <a:close/>
                        <a:moveTo>
                          <a:pt x="261230" y="228978"/>
                        </a:moveTo>
                        <a:cubicBezTo>
                          <a:pt x="270397" y="226025"/>
                          <a:pt x="279349" y="222444"/>
                          <a:pt x="288023" y="218261"/>
                        </a:cubicBezTo>
                        <a:lnTo>
                          <a:pt x="288023" y="301419"/>
                        </a:lnTo>
                        <a:lnTo>
                          <a:pt x="261230" y="301419"/>
                        </a:lnTo>
                        <a:close/>
                        <a:moveTo>
                          <a:pt x="328212" y="199801"/>
                        </a:moveTo>
                        <a:cubicBezTo>
                          <a:pt x="337824" y="195548"/>
                          <a:pt x="346485" y="191334"/>
                          <a:pt x="353786" y="187476"/>
                        </a:cubicBezTo>
                        <a:cubicBezTo>
                          <a:pt x="354195" y="187262"/>
                          <a:pt x="354596" y="187081"/>
                          <a:pt x="355005" y="186867"/>
                        </a:cubicBezTo>
                        <a:lnTo>
                          <a:pt x="355005" y="234437"/>
                        </a:lnTo>
                        <a:lnTo>
                          <a:pt x="328212" y="234437"/>
                        </a:lnTo>
                        <a:close/>
                        <a:moveTo>
                          <a:pt x="154059" y="314816"/>
                        </a:moveTo>
                        <a:lnTo>
                          <a:pt x="127266" y="314816"/>
                        </a:lnTo>
                        <a:lnTo>
                          <a:pt x="127266" y="235944"/>
                        </a:lnTo>
                        <a:cubicBezTo>
                          <a:pt x="136124" y="237705"/>
                          <a:pt x="145067" y="239012"/>
                          <a:pt x="154059" y="239863"/>
                        </a:cubicBezTo>
                        <a:close/>
                        <a:moveTo>
                          <a:pt x="462176" y="200946"/>
                        </a:moveTo>
                        <a:lnTo>
                          <a:pt x="462176" y="155345"/>
                        </a:lnTo>
                        <a:cubicBezTo>
                          <a:pt x="471099" y="154802"/>
                          <a:pt x="480047" y="154802"/>
                          <a:pt x="488969" y="155345"/>
                        </a:cubicBezTo>
                        <a:lnTo>
                          <a:pt x="488969" y="200946"/>
                        </a:lnTo>
                        <a:close/>
                        <a:moveTo>
                          <a:pt x="180852" y="40189"/>
                        </a:moveTo>
                        <a:cubicBezTo>
                          <a:pt x="257097" y="40189"/>
                          <a:pt x="321514" y="77029"/>
                          <a:pt x="321514" y="120568"/>
                        </a:cubicBezTo>
                        <a:cubicBezTo>
                          <a:pt x="321514" y="164106"/>
                          <a:pt x="257097" y="200946"/>
                          <a:pt x="180852" y="200946"/>
                        </a:cubicBezTo>
                        <a:cubicBezTo>
                          <a:pt x="104606" y="200946"/>
                          <a:pt x="40189" y="164140"/>
                          <a:pt x="40189" y="120568"/>
                        </a:cubicBezTo>
                        <a:cubicBezTo>
                          <a:pt x="40189" y="76996"/>
                          <a:pt x="104606" y="40189"/>
                          <a:pt x="180852" y="40189"/>
                        </a:cubicBezTo>
                        <a:close/>
                        <a:moveTo>
                          <a:pt x="576046" y="281847"/>
                        </a:moveTo>
                        <a:cubicBezTo>
                          <a:pt x="562467" y="276370"/>
                          <a:pt x="548481" y="271961"/>
                          <a:pt x="534216" y="268658"/>
                        </a:cubicBezTo>
                        <a:cubicBezTo>
                          <a:pt x="526890" y="252533"/>
                          <a:pt x="522892" y="235096"/>
                          <a:pt x="522460" y="217390"/>
                        </a:cubicBezTo>
                        <a:cubicBezTo>
                          <a:pt x="522723" y="198461"/>
                          <a:pt x="528292" y="179986"/>
                          <a:pt x="538536" y="164066"/>
                        </a:cubicBezTo>
                        <a:cubicBezTo>
                          <a:pt x="549513" y="167257"/>
                          <a:pt x="560256" y="171205"/>
                          <a:pt x="570687" y="175882"/>
                        </a:cubicBezTo>
                        <a:lnTo>
                          <a:pt x="576046" y="178300"/>
                        </a:lnTo>
                        <a:close/>
                      </a:path>
                    </a:pathLst>
                  </a:custGeom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19" name="Gruppieren 378">
                <a:extLst>
                  <a:ext uri="{FF2B5EF4-FFF2-40B4-BE49-F238E27FC236}">
                    <a16:creationId xmlns:a16="http://schemas.microsoft.com/office/drawing/2014/main" id="{A024C1C5-E951-F846-16DF-E47BD2ABEBC8}"/>
                  </a:ext>
                </a:extLst>
              </p:cNvPr>
              <p:cNvGrpSpPr/>
              <p:nvPr/>
            </p:nvGrpSpPr>
            <p:grpSpPr>
              <a:xfrm>
                <a:off x="2526321" y="2604548"/>
                <a:ext cx="0" cy="347739"/>
                <a:chOff x="8553809" y="2082016"/>
                <a:chExt cx="0" cy="633195"/>
              </a:xfrm>
            </p:grpSpPr>
            <p:cxnSp>
              <p:nvCxnSpPr>
                <p:cNvPr id="520" name="Straight Connector 336">
                  <a:extLst>
                    <a:ext uri="{FF2B5EF4-FFF2-40B4-BE49-F238E27FC236}">
                      <a16:creationId xmlns:a16="http://schemas.microsoft.com/office/drawing/2014/main" id="{D5D78CB7-18AF-AF24-90D0-313CC3FAA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339">
                  <a:extLst>
                    <a:ext uri="{FF2B5EF4-FFF2-40B4-BE49-F238E27FC236}">
                      <a16:creationId xmlns:a16="http://schemas.microsoft.com/office/drawing/2014/main" id="{7E9271EA-88F6-8DA2-18B9-FDBD67E5F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6" name="Gruppieren 413">
              <a:extLst>
                <a:ext uri="{FF2B5EF4-FFF2-40B4-BE49-F238E27FC236}">
                  <a16:creationId xmlns:a16="http://schemas.microsoft.com/office/drawing/2014/main" id="{C8DD0954-ADA7-8BF5-ADF0-4C5533748B77}"/>
                </a:ext>
              </a:extLst>
            </p:cNvPr>
            <p:cNvGrpSpPr/>
            <p:nvPr/>
          </p:nvGrpSpPr>
          <p:grpSpPr>
            <a:xfrm>
              <a:off x="2102629" y="4922717"/>
              <a:ext cx="1198215" cy="900829"/>
              <a:chOff x="2102629" y="4548836"/>
              <a:chExt cx="1198215" cy="900829"/>
            </a:xfrm>
          </p:grpSpPr>
          <p:grpSp>
            <p:nvGrpSpPr>
              <p:cNvPr id="326" name="Gruppieren 396">
                <a:extLst>
                  <a:ext uri="{FF2B5EF4-FFF2-40B4-BE49-F238E27FC236}">
                    <a16:creationId xmlns:a16="http://schemas.microsoft.com/office/drawing/2014/main" id="{0B71E3C2-CEA8-4F84-B4CB-9FD80EA2DEAB}"/>
                  </a:ext>
                </a:extLst>
              </p:cNvPr>
              <p:cNvGrpSpPr/>
              <p:nvPr/>
            </p:nvGrpSpPr>
            <p:grpSpPr>
              <a:xfrm>
                <a:off x="2102629" y="4548836"/>
                <a:ext cx="1198215" cy="706906"/>
                <a:chOff x="2102629" y="3901136"/>
                <a:chExt cx="1198215" cy="706906"/>
              </a:xfrm>
            </p:grpSpPr>
            <p:pic>
              <p:nvPicPr>
                <p:cNvPr id="513" name="Graphic 220" descr="Folder">
                  <a:extLst>
                    <a:ext uri="{FF2B5EF4-FFF2-40B4-BE49-F238E27FC236}">
                      <a16:creationId xmlns:a16="http://schemas.microsoft.com/office/drawing/2014/main" id="{28CF2FCA-7938-BFD4-6753-21779E82C9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2629" y="3901136"/>
                  <a:ext cx="813221" cy="706906"/>
                </a:xfrm>
                <a:prstGeom prst="rect">
                  <a:avLst/>
                </a:prstGeom>
              </p:spPr>
            </p:pic>
            <p:sp>
              <p:nvSpPr>
                <p:cNvPr id="514" name="TextBox 221">
                  <a:extLst>
                    <a:ext uri="{FF2B5EF4-FFF2-40B4-BE49-F238E27FC236}">
                      <a16:creationId xmlns:a16="http://schemas.microsoft.com/office/drawing/2014/main" id="{7838F0EF-CC50-879E-7396-C7F6E5CF900C}"/>
                    </a:ext>
                  </a:extLst>
                </p:cNvPr>
                <p:cNvSpPr txBox="1"/>
                <p:nvPr/>
              </p:nvSpPr>
              <p:spPr>
                <a:xfrm>
                  <a:off x="2811608" y="4116090"/>
                  <a:ext cx="4892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R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uns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15" name="Graphic 11" descr="Gears">
                  <a:extLst>
                    <a:ext uri="{FF2B5EF4-FFF2-40B4-BE49-F238E27FC236}">
                      <a16:creationId xmlns:a16="http://schemas.microsoft.com/office/drawing/2014/main" id="{3E1B7391-2C1C-ADE0-512F-4E707043E4B2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2376794" y="4136902"/>
                  <a:ext cx="241731" cy="292525"/>
                  <a:chOff x="5986457" y="5441275"/>
                  <a:chExt cx="621029" cy="751522"/>
                </a:xfrm>
                <a:solidFill>
                  <a:srgbClr val="C21F3A"/>
                </a:solidFill>
              </p:grpSpPr>
              <p:sp>
                <p:nvSpPr>
                  <p:cNvPr id="516" name="Freeform: Shape 259">
                    <a:extLst>
                      <a:ext uri="{FF2B5EF4-FFF2-40B4-BE49-F238E27FC236}">
                        <a16:creationId xmlns:a16="http://schemas.microsoft.com/office/drawing/2014/main" id="{745AFFBF-D932-BC7A-D31E-5DAFE8083977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grpFill/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7" name="Freeform: Shape 260">
                    <a:extLst>
                      <a:ext uri="{FF2B5EF4-FFF2-40B4-BE49-F238E27FC236}">
                        <a16:creationId xmlns:a16="http://schemas.microsoft.com/office/drawing/2014/main" id="{6B29F580-9774-57E7-D03A-40CB5B1756E5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grpFill/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327" name="Gruppieren 387">
                <a:extLst>
                  <a:ext uri="{FF2B5EF4-FFF2-40B4-BE49-F238E27FC236}">
                    <a16:creationId xmlns:a16="http://schemas.microsoft.com/office/drawing/2014/main" id="{F26A5937-7CF3-3D3B-23EB-7CF165BD9817}"/>
                  </a:ext>
                </a:extLst>
              </p:cNvPr>
              <p:cNvGrpSpPr/>
              <p:nvPr/>
            </p:nvGrpSpPr>
            <p:grpSpPr>
              <a:xfrm>
                <a:off x="2526321" y="5101927"/>
                <a:ext cx="0" cy="347739"/>
                <a:chOff x="8553809" y="2082016"/>
                <a:chExt cx="0" cy="633195"/>
              </a:xfrm>
            </p:grpSpPr>
            <p:cxnSp>
              <p:nvCxnSpPr>
                <p:cNvPr id="328" name="Straight Connector 336">
                  <a:extLst>
                    <a:ext uri="{FF2B5EF4-FFF2-40B4-BE49-F238E27FC236}">
                      <a16:creationId xmlns:a16="http://schemas.microsoft.com/office/drawing/2014/main" id="{7737F750-63D3-9BB8-9D10-05E2135E78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339">
                  <a:extLst>
                    <a:ext uri="{FF2B5EF4-FFF2-40B4-BE49-F238E27FC236}">
                      <a16:creationId xmlns:a16="http://schemas.microsoft.com/office/drawing/2014/main" id="{CEB6D162-D609-3A6A-2A6A-1D1599A74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" name="Gruppieren 412">
              <a:extLst>
                <a:ext uri="{FF2B5EF4-FFF2-40B4-BE49-F238E27FC236}">
                  <a16:creationId xmlns:a16="http://schemas.microsoft.com/office/drawing/2014/main" id="{0D5A371D-C4A1-506D-960B-D321A1F459BF}"/>
                </a:ext>
              </a:extLst>
            </p:cNvPr>
            <p:cNvGrpSpPr/>
            <p:nvPr/>
          </p:nvGrpSpPr>
          <p:grpSpPr>
            <a:xfrm>
              <a:off x="2198072" y="3850841"/>
              <a:ext cx="1474669" cy="749929"/>
              <a:chOff x="2198072" y="3572817"/>
              <a:chExt cx="1474669" cy="749929"/>
            </a:xfrm>
          </p:grpSpPr>
          <p:grpSp>
            <p:nvGrpSpPr>
              <p:cNvPr id="316" name="Gruppieren 395">
                <a:extLst>
                  <a:ext uri="{FF2B5EF4-FFF2-40B4-BE49-F238E27FC236}">
                    <a16:creationId xmlns:a16="http://schemas.microsoft.com/office/drawing/2014/main" id="{366AA655-4A7B-926D-FD2C-99D5883BCFE7}"/>
                  </a:ext>
                </a:extLst>
              </p:cNvPr>
              <p:cNvGrpSpPr/>
              <p:nvPr/>
            </p:nvGrpSpPr>
            <p:grpSpPr>
              <a:xfrm>
                <a:off x="2198072" y="3572817"/>
                <a:ext cx="1474669" cy="412361"/>
                <a:chOff x="2198072" y="3062277"/>
                <a:chExt cx="1474669" cy="412361"/>
              </a:xfrm>
            </p:grpSpPr>
            <p:sp>
              <p:nvSpPr>
                <p:cNvPr id="320" name="TextBox 205">
                  <a:extLst>
                    <a:ext uri="{FF2B5EF4-FFF2-40B4-BE49-F238E27FC236}">
                      <a16:creationId xmlns:a16="http://schemas.microsoft.com/office/drawing/2014/main" id="{A9D0997C-7633-FADB-7361-F303CAF42147}"/>
                    </a:ext>
                  </a:extLst>
                </p:cNvPr>
                <p:cNvSpPr txBox="1"/>
                <p:nvPr/>
              </p:nvSpPr>
              <p:spPr>
                <a:xfrm>
                  <a:off x="2811608" y="3129958"/>
                  <a:ext cx="8611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kern="0" dirty="0"/>
                    <a:t>W</a:t>
                  </a:r>
                  <a:r>
                    <a:rPr kumimoji="0" lang="en-US" sz="1200" b="0" i="0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</a:rPr>
                    <a:t>orkflows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321" name="Group 206">
                  <a:extLst>
                    <a:ext uri="{FF2B5EF4-FFF2-40B4-BE49-F238E27FC236}">
                      <a16:creationId xmlns:a16="http://schemas.microsoft.com/office/drawing/2014/main" id="{16A9C2BA-7600-3DF6-5D62-477C1F439F2D}"/>
                    </a:ext>
                  </a:extLst>
                </p:cNvPr>
                <p:cNvGrpSpPr/>
                <p:nvPr/>
              </p:nvGrpSpPr>
              <p:grpSpPr>
                <a:xfrm>
                  <a:off x="2350004" y="3171692"/>
                  <a:ext cx="329287" cy="250681"/>
                  <a:chOff x="5857974" y="3824529"/>
                  <a:chExt cx="1442884" cy="1263650"/>
                </a:xfrm>
              </p:grpSpPr>
              <p:sp>
                <p:nvSpPr>
                  <p:cNvPr id="323" name="Rectangle 277">
                    <a:extLst>
                      <a:ext uri="{FF2B5EF4-FFF2-40B4-BE49-F238E27FC236}">
                        <a16:creationId xmlns:a16="http://schemas.microsoft.com/office/drawing/2014/main" id="{59D19F9A-8441-21BF-9C05-72CDF0C88543}"/>
                      </a:ext>
                    </a:extLst>
                  </p:cNvPr>
                  <p:cNvSpPr/>
                  <p:nvPr/>
                </p:nvSpPr>
                <p:spPr>
                  <a:xfrm>
                    <a:off x="5857974" y="4256754"/>
                    <a:ext cx="403385" cy="831425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4" name="Rectangle 278">
                    <a:extLst>
                      <a:ext uri="{FF2B5EF4-FFF2-40B4-BE49-F238E27FC236}">
                        <a16:creationId xmlns:a16="http://schemas.microsoft.com/office/drawing/2014/main" id="{1BFC0821-B93B-D6B1-C4A7-71AC8D70CE22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5" name="Rectangle 279">
                    <a:extLst>
                      <a:ext uri="{FF2B5EF4-FFF2-40B4-BE49-F238E27FC236}">
                        <a16:creationId xmlns:a16="http://schemas.microsoft.com/office/drawing/2014/main" id="{1AEB53F7-3332-E1CA-F059-20C81EE7F756}"/>
                      </a:ext>
                    </a:extLst>
                  </p:cNvPr>
                  <p:cNvSpPr/>
                  <p:nvPr/>
                </p:nvSpPr>
                <p:spPr>
                  <a:xfrm>
                    <a:off x="6897472" y="3824529"/>
                    <a:ext cx="403386" cy="126365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22" name="Graphic 202" descr="Folder">
                  <a:extLst>
                    <a:ext uri="{FF2B5EF4-FFF2-40B4-BE49-F238E27FC236}">
                      <a16:creationId xmlns:a16="http://schemas.microsoft.com/office/drawing/2014/main" id="{F27CFCCE-2C21-5732-03D4-5C15C4383570}"/>
                    </a:ext>
                  </a:extLst>
                </p:cNvPr>
                <p:cNvSpPr/>
                <p:nvPr/>
              </p:nvSpPr>
              <p:spPr>
                <a:xfrm>
                  <a:off x="2198072" y="3062277"/>
                  <a:ext cx="626857" cy="412361"/>
                </a:xfrm>
                <a:custGeom>
                  <a:avLst/>
                  <a:gdLst>
                    <a:gd name="connsiteX0" fmla="*/ 592974 w 626857"/>
                    <a:gd name="connsiteY0" fmla="*/ 412362 h 412361"/>
                    <a:gd name="connsiteX1" fmla="*/ 33884 w 626857"/>
                    <a:gd name="connsiteY1" fmla="*/ 412362 h 412361"/>
                    <a:gd name="connsiteX2" fmla="*/ 0 w 626857"/>
                    <a:gd name="connsiteY2" fmla="*/ 382907 h 412361"/>
                    <a:gd name="connsiteX3" fmla="*/ 0 w 626857"/>
                    <a:gd name="connsiteY3" fmla="*/ 29454 h 412361"/>
                    <a:gd name="connsiteX4" fmla="*/ 33884 w 626857"/>
                    <a:gd name="connsiteY4" fmla="*/ 0 h 412361"/>
                    <a:gd name="connsiteX5" fmla="*/ 193140 w 626857"/>
                    <a:gd name="connsiteY5" fmla="*/ 0 h 412361"/>
                    <a:gd name="connsiteX6" fmla="*/ 211776 w 626857"/>
                    <a:gd name="connsiteY6" fmla="*/ 5155 h 412361"/>
                    <a:gd name="connsiteX7" fmla="*/ 304958 w 626857"/>
                    <a:gd name="connsiteY7" fmla="*/ 58909 h 412361"/>
                    <a:gd name="connsiteX8" fmla="*/ 592974 w 626857"/>
                    <a:gd name="connsiteY8" fmla="*/ 58909 h 412361"/>
                    <a:gd name="connsiteX9" fmla="*/ 626858 w 626857"/>
                    <a:gd name="connsiteY9" fmla="*/ 88363 h 412361"/>
                    <a:gd name="connsiteX10" fmla="*/ 626858 w 626857"/>
                    <a:gd name="connsiteY10" fmla="*/ 382907 h 412361"/>
                    <a:gd name="connsiteX11" fmla="*/ 592974 w 626857"/>
                    <a:gd name="connsiteY11" fmla="*/ 412362 h 412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26857" h="412361">
                      <a:moveTo>
                        <a:pt x="592974" y="412362"/>
                      </a:moveTo>
                      <a:lnTo>
                        <a:pt x="33884" y="412362"/>
                      </a:lnTo>
                      <a:cubicBezTo>
                        <a:pt x="15248" y="412362"/>
                        <a:pt x="0" y="399107"/>
                        <a:pt x="0" y="382907"/>
                      </a:cubicBezTo>
                      <a:lnTo>
                        <a:pt x="0" y="29454"/>
                      </a:lnTo>
                      <a:cubicBezTo>
                        <a:pt x="0" y="13254"/>
                        <a:pt x="15248" y="0"/>
                        <a:pt x="33884" y="0"/>
                      </a:cubicBezTo>
                      <a:lnTo>
                        <a:pt x="193140" y="0"/>
                      </a:lnTo>
                      <a:cubicBezTo>
                        <a:pt x="199917" y="0"/>
                        <a:pt x="206694" y="1473"/>
                        <a:pt x="211776" y="5155"/>
                      </a:cubicBezTo>
                      <a:lnTo>
                        <a:pt x="304958" y="58909"/>
                      </a:lnTo>
                      <a:lnTo>
                        <a:pt x="592974" y="58909"/>
                      </a:lnTo>
                      <a:cubicBezTo>
                        <a:pt x="611610" y="58909"/>
                        <a:pt x="626858" y="72163"/>
                        <a:pt x="626858" y="88363"/>
                      </a:cubicBezTo>
                      <a:lnTo>
                        <a:pt x="626858" y="382907"/>
                      </a:lnTo>
                      <a:cubicBezTo>
                        <a:pt x="626858" y="399107"/>
                        <a:pt x="611610" y="412362"/>
                        <a:pt x="592974" y="412362"/>
                      </a:cubicBezTo>
                      <a:close/>
                    </a:path>
                  </a:pathLst>
                </a:custGeom>
                <a:noFill/>
                <a:ln w="16867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7" name="Gruppieren 390">
                <a:extLst>
                  <a:ext uri="{FF2B5EF4-FFF2-40B4-BE49-F238E27FC236}">
                    <a16:creationId xmlns:a16="http://schemas.microsoft.com/office/drawing/2014/main" id="{6EDD5CC7-15AB-2936-DC53-7583F391322E}"/>
                  </a:ext>
                </a:extLst>
              </p:cNvPr>
              <p:cNvGrpSpPr/>
              <p:nvPr/>
            </p:nvGrpSpPr>
            <p:grpSpPr>
              <a:xfrm>
                <a:off x="2526321" y="3975008"/>
                <a:ext cx="0" cy="347739"/>
                <a:chOff x="8553809" y="2082016"/>
                <a:chExt cx="0" cy="633195"/>
              </a:xfrm>
            </p:grpSpPr>
            <p:cxnSp>
              <p:nvCxnSpPr>
                <p:cNvPr id="318" name="Straight Connector 336">
                  <a:extLst>
                    <a:ext uri="{FF2B5EF4-FFF2-40B4-BE49-F238E27FC236}">
                      <a16:creationId xmlns:a16="http://schemas.microsoft.com/office/drawing/2014/main" id="{38A458B2-9D7D-D490-B2A2-50689AFA4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082016"/>
                  <a:ext cx="0" cy="393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39">
                  <a:extLst>
                    <a:ext uri="{FF2B5EF4-FFF2-40B4-BE49-F238E27FC236}">
                      <a16:creationId xmlns:a16="http://schemas.microsoft.com/office/drawing/2014/main" id="{31AD399E-1F41-BF9B-02BC-B70DA2520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53809" y="2510239"/>
                  <a:ext cx="0" cy="2049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8" name="Straight Connector 331">
              <a:extLst>
                <a:ext uri="{FF2B5EF4-FFF2-40B4-BE49-F238E27FC236}">
                  <a16:creationId xmlns:a16="http://schemas.microsoft.com/office/drawing/2014/main" id="{C07B0129-A14C-A0E7-C949-E35B3A0BC346}"/>
                </a:ext>
              </a:extLst>
            </p:cNvPr>
            <p:cNvCxnSpPr>
              <a:cxnSpLocks/>
            </p:cNvCxnSpPr>
            <p:nvPr/>
          </p:nvCxnSpPr>
          <p:spPr>
            <a:xfrm>
              <a:off x="1836296" y="106371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331">
              <a:extLst>
                <a:ext uri="{FF2B5EF4-FFF2-40B4-BE49-F238E27FC236}">
                  <a16:creationId xmlns:a16="http://schemas.microsoft.com/office/drawing/2014/main" id="{6DC81ADB-6549-AAB8-1097-361C46E105F6}"/>
                </a:ext>
              </a:extLst>
            </p:cNvPr>
            <p:cNvCxnSpPr>
              <a:cxnSpLocks/>
            </p:cNvCxnSpPr>
            <p:nvPr/>
          </p:nvCxnSpPr>
          <p:spPr>
            <a:xfrm>
              <a:off x="1836296" y="2571512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331">
              <a:extLst>
                <a:ext uri="{FF2B5EF4-FFF2-40B4-BE49-F238E27FC236}">
                  <a16:creationId xmlns:a16="http://schemas.microsoft.com/office/drawing/2014/main" id="{26C805D2-6B7C-3143-08E0-DD3C5992A48E}"/>
                </a:ext>
              </a:extLst>
            </p:cNvPr>
            <p:cNvCxnSpPr>
              <a:cxnSpLocks/>
            </p:cNvCxnSpPr>
            <p:nvPr/>
          </p:nvCxnSpPr>
          <p:spPr>
            <a:xfrm>
              <a:off x="1836296" y="407265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31">
              <a:extLst>
                <a:ext uri="{FF2B5EF4-FFF2-40B4-BE49-F238E27FC236}">
                  <a16:creationId xmlns:a16="http://schemas.microsoft.com/office/drawing/2014/main" id="{4F0AD601-8EAC-965A-3265-092A91D6C214}"/>
                </a:ext>
              </a:extLst>
            </p:cNvPr>
            <p:cNvCxnSpPr>
              <a:cxnSpLocks/>
            </p:cNvCxnSpPr>
            <p:nvPr/>
          </p:nvCxnSpPr>
          <p:spPr>
            <a:xfrm>
              <a:off x="1836296" y="5304745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2" name="Image" descr="Image">
              <a:extLst>
                <a:ext uri="{FF2B5EF4-FFF2-40B4-BE49-F238E27FC236}">
                  <a16:creationId xmlns:a16="http://schemas.microsoft.com/office/drawing/2014/main" id="{8283405E-22BB-9584-DEC4-D92EF3B59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511829" y="126399"/>
              <a:ext cx="648933" cy="651994"/>
            </a:xfrm>
            <a:prstGeom prst="rect">
              <a:avLst/>
            </a:prstGeom>
            <a:ln w="12700">
              <a:miter lim="400000"/>
            </a:ln>
          </p:spPr>
        </p:pic>
        <p:cxnSp>
          <p:nvCxnSpPr>
            <p:cNvPr id="303" name="Straight Connector 331">
              <a:extLst>
                <a:ext uri="{FF2B5EF4-FFF2-40B4-BE49-F238E27FC236}">
                  <a16:creationId xmlns:a16="http://schemas.microsoft.com/office/drawing/2014/main" id="{A5A2641B-0757-63E0-8907-1BDCF0D4478E}"/>
                </a:ext>
              </a:extLst>
            </p:cNvPr>
            <p:cNvCxnSpPr>
              <a:cxnSpLocks/>
            </p:cNvCxnSpPr>
            <p:nvPr/>
          </p:nvCxnSpPr>
          <p:spPr>
            <a:xfrm>
              <a:off x="1840731" y="6461464"/>
              <a:ext cx="50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4" name="Gruppieren 425">
              <a:extLst>
                <a:ext uri="{FF2B5EF4-FFF2-40B4-BE49-F238E27FC236}">
                  <a16:creationId xmlns:a16="http://schemas.microsoft.com/office/drawing/2014/main" id="{2ADD5406-9ED7-2111-9B0B-1ACB8C7630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48179" y="6201756"/>
              <a:ext cx="556283" cy="519428"/>
              <a:chOff x="9836777" y="2327948"/>
              <a:chExt cx="434137" cy="367621"/>
            </a:xfrm>
          </p:grpSpPr>
          <p:sp>
            <p:nvSpPr>
              <p:cNvPr id="313" name="Rechteck: abgerundete Ecken 426">
                <a:extLst>
                  <a:ext uri="{FF2B5EF4-FFF2-40B4-BE49-F238E27FC236}">
                    <a16:creationId xmlns:a16="http://schemas.microsoft.com/office/drawing/2014/main" id="{D8E773D2-6CD5-D154-03B8-CB6D1F1BFA57}"/>
                  </a:ext>
                </a:extLst>
              </p:cNvPr>
              <p:cNvSpPr/>
              <p:nvPr/>
            </p:nvSpPr>
            <p:spPr>
              <a:xfrm>
                <a:off x="9836777" y="2327948"/>
                <a:ext cx="246981" cy="201154"/>
              </a:xfrm>
              <a:prstGeom prst="roundRect">
                <a:avLst>
                  <a:gd name="adj" fmla="val 29689"/>
                </a:avLst>
              </a:prstGeom>
              <a:solidFill>
                <a:srgbClr val="1FC2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  <p:sp>
            <p:nvSpPr>
              <p:cNvPr id="314" name="Rechteck: abgerundete Ecken 427">
                <a:extLst>
                  <a:ext uri="{FF2B5EF4-FFF2-40B4-BE49-F238E27FC236}">
                    <a16:creationId xmlns:a16="http://schemas.microsoft.com/office/drawing/2014/main" id="{5A2F2489-3E44-B4C0-C468-E649AB35C4E9}"/>
                  </a:ext>
                </a:extLst>
              </p:cNvPr>
              <p:cNvSpPr/>
              <p:nvPr/>
            </p:nvSpPr>
            <p:spPr>
              <a:xfrm>
                <a:off x="10023932" y="2390074"/>
                <a:ext cx="246982" cy="201154"/>
              </a:xfrm>
              <a:prstGeom prst="roundRect">
                <a:avLst>
                  <a:gd name="adj" fmla="val 28505"/>
                </a:avLst>
              </a:prstGeom>
              <a:solidFill>
                <a:srgbClr val="6BE7D2">
                  <a:alpha val="8823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  <p:sp>
            <p:nvSpPr>
              <p:cNvPr id="315" name="Rechteck: abgerundete Ecken 428">
                <a:extLst>
                  <a:ext uri="{FF2B5EF4-FFF2-40B4-BE49-F238E27FC236}">
                    <a16:creationId xmlns:a16="http://schemas.microsoft.com/office/drawing/2014/main" id="{AC0D6F66-57C9-AA52-3DD6-6C892C0466A3}"/>
                  </a:ext>
                </a:extLst>
              </p:cNvPr>
              <p:cNvSpPr/>
              <p:nvPr/>
            </p:nvSpPr>
            <p:spPr>
              <a:xfrm>
                <a:off x="9883300" y="2490104"/>
                <a:ext cx="246981" cy="205471"/>
              </a:xfrm>
              <a:prstGeom prst="roundRect">
                <a:avLst>
                  <a:gd name="adj" fmla="val 29415"/>
                </a:avLst>
              </a:prstGeom>
              <a:solidFill>
                <a:srgbClr val="ACF2E6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</p:grpSp>
        <p:grpSp>
          <p:nvGrpSpPr>
            <p:cNvPr id="305" name="Gruppieren 430">
              <a:extLst>
                <a:ext uri="{FF2B5EF4-FFF2-40B4-BE49-F238E27FC236}">
                  <a16:creationId xmlns:a16="http://schemas.microsoft.com/office/drawing/2014/main" id="{719CE789-D14B-9E5E-2502-7339075308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614" y="2121874"/>
              <a:ext cx="252891" cy="236131"/>
              <a:chOff x="9836777" y="2327948"/>
              <a:chExt cx="434146" cy="367621"/>
            </a:xfrm>
          </p:grpSpPr>
          <p:sp>
            <p:nvSpPr>
              <p:cNvPr id="310" name="Rechteck: abgerundete Ecken 431">
                <a:extLst>
                  <a:ext uri="{FF2B5EF4-FFF2-40B4-BE49-F238E27FC236}">
                    <a16:creationId xmlns:a16="http://schemas.microsoft.com/office/drawing/2014/main" id="{842F733A-6170-C466-FCFC-6E417FE79B53}"/>
                  </a:ext>
                </a:extLst>
              </p:cNvPr>
              <p:cNvSpPr/>
              <p:nvPr/>
            </p:nvSpPr>
            <p:spPr>
              <a:xfrm>
                <a:off x="9836777" y="2327948"/>
                <a:ext cx="246981" cy="201154"/>
              </a:xfrm>
              <a:prstGeom prst="roundRect">
                <a:avLst>
                  <a:gd name="adj" fmla="val 29689"/>
                </a:avLst>
              </a:prstGeom>
              <a:solidFill>
                <a:srgbClr val="B4CE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B4CE82"/>
                  </a:solidFill>
                </a:endParaRPr>
              </a:p>
            </p:txBody>
          </p:sp>
          <p:sp>
            <p:nvSpPr>
              <p:cNvPr id="311" name="Rechteck: abgerundete Ecken 432">
                <a:extLst>
                  <a:ext uri="{FF2B5EF4-FFF2-40B4-BE49-F238E27FC236}">
                    <a16:creationId xmlns:a16="http://schemas.microsoft.com/office/drawing/2014/main" id="{2F34A5BC-DEB0-4A71-FD5F-8EE43E3F80AE}"/>
                  </a:ext>
                </a:extLst>
              </p:cNvPr>
              <p:cNvSpPr/>
              <p:nvPr/>
            </p:nvSpPr>
            <p:spPr>
              <a:xfrm>
                <a:off x="10023932" y="2390074"/>
                <a:ext cx="246982" cy="201154"/>
              </a:xfrm>
              <a:prstGeom prst="roundRect">
                <a:avLst>
                  <a:gd name="adj" fmla="val 28505"/>
                </a:avLst>
              </a:prstGeom>
              <a:solidFill>
                <a:srgbClr val="C6D99F">
                  <a:alpha val="8745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  <p:sp>
            <p:nvSpPr>
              <p:cNvPr id="312" name="Rechteck: abgerundete Ecken 433">
                <a:extLst>
                  <a:ext uri="{FF2B5EF4-FFF2-40B4-BE49-F238E27FC236}">
                    <a16:creationId xmlns:a16="http://schemas.microsoft.com/office/drawing/2014/main" id="{127D9763-A5B7-5A28-B257-9584740A30E3}"/>
                  </a:ext>
                </a:extLst>
              </p:cNvPr>
              <p:cNvSpPr/>
              <p:nvPr/>
            </p:nvSpPr>
            <p:spPr>
              <a:xfrm>
                <a:off x="9883300" y="2490104"/>
                <a:ext cx="246981" cy="205471"/>
              </a:xfrm>
              <a:prstGeom prst="roundRect">
                <a:avLst>
                  <a:gd name="adj" fmla="val 29415"/>
                </a:avLst>
              </a:prstGeom>
              <a:solidFill>
                <a:srgbClr val="D6E4BA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BB5DD"/>
                  </a:solidFill>
                </a:endParaRPr>
              </a:p>
            </p:txBody>
          </p:sp>
        </p:grpSp>
        <p:grpSp>
          <p:nvGrpSpPr>
            <p:cNvPr id="306" name="Gruppieren 434">
              <a:extLst>
                <a:ext uri="{FF2B5EF4-FFF2-40B4-BE49-F238E27FC236}">
                  <a16:creationId xmlns:a16="http://schemas.microsoft.com/office/drawing/2014/main" id="{5AAEA5D1-5656-BBBF-E16E-B274A177EE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614" y="3608107"/>
              <a:ext cx="252891" cy="236131"/>
              <a:chOff x="9836777" y="2327948"/>
              <a:chExt cx="434146" cy="367621"/>
            </a:xfrm>
          </p:grpSpPr>
          <p:sp>
            <p:nvSpPr>
              <p:cNvPr id="307" name="Rechteck: abgerundete Ecken 435">
                <a:extLst>
                  <a:ext uri="{FF2B5EF4-FFF2-40B4-BE49-F238E27FC236}">
                    <a16:creationId xmlns:a16="http://schemas.microsoft.com/office/drawing/2014/main" id="{3E1DA0F4-E9A5-7C1B-042B-5F6F76260B03}"/>
                  </a:ext>
                </a:extLst>
              </p:cNvPr>
              <p:cNvSpPr/>
              <p:nvPr/>
            </p:nvSpPr>
            <p:spPr>
              <a:xfrm>
                <a:off x="9836777" y="2327948"/>
                <a:ext cx="246981" cy="201154"/>
              </a:xfrm>
              <a:prstGeom prst="roundRect">
                <a:avLst>
                  <a:gd name="adj" fmla="val 2968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sp>
            <p:nvSpPr>
              <p:cNvPr id="308" name="Rechteck: abgerundete Ecken 436">
                <a:extLst>
                  <a:ext uri="{FF2B5EF4-FFF2-40B4-BE49-F238E27FC236}">
                    <a16:creationId xmlns:a16="http://schemas.microsoft.com/office/drawing/2014/main" id="{8406F925-C877-3469-7971-28BA8F321CE4}"/>
                  </a:ext>
                </a:extLst>
              </p:cNvPr>
              <p:cNvSpPr/>
              <p:nvPr/>
            </p:nvSpPr>
            <p:spPr>
              <a:xfrm>
                <a:off x="10023932" y="2390074"/>
                <a:ext cx="246982" cy="201154"/>
              </a:xfrm>
              <a:prstGeom prst="roundRect">
                <a:avLst>
                  <a:gd name="adj" fmla="val 28505"/>
                </a:avLst>
              </a:prstGeom>
              <a:solidFill>
                <a:srgbClr val="FFD347">
                  <a:alpha val="8745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  <p:sp>
            <p:nvSpPr>
              <p:cNvPr id="309" name="Rechteck: abgerundete Ecken 437">
                <a:extLst>
                  <a:ext uri="{FF2B5EF4-FFF2-40B4-BE49-F238E27FC236}">
                    <a16:creationId xmlns:a16="http://schemas.microsoft.com/office/drawing/2014/main" id="{AAB00FED-0A19-72DD-24D5-DCED4BE62D8C}"/>
                  </a:ext>
                </a:extLst>
              </p:cNvPr>
              <p:cNvSpPr/>
              <p:nvPr/>
            </p:nvSpPr>
            <p:spPr>
              <a:xfrm>
                <a:off x="9883300" y="2490104"/>
                <a:ext cx="246981" cy="205471"/>
              </a:xfrm>
              <a:prstGeom prst="roundRect">
                <a:avLst>
                  <a:gd name="adj" fmla="val 29415"/>
                </a:avLst>
              </a:prstGeom>
              <a:solidFill>
                <a:srgbClr val="FFE79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FF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18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138</Words>
  <Application>Microsoft Macintosh PowerPoint</Application>
  <PresentationFormat>Widescreen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104</cp:revision>
  <dcterms:created xsi:type="dcterms:W3CDTF">2020-06-29T09:54:11Z</dcterms:created>
  <dcterms:modified xsi:type="dcterms:W3CDTF">2023-12-13T10:30:03Z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