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338_AE49EED6.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884" r:id="rId5"/>
    <p:sldId id="875" r:id="rId6"/>
    <p:sldId id="885" r:id="rId7"/>
    <p:sldId id="876" r:id="rId8"/>
    <p:sldId id="877" r:id="rId9"/>
    <p:sldId id="880" r:id="rId10"/>
    <p:sldId id="824" r:id="rId11"/>
    <p:sldId id="886" r:id="rId12"/>
    <p:sldId id="888" r:id="rId13"/>
    <p:sldId id="887" r:id="rId14"/>
    <p:sldId id="855" r:id="rId15"/>
    <p:sldId id="857" r:id="rId16"/>
    <p:sldId id="858" r:id="rId17"/>
    <p:sldId id="878" r:id="rId18"/>
    <p:sldId id="8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5BFB41-272C-90C8-BD4A-D9F80D6F8FE0}" name="Kevin Schneider" initials="KS" userId="S::schneider@nfdi4plants.org::70d779ca-316a-4b78-83b4-ebb8b1047f77" providerId="AD"/>
  <p188:author id="{7252A56E-B8B3-88EA-5BD2-7C44244B89E7}" name="Cristina Martins Rodrigues" initials="CMR" userId="Cristina Martins Rodrigues"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joern.usadel" initials="bj" lastIdx="29" clrIdx="0">
    <p:extLst>
      <p:ext uri="{19B8F6BF-5375-455C-9EA6-DF929625EA0E}">
        <p15:presenceInfo xmlns:p15="http://schemas.microsoft.com/office/powerpoint/2012/main" userId="S::bjoern.usadel_gmail.com#ext#@csb488.onmicrosoft.com::8f737865-c89e-45bf-8d0e-d5f925177d3d" providerId="AD"/>
      </p:ext>
    </p:extLst>
  </p:cmAuthor>
  <p:cmAuthor id="2" name="dsuchod" initials="ds" lastIdx="10" clrIdx="1">
    <p:extLst>
      <p:ext uri="{19B8F6BF-5375-455C-9EA6-DF929625EA0E}">
        <p15:presenceInfo xmlns:p15="http://schemas.microsoft.com/office/powerpoint/2012/main" userId="S::dsuchod_rz.uni-freiburg.de#ext#@csb488.onmicrosoft.com::9983768e-f601-45b9-88f1-11aabc05fd5d" providerId="AD"/>
      </p:ext>
    </p:extLst>
  </p:cmAuthor>
  <p:cmAuthor id="3" name="Jens Krüger" initials="JK" lastIdx="4" clrIdx="2">
    <p:extLst>
      <p:ext uri="{19B8F6BF-5375-455C-9EA6-DF929625EA0E}">
        <p15:presenceInfo xmlns:p15="http://schemas.microsoft.com/office/powerpoint/2012/main" userId="S::jens.krueger.hpcc_outlook.de#ext#@csb488.onmicrosoft.com::c4610508-795e-4661-a4d8-bc86e46dcf19" providerId="AD"/>
      </p:ext>
    </p:extLst>
  </p:cmAuthor>
  <p:cmAuthor id="4" name="Timo Mühlhaus" initials="TM" lastIdx="1" clrIdx="3">
    <p:extLst>
      <p:ext uri="{19B8F6BF-5375-455C-9EA6-DF929625EA0E}">
        <p15:presenceInfo xmlns:p15="http://schemas.microsoft.com/office/powerpoint/2012/main" userId="1b6b3aba618dada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95959"/>
    <a:srgbClr val="2D3E50"/>
    <a:srgbClr val="B4CE82"/>
    <a:srgbClr val="0BB5DD"/>
    <a:srgbClr val="AFABAB"/>
    <a:srgbClr val="000000"/>
    <a:srgbClr val="FFFFFF"/>
    <a:srgbClr val="1FC2A7"/>
    <a:srgbClr val="A0E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DE2757-7E31-B14C-A502-58D3057CD3D2}" v="380" dt="2023-08-31T09:21:29.170"/>
    <p1510:client id="{A4B21C45-79C0-4680-A15A-507E63845D75}" v="3586" dt="2023-09-02T18:15:5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o Mühlhaus" userId="c0cc8a1e-f758-40c5-896a-71172571ce20" providerId="ADAL" clId="{A4B21C45-79C0-4680-A15A-507E63845D75}"/>
    <pc:docChg chg="undo custSel addSld delSld modSld sldOrd">
      <pc:chgData name="Timo Mühlhaus" userId="c0cc8a1e-f758-40c5-896a-71172571ce20" providerId="ADAL" clId="{A4B21C45-79C0-4680-A15A-507E63845D75}" dt="2023-08-31T12:04:22.626" v="2550"/>
      <pc:docMkLst>
        <pc:docMk/>
      </pc:docMkLst>
      <pc:sldChg chg="del">
        <pc:chgData name="Timo Mühlhaus" userId="c0cc8a1e-f758-40c5-896a-71172571ce20" providerId="ADAL" clId="{A4B21C45-79C0-4680-A15A-507E63845D75}" dt="2023-08-31T09:08:55.624" v="2547" actId="47"/>
        <pc:sldMkLst>
          <pc:docMk/>
          <pc:sldMk cId="2745186109" sldId="256"/>
        </pc:sldMkLst>
      </pc:sldChg>
      <pc:sldChg chg="del">
        <pc:chgData name="Timo Mühlhaus" userId="c0cc8a1e-f758-40c5-896a-71172571ce20" providerId="ADAL" clId="{A4B21C45-79C0-4680-A15A-507E63845D75}" dt="2023-08-30T14:05:28.994" v="6" actId="47"/>
        <pc:sldMkLst>
          <pc:docMk/>
          <pc:sldMk cId="528965102" sldId="259"/>
        </pc:sldMkLst>
      </pc:sldChg>
      <pc:sldChg chg="addSp delSp modSp add del mod">
        <pc:chgData name="Timo Mühlhaus" userId="c0cc8a1e-f758-40c5-896a-71172571ce20" providerId="ADAL" clId="{A4B21C45-79C0-4680-A15A-507E63845D75}" dt="2023-08-31T08:30:46.751" v="2131" actId="47"/>
        <pc:sldMkLst>
          <pc:docMk/>
          <pc:sldMk cId="1982082959" sldId="520"/>
        </pc:sldMkLst>
        <pc:spChg chg="mod">
          <ac:chgData name="Timo Mühlhaus" userId="c0cc8a1e-f758-40c5-896a-71172571ce20" providerId="ADAL" clId="{A4B21C45-79C0-4680-A15A-507E63845D75}" dt="2023-08-30T20:24:10.143" v="90" actId="164"/>
          <ac:spMkLst>
            <pc:docMk/>
            <pc:sldMk cId="1982082959" sldId="520"/>
            <ac:spMk id="143" creationId="{6F7A3E9B-12B4-436D-8A65-D4AA80382C1F}"/>
          </ac:spMkLst>
        </pc:spChg>
        <pc:spChg chg="mod">
          <ac:chgData name="Timo Mühlhaus" userId="c0cc8a1e-f758-40c5-896a-71172571ce20" providerId="ADAL" clId="{A4B21C45-79C0-4680-A15A-507E63845D75}" dt="2023-08-30T20:24:10.143" v="90" actId="164"/>
          <ac:spMkLst>
            <pc:docMk/>
            <pc:sldMk cId="1982082959" sldId="520"/>
            <ac:spMk id="147" creationId="{F87C4774-D1B5-4D71-9640-4C8B98738E50}"/>
          </ac:spMkLst>
        </pc:spChg>
        <pc:spChg chg="mod">
          <ac:chgData name="Timo Mühlhaus" userId="c0cc8a1e-f758-40c5-896a-71172571ce20" providerId="ADAL" clId="{A4B21C45-79C0-4680-A15A-507E63845D75}" dt="2023-08-30T20:24:10.143" v="90" actId="164"/>
          <ac:spMkLst>
            <pc:docMk/>
            <pc:sldMk cId="1982082959" sldId="520"/>
            <ac:spMk id="167" creationId="{7393D389-8063-406F-932A-7B7B19A0385B}"/>
          </ac:spMkLst>
        </pc:spChg>
        <pc:spChg chg="mod">
          <ac:chgData name="Timo Mühlhaus" userId="c0cc8a1e-f758-40c5-896a-71172571ce20" providerId="ADAL" clId="{A4B21C45-79C0-4680-A15A-507E63845D75}" dt="2023-08-30T20:24:10.143" v="90" actId="164"/>
          <ac:spMkLst>
            <pc:docMk/>
            <pc:sldMk cId="1982082959" sldId="520"/>
            <ac:spMk id="172" creationId="{8B989F04-B080-458F-9457-13A12A8FA88D}"/>
          </ac:spMkLst>
        </pc:spChg>
        <pc:spChg chg="mod">
          <ac:chgData name="Timo Mühlhaus" userId="c0cc8a1e-f758-40c5-896a-71172571ce20" providerId="ADAL" clId="{A4B21C45-79C0-4680-A15A-507E63845D75}" dt="2023-08-30T20:24:10.143" v="90" actId="164"/>
          <ac:spMkLst>
            <pc:docMk/>
            <pc:sldMk cId="1982082959" sldId="520"/>
            <ac:spMk id="201" creationId="{91F75C68-FE7A-4074-B7EF-F9960829CCE3}"/>
          </ac:spMkLst>
        </pc:spChg>
        <pc:spChg chg="mod">
          <ac:chgData name="Timo Mühlhaus" userId="c0cc8a1e-f758-40c5-896a-71172571ce20" providerId="ADAL" clId="{A4B21C45-79C0-4680-A15A-507E63845D75}" dt="2023-08-30T20:24:10.143" v="90" actId="164"/>
          <ac:spMkLst>
            <pc:docMk/>
            <pc:sldMk cId="1982082959" sldId="520"/>
            <ac:spMk id="202" creationId="{92AF91F7-65F4-4AE6-9DFD-9834EB6ACCD1}"/>
          </ac:spMkLst>
        </pc:spChg>
        <pc:spChg chg="mod">
          <ac:chgData name="Timo Mühlhaus" userId="c0cc8a1e-f758-40c5-896a-71172571ce20" providerId="ADAL" clId="{A4B21C45-79C0-4680-A15A-507E63845D75}" dt="2023-08-30T20:24:10.143" v="90" actId="164"/>
          <ac:spMkLst>
            <pc:docMk/>
            <pc:sldMk cId="1982082959" sldId="520"/>
            <ac:spMk id="206" creationId="{89771F39-7A75-42EC-9BDC-CB60AD901D36}"/>
          </ac:spMkLst>
        </pc:spChg>
        <pc:spChg chg="mod">
          <ac:chgData name="Timo Mühlhaus" userId="c0cc8a1e-f758-40c5-896a-71172571ce20" providerId="ADAL" clId="{A4B21C45-79C0-4680-A15A-507E63845D75}" dt="2023-08-30T20:24:10.143" v="90" actId="164"/>
          <ac:spMkLst>
            <pc:docMk/>
            <pc:sldMk cId="1982082959" sldId="520"/>
            <ac:spMk id="210" creationId="{84918A0C-7768-49D3-9656-0EB802808D5D}"/>
          </ac:spMkLst>
        </pc:spChg>
        <pc:spChg chg="mod">
          <ac:chgData name="Timo Mühlhaus" userId="c0cc8a1e-f758-40c5-896a-71172571ce20" providerId="ADAL" clId="{A4B21C45-79C0-4680-A15A-507E63845D75}" dt="2023-08-30T20:24:10.143" v="90" actId="164"/>
          <ac:spMkLst>
            <pc:docMk/>
            <pc:sldMk cId="1982082959" sldId="520"/>
            <ac:spMk id="212" creationId="{C44AA6FA-120A-4539-A6EE-E94B21E4BF1F}"/>
          </ac:spMkLst>
        </pc:spChg>
        <pc:spChg chg="mod">
          <ac:chgData name="Timo Mühlhaus" userId="c0cc8a1e-f758-40c5-896a-71172571ce20" providerId="ADAL" clId="{A4B21C45-79C0-4680-A15A-507E63845D75}" dt="2023-08-30T20:24:10.143" v="90" actId="164"/>
          <ac:spMkLst>
            <pc:docMk/>
            <pc:sldMk cId="1982082959" sldId="520"/>
            <ac:spMk id="213" creationId="{49051BB3-A734-4822-BC17-E2486D817CB7}"/>
          </ac:spMkLst>
        </pc:spChg>
        <pc:spChg chg="mod">
          <ac:chgData name="Timo Mühlhaus" userId="c0cc8a1e-f758-40c5-896a-71172571ce20" providerId="ADAL" clId="{A4B21C45-79C0-4680-A15A-507E63845D75}" dt="2023-08-30T20:24:10.143" v="90" actId="164"/>
          <ac:spMkLst>
            <pc:docMk/>
            <pc:sldMk cId="1982082959" sldId="520"/>
            <ac:spMk id="222" creationId="{A08B9FE7-5959-4CEC-8E19-F711469FD04D}"/>
          </ac:spMkLst>
        </pc:spChg>
        <pc:spChg chg="mod">
          <ac:chgData name="Timo Mühlhaus" userId="c0cc8a1e-f758-40c5-896a-71172571ce20" providerId="ADAL" clId="{A4B21C45-79C0-4680-A15A-507E63845D75}" dt="2023-08-30T20:24:10.143" v="90" actId="164"/>
          <ac:spMkLst>
            <pc:docMk/>
            <pc:sldMk cId="1982082959" sldId="520"/>
            <ac:spMk id="231" creationId="{40C9B592-008A-42C5-9795-35FB9628BC65}"/>
          </ac:spMkLst>
        </pc:spChg>
        <pc:spChg chg="mod">
          <ac:chgData name="Timo Mühlhaus" userId="c0cc8a1e-f758-40c5-896a-71172571ce20" providerId="ADAL" clId="{A4B21C45-79C0-4680-A15A-507E63845D75}" dt="2023-08-30T20:24:10.143" v="90" actId="164"/>
          <ac:spMkLst>
            <pc:docMk/>
            <pc:sldMk cId="1982082959" sldId="520"/>
            <ac:spMk id="232" creationId="{9D5EF32F-2A31-42A9-A2F7-38286B6E8BCC}"/>
          </ac:spMkLst>
        </pc:spChg>
        <pc:spChg chg="mod">
          <ac:chgData name="Timo Mühlhaus" userId="c0cc8a1e-f758-40c5-896a-71172571ce20" providerId="ADAL" clId="{A4B21C45-79C0-4680-A15A-507E63845D75}" dt="2023-08-30T20:24:10.143" v="90" actId="164"/>
          <ac:spMkLst>
            <pc:docMk/>
            <pc:sldMk cId="1982082959" sldId="520"/>
            <ac:spMk id="237" creationId="{3C277060-DF73-4CA1-AA17-89BB8056241C}"/>
          </ac:spMkLst>
        </pc:spChg>
        <pc:spChg chg="mod">
          <ac:chgData name="Timo Mühlhaus" userId="c0cc8a1e-f758-40c5-896a-71172571ce20" providerId="ADAL" clId="{A4B21C45-79C0-4680-A15A-507E63845D75}" dt="2023-08-30T20:24:10.143" v="90" actId="164"/>
          <ac:spMkLst>
            <pc:docMk/>
            <pc:sldMk cId="1982082959" sldId="520"/>
            <ac:spMk id="296" creationId="{D2FCEFDC-B9AE-44C1-96D3-AEB3DD1B5F75}"/>
          </ac:spMkLst>
        </pc:spChg>
        <pc:spChg chg="mod">
          <ac:chgData name="Timo Mühlhaus" userId="c0cc8a1e-f758-40c5-896a-71172571ce20" providerId="ADAL" clId="{A4B21C45-79C0-4680-A15A-507E63845D75}" dt="2023-08-30T20:24:10.143" v="90" actId="164"/>
          <ac:spMkLst>
            <pc:docMk/>
            <pc:sldMk cId="1982082959" sldId="520"/>
            <ac:spMk id="299" creationId="{F9F44DE8-F8FA-4BB6-9883-C633FD66D8C1}"/>
          </ac:spMkLst>
        </pc:spChg>
        <pc:spChg chg="del">
          <ac:chgData name="Timo Mühlhaus" userId="c0cc8a1e-f758-40c5-896a-71172571ce20" providerId="ADAL" clId="{A4B21C45-79C0-4680-A15A-507E63845D75}" dt="2023-08-30T20:23:29.701" v="85" actId="478"/>
          <ac:spMkLst>
            <pc:docMk/>
            <pc:sldMk cId="1982082959" sldId="520"/>
            <ac:spMk id="348" creationId="{D612D18C-7DA3-4480-A529-D75E36741614}"/>
          </ac:spMkLst>
        </pc:spChg>
        <pc:spChg chg="mod">
          <ac:chgData name="Timo Mühlhaus" userId="c0cc8a1e-f758-40c5-896a-71172571ce20" providerId="ADAL" clId="{A4B21C45-79C0-4680-A15A-507E63845D75}" dt="2023-08-30T20:24:10.143" v="90" actId="164"/>
          <ac:spMkLst>
            <pc:docMk/>
            <pc:sldMk cId="1982082959" sldId="520"/>
            <ac:spMk id="349" creationId="{87CFBE15-F807-4640-8404-B94FDC0E56C2}"/>
          </ac:spMkLst>
        </pc:spChg>
        <pc:spChg chg="del">
          <ac:chgData name="Timo Mühlhaus" userId="c0cc8a1e-f758-40c5-896a-71172571ce20" providerId="ADAL" clId="{A4B21C45-79C0-4680-A15A-507E63845D75}" dt="2023-08-30T20:23:56.220" v="88" actId="478"/>
          <ac:spMkLst>
            <pc:docMk/>
            <pc:sldMk cId="1982082959" sldId="520"/>
            <ac:spMk id="361" creationId="{997F27CD-1C7C-44C9-A576-2598BE531584}"/>
          </ac:spMkLst>
        </pc:spChg>
        <pc:grpChg chg="mod">
          <ac:chgData name="Timo Mühlhaus" userId="c0cc8a1e-f758-40c5-896a-71172571ce20" providerId="ADAL" clId="{A4B21C45-79C0-4680-A15A-507E63845D75}" dt="2023-08-30T20:24:10.143" v="90" actId="164"/>
          <ac:grpSpMkLst>
            <pc:docMk/>
            <pc:sldMk cId="1982082959" sldId="520"/>
            <ac:grpSpMk id="2" creationId="{1931DC79-DC9C-4FED-A496-9A35AC49C3FF}"/>
          </ac:grpSpMkLst>
        </pc:grpChg>
        <pc:grpChg chg="mod">
          <ac:chgData name="Timo Mühlhaus" userId="c0cc8a1e-f758-40c5-896a-71172571ce20" providerId="ADAL" clId="{A4B21C45-79C0-4680-A15A-507E63845D75}" dt="2023-08-30T20:24:10.143" v="90" actId="164"/>
          <ac:grpSpMkLst>
            <pc:docMk/>
            <pc:sldMk cId="1982082959" sldId="520"/>
            <ac:grpSpMk id="3" creationId="{EC824A7E-2CBC-4A8B-9CA5-A3D6D63BD52D}"/>
          </ac:grpSpMkLst>
        </pc:grpChg>
        <pc:grpChg chg="add mod">
          <ac:chgData name="Timo Mühlhaus" userId="c0cc8a1e-f758-40c5-896a-71172571ce20" providerId="ADAL" clId="{A4B21C45-79C0-4680-A15A-507E63845D75}" dt="2023-08-30T20:24:10.143" v="90" actId="164"/>
          <ac:grpSpMkLst>
            <pc:docMk/>
            <pc:sldMk cId="1982082959" sldId="520"/>
            <ac:grpSpMk id="4" creationId="{752699EB-8228-49E8-CB7F-8BF44FC14C34}"/>
          </ac:grpSpMkLst>
        </pc:grpChg>
        <pc:grpChg chg="mod">
          <ac:chgData name="Timo Mühlhaus" userId="c0cc8a1e-f758-40c5-896a-71172571ce20" providerId="ADAL" clId="{A4B21C45-79C0-4680-A15A-507E63845D75}" dt="2023-08-30T20:24:10.143" v="90" actId="164"/>
          <ac:grpSpMkLst>
            <pc:docMk/>
            <pc:sldMk cId="1982082959" sldId="520"/>
            <ac:grpSpMk id="8" creationId="{7A5B5580-37D0-46FB-BE43-28BE6CD752B7}"/>
          </ac:grpSpMkLst>
        </pc:grpChg>
        <pc:grpChg chg="mod">
          <ac:chgData name="Timo Mühlhaus" userId="c0cc8a1e-f758-40c5-896a-71172571ce20" providerId="ADAL" clId="{A4B21C45-79C0-4680-A15A-507E63845D75}" dt="2023-08-30T20:24:10.143" v="90" actId="164"/>
          <ac:grpSpMkLst>
            <pc:docMk/>
            <pc:sldMk cId="1982082959" sldId="520"/>
            <ac:grpSpMk id="11" creationId="{3C168B02-2B2F-4D6D-B7FE-D2445D368D11}"/>
          </ac:grpSpMkLst>
        </pc:grpChg>
        <pc:grpChg chg="del">
          <ac:chgData name="Timo Mühlhaus" userId="c0cc8a1e-f758-40c5-896a-71172571ce20" providerId="ADAL" clId="{A4B21C45-79C0-4680-A15A-507E63845D75}" dt="2023-08-30T20:23:35.451" v="86" actId="478"/>
          <ac:grpSpMkLst>
            <pc:docMk/>
            <pc:sldMk cId="1982082959" sldId="520"/>
            <ac:grpSpMk id="20" creationId="{A6C6029E-4B12-4146-A65C-44BD3E8E2434}"/>
          </ac:grpSpMkLst>
        </pc:grpChg>
        <pc:grpChg chg="mod">
          <ac:chgData name="Timo Mühlhaus" userId="c0cc8a1e-f758-40c5-896a-71172571ce20" providerId="ADAL" clId="{A4B21C45-79C0-4680-A15A-507E63845D75}" dt="2023-08-30T20:24:10.143" v="90" actId="164"/>
          <ac:grpSpMkLst>
            <pc:docMk/>
            <pc:sldMk cId="1982082959" sldId="520"/>
            <ac:grpSpMk id="148" creationId="{EB902BF0-4812-404C-A073-693181DB88DE}"/>
          </ac:grpSpMkLst>
        </pc:grpChg>
        <pc:grpChg chg="mod">
          <ac:chgData name="Timo Mühlhaus" userId="c0cc8a1e-f758-40c5-896a-71172571ce20" providerId="ADAL" clId="{A4B21C45-79C0-4680-A15A-507E63845D75}" dt="2023-08-30T20:24:10.143" v="90" actId="164"/>
          <ac:grpSpMkLst>
            <pc:docMk/>
            <pc:sldMk cId="1982082959" sldId="520"/>
            <ac:grpSpMk id="170" creationId="{1783EC62-1858-4ABE-8DC3-BF7D0EDB21C4}"/>
          </ac:grpSpMkLst>
        </pc:grpChg>
        <pc:grpChg chg="mod">
          <ac:chgData name="Timo Mühlhaus" userId="c0cc8a1e-f758-40c5-896a-71172571ce20" providerId="ADAL" clId="{A4B21C45-79C0-4680-A15A-507E63845D75}" dt="2023-08-30T20:24:10.143" v="90" actId="164"/>
          <ac:grpSpMkLst>
            <pc:docMk/>
            <pc:sldMk cId="1982082959" sldId="520"/>
            <ac:grpSpMk id="189" creationId="{664EBE01-6BB1-4692-8B49-AF335F874CBB}"/>
          </ac:grpSpMkLst>
        </pc:grpChg>
        <pc:grpChg chg="mod">
          <ac:chgData name="Timo Mühlhaus" userId="c0cc8a1e-f758-40c5-896a-71172571ce20" providerId="ADAL" clId="{A4B21C45-79C0-4680-A15A-507E63845D75}" dt="2023-08-30T20:24:10.143" v="90" actId="164"/>
          <ac:grpSpMkLst>
            <pc:docMk/>
            <pc:sldMk cId="1982082959" sldId="520"/>
            <ac:grpSpMk id="194" creationId="{80855DA4-5502-4A01-8BB6-F52D7A78BA58}"/>
          </ac:grpSpMkLst>
        </pc:grpChg>
        <pc:grpChg chg="mod">
          <ac:chgData name="Timo Mühlhaus" userId="c0cc8a1e-f758-40c5-896a-71172571ce20" providerId="ADAL" clId="{A4B21C45-79C0-4680-A15A-507E63845D75}" dt="2023-08-30T20:24:10.143" v="90" actId="164"/>
          <ac:grpSpMkLst>
            <pc:docMk/>
            <pc:sldMk cId="1982082959" sldId="520"/>
            <ac:grpSpMk id="207" creationId="{E844CDC5-5A7F-4735-8F8B-3D50F4151845}"/>
          </ac:grpSpMkLst>
        </pc:grpChg>
        <pc:grpChg chg="mod">
          <ac:chgData name="Timo Mühlhaus" userId="c0cc8a1e-f758-40c5-896a-71172571ce20" providerId="ADAL" clId="{A4B21C45-79C0-4680-A15A-507E63845D75}" dt="2023-08-30T20:24:10.143" v="90" actId="164"/>
          <ac:grpSpMkLst>
            <pc:docMk/>
            <pc:sldMk cId="1982082959" sldId="520"/>
            <ac:grpSpMk id="209" creationId="{17B1128E-81D5-4ACE-BFBF-1DE82C9BC820}"/>
          </ac:grpSpMkLst>
        </pc:grpChg>
        <pc:grpChg chg="mod">
          <ac:chgData name="Timo Mühlhaus" userId="c0cc8a1e-f758-40c5-896a-71172571ce20" providerId="ADAL" clId="{A4B21C45-79C0-4680-A15A-507E63845D75}" dt="2023-08-30T20:24:10.143" v="90" actId="164"/>
          <ac:grpSpMkLst>
            <pc:docMk/>
            <pc:sldMk cId="1982082959" sldId="520"/>
            <ac:grpSpMk id="215" creationId="{ED5A2DBC-F1D6-41D3-85DC-C4927DE470F4}"/>
          </ac:grpSpMkLst>
        </pc:grpChg>
        <pc:grpChg chg="mod">
          <ac:chgData name="Timo Mühlhaus" userId="c0cc8a1e-f758-40c5-896a-71172571ce20" providerId="ADAL" clId="{A4B21C45-79C0-4680-A15A-507E63845D75}" dt="2023-08-30T20:24:10.143" v="90" actId="164"/>
          <ac:grpSpMkLst>
            <pc:docMk/>
            <pc:sldMk cId="1982082959" sldId="520"/>
            <ac:grpSpMk id="216" creationId="{69B1C425-BB55-401C-AECE-E0092AF47F2D}"/>
          </ac:grpSpMkLst>
        </pc:grpChg>
        <pc:grpChg chg="mod">
          <ac:chgData name="Timo Mühlhaus" userId="c0cc8a1e-f758-40c5-896a-71172571ce20" providerId="ADAL" clId="{A4B21C45-79C0-4680-A15A-507E63845D75}" dt="2023-08-30T20:24:10.143" v="90" actId="164"/>
          <ac:grpSpMkLst>
            <pc:docMk/>
            <pc:sldMk cId="1982082959" sldId="520"/>
            <ac:grpSpMk id="224" creationId="{1FC3F644-8C67-4CCB-8C53-643F1FD1B7F7}"/>
          </ac:grpSpMkLst>
        </pc:grpChg>
        <pc:grpChg chg="mod">
          <ac:chgData name="Timo Mühlhaus" userId="c0cc8a1e-f758-40c5-896a-71172571ce20" providerId="ADAL" clId="{A4B21C45-79C0-4680-A15A-507E63845D75}" dt="2023-08-30T20:24:10.143" v="90" actId="164"/>
          <ac:grpSpMkLst>
            <pc:docMk/>
            <pc:sldMk cId="1982082959" sldId="520"/>
            <ac:grpSpMk id="225" creationId="{9599107A-A4CD-40E0-A286-5C5E0E066AAB}"/>
          </ac:grpSpMkLst>
        </pc:grpChg>
        <pc:grpChg chg="mod">
          <ac:chgData name="Timo Mühlhaus" userId="c0cc8a1e-f758-40c5-896a-71172571ce20" providerId="ADAL" clId="{A4B21C45-79C0-4680-A15A-507E63845D75}" dt="2023-08-30T20:24:10.143" v="90" actId="164"/>
          <ac:grpSpMkLst>
            <pc:docMk/>
            <pc:sldMk cId="1982082959" sldId="520"/>
            <ac:grpSpMk id="230" creationId="{A20D1B2C-D462-474D-9C7D-D300DC61827F}"/>
          </ac:grpSpMkLst>
        </pc:grpChg>
        <pc:grpChg chg="mod topLvl">
          <ac:chgData name="Timo Mühlhaus" userId="c0cc8a1e-f758-40c5-896a-71172571ce20" providerId="ADAL" clId="{A4B21C45-79C0-4680-A15A-507E63845D75}" dt="2023-08-30T20:24:10.143" v="90" actId="164"/>
          <ac:grpSpMkLst>
            <pc:docMk/>
            <pc:sldMk cId="1982082959" sldId="520"/>
            <ac:grpSpMk id="233" creationId="{F719B3B1-B4B4-4966-A3AD-DE05FF5E38EE}"/>
          </ac:grpSpMkLst>
        </pc:grpChg>
        <pc:grpChg chg="mod">
          <ac:chgData name="Timo Mühlhaus" userId="c0cc8a1e-f758-40c5-896a-71172571ce20" providerId="ADAL" clId="{A4B21C45-79C0-4680-A15A-507E63845D75}" dt="2023-08-30T20:24:10.143" v="90" actId="164"/>
          <ac:grpSpMkLst>
            <pc:docMk/>
            <pc:sldMk cId="1982082959" sldId="520"/>
            <ac:grpSpMk id="235" creationId="{58879863-05B2-4032-97F8-560320CC26E3}"/>
          </ac:grpSpMkLst>
        </pc:grpChg>
        <pc:grpChg chg="mod">
          <ac:chgData name="Timo Mühlhaus" userId="c0cc8a1e-f758-40c5-896a-71172571ce20" providerId="ADAL" clId="{A4B21C45-79C0-4680-A15A-507E63845D75}" dt="2023-08-30T20:24:10.143" v="90" actId="164"/>
          <ac:grpSpMkLst>
            <pc:docMk/>
            <pc:sldMk cId="1982082959" sldId="520"/>
            <ac:grpSpMk id="236" creationId="{996B5E75-CC90-4B76-B0D4-91CA9EA86844}"/>
          </ac:grpSpMkLst>
        </pc:grpChg>
        <pc:grpChg chg="mod">
          <ac:chgData name="Timo Mühlhaus" userId="c0cc8a1e-f758-40c5-896a-71172571ce20" providerId="ADAL" clId="{A4B21C45-79C0-4680-A15A-507E63845D75}" dt="2023-08-30T20:24:10.143" v="90" actId="164"/>
          <ac:grpSpMkLst>
            <pc:docMk/>
            <pc:sldMk cId="1982082959" sldId="520"/>
            <ac:grpSpMk id="295" creationId="{676A5991-E5CB-4E6F-9C8C-0DB6EFBC313C}"/>
          </ac:grpSpMkLst>
        </pc:grpChg>
        <pc:grpChg chg="mod">
          <ac:chgData name="Timo Mühlhaus" userId="c0cc8a1e-f758-40c5-896a-71172571ce20" providerId="ADAL" clId="{A4B21C45-79C0-4680-A15A-507E63845D75}" dt="2023-08-30T20:24:10.143" v="90" actId="164"/>
          <ac:grpSpMkLst>
            <pc:docMk/>
            <pc:sldMk cId="1982082959" sldId="520"/>
            <ac:grpSpMk id="322" creationId="{951569D9-34D9-4D97-9182-B5D49541C13F}"/>
          </ac:grpSpMkLst>
        </pc:grpChg>
        <pc:picChg chg="mod">
          <ac:chgData name="Timo Mühlhaus" userId="c0cc8a1e-f758-40c5-896a-71172571ce20" providerId="ADAL" clId="{A4B21C45-79C0-4680-A15A-507E63845D75}" dt="2023-08-30T20:24:10.143" v="90" actId="164"/>
          <ac:picMkLst>
            <pc:docMk/>
            <pc:sldMk cId="1982082959" sldId="520"/>
            <ac:picMk id="146" creationId="{7BA465F5-6273-4076-A62D-A8E4D2C9D880}"/>
          </ac:picMkLst>
        </pc:picChg>
        <pc:picChg chg="mod">
          <ac:chgData name="Timo Mühlhaus" userId="c0cc8a1e-f758-40c5-896a-71172571ce20" providerId="ADAL" clId="{A4B21C45-79C0-4680-A15A-507E63845D75}" dt="2023-08-30T20:24:10.143" v="90" actId="164"/>
          <ac:picMkLst>
            <pc:docMk/>
            <pc:sldMk cId="1982082959" sldId="520"/>
            <ac:picMk id="203" creationId="{FE70C653-FB48-4831-91EE-DA1210840550}"/>
          </ac:picMkLst>
        </pc:picChg>
        <pc:picChg chg="mod">
          <ac:chgData name="Timo Mühlhaus" userId="c0cc8a1e-f758-40c5-896a-71172571ce20" providerId="ADAL" clId="{A4B21C45-79C0-4680-A15A-507E63845D75}" dt="2023-08-30T20:24:10.143" v="90" actId="164"/>
          <ac:picMkLst>
            <pc:docMk/>
            <pc:sldMk cId="1982082959" sldId="520"/>
            <ac:picMk id="211" creationId="{1E58DF32-CAC7-4327-BAA3-5FA210478065}"/>
          </ac:picMkLst>
        </pc:picChg>
        <pc:picChg chg="mod">
          <ac:chgData name="Timo Mühlhaus" userId="c0cc8a1e-f758-40c5-896a-71172571ce20" providerId="ADAL" clId="{A4B21C45-79C0-4680-A15A-507E63845D75}" dt="2023-08-30T20:24:10.143" v="90" actId="164"/>
          <ac:picMkLst>
            <pc:docMk/>
            <pc:sldMk cId="1982082959" sldId="520"/>
            <ac:picMk id="217" creationId="{7D0CB1AC-8CB8-4296-8DDC-B535AF05DFC9}"/>
          </ac:picMkLst>
        </pc:picChg>
        <pc:picChg chg="mod">
          <ac:chgData name="Timo Mühlhaus" userId="c0cc8a1e-f758-40c5-896a-71172571ce20" providerId="ADAL" clId="{A4B21C45-79C0-4680-A15A-507E63845D75}" dt="2023-08-30T20:24:10.143" v="90" actId="164"/>
          <ac:picMkLst>
            <pc:docMk/>
            <pc:sldMk cId="1982082959" sldId="520"/>
            <ac:picMk id="221" creationId="{36797373-1CFD-431E-AE0B-85D939D8B2C8}"/>
          </ac:picMkLst>
        </pc:picChg>
        <pc:picChg chg="mod">
          <ac:chgData name="Timo Mühlhaus" userId="c0cc8a1e-f758-40c5-896a-71172571ce20" providerId="ADAL" clId="{A4B21C45-79C0-4680-A15A-507E63845D75}" dt="2023-08-30T20:24:10.143" v="90" actId="164"/>
          <ac:picMkLst>
            <pc:docMk/>
            <pc:sldMk cId="1982082959" sldId="520"/>
            <ac:picMk id="228" creationId="{AC22EB0B-5329-4589-9267-7381006B1724}"/>
          </ac:picMkLst>
        </pc:picChg>
        <pc:picChg chg="mod">
          <ac:chgData name="Timo Mühlhaus" userId="c0cc8a1e-f758-40c5-896a-71172571ce20" providerId="ADAL" clId="{A4B21C45-79C0-4680-A15A-507E63845D75}" dt="2023-08-30T20:24:10.143" v="90" actId="164"/>
          <ac:picMkLst>
            <pc:docMk/>
            <pc:sldMk cId="1982082959" sldId="520"/>
            <ac:picMk id="317" creationId="{331F1DE2-44BA-4914-855A-57F5EF8990C6}"/>
          </ac:picMkLst>
        </pc:picChg>
        <pc:picChg chg="mod">
          <ac:chgData name="Timo Mühlhaus" userId="c0cc8a1e-f758-40c5-896a-71172571ce20" providerId="ADAL" clId="{A4B21C45-79C0-4680-A15A-507E63845D75}" dt="2023-08-30T20:24:10.143" v="90" actId="164"/>
          <ac:picMkLst>
            <pc:docMk/>
            <pc:sldMk cId="1982082959" sldId="520"/>
            <ac:picMk id="321" creationId="{91832A4D-0C78-457B-9C74-15D17D6E4DB7}"/>
          </ac:picMkLst>
        </pc:picChg>
        <pc:picChg chg="del">
          <ac:chgData name="Timo Mühlhaus" userId="c0cc8a1e-f758-40c5-896a-71172571ce20" providerId="ADAL" clId="{A4B21C45-79C0-4680-A15A-507E63845D75}" dt="2023-08-30T20:23:59.060" v="89" actId="478"/>
          <ac:picMkLst>
            <pc:docMk/>
            <pc:sldMk cId="1982082959" sldId="520"/>
            <ac:picMk id="341" creationId="{3DEF3FC4-F63A-457A-B424-CE6F0F66B64A}"/>
          </ac:picMkLst>
        </pc:picChg>
        <pc:cxnChg chg="del">
          <ac:chgData name="Timo Mühlhaus" userId="c0cc8a1e-f758-40c5-896a-71172571ce20" providerId="ADAL" clId="{A4B21C45-79C0-4680-A15A-507E63845D75}" dt="2023-08-30T20:23:25.143" v="84" actId="478"/>
          <ac:cxnSpMkLst>
            <pc:docMk/>
            <pc:sldMk cId="1982082959" sldId="520"/>
            <ac:cxnSpMk id="29" creationId="{B09DA0C2-ACBE-4C10-94BF-B7476D9B2389}"/>
          </ac:cxnSpMkLst>
        </pc:cxnChg>
        <pc:cxnChg chg="mod">
          <ac:chgData name="Timo Mühlhaus" userId="c0cc8a1e-f758-40c5-896a-71172571ce20" providerId="ADAL" clId="{A4B21C45-79C0-4680-A15A-507E63845D75}" dt="2023-08-30T20:24:10.143" v="90" actId="164"/>
          <ac:cxnSpMkLst>
            <pc:docMk/>
            <pc:sldMk cId="1982082959" sldId="520"/>
            <ac:cxnSpMk id="142" creationId="{A8AE63EC-8301-4C50-B72E-5DF06830ABFB}"/>
          </ac:cxnSpMkLst>
        </pc:cxnChg>
        <pc:cxnChg chg="del">
          <ac:chgData name="Timo Mühlhaus" userId="c0cc8a1e-f758-40c5-896a-71172571ce20" providerId="ADAL" clId="{A4B21C45-79C0-4680-A15A-507E63845D75}" dt="2023-08-30T20:23:42.333" v="87" actId="478"/>
          <ac:cxnSpMkLst>
            <pc:docMk/>
            <pc:sldMk cId="1982082959" sldId="520"/>
            <ac:cxnSpMk id="205" creationId="{66B1E6DB-DD8E-4E20-8AAE-A6AD70452323}"/>
          </ac:cxnSpMkLst>
        </pc:cxnChg>
        <pc:cxnChg chg="mod">
          <ac:chgData name="Timo Mühlhaus" userId="c0cc8a1e-f758-40c5-896a-71172571ce20" providerId="ADAL" clId="{A4B21C45-79C0-4680-A15A-507E63845D75}" dt="2023-08-30T20:24:10.143" v="90" actId="164"/>
          <ac:cxnSpMkLst>
            <pc:docMk/>
            <pc:sldMk cId="1982082959" sldId="520"/>
            <ac:cxnSpMk id="218" creationId="{2DB52A73-0056-4B15-841A-DDA21A1C7AD0}"/>
          </ac:cxnSpMkLst>
        </pc:cxnChg>
        <pc:cxnChg chg="mod">
          <ac:chgData name="Timo Mühlhaus" userId="c0cc8a1e-f758-40c5-896a-71172571ce20" providerId="ADAL" clId="{A4B21C45-79C0-4680-A15A-507E63845D75}" dt="2023-08-30T20:24:10.143" v="90" actId="164"/>
          <ac:cxnSpMkLst>
            <pc:docMk/>
            <pc:sldMk cId="1982082959" sldId="520"/>
            <ac:cxnSpMk id="219" creationId="{B22F719A-3E02-4D5F-B42F-997628E1D555}"/>
          </ac:cxnSpMkLst>
        </pc:cxnChg>
        <pc:cxnChg chg="mod">
          <ac:chgData name="Timo Mühlhaus" userId="c0cc8a1e-f758-40c5-896a-71172571ce20" providerId="ADAL" clId="{A4B21C45-79C0-4680-A15A-507E63845D75}" dt="2023-08-30T20:24:10.143" v="90" actId="164"/>
          <ac:cxnSpMkLst>
            <pc:docMk/>
            <pc:sldMk cId="1982082959" sldId="520"/>
            <ac:cxnSpMk id="220" creationId="{D638F551-FDA9-4C50-88F1-1A373A3C272E}"/>
          </ac:cxnSpMkLst>
        </pc:cxnChg>
        <pc:cxnChg chg="mod">
          <ac:chgData name="Timo Mühlhaus" userId="c0cc8a1e-f758-40c5-896a-71172571ce20" providerId="ADAL" clId="{A4B21C45-79C0-4680-A15A-507E63845D75}" dt="2023-08-30T20:24:10.143" v="90" actId="164"/>
          <ac:cxnSpMkLst>
            <pc:docMk/>
            <pc:sldMk cId="1982082959" sldId="520"/>
            <ac:cxnSpMk id="270" creationId="{F0D07BC2-0F3A-4B36-BE5D-598DBD7CA91D}"/>
          </ac:cxnSpMkLst>
        </pc:cxnChg>
        <pc:cxnChg chg="mod">
          <ac:chgData name="Timo Mühlhaus" userId="c0cc8a1e-f758-40c5-896a-71172571ce20" providerId="ADAL" clId="{A4B21C45-79C0-4680-A15A-507E63845D75}" dt="2023-08-30T20:24:10.143" v="90" actId="164"/>
          <ac:cxnSpMkLst>
            <pc:docMk/>
            <pc:sldMk cId="1982082959" sldId="520"/>
            <ac:cxnSpMk id="271" creationId="{57E43B27-0F20-43B5-84FF-BAE66E04EBA5}"/>
          </ac:cxnSpMkLst>
        </pc:cxnChg>
        <pc:cxnChg chg="mod">
          <ac:chgData name="Timo Mühlhaus" userId="c0cc8a1e-f758-40c5-896a-71172571ce20" providerId="ADAL" clId="{A4B21C45-79C0-4680-A15A-507E63845D75}" dt="2023-08-30T20:24:10.143" v="90" actId="164"/>
          <ac:cxnSpMkLst>
            <pc:docMk/>
            <pc:sldMk cId="1982082959" sldId="520"/>
            <ac:cxnSpMk id="272" creationId="{DAC3C621-335A-47BF-BFE3-0075F9102823}"/>
          </ac:cxnSpMkLst>
        </pc:cxnChg>
        <pc:cxnChg chg="mod">
          <ac:chgData name="Timo Mühlhaus" userId="c0cc8a1e-f758-40c5-896a-71172571ce20" providerId="ADAL" clId="{A4B21C45-79C0-4680-A15A-507E63845D75}" dt="2023-08-30T20:24:10.143" v="90" actId="164"/>
          <ac:cxnSpMkLst>
            <pc:docMk/>
            <pc:sldMk cId="1982082959" sldId="520"/>
            <ac:cxnSpMk id="273" creationId="{06A4F4CA-7E8C-4FA3-A824-869CABC1DACD}"/>
          </ac:cxnSpMkLst>
        </pc:cxnChg>
        <pc:cxnChg chg="del topLvl">
          <ac:chgData name="Timo Mühlhaus" userId="c0cc8a1e-f758-40c5-896a-71172571ce20" providerId="ADAL" clId="{A4B21C45-79C0-4680-A15A-507E63845D75}" dt="2023-08-30T20:23:35.451" v="86" actId="478"/>
          <ac:cxnSpMkLst>
            <pc:docMk/>
            <pc:sldMk cId="1982082959" sldId="520"/>
            <ac:cxnSpMk id="297" creationId="{ED9C2E5F-5C13-4182-A77F-32F4000679A9}"/>
          </ac:cxnSpMkLst>
        </pc:cxnChg>
        <pc:cxnChg chg="mod">
          <ac:chgData name="Timo Mühlhaus" userId="c0cc8a1e-f758-40c5-896a-71172571ce20" providerId="ADAL" clId="{A4B21C45-79C0-4680-A15A-507E63845D75}" dt="2023-08-30T20:24:10.143" v="90" actId="164"/>
          <ac:cxnSpMkLst>
            <pc:docMk/>
            <pc:sldMk cId="1982082959" sldId="520"/>
            <ac:cxnSpMk id="331" creationId="{0689DC6D-F308-417E-A961-50C80E2F5183}"/>
          </ac:cxnSpMkLst>
        </pc:cxnChg>
        <pc:cxnChg chg="mod">
          <ac:chgData name="Timo Mühlhaus" userId="c0cc8a1e-f758-40c5-896a-71172571ce20" providerId="ADAL" clId="{A4B21C45-79C0-4680-A15A-507E63845D75}" dt="2023-08-30T20:24:10.143" v="90" actId="164"/>
          <ac:cxnSpMkLst>
            <pc:docMk/>
            <pc:sldMk cId="1982082959" sldId="520"/>
            <ac:cxnSpMk id="332" creationId="{6D5CEA83-CD2F-417C-B9D6-399376A42BA9}"/>
          </ac:cxnSpMkLst>
        </pc:cxnChg>
        <pc:cxnChg chg="mod">
          <ac:chgData name="Timo Mühlhaus" userId="c0cc8a1e-f758-40c5-896a-71172571ce20" providerId="ADAL" clId="{A4B21C45-79C0-4680-A15A-507E63845D75}" dt="2023-08-30T20:24:10.143" v="90" actId="164"/>
          <ac:cxnSpMkLst>
            <pc:docMk/>
            <pc:sldMk cId="1982082959" sldId="520"/>
            <ac:cxnSpMk id="333" creationId="{A4ED2F46-C136-4C62-A7B6-BB78EB067289}"/>
          </ac:cxnSpMkLst>
        </pc:cxnChg>
        <pc:cxnChg chg="mod">
          <ac:chgData name="Timo Mühlhaus" userId="c0cc8a1e-f758-40c5-896a-71172571ce20" providerId="ADAL" clId="{A4B21C45-79C0-4680-A15A-507E63845D75}" dt="2023-08-30T20:24:10.143" v="90" actId="164"/>
          <ac:cxnSpMkLst>
            <pc:docMk/>
            <pc:sldMk cId="1982082959" sldId="520"/>
            <ac:cxnSpMk id="340" creationId="{668226BE-C087-4959-8769-7D0D31A44795}"/>
          </ac:cxnSpMkLst>
        </pc:cxnChg>
        <pc:cxnChg chg="mod">
          <ac:chgData name="Timo Mühlhaus" userId="c0cc8a1e-f758-40c5-896a-71172571ce20" providerId="ADAL" clId="{A4B21C45-79C0-4680-A15A-507E63845D75}" dt="2023-08-30T20:24:10.143" v="90" actId="164"/>
          <ac:cxnSpMkLst>
            <pc:docMk/>
            <pc:sldMk cId="1982082959" sldId="520"/>
            <ac:cxnSpMk id="380" creationId="{A1CD5C6F-E641-43E4-857D-457F19F93516}"/>
          </ac:cxnSpMkLst>
        </pc:cxnChg>
        <pc:cxnChg chg="mod">
          <ac:chgData name="Timo Mühlhaus" userId="c0cc8a1e-f758-40c5-896a-71172571ce20" providerId="ADAL" clId="{A4B21C45-79C0-4680-A15A-507E63845D75}" dt="2023-08-30T20:24:10.143" v="90" actId="164"/>
          <ac:cxnSpMkLst>
            <pc:docMk/>
            <pc:sldMk cId="1982082959" sldId="520"/>
            <ac:cxnSpMk id="381" creationId="{AF11847F-6519-4CA4-8641-D377BAC2D31D}"/>
          </ac:cxnSpMkLst>
        </pc:cxnChg>
      </pc:sldChg>
      <pc:sldChg chg="add del modNotesTx">
        <pc:chgData name="Timo Mühlhaus" userId="c0cc8a1e-f758-40c5-896a-71172571ce20" providerId="ADAL" clId="{A4B21C45-79C0-4680-A15A-507E63845D75}" dt="2023-08-31T08:30:49.237" v="2132" actId="47"/>
        <pc:sldMkLst>
          <pc:docMk/>
          <pc:sldMk cId="1262986750" sldId="636"/>
        </pc:sldMkLst>
      </pc:sldChg>
      <pc:sldChg chg="add del">
        <pc:chgData name="Timo Mühlhaus" userId="c0cc8a1e-f758-40c5-896a-71172571ce20" providerId="ADAL" clId="{A4B21C45-79C0-4680-A15A-507E63845D75}" dt="2023-08-31T09:08:55.624" v="2547" actId="47"/>
        <pc:sldMkLst>
          <pc:docMk/>
          <pc:sldMk cId="1934606769" sldId="782"/>
        </pc:sldMkLst>
      </pc:sldChg>
      <pc:sldChg chg="add del">
        <pc:chgData name="Timo Mühlhaus" userId="c0cc8a1e-f758-40c5-896a-71172571ce20" providerId="ADAL" clId="{A4B21C45-79C0-4680-A15A-507E63845D75}" dt="2023-08-31T09:08:55.624" v="2547" actId="47"/>
        <pc:sldMkLst>
          <pc:docMk/>
          <pc:sldMk cId="394482152" sldId="787"/>
        </pc:sldMkLst>
      </pc:sldChg>
      <pc:sldChg chg="modSp add del mod ord modNotesTx">
        <pc:chgData name="Timo Mühlhaus" userId="c0cc8a1e-f758-40c5-896a-71172571ce20" providerId="ADAL" clId="{A4B21C45-79C0-4680-A15A-507E63845D75}" dt="2023-08-30T20:25:08.619" v="110" actId="47"/>
        <pc:sldMkLst>
          <pc:docMk/>
          <pc:sldMk cId="2037235101" sldId="802"/>
        </pc:sldMkLst>
        <pc:picChg chg="mod">
          <ac:chgData name="Timo Mühlhaus" userId="c0cc8a1e-f758-40c5-896a-71172571ce20" providerId="ADAL" clId="{A4B21C45-79C0-4680-A15A-507E63845D75}" dt="2023-08-30T20:24:13.585" v="91" actId="1076"/>
          <ac:picMkLst>
            <pc:docMk/>
            <pc:sldMk cId="2037235101" sldId="802"/>
            <ac:picMk id="3" creationId="{8A89B18C-2468-4C81-A79B-8905038D283C}"/>
          </ac:picMkLst>
        </pc:picChg>
      </pc:sldChg>
      <pc:sldChg chg="add del">
        <pc:chgData name="Timo Mühlhaus" userId="c0cc8a1e-f758-40c5-896a-71172571ce20" providerId="ADAL" clId="{A4B21C45-79C0-4680-A15A-507E63845D75}" dt="2023-08-31T09:08:55.624" v="2547" actId="47"/>
        <pc:sldMkLst>
          <pc:docMk/>
          <pc:sldMk cId="3012116927" sldId="803"/>
        </pc:sldMkLst>
      </pc:sldChg>
      <pc:sldChg chg="delSp modSp add del mod ord">
        <pc:chgData name="Timo Mühlhaus" userId="c0cc8a1e-f758-40c5-896a-71172571ce20" providerId="ADAL" clId="{A4B21C45-79C0-4680-A15A-507E63845D75}" dt="2023-08-31T09:08:55.624" v="2547" actId="47"/>
        <pc:sldMkLst>
          <pc:docMk/>
          <pc:sldMk cId="592448100" sldId="818"/>
        </pc:sldMkLst>
        <pc:spChg chg="del">
          <ac:chgData name="Timo Mühlhaus" userId="c0cc8a1e-f758-40c5-896a-71172571ce20" providerId="ADAL" clId="{A4B21C45-79C0-4680-A15A-507E63845D75}" dt="2023-08-30T14:07:47.691" v="29" actId="478"/>
          <ac:spMkLst>
            <pc:docMk/>
            <pc:sldMk cId="592448100" sldId="818"/>
            <ac:spMk id="7" creationId="{1B69FCBF-45FA-6645-4403-2C69966614E1}"/>
          </ac:spMkLst>
        </pc:spChg>
        <pc:spChg chg="mod">
          <ac:chgData name="Timo Mühlhaus" userId="c0cc8a1e-f758-40c5-896a-71172571ce20" providerId="ADAL" clId="{A4B21C45-79C0-4680-A15A-507E63845D75}" dt="2023-08-30T14:07:55.528" v="31" actId="20577"/>
          <ac:spMkLst>
            <pc:docMk/>
            <pc:sldMk cId="592448100" sldId="818"/>
            <ac:spMk id="15" creationId="{28E77007-AF3A-3BC5-7F4A-C367D67B34E9}"/>
          </ac:spMkLst>
        </pc:spChg>
        <pc:spChg chg="del">
          <ac:chgData name="Timo Mühlhaus" userId="c0cc8a1e-f758-40c5-896a-71172571ce20" providerId="ADAL" clId="{A4B21C45-79C0-4680-A15A-507E63845D75}" dt="2023-08-30T14:07:47.691" v="29" actId="478"/>
          <ac:spMkLst>
            <pc:docMk/>
            <pc:sldMk cId="592448100" sldId="818"/>
            <ac:spMk id="16" creationId="{C134E990-FA8A-50CC-4386-547AE27932A9}"/>
          </ac:spMkLst>
        </pc:spChg>
      </pc:sldChg>
      <pc:sldChg chg="addSp delSp modSp mod ord modNotesTx">
        <pc:chgData name="Timo Mühlhaus" userId="c0cc8a1e-f758-40c5-896a-71172571ce20" providerId="ADAL" clId="{A4B21C45-79C0-4680-A15A-507E63845D75}" dt="2023-08-31T09:08:04.285" v="2544" actId="1038"/>
        <pc:sldMkLst>
          <pc:docMk/>
          <pc:sldMk cId="2924080854" sldId="824"/>
        </pc:sldMkLst>
        <pc:spChg chg="del mod topLvl">
          <ac:chgData name="Timo Mühlhaus" userId="c0cc8a1e-f758-40c5-896a-71172571ce20" providerId="ADAL" clId="{A4B21C45-79C0-4680-A15A-507E63845D75}" dt="2023-08-31T09:07:07.490" v="2505" actId="478"/>
          <ac:spMkLst>
            <pc:docMk/>
            <pc:sldMk cId="2924080854" sldId="824"/>
            <ac:spMk id="3" creationId="{5865A874-C272-40C8-B8CB-ABF12363A604}"/>
          </ac:spMkLst>
        </pc:spChg>
        <pc:spChg chg="mod">
          <ac:chgData name="Timo Mühlhaus" userId="c0cc8a1e-f758-40c5-896a-71172571ce20" providerId="ADAL" clId="{A4B21C45-79C0-4680-A15A-507E63845D75}" dt="2023-08-31T08:18:00.676" v="1970" actId="165"/>
          <ac:spMkLst>
            <pc:docMk/>
            <pc:sldMk cId="2924080854" sldId="824"/>
            <ac:spMk id="6" creationId="{4569FCE8-0F2B-4DB1-A7F7-37C63C59E3E8}"/>
          </ac:spMkLst>
        </pc:spChg>
        <pc:spChg chg="mod">
          <ac:chgData name="Timo Mühlhaus" userId="c0cc8a1e-f758-40c5-896a-71172571ce20" providerId="ADAL" clId="{A4B21C45-79C0-4680-A15A-507E63845D75}" dt="2023-08-31T08:18:00.676" v="1970" actId="165"/>
          <ac:spMkLst>
            <pc:docMk/>
            <pc:sldMk cId="2924080854" sldId="824"/>
            <ac:spMk id="8" creationId="{884AA584-2DA1-4D59-AE98-810B887F8436}"/>
          </ac:spMkLst>
        </pc:spChg>
        <pc:spChg chg="mod">
          <ac:chgData name="Timo Mühlhaus" userId="c0cc8a1e-f758-40c5-896a-71172571ce20" providerId="ADAL" clId="{A4B21C45-79C0-4680-A15A-507E63845D75}" dt="2023-08-31T08:18:00.676" v="1970" actId="165"/>
          <ac:spMkLst>
            <pc:docMk/>
            <pc:sldMk cId="2924080854" sldId="824"/>
            <ac:spMk id="9" creationId="{971E305F-42EC-4674-9EAF-7F3E4B03490D}"/>
          </ac:spMkLst>
        </pc:spChg>
        <pc:spChg chg="mod">
          <ac:chgData name="Timo Mühlhaus" userId="c0cc8a1e-f758-40c5-896a-71172571ce20" providerId="ADAL" clId="{A4B21C45-79C0-4680-A15A-507E63845D75}" dt="2023-08-31T08:18:00.676" v="1970" actId="165"/>
          <ac:spMkLst>
            <pc:docMk/>
            <pc:sldMk cId="2924080854" sldId="824"/>
            <ac:spMk id="11" creationId="{483425F1-1C53-4A02-8214-8C6C34EE6B3C}"/>
          </ac:spMkLst>
        </pc:spChg>
        <pc:spChg chg="mod">
          <ac:chgData name="Timo Mühlhaus" userId="c0cc8a1e-f758-40c5-896a-71172571ce20" providerId="ADAL" clId="{A4B21C45-79C0-4680-A15A-507E63845D75}" dt="2023-08-31T08:18:00.676" v="1970" actId="165"/>
          <ac:spMkLst>
            <pc:docMk/>
            <pc:sldMk cId="2924080854" sldId="824"/>
            <ac:spMk id="13" creationId="{5616C136-0F1B-4F36-BA07-15D52198341A}"/>
          </ac:spMkLst>
        </pc:spChg>
        <pc:spChg chg="mod">
          <ac:chgData name="Timo Mühlhaus" userId="c0cc8a1e-f758-40c5-896a-71172571ce20" providerId="ADAL" clId="{A4B21C45-79C0-4680-A15A-507E63845D75}" dt="2023-08-31T08:18:00.676" v="1970" actId="165"/>
          <ac:spMkLst>
            <pc:docMk/>
            <pc:sldMk cId="2924080854" sldId="824"/>
            <ac:spMk id="14" creationId="{164849E6-1EBE-4D50-A62C-0D7D47299D42}"/>
          </ac:spMkLst>
        </pc:spChg>
        <pc:spChg chg="mod">
          <ac:chgData name="Timo Mühlhaus" userId="c0cc8a1e-f758-40c5-896a-71172571ce20" providerId="ADAL" clId="{A4B21C45-79C0-4680-A15A-507E63845D75}" dt="2023-08-31T08:18:00.676" v="1970" actId="165"/>
          <ac:spMkLst>
            <pc:docMk/>
            <pc:sldMk cId="2924080854" sldId="824"/>
            <ac:spMk id="15" creationId="{F2FC910C-8EF5-4B7E-A34D-0EC260BED6BE}"/>
          </ac:spMkLst>
        </pc:spChg>
        <pc:spChg chg="mod">
          <ac:chgData name="Timo Mühlhaus" userId="c0cc8a1e-f758-40c5-896a-71172571ce20" providerId="ADAL" clId="{A4B21C45-79C0-4680-A15A-507E63845D75}" dt="2023-08-31T08:18:00.676" v="1970" actId="165"/>
          <ac:spMkLst>
            <pc:docMk/>
            <pc:sldMk cId="2924080854" sldId="824"/>
            <ac:spMk id="16" creationId="{9495F151-ADA1-4001-A988-FE32CA5E8574}"/>
          </ac:spMkLst>
        </pc:spChg>
        <pc:spChg chg="mod topLvl">
          <ac:chgData name="Timo Mühlhaus" userId="c0cc8a1e-f758-40c5-896a-71172571ce20" providerId="ADAL" clId="{A4B21C45-79C0-4680-A15A-507E63845D75}" dt="2023-08-31T08:18:00.676" v="1970" actId="165"/>
          <ac:spMkLst>
            <pc:docMk/>
            <pc:sldMk cId="2924080854" sldId="824"/>
            <ac:spMk id="17" creationId="{A0C8D4FE-B6E6-A967-A0D7-F55974D5CD77}"/>
          </ac:spMkLst>
        </pc:spChg>
        <pc:spChg chg="mod">
          <ac:chgData name="Timo Mühlhaus" userId="c0cc8a1e-f758-40c5-896a-71172571ce20" providerId="ADAL" clId="{A4B21C45-79C0-4680-A15A-507E63845D75}" dt="2023-08-31T08:18:00.676" v="1970" actId="165"/>
          <ac:spMkLst>
            <pc:docMk/>
            <pc:sldMk cId="2924080854" sldId="824"/>
            <ac:spMk id="19" creationId="{C0EAD2DB-DB2B-44E5-B739-38484CE5F5AC}"/>
          </ac:spMkLst>
        </pc:spChg>
        <pc:spChg chg="mod">
          <ac:chgData name="Timo Mühlhaus" userId="c0cc8a1e-f758-40c5-896a-71172571ce20" providerId="ADAL" clId="{A4B21C45-79C0-4680-A15A-507E63845D75}" dt="2023-08-31T08:18:00.676" v="1970" actId="165"/>
          <ac:spMkLst>
            <pc:docMk/>
            <pc:sldMk cId="2924080854" sldId="824"/>
            <ac:spMk id="20" creationId="{B5929381-ADE5-4A17-B3E4-8292ACDCA253}"/>
          </ac:spMkLst>
        </pc:spChg>
        <pc:spChg chg="mod">
          <ac:chgData name="Timo Mühlhaus" userId="c0cc8a1e-f758-40c5-896a-71172571ce20" providerId="ADAL" clId="{A4B21C45-79C0-4680-A15A-507E63845D75}" dt="2023-08-31T08:18:00.676" v="1970" actId="165"/>
          <ac:spMkLst>
            <pc:docMk/>
            <pc:sldMk cId="2924080854" sldId="824"/>
            <ac:spMk id="21" creationId="{EFE9E505-9E0E-4C89-AB62-0704AEF2B71B}"/>
          </ac:spMkLst>
        </pc:spChg>
        <pc:spChg chg="mod">
          <ac:chgData name="Timo Mühlhaus" userId="c0cc8a1e-f758-40c5-896a-71172571ce20" providerId="ADAL" clId="{A4B21C45-79C0-4680-A15A-507E63845D75}" dt="2023-08-31T08:18:00.676" v="1970" actId="165"/>
          <ac:spMkLst>
            <pc:docMk/>
            <pc:sldMk cId="2924080854" sldId="824"/>
            <ac:spMk id="22" creationId="{F7EEDE53-7263-4439-9169-1914C044BF09}"/>
          </ac:spMkLst>
        </pc:spChg>
        <pc:spChg chg="mod">
          <ac:chgData name="Timo Mühlhaus" userId="c0cc8a1e-f758-40c5-896a-71172571ce20" providerId="ADAL" clId="{A4B21C45-79C0-4680-A15A-507E63845D75}" dt="2023-08-31T08:18:00.676" v="1970" actId="165"/>
          <ac:spMkLst>
            <pc:docMk/>
            <pc:sldMk cId="2924080854" sldId="824"/>
            <ac:spMk id="23" creationId="{CA661F39-F0E2-4584-9FD6-41462CB9718E}"/>
          </ac:spMkLst>
        </pc:spChg>
        <pc:spChg chg="mod">
          <ac:chgData name="Timo Mühlhaus" userId="c0cc8a1e-f758-40c5-896a-71172571ce20" providerId="ADAL" clId="{A4B21C45-79C0-4680-A15A-507E63845D75}" dt="2023-08-31T08:18:00.676" v="1970" actId="165"/>
          <ac:spMkLst>
            <pc:docMk/>
            <pc:sldMk cId="2924080854" sldId="824"/>
            <ac:spMk id="24" creationId="{4B297504-DBC9-414C-96EF-15622E9B8161}"/>
          </ac:spMkLst>
        </pc:spChg>
        <pc:spChg chg="mod topLvl">
          <ac:chgData name="Timo Mühlhaus" userId="c0cc8a1e-f758-40c5-896a-71172571ce20" providerId="ADAL" clId="{A4B21C45-79C0-4680-A15A-507E63845D75}" dt="2023-08-31T08:18:00.676" v="1970" actId="165"/>
          <ac:spMkLst>
            <pc:docMk/>
            <pc:sldMk cId="2924080854" sldId="824"/>
            <ac:spMk id="25" creationId="{FF39E56F-9655-46A6-AEAF-45805D7BCF96}"/>
          </ac:spMkLst>
        </pc:spChg>
        <pc:spChg chg="mod">
          <ac:chgData name="Timo Mühlhaus" userId="c0cc8a1e-f758-40c5-896a-71172571ce20" providerId="ADAL" clId="{A4B21C45-79C0-4680-A15A-507E63845D75}" dt="2023-08-31T08:18:00.676" v="1970" actId="165"/>
          <ac:spMkLst>
            <pc:docMk/>
            <pc:sldMk cId="2924080854" sldId="824"/>
            <ac:spMk id="29" creationId="{C2520FD9-BEE8-4B28-949D-72543E6FE2D2}"/>
          </ac:spMkLst>
        </pc:spChg>
        <pc:spChg chg="mod">
          <ac:chgData name="Timo Mühlhaus" userId="c0cc8a1e-f758-40c5-896a-71172571ce20" providerId="ADAL" clId="{A4B21C45-79C0-4680-A15A-507E63845D75}" dt="2023-08-31T08:18:00.676" v="1970" actId="165"/>
          <ac:spMkLst>
            <pc:docMk/>
            <pc:sldMk cId="2924080854" sldId="824"/>
            <ac:spMk id="30" creationId="{3EC13AA7-1603-4C3D-A665-EE7B4484A668}"/>
          </ac:spMkLst>
        </pc:spChg>
        <pc:spChg chg="mod">
          <ac:chgData name="Timo Mühlhaus" userId="c0cc8a1e-f758-40c5-896a-71172571ce20" providerId="ADAL" clId="{A4B21C45-79C0-4680-A15A-507E63845D75}" dt="2023-08-31T08:18:00.676" v="1970" actId="165"/>
          <ac:spMkLst>
            <pc:docMk/>
            <pc:sldMk cId="2924080854" sldId="824"/>
            <ac:spMk id="31" creationId="{9C9AD4EB-9772-420E-A26C-3D7E788DBE28}"/>
          </ac:spMkLst>
        </pc:spChg>
        <pc:spChg chg="mod">
          <ac:chgData name="Timo Mühlhaus" userId="c0cc8a1e-f758-40c5-896a-71172571ce20" providerId="ADAL" clId="{A4B21C45-79C0-4680-A15A-507E63845D75}" dt="2023-08-31T08:18:00.676" v="1970" actId="165"/>
          <ac:spMkLst>
            <pc:docMk/>
            <pc:sldMk cId="2924080854" sldId="824"/>
            <ac:spMk id="32" creationId="{30B47F52-B0A3-4838-BBB9-B6E10D093356}"/>
          </ac:spMkLst>
        </pc:spChg>
        <pc:spChg chg="add mod ord">
          <ac:chgData name="Timo Mühlhaus" userId="c0cc8a1e-f758-40c5-896a-71172571ce20" providerId="ADAL" clId="{A4B21C45-79C0-4680-A15A-507E63845D75}" dt="2023-08-31T09:03:21.126" v="2441" actId="206"/>
          <ac:spMkLst>
            <pc:docMk/>
            <pc:sldMk cId="2924080854" sldId="824"/>
            <ac:spMk id="34" creationId="{68EA5370-6DC0-E401-E334-87317C92076B}"/>
          </ac:spMkLst>
        </pc:spChg>
        <pc:spChg chg="mod topLvl">
          <ac:chgData name="Timo Mühlhaus" userId="c0cc8a1e-f758-40c5-896a-71172571ce20" providerId="ADAL" clId="{A4B21C45-79C0-4680-A15A-507E63845D75}" dt="2023-08-31T08:18:00.676" v="1970" actId="165"/>
          <ac:spMkLst>
            <pc:docMk/>
            <pc:sldMk cId="2924080854" sldId="824"/>
            <ac:spMk id="35" creationId="{91D668CA-8F3D-473B-9684-7D81CD32CBB3}"/>
          </ac:spMkLst>
        </pc:spChg>
        <pc:spChg chg="add mod">
          <ac:chgData name="Timo Mühlhaus" userId="c0cc8a1e-f758-40c5-896a-71172571ce20" providerId="ADAL" clId="{A4B21C45-79C0-4680-A15A-507E63845D75}" dt="2023-08-31T09:04:04.226" v="2457" actId="1076"/>
          <ac:spMkLst>
            <pc:docMk/>
            <pc:sldMk cId="2924080854" sldId="824"/>
            <ac:spMk id="39" creationId="{31EAC4BA-BFE2-D266-1352-F0437C12B498}"/>
          </ac:spMkLst>
        </pc:spChg>
        <pc:spChg chg="add mod">
          <ac:chgData name="Timo Mühlhaus" userId="c0cc8a1e-f758-40c5-896a-71172571ce20" providerId="ADAL" clId="{A4B21C45-79C0-4680-A15A-507E63845D75}" dt="2023-08-31T09:06:29.786" v="2496" actId="207"/>
          <ac:spMkLst>
            <pc:docMk/>
            <pc:sldMk cId="2924080854" sldId="824"/>
            <ac:spMk id="41" creationId="{E1B002EC-9305-D834-71A8-7733317E6307}"/>
          </ac:spMkLst>
        </pc:spChg>
        <pc:spChg chg="add del mod">
          <ac:chgData name="Timo Mühlhaus" userId="c0cc8a1e-f758-40c5-896a-71172571ce20" providerId="ADAL" clId="{A4B21C45-79C0-4680-A15A-507E63845D75}" dt="2023-08-31T09:07:36.129" v="2533" actId="478"/>
          <ac:spMkLst>
            <pc:docMk/>
            <pc:sldMk cId="2924080854" sldId="824"/>
            <ac:spMk id="43" creationId="{49C1DBA3-3A3C-198A-5C3F-2A8E241E1BAD}"/>
          </ac:spMkLst>
        </pc:spChg>
        <pc:spChg chg="mod topLvl">
          <ac:chgData name="Timo Mühlhaus" userId="c0cc8a1e-f758-40c5-896a-71172571ce20" providerId="ADAL" clId="{A4B21C45-79C0-4680-A15A-507E63845D75}" dt="2023-08-31T08:18:00.676" v="1970" actId="165"/>
          <ac:spMkLst>
            <pc:docMk/>
            <pc:sldMk cId="2924080854" sldId="824"/>
            <ac:spMk id="44" creationId="{786E2AC4-8764-A08F-B4EA-C3662E866FAA}"/>
          </ac:spMkLst>
        </pc:spChg>
        <pc:spChg chg="mod topLvl">
          <ac:chgData name="Timo Mühlhaus" userId="c0cc8a1e-f758-40c5-896a-71172571ce20" providerId="ADAL" clId="{A4B21C45-79C0-4680-A15A-507E63845D75}" dt="2023-08-31T08:18:00.676" v="1970" actId="165"/>
          <ac:spMkLst>
            <pc:docMk/>
            <pc:sldMk cId="2924080854" sldId="824"/>
            <ac:spMk id="45" creationId="{C9A27655-6F4C-C36B-6228-849360C1A77E}"/>
          </ac:spMkLst>
        </pc:spChg>
        <pc:spChg chg="mod topLvl">
          <ac:chgData name="Timo Mühlhaus" userId="c0cc8a1e-f758-40c5-896a-71172571ce20" providerId="ADAL" clId="{A4B21C45-79C0-4680-A15A-507E63845D75}" dt="2023-08-31T08:18:00.676" v="1970" actId="165"/>
          <ac:spMkLst>
            <pc:docMk/>
            <pc:sldMk cId="2924080854" sldId="824"/>
            <ac:spMk id="46" creationId="{8299E9FC-89F3-468E-8E33-5A8C5F964FB7}"/>
          </ac:spMkLst>
        </pc:spChg>
        <pc:spChg chg="mod topLvl">
          <ac:chgData name="Timo Mühlhaus" userId="c0cc8a1e-f758-40c5-896a-71172571ce20" providerId="ADAL" clId="{A4B21C45-79C0-4680-A15A-507E63845D75}" dt="2023-08-31T08:18:00.676" v="1970" actId="165"/>
          <ac:spMkLst>
            <pc:docMk/>
            <pc:sldMk cId="2924080854" sldId="824"/>
            <ac:spMk id="48" creationId="{F06B34CB-3D6C-E45E-63CC-8BB3946BD700}"/>
          </ac:spMkLst>
        </pc:spChg>
        <pc:spChg chg="mod topLvl">
          <ac:chgData name="Timo Mühlhaus" userId="c0cc8a1e-f758-40c5-896a-71172571ce20" providerId="ADAL" clId="{A4B21C45-79C0-4680-A15A-507E63845D75}" dt="2023-08-31T08:18:00.676" v="1970" actId="165"/>
          <ac:spMkLst>
            <pc:docMk/>
            <pc:sldMk cId="2924080854" sldId="824"/>
            <ac:spMk id="49" creationId="{7896A80D-1EC2-872D-39E3-0AE8D39299E8}"/>
          </ac:spMkLst>
        </pc:spChg>
        <pc:spChg chg="mod topLvl">
          <ac:chgData name="Timo Mühlhaus" userId="c0cc8a1e-f758-40c5-896a-71172571ce20" providerId="ADAL" clId="{A4B21C45-79C0-4680-A15A-507E63845D75}" dt="2023-08-31T09:03:42.559" v="2453" actId="1076"/>
          <ac:spMkLst>
            <pc:docMk/>
            <pc:sldMk cId="2924080854" sldId="824"/>
            <ac:spMk id="50" creationId="{B48CA5BA-4393-4633-8632-68AF919A5F09}"/>
          </ac:spMkLst>
        </pc:spChg>
        <pc:spChg chg="mod">
          <ac:chgData name="Timo Mühlhaus" userId="c0cc8a1e-f758-40c5-896a-71172571ce20" providerId="ADAL" clId="{A4B21C45-79C0-4680-A15A-507E63845D75}" dt="2023-08-31T08:18:00.676" v="1970" actId="165"/>
          <ac:spMkLst>
            <pc:docMk/>
            <pc:sldMk cId="2924080854" sldId="824"/>
            <ac:spMk id="52" creationId="{BB8C2DBC-3905-416B-ADBA-C6E2DE00E05B}"/>
          </ac:spMkLst>
        </pc:spChg>
        <pc:spChg chg="mod">
          <ac:chgData name="Timo Mühlhaus" userId="c0cc8a1e-f758-40c5-896a-71172571ce20" providerId="ADAL" clId="{A4B21C45-79C0-4680-A15A-507E63845D75}" dt="2023-08-31T08:18:00.676" v="1970" actId="165"/>
          <ac:spMkLst>
            <pc:docMk/>
            <pc:sldMk cId="2924080854" sldId="824"/>
            <ac:spMk id="53" creationId="{9CB3DDD6-6CCB-4B21-94EF-8B411B863BB5}"/>
          </ac:spMkLst>
        </pc:spChg>
        <pc:spChg chg="mod topLvl">
          <ac:chgData name="Timo Mühlhaus" userId="c0cc8a1e-f758-40c5-896a-71172571ce20" providerId="ADAL" clId="{A4B21C45-79C0-4680-A15A-507E63845D75}" dt="2023-08-31T08:18:00.676" v="1970" actId="165"/>
          <ac:spMkLst>
            <pc:docMk/>
            <pc:sldMk cId="2924080854" sldId="824"/>
            <ac:spMk id="54" creationId="{3F00FA3C-978A-4378-AAC5-07433CF95981}"/>
          </ac:spMkLst>
        </pc:spChg>
        <pc:spChg chg="mod topLvl">
          <ac:chgData name="Timo Mühlhaus" userId="c0cc8a1e-f758-40c5-896a-71172571ce20" providerId="ADAL" clId="{A4B21C45-79C0-4680-A15A-507E63845D75}" dt="2023-08-31T08:18:00.676" v="1970" actId="165"/>
          <ac:spMkLst>
            <pc:docMk/>
            <pc:sldMk cId="2924080854" sldId="824"/>
            <ac:spMk id="55" creationId="{AFDE6FB5-E9A7-4463-BFC1-B4EE355566C6}"/>
          </ac:spMkLst>
        </pc:spChg>
        <pc:spChg chg="mod topLvl">
          <ac:chgData name="Timo Mühlhaus" userId="c0cc8a1e-f758-40c5-896a-71172571ce20" providerId="ADAL" clId="{A4B21C45-79C0-4680-A15A-507E63845D75}" dt="2023-08-31T08:18:00.676" v="1970" actId="165"/>
          <ac:spMkLst>
            <pc:docMk/>
            <pc:sldMk cId="2924080854" sldId="824"/>
            <ac:spMk id="56" creationId="{0A6D6DD7-51EC-4EAD-932F-036FDC1DF124}"/>
          </ac:spMkLst>
        </pc:spChg>
        <pc:spChg chg="add mod">
          <ac:chgData name="Timo Mühlhaus" userId="c0cc8a1e-f758-40c5-896a-71172571ce20" providerId="ADAL" clId="{A4B21C45-79C0-4680-A15A-507E63845D75}" dt="2023-08-31T09:07:32.626" v="2532" actId="1038"/>
          <ac:spMkLst>
            <pc:docMk/>
            <pc:sldMk cId="2924080854" sldId="824"/>
            <ac:spMk id="60" creationId="{3BC2F040-8A66-FEB3-5D9A-B59CA8DBA790}"/>
          </ac:spMkLst>
        </pc:spChg>
        <pc:spChg chg="mod ord topLvl">
          <ac:chgData name="Timo Mühlhaus" userId="c0cc8a1e-f758-40c5-896a-71172571ce20" providerId="ADAL" clId="{A4B21C45-79C0-4680-A15A-507E63845D75}" dt="2023-08-31T09:07:58.360" v="2542" actId="167"/>
          <ac:spMkLst>
            <pc:docMk/>
            <pc:sldMk cId="2924080854" sldId="824"/>
            <ac:spMk id="63" creationId="{E187E809-6181-6B68-4BD1-FE3743D2C826}"/>
          </ac:spMkLst>
        </pc:spChg>
        <pc:spChg chg="mod topLvl">
          <ac:chgData name="Timo Mühlhaus" userId="c0cc8a1e-f758-40c5-896a-71172571ce20" providerId="ADAL" clId="{A4B21C45-79C0-4680-A15A-507E63845D75}" dt="2023-08-31T08:18:00.676" v="1970" actId="165"/>
          <ac:spMkLst>
            <pc:docMk/>
            <pc:sldMk cId="2924080854" sldId="824"/>
            <ac:spMk id="64" creationId="{C23D4551-BD10-9CDD-D253-64319397D26A}"/>
          </ac:spMkLst>
        </pc:spChg>
        <pc:spChg chg="mod topLvl">
          <ac:chgData name="Timo Mühlhaus" userId="c0cc8a1e-f758-40c5-896a-71172571ce20" providerId="ADAL" clId="{A4B21C45-79C0-4680-A15A-507E63845D75}" dt="2023-08-31T09:03:52.770" v="2454" actId="165"/>
          <ac:spMkLst>
            <pc:docMk/>
            <pc:sldMk cId="2924080854" sldId="824"/>
            <ac:spMk id="65" creationId="{3B788D37-6FDD-4DD8-95C5-842D92CEFA1C}"/>
          </ac:spMkLst>
        </pc:spChg>
        <pc:spChg chg="mod topLvl">
          <ac:chgData name="Timo Mühlhaus" userId="c0cc8a1e-f758-40c5-896a-71172571ce20" providerId="ADAL" clId="{A4B21C45-79C0-4680-A15A-507E63845D75}" dt="2023-08-31T08:18:00.676" v="1970" actId="165"/>
          <ac:spMkLst>
            <pc:docMk/>
            <pc:sldMk cId="2924080854" sldId="824"/>
            <ac:spMk id="66" creationId="{3802A8CE-DB35-6961-2B4D-99686685E70F}"/>
          </ac:spMkLst>
        </pc:spChg>
        <pc:spChg chg="mod">
          <ac:chgData name="Timo Mühlhaus" userId="c0cc8a1e-f758-40c5-896a-71172571ce20" providerId="ADAL" clId="{A4B21C45-79C0-4680-A15A-507E63845D75}" dt="2023-08-31T08:18:00.676" v="1970" actId="165"/>
          <ac:spMkLst>
            <pc:docMk/>
            <pc:sldMk cId="2924080854" sldId="824"/>
            <ac:spMk id="71" creationId="{19431CEE-DF10-0710-B223-08082917E42A}"/>
          </ac:spMkLst>
        </pc:spChg>
        <pc:spChg chg="mod">
          <ac:chgData name="Timo Mühlhaus" userId="c0cc8a1e-f758-40c5-896a-71172571ce20" providerId="ADAL" clId="{A4B21C45-79C0-4680-A15A-507E63845D75}" dt="2023-08-31T08:18:00.676" v="1970" actId="165"/>
          <ac:spMkLst>
            <pc:docMk/>
            <pc:sldMk cId="2924080854" sldId="824"/>
            <ac:spMk id="72" creationId="{4B8FB0C6-B174-A141-992A-E3096A6D4130}"/>
          </ac:spMkLst>
        </pc:spChg>
        <pc:spChg chg="mod">
          <ac:chgData name="Timo Mühlhaus" userId="c0cc8a1e-f758-40c5-896a-71172571ce20" providerId="ADAL" clId="{A4B21C45-79C0-4680-A15A-507E63845D75}" dt="2023-08-31T08:18:00.676" v="1970" actId="165"/>
          <ac:spMkLst>
            <pc:docMk/>
            <pc:sldMk cId="2924080854" sldId="824"/>
            <ac:spMk id="73" creationId="{868C38DC-9FFD-A366-3FD0-A402F4357095}"/>
          </ac:spMkLst>
        </pc:spChg>
        <pc:spChg chg="mod">
          <ac:chgData name="Timo Mühlhaus" userId="c0cc8a1e-f758-40c5-896a-71172571ce20" providerId="ADAL" clId="{A4B21C45-79C0-4680-A15A-507E63845D75}" dt="2023-08-31T08:18:00.676" v="1970" actId="165"/>
          <ac:spMkLst>
            <pc:docMk/>
            <pc:sldMk cId="2924080854" sldId="824"/>
            <ac:spMk id="74" creationId="{DB37CE33-B554-4373-1706-8F59CBF78BCD}"/>
          </ac:spMkLst>
        </pc:spChg>
        <pc:spChg chg="mod">
          <ac:chgData name="Timo Mühlhaus" userId="c0cc8a1e-f758-40c5-896a-71172571ce20" providerId="ADAL" clId="{A4B21C45-79C0-4680-A15A-507E63845D75}" dt="2023-08-31T08:18:00.676" v="1970" actId="165"/>
          <ac:spMkLst>
            <pc:docMk/>
            <pc:sldMk cId="2924080854" sldId="824"/>
            <ac:spMk id="75" creationId="{16188CAE-47F9-261A-A9A0-D8148F2529F7}"/>
          </ac:spMkLst>
        </pc:spChg>
        <pc:spChg chg="mod">
          <ac:chgData name="Timo Mühlhaus" userId="c0cc8a1e-f758-40c5-896a-71172571ce20" providerId="ADAL" clId="{A4B21C45-79C0-4680-A15A-507E63845D75}" dt="2023-08-31T08:18:00.676" v="1970" actId="165"/>
          <ac:spMkLst>
            <pc:docMk/>
            <pc:sldMk cId="2924080854" sldId="824"/>
            <ac:spMk id="79" creationId="{159AD6CE-E6CB-D2C4-C8A3-31DFCFE33841}"/>
          </ac:spMkLst>
        </pc:spChg>
        <pc:spChg chg="mod">
          <ac:chgData name="Timo Mühlhaus" userId="c0cc8a1e-f758-40c5-896a-71172571ce20" providerId="ADAL" clId="{A4B21C45-79C0-4680-A15A-507E63845D75}" dt="2023-08-31T08:18:00.676" v="1970" actId="165"/>
          <ac:spMkLst>
            <pc:docMk/>
            <pc:sldMk cId="2924080854" sldId="824"/>
            <ac:spMk id="80" creationId="{C87F36E4-FD0D-277C-5258-B5242CAC2993}"/>
          </ac:spMkLst>
        </pc:spChg>
        <pc:spChg chg="mod">
          <ac:chgData name="Timo Mühlhaus" userId="c0cc8a1e-f758-40c5-896a-71172571ce20" providerId="ADAL" clId="{A4B21C45-79C0-4680-A15A-507E63845D75}" dt="2023-08-31T08:18:00.676" v="1970" actId="165"/>
          <ac:spMkLst>
            <pc:docMk/>
            <pc:sldMk cId="2924080854" sldId="824"/>
            <ac:spMk id="81" creationId="{DA2C94DF-7962-10EE-ABC9-82DA80B91C01}"/>
          </ac:spMkLst>
        </pc:spChg>
        <pc:spChg chg="mod">
          <ac:chgData name="Timo Mühlhaus" userId="c0cc8a1e-f758-40c5-896a-71172571ce20" providerId="ADAL" clId="{A4B21C45-79C0-4680-A15A-507E63845D75}" dt="2023-08-31T08:18:00.676" v="1970" actId="165"/>
          <ac:spMkLst>
            <pc:docMk/>
            <pc:sldMk cId="2924080854" sldId="824"/>
            <ac:spMk id="82" creationId="{28C270EE-D1C0-F932-FE30-C6F3654CFF96}"/>
          </ac:spMkLst>
        </pc:spChg>
        <pc:spChg chg="mod">
          <ac:chgData name="Timo Mühlhaus" userId="c0cc8a1e-f758-40c5-896a-71172571ce20" providerId="ADAL" clId="{A4B21C45-79C0-4680-A15A-507E63845D75}" dt="2023-08-31T08:18:00.676" v="1970" actId="165"/>
          <ac:spMkLst>
            <pc:docMk/>
            <pc:sldMk cId="2924080854" sldId="824"/>
            <ac:spMk id="83" creationId="{5A546403-931E-379A-EE1F-8882982BD7AF}"/>
          </ac:spMkLst>
        </pc:spChg>
        <pc:spChg chg="mod">
          <ac:chgData name="Timo Mühlhaus" userId="c0cc8a1e-f758-40c5-896a-71172571ce20" providerId="ADAL" clId="{A4B21C45-79C0-4680-A15A-507E63845D75}" dt="2023-08-31T08:18:00.676" v="1970" actId="165"/>
          <ac:spMkLst>
            <pc:docMk/>
            <pc:sldMk cId="2924080854" sldId="824"/>
            <ac:spMk id="84" creationId="{3021A166-BAB2-7FE7-6462-FDC032B9252F}"/>
          </ac:spMkLst>
        </pc:spChg>
        <pc:spChg chg="mod">
          <ac:chgData name="Timo Mühlhaus" userId="c0cc8a1e-f758-40c5-896a-71172571ce20" providerId="ADAL" clId="{A4B21C45-79C0-4680-A15A-507E63845D75}" dt="2023-08-31T08:18:00.676" v="1970" actId="165"/>
          <ac:spMkLst>
            <pc:docMk/>
            <pc:sldMk cId="2924080854" sldId="824"/>
            <ac:spMk id="85" creationId="{7310AF98-CE06-C406-77C6-38048C5A209A}"/>
          </ac:spMkLst>
        </pc:spChg>
        <pc:spChg chg="mod">
          <ac:chgData name="Timo Mühlhaus" userId="c0cc8a1e-f758-40c5-896a-71172571ce20" providerId="ADAL" clId="{A4B21C45-79C0-4680-A15A-507E63845D75}" dt="2023-08-31T08:18:00.676" v="1970" actId="165"/>
          <ac:spMkLst>
            <pc:docMk/>
            <pc:sldMk cId="2924080854" sldId="824"/>
            <ac:spMk id="86" creationId="{0576725B-4A18-AA10-D7A5-FFAF881C0327}"/>
          </ac:spMkLst>
        </pc:spChg>
        <pc:spChg chg="mod">
          <ac:chgData name="Timo Mühlhaus" userId="c0cc8a1e-f758-40c5-896a-71172571ce20" providerId="ADAL" clId="{A4B21C45-79C0-4680-A15A-507E63845D75}" dt="2023-08-31T08:18:00.676" v="1970" actId="165"/>
          <ac:spMkLst>
            <pc:docMk/>
            <pc:sldMk cId="2924080854" sldId="824"/>
            <ac:spMk id="87" creationId="{4824E2B9-489D-41C9-3484-CF48FCBBAACF}"/>
          </ac:spMkLst>
        </pc:spChg>
        <pc:spChg chg="mod">
          <ac:chgData name="Timo Mühlhaus" userId="c0cc8a1e-f758-40c5-896a-71172571ce20" providerId="ADAL" clId="{A4B21C45-79C0-4680-A15A-507E63845D75}" dt="2023-08-31T08:18:00.676" v="1970" actId="165"/>
          <ac:spMkLst>
            <pc:docMk/>
            <pc:sldMk cId="2924080854" sldId="824"/>
            <ac:spMk id="88" creationId="{55C1A2F8-58CA-AA55-3731-70F94DD32C72}"/>
          </ac:spMkLst>
        </pc:spChg>
        <pc:spChg chg="mod">
          <ac:chgData name="Timo Mühlhaus" userId="c0cc8a1e-f758-40c5-896a-71172571ce20" providerId="ADAL" clId="{A4B21C45-79C0-4680-A15A-507E63845D75}" dt="2023-08-31T08:18:00.676" v="1970" actId="165"/>
          <ac:spMkLst>
            <pc:docMk/>
            <pc:sldMk cId="2924080854" sldId="824"/>
            <ac:spMk id="89" creationId="{2F43333D-9704-7878-90DB-43C1CCDA263E}"/>
          </ac:spMkLst>
        </pc:spChg>
        <pc:spChg chg="mod">
          <ac:chgData name="Timo Mühlhaus" userId="c0cc8a1e-f758-40c5-896a-71172571ce20" providerId="ADAL" clId="{A4B21C45-79C0-4680-A15A-507E63845D75}" dt="2023-08-31T08:18:00.676" v="1970" actId="165"/>
          <ac:spMkLst>
            <pc:docMk/>
            <pc:sldMk cId="2924080854" sldId="824"/>
            <ac:spMk id="90" creationId="{E95EFD7C-D4D9-27D8-BC6F-06E307ADAB1E}"/>
          </ac:spMkLst>
        </pc:spChg>
        <pc:spChg chg="mod">
          <ac:chgData name="Timo Mühlhaus" userId="c0cc8a1e-f758-40c5-896a-71172571ce20" providerId="ADAL" clId="{A4B21C45-79C0-4680-A15A-507E63845D75}" dt="2023-08-31T08:18:00.676" v="1970" actId="165"/>
          <ac:spMkLst>
            <pc:docMk/>
            <pc:sldMk cId="2924080854" sldId="824"/>
            <ac:spMk id="91" creationId="{8FF62965-866D-FBF9-A327-FDA3C71866C2}"/>
          </ac:spMkLst>
        </pc:spChg>
        <pc:spChg chg="mod">
          <ac:chgData name="Timo Mühlhaus" userId="c0cc8a1e-f758-40c5-896a-71172571ce20" providerId="ADAL" clId="{A4B21C45-79C0-4680-A15A-507E63845D75}" dt="2023-08-31T08:18:00.676" v="1970" actId="165"/>
          <ac:spMkLst>
            <pc:docMk/>
            <pc:sldMk cId="2924080854" sldId="824"/>
            <ac:spMk id="92" creationId="{D7249372-8A95-FE92-E4CE-9E273B60686F}"/>
          </ac:spMkLst>
        </pc:spChg>
        <pc:spChg chg="mod">
          <ac:chgData name="Timo Mühlhaus" userId="c0cc8a1e-f758-40c5-896a-71172571ce20" providerId="ADAL" clId="{A4B21C45-79C0-4680-A15A-507E63845D75}" dt="2023-08-31T08:18:00.676" v="1970" actId="165"/>
          <ac:spMkLst>
            <pc:docMk/>
            <pc:sldMk cId="2924080854" sldId="824"/>
            <ac:spMk id="93" creationId="{E1445788-75D1-BF95-C529-6C24C2A31A86}"/>
          </ac:spMkLst>
        </pc:spChg>
        <pc:spChg chg="mod">
          <ac:chgData name="Timo Mühlhaus" userId="c0cc8a1e-f758-40c5-896a-71172571ce20" providerId="ADAL" clId="{A4B21C45-79C0-4680-A15A-507E63845D75}" dt="2023-08-31T08:18:00.676" v="1970" actId="165"/>
          <ac:spMkLst>
            <pc:docMk/>
            <pc:sldMk cId="2924080854" sldId="824"/>
            <ac:spMk id="94" creationId="{DDDE512C-B31E-DC9C-42D2-B8AA704AE95A}"/>
          </ac:spMkLst>
        </pc:spChg>
        <pc:spChg chg="mod">
          <ac:chgData name="Timo Mühlhaus" userId="c0cc8a1e-f758-40c5-896a-71172571ce20" providerId="ADAL" clId="{A4B21C45-79C0-4680-A15A-507E63845D75}" dt="2023-08-31T08:18:00.676" v="1970" actId="165"/>
          <ac:spMkLst>
            <pc:docMk/>
            <pc:sldMk cId="2924080854" sldId="824"/>
            <ac:spMk id="95" creationId="{A948A41C-776D-842D-ACEE-57CA4CDBA96F}"/>
          </ac:spMkLst>
        </pc:spChg>
        <pc:spChg chg="mod">
          <ac:chgData name="Timo Mühlhaus" userId="c0cc8a1e-f758-40c5-896a-71172571ce20" providerId="ADAL" clId="{A4B21C45-79C0-4680-A15A-507E63845D75}" dt="2023-08-31T08:18:00.676" v="1970" actId="165"/>
          <ac:spMkLst>
            <pc:docMk/>
            <pc:sldMk cId="2924080854" sldId="824"/>
            <ac:spMk id="96" creationId="{3D9AEAED-A47D-5F0C-2E5B-415C9955DD28}"/>
          </ac:spMkLst>
        </pc:spChg>
        <pc:spChg chg="del mod topLvl">
          <ac:chgData name="Timo Mühlhaus" userId="c0cc8a1e-f758-40c5-896a-71172571ce20" providerId="ADAL" clId="{A4B21C45-79C0-4680-A15A-507E63845D75}" dt="2023-08-31T09:02:48.162" v="2430" actId="478"/>
          <ac:spMkLst>
            <pc:docMk/>
            <pc:sldMk cId="2924080854" sldId="824"/>
            <ac:spMk id="100" creationId="{5D037663-6257-B6A3-2D77-CD70F11217B0}"/>
          </ac:spMkLst>
        </pc:spChg>
        <pc:spChg chg="del mod topLvl">
          <ac:chgData name="Timo Mühlhaus" userId="c0cc8a1e-f758-40c5-896a-71172571ce20" providerId="ADAL" clId="{A4B21C45-79C0-4680-A15A-507E63845D75}" dt="2023-08-31T09:02:49.403" v="2431" actId="478"/>
          <ac:spMkLst>
            <pc:docMk/>
            <pc:sldMk cId="2924080854" sldId="824"/>
            <ac:spMk id="101" creationId="{35C9D0A8-0FA3-8DC9-8B43-4ED8880302B1}"/>
          </ac:spMkLst>
        </pc:spChg>
        <pc:spChg chg="del mod topLvl">
          <ac:chgData name="Timo Mühlhaus" userId="c0cc8a1e-f758-40c5-896a-71172571ce20" providerId="ADAL" clId="{A4B21C45-79C0-4680-A15A-507E63845D75}" dt="2023-08-31T09:02:51.900" v="2433" actId="478"/>
          <ac:spMkLst>
            <pc:docMk/>
            <pc:sldMk cId="2924080854" sldId="824"/>
            <ac:spMk id="103" creationId="{10ED97B3-C212-0287-C022-BE886E725631}"/>
          </ac:spMkLst>
        </pc:spChg>
        <pc:spChg chg="mod">
          <ac:chgData name="Timo Mühlhaus" userId="c0cc8a1e-f758-40c5-896a-71172571ce20" providerId="ADAL" clId="{A4B21C45-79C0-4680-A15A-507E63845D75}" dt="2023-08-31T08:18:00.676" v="1970" actId="165"/>
          <ac:spMkLst>
            <pc:docMk/>
            <pc:sldMk cId="2924080854" sldId="824"/>
            <ac:spMk id="121" creationId="{9EF6B2AA-C5DF-13B4-6A5D-4BC19D542C3A}"/>
          </ac:spMkLst>
        </pc:spChg>
        <pc:spChg chg="mod">
          <ac:chgData name="Timo Mühlhaus" userId="c0cc8a1e-f758-40c5-896a-71172571ce20" providerId="ADAL" clId="{A4B21C45-79C0-4680-A15A-507E63845D75}" dt="2023-08-31T08:18:00.676" v="1970" actId="165"/>
          <ac:spMkLst>
            <pc:docMk/>
            <pc:sldMk cId="2924080854" sldId="824"/>
            <ac:spMk id="122" creationId="{CD2E0021-0C3F-A101-7B44-5FA527ED452A}"/>
          </ac:spMkLst>
        </pc:spChg>
        <pc:spChg chg="mod">
          <ac:chgData name="Timo Mühlhaus" userId="c0cc8a1e-f758-40c5-896a-71172571ce20" providerId="ADAL" clId="{A4B21C45-79C0-4680-A15A-507E63845D75}" dt="2023-08-31T08:18:00.676" v="1970" actId="165"/>
          <ac:spMkLst>
            <pc:docMk/>
            <pc:sldMk cId="2924080854" sldId="824"/>
            <ac:spMk id="123" creationId="{7C1AA7C5-8375-CBEB-E4DE-ADFF01981AFF}"/>
          </ac:spMkLst>
        </pc:spChg>
        <pc:spChg chg="mod">
          <ac:chgData name="Timo Mühlhaus" userId="c0cc8a1e-f758-40c5-896a-71172571ce20" providerId="ADAL" clId="{A4B21C45-79C0-4680-A15A-507E63845D75}" dt="2023-08-31T08:18:00.676" v="1970" actId="165"/>
          <ac:spMkLst>
            <pc:docMk/>
            <pc:sldMk cId="2924080854" sldId="824"/>
            <ac:spMk id="124" creationId="{3BB20591-9323-CDAB-9CBF-3F57004EF5DA}"/>
          </ac:spMkLst>
        </pc:spChg>
        <pc:spChg chg="mod">
          <ac:chgData name="Timo Mühlhaus" userId="c0cc8a1e-f758-40c5-896a-71172571ce20" providerId="ADAL" clId="{A4B21C45-79C0-4680-A15A-507E63845D75}" dt="2023-08-31T08:18:00.676" v="1970" actId="165"/>
          <ac:spMkLst>
            <pc:docMk/>
            <pc:sldMk cId="2924080854" sldId="824"/>
            <ac:spMk id="125" creationId="{F2DC2CF1-F568-8355-8C69-EDAC5A683994}"/>
          </ac:spMkLst>
        </pc:spChg>
        <pc:spChg chg="mod">
          <ac:chgData name="Timo Mühlhaus" userId="c0cc8a1e-f758-40c5-896a-71172571ce20" providerId="ADAL" clId="{A4B21C45-79C0-4680-A15A-507E63845D75}" dt="2023-08-31T08:18:00.676" v="1970" actId="165"/>
          <ac:spMkLst>
            <pc:docMk/>
            <pc:sldMk cId="2924080854" sldId="824"/>
            <ac:spMk id="126" creationId="{01B4E5FF-0EA5-349D-BCFF-B0BD9F73D5D2}"/>
          </ac:spMkLst>
        </pc:spChg>
        <pc:spChg chg="mod">
          <ac:chgData name="Timo Mühlhaus" userId="c0cc8a1e-f758-40c5-896a-71172571ce20" providerId="ADAL" clId="{A4B21C45-79C0-4680-A15A-507E63845D75}" dt="2023-08-31T08:18:00.676" v="1970" actId="165"/>
          <ac:spMkLst>
            <pc:docMk/>
            <pc:sldMk cId="2924080854" sldId="824"/>
            <ac:spMk id="127" creationId="{9F533402-FA02-06CF-6EE3-E567DF2331C4}"/>
          </ac:spMkLst>
        </pc:spChg>
        <pc:spChg chg="mod">
          <ac:chgData name="Timo Mühlhaus" userId="c0cc8a1e-f758-40c5-896a-71172571ce20" providerId="ADAL" clId="{A4B21C45-79C0-4680-A15A-507E63845D75}" dt="2023-08-31T08:18:00.676" v="1970" actId="165"/>
          <ac:spMkLst>
            <pc:docMk/>
            <pc:sldMk cId="2924080854" sldId="824"/>
            <ac:spMk id="1027" creationId="{B09602EC-A33C-ABC0-748F-E622A80110F7}"/>
          </ac:spMkLst>
        </pc:spChg>
        <pc:spChg chg="mod">
          <ac:chgData name="Timo Mühlhaus" userId="c0cc8a1e-f758-40c5-896a-71172571ce20" providerId="ADAL" clId="{A4B21C45-79C0-4680-A15A-507E63845D75}" dt="2023-08-31T08:18:00.676" v="1970" actId="165"/>
          <ac:spMkLst>
            <pc:docMk/>
            <pc:sldMk cId="2924080854" sldId="824"/>
            <ac:spMk id="1029" creationId="{2558F447-0910-799D-7927-16CE24CB9423}"/>
          </ac:spMkLst>
        </pc:spChg>
        <pc:spChg chg="mod">
          <ac:chgData name="Timo Mühlhaus" userId="c0cc8a1e-f758-40c5-896a-71172571ce20" providerId="ADAL" clId="{A4B21C45-79C0-4680-A15A-507E63845D75}" dt="2023-08-31T08:18:00.676" v="1970" actId="165"/>
          <ac:spMkLst>
            <pc:docMk/>
            <pc:sldMk cId="2924080854" sldId="824"/>
            <ac:spMk id="1030" creationId="{99596022-CF8A-E2A9-BD1F-481354A8C032}"/>
          </ac:spMkLst>
        </pc:spChg>
        <pc:spChg chg="mod">
          <ac:chgData name="Timo Mühlhaus" userId="c0cc8a1e-f758-40c5-896a-71172571ce20" providerId="ADAL" clId="{A4B21C45-79C0-4680-A15A-507E63845D75}" dt="2023-08-31T08:18:00.676" v="1970" actId="165"/>
          <ac:spMkLst>
            <pc:docMk/>
            <pc:sldMk cId="2924080854" sldId="824"/>
            <ac:spMk id="1031" creationId="{DD9E0149-1209-02BA-DECC-3F903127384A}"/>
          </ac:spMkLst>
        </pc:spChg>
        <pc:spChg chg="mod">
          <ac:chgData name="Timo Mühlhaus" userId="c0cc8a1e-f758-40c5-896a-71172571ce20" providerId="ADAL" clId="{A4B21C45-79C0-4680-A15A-507E63845D75}" dt="2023-08-31T08:18:00.676" v="1970" actId="165"/>
          <ac:spMkLst>
            <pc:docMk/>
            <pc:sldMk cId="2924080854" sldId="824"/>
            <ac:spMk id="1032" creationId="{0DE087F7-5882-54A5-163F-E097621D1E75}"/>
          </ac:spMkLst>
        </pc:spChg>
        <pc:spChg chg="mod">
          <ac:chgData name="Timo Mühlhaus" userId="c0cc8a1e-f758-40c5-896a-71172571ce20" providerId="ADAL" clId="{A4B21C45-79C0-4680-A15A-507E63845D75}" dt="2023-08-31T08:18:00.676" v="1970" actId="165"/>
          <ac:spMkLst>
            <pc:docMk/>
            <pc:sldMk cId="2924080854" sldId="824"/>
            <ac:spMk id="1033" creationId="{318C9568-8EE0-280D-20FD-E31470888377}"/>
          </ac:spMkLst>
        </pc:spChg>
        <pc:spChg chg="mod">
          <ac:chgData name="Timo Mühlhaus" userId="c0cc8a1e-f758-40c5-896a-71172571ce20" providerId="ADAL" clId="{A4B21C45-79C0-4680-A15A-507E63845D75}" dt="2023-08-31T08:18:00.676" v="1970" actId="165"/>
          <ac:spMkLst>
            <pc:docMk/>
            <pc:sldMk cId="2924080854" sldId="824"/>
            <ac:spMk id="1034" creationId="{37CE3109-CB3F-DDC5-5A99-ED95FB008360}"/>
          </ac:spMkLst>
        </pc:spChg>
        <pc:spChg chg="mod">
          <ac:chgData name="Timo Mühlhaus" userId="c0cc8a1e-f758-40c5-896a-71172571ce20" providerId="ADAL" clId="{A4B21C45-79C0-4680-A15A-507E63845D75}" dt="2023-08-31T08:18:00.676" v="1970" actId="165"/>
          <ac:spMkLst>
            <pc:docMk/>
            <pc:sldMk cId="2924080854" sldId="824"/>
            <ac:spMk id="1035" creationId="{F80E6295-787F-EA13-DB49-6DE81DE576B1}"/>
          </ac:spMkLst>
        </pc:spChg>
        <pc:spChg chg="mod">
          <ac:chgData name="Timo Mühlhaus" userId="c0cc8a1e-f758-40c5-896a-71172571ce20" providerId="ADAL" clId="{A4B21C45-79C0-4680-A15A-507E63845D75}" dt="2023-08-31T08:18:00.676" v="1970" actId="165"/>
          <ac:spMkLst>
            <pc:docMk/>
            <pc:sldMk cId="2924080854" sldId="824"/>
            <ac:spMk id="1037" creationId="{CA87A897-0DE2-9016-1F45-202826D83E1F}"/>
          </ac:spMkLst>
        </pc:spChg>
        <pc:spChg chg="mod">
          <ac:chgData name="Timo Mühlhaus" userId="c0cc8a1e-f758-40c5-896a-71172571ce20" providerId="ADAL" clId="{A4B21C45-79C0-4680-A15A-507E63845D75}" dt="2023-08-31T08:18:00.676" v="1970" actId="165"/>
          <ac:spMkLst>
            <pc:docMk/>
            <pc:sldMk cId="2924080854" sldId="824"/>
            <ac:spMk id="1038" creationId="{261AA8F7-8D51-8535-AE25-65FC5DFF2B45}"/>
          </ac:spMkLst>
        </pc:spChg>
        <pc:spChg chg="mod">
          <ac:chgData name="Timo Mühlhaus" userId="c0cc8a1e-f758-40c5-896a-71172571ce20" providerId="ADAL" clId="{A4B21C45-79C0-4680-A15A-507E63845D75}" dt="2023-08-31T08:18:00.676" v="1970" actId="165"/>
          <ac:spMkLst>
            <pc:docMk/>
            <pc:sldMk cId="2924080854" sldId="824"/>
            <ac:spMk id="1043" creationId="{5C59111B-84B2-4840-998F-5DC18B403D57}"/>
          </ac:spMkLst>
        </pc:spChg>
        <pc:spChg chg="mod">
          <ac:chgData name="Timo Mühlhaus" userId="c0cc8a1e-f758-40c5-896a-71172571ce20" providerId="ADAL" clId="{A4B21C45-79C0-4680-A15A-507E63845D75}" dt="2023-08-31T08:18:00.676" v="1970" actId="165"/>
          <ac:spMkLst>
            <pc:docMk/>
            <pc:sldMk cId="2924080854" sldId="824"/>
            <ac:spMk id="1044" creationId="{F6774543-9E9B-C902-A61F-F927256EC14C}"/>
          </ac:spMkLst>
        </pc:spChg>
        <pc:spChg chg="del mod topLvl">
          <ac:chgData name="Timo Mühlhaus" userId="c0cc8a1e-f758-40c5-896a-71172571ce20" providerId="ADAL" clId="{A4B21C45-79C0-4680-A15A-507E63845D75}" dt="2023-08-31T09:02:48.162" v="2430" actId="478"/>
          <ac:spMkLst>
            <pc:docMk/>
            <pc:sldMk cId="2924080854" sldId="824"/>
            <ac:spMk id="1045" creationId="{FC41719C-1B30-E880-B118-77EEF10FF25D}"/>
          </ac:spMkLst>
        </pc:spChg>
        <pc:spChg chg="del mod topLvl">
          <ac:chgData name="Timo Mühlhaus" userId="c0cc8a1e-f758-40c5-896a-71172571ce20" providerId="ADAL" clId="{A4B21C45-79C0-4680-A15A-507E63845D75}" dt="2023-08-31T09:02:48.162" v="2430" actId="478"/>
          <ac:spMkLst>
            <pc:docMk/>
            <pc:sldMk cId="2924080854" sldId="824"/>
            <ac:spMk id="1047" creationId="{023B74C2-C778-FEA9-601A-2DC134F4FD12}"/>
          </ac:spMkLst>
        </pc:spChg>
        <pc:spChg chg="del mod topLvl">
          <ac:chgData name="Timo Mühlhaus" userId="c0cc8a1e-f758-40c5-896a-71172571ce20" providerId="ADAL" clId="{A4B21C45-79C0-4680-A15A-507E63845D75}" dt="2023-08-31T09:02:53.582" v="2434" actId="478"/>
          <ac:spMkLst>
            <pc:docMk/>
            <pc:sldMk cId="2924080854" sldId="824"/>
            <ac:spMk id="1048" creationId="{E1E50E6B-BF2F-5A24-DB61-09605DC34BD2}"/>
          </ac:spMkLst>
        </pc:spChg>
        <pc:spChg chg="mod topLvl">
          <ac:chgData name="Timo Mühlhaus" userId="c0cc8a1e-f758-40c5-896a-71172571ce20" providerId="ADAL" clId="{A4B21C45-79C0-4680-A15A-507E63845D75}" dt="2023-08-31T08:18:00.676" v="1970" actId="165"/>
          <ac:spMkLst>
            <pc:docMk/>
            <pc:sldMk cId="2924080854" sldId="824"/>
            <ac:spMk id="1049" creationId="{73A0BE56-7E02-E574-C924-76C393548BBC}"/>
          </ac:spMkLst>
        </pc:spChg>
        <pc:spChg chg="mod topLvl">
          <ac:chgData name="Timo Mühlhaus" userId="c0cc8a1e-f758-40c5-896a-71172571ce20" providerId="ADAL" clId="{A4B21C45-79C0-4680-A15A-507E63845D75}" dt="2023-08-31T08:18:00.676" v="1970" actId="165"/>
          <ac:spMkLst>
            <pc:docMk/>
            <pc:sldMk cId="2924080854" sldId="824"/>
            <ac:spMk id="1054" creationId="{91A9BE87-21CC-108E-B9F8-C09286244548}"/>
          </ac:spMkLst>
        </pc:spChg>
        <pc:grpChg chg="del mod topLvl">
          <ac:chgData name="Timo Mühlhaus" userId="c0cc8a1e-f758-40c5-896a-71172571ce20" providerId="ADAL" clId="{A4B21C45-79C0-4680-A15A-507E63845D75}" dt="2023-08-31T09:03:52.770" v="2454" actId="165"/>
          <ac:grpSpMkLst>
            <pc:docMk/>
            <pc:sldMk cId="2924080854" sldId="824"/>
            <ac:grpSpMk id="4" creationId="{78E9E052-0DDE-BE77-8DD1-E8E2D059B752}"/>
          </ac:grpSpMkLst>
        </pc:grpChg>
        <pc:grpChg chg="mod topLvl">
          <ac:chgData name="Timo Mühlhaus" userId="c0cc8a1e-f758-40c5-896a-71172571ce20" providerId="ADAL" clId="{A4B21C45-79C0-4680-A15A-507E63845D75}" dt="2023-08-31T09:08:04.285" v="2544" actId="1038"/>
          <ac:grpSpMkLst>
            <pc:docMk/>
            <pc:sldMk cId="2924080854" sldId="824"/>
            <ac:grpSpMk id="5" creationId="{78A3B338-A6B6-4107-AB1B-BFB23F4A08D4}"/>
          </ac:grpSpMkLst>
        </pc:grpChg>
        <pc:grpChg chg="mod">
          <ac:chgData name="Timo Mühlhaus" userId="c0cc8a1e-f758-40c5-896a-71172571ce20" providerId="ADAL" clId="{A4B21C45-79C0-4680-A15A-507E63845D75}" dt="2023-08-31T08:18:00.676" v="1970" actId="165"/>
          <ac:grpSpMkLst>
            <pc:docMk/>
            <pc:sldMk cId="2924080854" sldId="824"/>
            <ac:grpSpMk id="7" creationId="{47B190C5-23A5-470A-945D-BE845A5EC2AF}"/>
          </ac:grpSpMkLst>
        </pc:grpChg>
        <pc:grpChg chg="mod">
          <ac:chgData name="Timo Mühlhaus" userId="c0cc8a1e-f758-40c5-896a-71172571ce20" providerId="ADAL" clId="{A4B21C45-79C0-4680-A15A-507E63845D75}" dt="2023-08-31T08:18:00.676" v="1970" actId="165"/>
          <ac:grpSpMkLst>
            <pc:docMk/>
            <pc:sldMk cId="2924080854" sldId="824"/>
            <ac:grpSpMk id="10" creationId="{1420928A-3CBB-4B7B-88E4-2FCB12C6BF43}"/>
          </ac:grpSpMkLst>
        </pc:grpChg>
        <pc:grpChg chg="mod">
          <ac:chgData name="Timo Mühlhaus" userId="c0cc8a1e-f758-40c5-896a-71172571ce20" providerId="ADAL" clId="{A4B21C45-79C0-4680-A15A-507E63845D75}" dt="2023-08-31T08:18:00.676" v="1970" actId="165"/>
          <ac:grpSpMkLst>
            <pc:docMk/>
            <pc:sldMk cId="2924080854" sldId="824"/>
            <ac:grpSpMk id="12" creationId="{CB56A30A-B74E-4830-AC5E-6B4B1C120773}"/>
          </ac:grpSpMkLst>
        </pc:grpChg>
        <pc:grpChg chg="mod topLvl">
          <ac:chgData name="Timo Mühlhaus" userId="c0cc8a1e-f758-40c5-896a-71172571ce20" providerId="ADAL" clId="{A4B21C45-79C0-4680-A15A-507E63845D75}" dt="2023-08-31T08:18:00.676" v="1970" actId="165"/>
          <ac:grpSpMkLst>
            <pc:docMk/>
            <pc:sldMk cId="2924080854" sldId="824"/>
            <ac:grpSpMk id="18" creationId="{74AC65E3-3E91-43C8-B806-23F60F6BE580}"/>
          </ac:grpSpMkLst>
        </pc:grpChg>
        <pc:grpChg chg="mod topLvl">
          <ac:chgData name="Timo Mühlhaus" userId="c0cc8a1e-f758-40c5-896a-71172571ce20" providerId="ADAL" clId="{A4B21C45-79C0-4680-A15A-507E63845D75}" dt="2023-08-31T08:18:00.676" v="1970" actId="165"/>
          <ac:grpSpMkLst>
            <pc:docMk/>
            <pc:sldMk cId="2924080854" sldId="824"/>
            <ac:grpSpMk id="26" creationId="{C2BFC813-154C-4595-B7CD-CF387CC7729C}"/>
          </ac:grpSpMkLst>
        </pc:grpChg>
        <pc:grpChg chg="mod">
          <ac:chgData name="Timo Mühlhaus" userId="c0cc8a1e-f758-40c5-896a-71172571ce20" providerId="ADAL" clId="{A4B21C45-79C0-4680-A15A-507E63845D75}" dt="2023-08-31T08:18:00.676" v="1970" actId="165"/>
          <ac:grpSpMkLst>
            <pc:docMk/>
            <pc:sldMk cId="2924080854" sldId="824"/>
            <ac:grpSpMk id="28" creationId="{817D9469-3396-4096-B356-1691BEB9B411}"/>
          </ac:grpSpMkLst>
        </pc:grpChg>
        <pc:grpChg chg="add del mod">
          <ac:chgData name="Timo Mühlhaus" userId="c0cc8a1e-f758-40c5-896a-71172571ce20" providerId="ADAL" clId="{A4B21C45-79C0-4680-A15A-507E63845D75}" dt="2023-08-31T09:07:07.490" v="2505" actId="478"/>
          <ac:grpSpMkLst>
            <pc:docMk/>
            <pc:sldMk cId="2924080854" sldId="824"/>
            <ac:grpSpMk id="40" creationId="{54431159-3D31-91AE-9D55-0AADF54C61A0}"/>
          </ac:grpSpMkLst>
        </pc:grpChg>
        <pc:grpChg chg="add mod">
          <ac:chgData name="Timo Mühlhaus" userId="c0cc8a1e-f758-40c5-896a-71172571ce20" providerId="ADAL" clId="{A4B21C45-79C0-4680-A15A-507E63845D75}" dt="2023-08-31T09:05:41.764" v="2473" actId="1076"/>
          <ac:grpSpMkLst>
            <pc:docMk/>
            <pc:sldMk cId="2924080854" sldId="824"/>
            <ac:grpSpMk id="42" creationId="{8FF69E4C-4E43-440C-F130-CF13BE0866A5}"/>
          </ac:grpSpMkLst>
        </pc:grpChg>
        <pc:grpChg chg="mod topLvl">
          <ac:chgData name="Timo Mühlhaus" userId="c0cc8a1e-f758-40c5-896a-71172571ce20" providerId="ADAL" clId="{A4B21C45-79C0-4680-A15A-507E63845D75}" dt="2023-08-31T08:18:00.676" v="1970" actId="165"/>
          <ac:grpSpMkLst>
            <pc:docMk/>
            <pc:sldMk cId="2924080854" sldId="824"/>
            <ac:grpSpMk id="47" creationId="{52DB424E-89F4-4578-0326-BCECED03464A}"/>
          </ac:grpSpMkLst>
        </pc:grpChg>
        <pc:grpChg chg="mod topLvl">
          <ac:chgData name="Timo Mühlhaus" userId="c0cc8a1e-f758-40c5-896a-71172571ce20" providerId="ADAL" clId="{A4B21C45-79C0-4680-A15A-507E63845D75}" dt="2023-08-31T08:18:00.676" v="1970" actId="165"/>
          <ac:grpSpMkLst>
            <pc:docMk/>
            <pc:sldMk cId="2924080854" sldId="824"/>
            <ac:grpSpMk id="51" creationId="{62326CBB-07D7-4732-93B4-32AA9F4D0627}"/>
          </ac:grpSpMkLst>
        </pc:grpChg>
        <pc:grpChg chg="add mod ord">
          <ac:chgData name="Timo Mühlhaus" userId="c0cc8a1e-f758-40c5-896a-71172571ce20" providerId="ADAL" clId="{A4B21C45-79C0-4680-A15A-507E63845D75}" dt="2023-08-31T09:07:01.002" v="2504" actId="167"/>
          <ac:grpSpMkLst>
            <pc:docMk/>
            <pc:sldMk cId="2924080854" sldId="824"/>
            <ac:grpSpMk id="57" creationId="{BE6CDDB1-81C2-3C21-342C-158E7CFD8946}"/>
          </ac:grpSpMkLst>
        </pc:grpChg>
        <pc:grpChg chg="mod topLvl">
          <ac:chgData name="Timo Mühlhaus" userId="c0cc8a1e-f758-40c5-896a-71172571ce20" providerId="ADAL" clId="{A4B21C45-79C0-4680-A15A-507E63845D75}" dt="2023-08-31T08:18:00.676" v="1970" actId="165"/>
          <ac:grpSpMkLst>
            <pc:docMk/>
            <pc:sldMk cId="2924080854" sldId="824"/>
            <ac:grpSpMk id="70" creationId="{C5EF0F93-5B70-EEA2-E037-A916F6A086BC}"/>
          </ac:grpSpMkLst>
        </pc:grpChg>
        <pc:grpChg chg="mod topLvl">
          <ac:chgData name="Timo Mühlhaus" userId="c0cc8a1e-f758-40c5-896a-71172571ce20" providerId="ADAL" clId="{A4B21C45-79C0-4680-A15A-507E63845D75}" dt="2023-08-31T08:18:00.676" v="1970" actId="165"/>
          <ac:grpSpMkLst>
            <pc:docMk/>
            <pc:sldMk cId="2924080854" sldId="824"/>
            <ac:grpSpMk id="76" creationId="{96451182-72AD-C815-C5A5-366075C57080}"/>
          </ac:grpSpMkLst>
        </pc:grpChg>
        <pc:grpChg chg="mod">
          <ac:chgData name="Timo Mühlhaus" userId="c0cc8a1e-f758-40c5-896a-71172571ce20" providerId="ADAL" clId="{A4B21C45-79C0-4680-A15A-507E63845D75}" dt="2023-08-31T08:18:00.676" v="1970" actId="165"/>
          <ac:grpSpMkLst>
            <pc:docMk/>
            <pc:sldMk cId="2924080854" sldId="824"/>
            <ac:grpSpMk id="77" creationId="{033D648F-824A-9647-EA68-5E9D82E2521B}"/>
          </ac:grpSpMkLst>
        </pc:grpChg>
        <pc:grpChg chg="mod">
          <ac:chgData name="Timo Mühlhaus" userId="c0cc8a1e-f758-40c5-896a-71172571ce20" providerId="ADAL" clId="{A4B21C45-79C0-4680-A15A-507E63845D75}" dt="2023-08-31T08:18:00.676" v="1970" actId="165"/>
          <ac:grpSpMkLst>
            <pc:docMk/>
            <pc:sldMk cId="2924080854" sldId="824"/>
            <ac:grpSpMk id="78" creationId="{4D8A84E9-E6A8-627F-8F08-9BB2A7781FA7}"/>
          </ac:grpSpMkLst>
        </pc:grpChg>
        <pc:grpChg chg="del mod topLvl">
          <ac:chgData name="Timo Mühlhaus" userId="c0cc8a1e-f758-40c5-896a-71172571ce20" providerId="ADAL" clId="{A4B21C45-79C0-4680-A15A-507E63845D75}" dt="2023-08-31T09:02:50.345" v="2432" actId="478"/>
          <ac:grpSpMkLst>
            <pc:docMk/>
            <pc:sldMk cId="2924080854" sldId="824"/>
            <ac:grpSpMk id="104" creationId="{94B00F45-0EE4-F774-69B4-D30463971818}"/>
          </ac:grpSpMkLst>
        </pc:grpChg>
        <pc:grpChg chg="mod">
          <ac:chgData name="Timo Mühlhaus" userId="c0cc8a1e-f758-40c5-896a-71172571ce20" providerId="ADAL" clId="{A4B21C45-79C0-4680-A15A-507E63845D75}" dt="2023-08-31T08:18:00.676" v="1970" actId="165"/>
          <ac:grpSpMkLst>
            <pc:docMk/>
            <pc:sldMk cId="2924080854" sldId="824"/>
            <ac:grpSpMk id="120" creationId="{E1122434-C5BE-F3F0-C9D0-DFC6E85B5CE9}"/>
          </ac:grpSpMkLst>
        </pc:grpChg>
        <pc:grpChg chg="del mod topLvl">
          <ac:chgData name="Timo Mühlhaus" userId="c0cc8a1e-f758-40c5-896a-71172571ce20" providerId="ADAL" clId="{A4B21C45-79C0-4680-A15A-507E63845D75}" dt="2023-08-31T09:02:48.162" v="2430" actId="478"/>
          <ac:grpSpMkLst>
            <pc:docMk/>
            <pc:sldMk cId="2924080854" sldId="824"/>
            <ac:grpSpMk id="1024" creationId="{09B0FE68-164D-C8E5-6C6B-FCE5FCAAC918}"/>
          </ac:grpSpMkLst>
        </pc:grpChg>
        <pc:grpChg chg="del mod topLvl">
          <ac:chgData name="Timo Mühlhaus" userId="c0cc8a1e-f758-40c5-896a-71172571ce20" providerId="ADAL" clId="{A4B21C45-79C0-4680-A15A-507E63845D75}" dt="2023-08-31T09:02:48.162" v="2430" actId="478"/>
          <ac:grpSpMkLst>
            <pc:docMk/>
            <pc:sldMk cId="2924080854" sldId="824"/>
            <ac:grpSpMk id="1025" creationId="{90ADD699-4E04-70AA-20F0-F0AE96ADAB18}"/>
          </ac:grpSpMkLst>
        </pc:grpChg>
        <pc:grpChg chg="mod">
          <ac:chgData name="Timo Mühlhaus" userId="c0cc8a1e-f758-40c5-896a-71172571ce20" providerId="ADAL" clId="{A4B21C45-79C0-4680-A15A-507E63845D75}" dt="2023-08-31T08:18:00.676" v="1970" actId="165"/>
          <ac:grpSpMkLst>
            <pc:docMk/>
            <pc:sldMk cId="2924080854" sldId="824"/>
            <ac:grpSpMk id="1036" creationId="{21420A72-7162-08E0-D9AD-1530DC954F79}"/>
          </ac:grpSpMkLst>
        </pc:grpChg>
        <pc:grpChg chg="del mod topLvl">
          <ac:chgData name="Timo Mühlhaus" userId="c0cc8a1e-f758-40c5-896a-71172571ce20" providerId="ADAL" clId="{A4B21C45-79C0-4680-A15A-507E63845D75}" dt="2023-08-31T09:02:54.698" v="2435" actId="478"/>
          <ac:grpSpMkLst>
            <pc:docMk/>
            <pc:sldMk cId="2924080854" sldId="824"/>
            <ac:grpSpMk id="1042" creationId="{3B971B9C-C6B5-AB94-BD04-C584E91D8A1F}"/>
          </ac:grpSpMkLst>
        </pc:grpChg>
        <pc:grpChg chg="del mod">
          <ac:chgData name="Timo Mühlhaus" userId="c0cc8a1e-f758-40c5-896a-71172571ce20" providerId="ADAL" clId="{A4B21C45-79C0-4680-A15A-507E63845D75}" dt="2023-08-31T08:18:00.676" v="1970" actId="165"/>
          <ac:grpSpMkLst>
            <pc:docMk/>
            <pc:sldMk cId="2924080854" sldId="824"/>
            <ac:grpSpMk id="1061" creationId="{9F94EFC0-1A9E-0A53-27F2-6412D29DE3C8}"/>
          </ac:grpSpMkLst>
        </pc:grpChg>
        <pc:picChg chg="del mod topLvl">
          <ac:chgData name="Timo Mühlhaus" userId="c0cc8a1e-f758-40c5-896a-71172571ce20" providerId="ADAL" clId="{A4B21C45-79C0-4680-A15A-507E63845D75}" dt="2023-08-31T09:03:54.781" v="2455" actId="478"/>
          <ac:picMkLst>
            <pc:docMk/>
            <pc:sldMk cId="2924080854" sldId="824"/>
            <ac:picMk id="62" creationId="{F6CC897C-AAFE-4C81-887D-6789061C9667}"/>
          </ac:picMkLst>
        </pc:picChg>
        <pc:picChg chg="mod">
          <ac:chgData name="Timo Mühlhaus" userId="c0cc8a1e-f758-40c5-896a-71172571ce20" providerId="ADAL" clId="{A4B21C45-79C0-4680-A15A-507E63845D75}" dt="2023-08-31T08:18:00.676" v="1970" actId="165"/>
          <ac:picMkLst>
            <pc:docMk/>
            <pc:sldMk cId="2924080854" sldId="824"/>
            <ac:picMk id="119" creationId="{44FCDD51-2741-6B15-0162-6AA647CB958F}"/>
          </ac:picMkLst>
        </pc:picChg>
        <pc:picChg chg="mod topLvl">
          <ac:chgData name="Timo Mühlhaus" userId="c0cc8a1e-f758-40c5-896a-71172571ce20" providerId="ADAL" clId="{A4B21C45-79C0-4680-A15A-507E63845D75}" dt="2023-08-31T08:18:00.676" v="1970" actId="165"/>
          <ac:picMkLst>
            <pc:docMk/>
            <pc:sldMk cId="2924080854" sldId="824"/>
            <ac:picMk id="1026" creationId="{2CCBAEED-5FAC-F143-F525-8602B4E2BCD2}"/>
          </ac:picMkLst>
        </pc:picChg>
        <pc:picChg chg="mod topLvl">
          <ac:chgData name="Timo Mühlhaus" userId="c0cc8a1e-f758-40c5-896a-71172571ce20" providerId="ADAL" clId="{A4B21C45-79C0-4680-A15A-507E63845D75}" dt="2023-08-31T08:18:00.676" v="1970" actId="165"/>
          <ac:picMkLst>
            <pc:docMk/>
            <pc:sldMk cId="2924080854" sldId="824"/>
            <ac:picMk id="1028" creationId="{33E3103C-694B-7361-BD1A-8DC44605C051}"/>
          </ac:picMkLst>
        </pc:picChg>
        <pc:cxnChg chg="mod">
          <ac:chgData name="Timo Mühlhaus" userId="c0cc8a1e-f758-40c5-896a-71172571ce20" providerId="ADAL" clId="{A4B21C45-79C0-4680-A15A-507E63845D75}" dt="2023-08-31T08:18:00.676" v="1970" actId="165"/>
          <ac:cxnSpMkLst>
            <pc:docMk/>
            <pc:sldMk cId="2924080854" sldId="824"/>
            <ac:cxnSpMk id="27" creationId="{D526EB18-2C02-02C5-329C-58D087186D16}"/>
          </ac:cxnSpMkLst>
        </pc:cxnChg>
        <pc:cxnChg chg="mod">
          <ac:chgData name="Timo Mühlhaus" userId="c0cc8a1e-f758-40c5-896a-71172571ce20" providerId="ADAL" clId="{A4B21C45-79C0-4680-A15A-507E63845D75}" dt="2023-08-31T09:02:22.201" v="2429" actId="14100"/>
          <ac:cxnSpMkLst>
            <pc:docMk/>
            <pc:sldMk cId="2924080854" sldId="824"/>
            <ac:cxnSpMk id="33" creationId="{59A1DF8C-A0D4-EE39-2186-EC09FEC3990A}"/>
          </ac:cxnSpMkLst>
        </pc:cxnChg>
        <pc:cxnChg chg="mod topLvl">
          <ac:chgData name="Timo Mühlhaus" userId="c0cc8a1e-f758-40c5-896a-71172571ce20" providerId="ADAL" clId="{A4B21C45-79C0-4680-A15A-507E63845D75}" dt="2023-08-31T08:18:00.676" v="1970" actId="165"/>
          <ac:cxnSpMkLst>
            <pc:docMk/>
            <pc:sldMk cId="2924080854" sldId="824"/>
            <ac:cxnSpMk id="36" creationId="{28EC4338-70E8-E346-C029-211EB5BD8D45}"/>
          </ac:cxnSpMkLst>
        </pc:cxnChg>
        <pc:cxnChg chg="mod topLvl">
          <ac:chgData name="Timo Mühlhaus" userId="c0cc8a1e-f758-40c5-896a-71172571ce20" providerId="ADAL" clId="{A4B21C45-79C0-4680-A15A-507E63845D75}" dt="2023-08-31T09:05:08.467" v="2467" actId="164"/>
          <ac:cxnSpMkLst>
            <pc:docMk/>
            <pc:sldMk cId="2924080854" sldId="824"/>
            <ac:cxnSpMk id="37" creationId="{38B5E420-D2B3-406C-B7BF-84747179F1AE}"/>
          </ac:cxnSpMkLst>
        </pc:cxnChg>
        <pc:cxnChg chg="mod topLvl">
          <ac:chgData name="Timo Mühlhaus" userId="c0cc8a1e-f758-40c5-896a-71172571ce20" providerId="ADAL" clId="{A4B21C45-79C0-4680-A15A-507E63845D75}" dt="2023-08-31T09:07:52.580" v="2541" actId="1038"/>
          <ac:cxnSpMkLst>
            <pc:docMk/>
            <pc:sldMk cId="2924080854" sldId="824"/>
            <ac:cxnSpMk id="38" creationId="{0B5D826E-2B9C-4A9C-8311-85F4EB1F5A2B}"/>
          </ac:cxnSpMkLst>
        </pc:cxnChg>
        <pc:cxnChg chg="mod">
          <ac:chgData name="Timo Mühlhaus" userId="c0cc8a1e-f758-40c5-896a-71172571ce20" providerId="ADAL" clId="{A4B21C45-79C0-4680-A15A-507E63845D75}" dt="2023-08-31T09:06:51.008" v="2501"/>
          <ac:cxnSpMkLst>
            <pc:docMk/>
            <pc:sldMk cId="2924080854" sldId="824"/>
            <ac:cxnSpMk id="58" creationId="{5FA601D2-430F-B1D0-F529-028A32477DEE}"/>
          </ac:cxnSpMkLst>
        </pc:cxnChg>
        <pc:cxnChg chg="mod">
          <ac:chgData name="Timo Mühlhaus" userId="c0cc8a1e-f758-40c5-896a-71172571ce20" providerId="ADAL" clId="{A4B21C45-79C0-4680-A15A-507E63845D75}" dt="2023-08-31T09:06:51.008" v="2501"/>
          <ac:cxnSpMkLst>
            <pc:docMk/>
            <pc:sldMk cId="2924080854" sldId="824"/>
            <ac:cxnSpMk id="59" creationId="{D75783E4-ABD7-2DF8-F0D2-2358E907101E}"/>
          </ac:cxnSpMkLst>
        </pc:cxnChg>
        <pc:cxnChg chg="mod">
          <ac:chgData name="Timo Mühlhaus" userId="c0cc8a1e-f758-40c5-896a-71172571ce20" providerId="ADAL" clId="{A4B21C45-79C0-4680-A15A-507E63845D75}" dt="2023-08-31T08:18:00.676" v="1970" actId="165"/>
          <ac:cxnSpMkLst>
            <pc:docMk/>
            <pc:sldMk cId="2924080854" sldId="824"/>
            <ac:cxnSpMk id="67" creationId="{AF1501BE-1254-E238-0167-6AB93CC8582C}"/>
          </ac:cxnSpMkLst>
        </pc:cxnChg>
      </pc:sldChg>
      <pc:sldChg chg="del">
        <pc:chgData name="Timo Mühlhaus" userId="c0cc8a1e-f758-40c5-896a-71172571ce20" providerId="ADAL" clId="{A4B21C45-79C0-4680-A15A-507E63845D75}" dt="2023-08-31T09:08:55.624" v="2547" actId="47"/>
        <pc:sldMkLst>
          <pc:docMk/>
          <pc:sldMk cId="515859654" sldId="825"/>
        </pc:sldMkLst>
      </pc:sldChg>
      <pc:sldChg chg="del">
        <pc:chgData name="Timo Mühlhaus" userId="c0cc8a1e-f758-40c5-896a-71172571ce20" providerId="ADAL" clId="{A4B21C45-79C0-4680-A15A-507E63845D75}" dt="2023-08-31T09:08:55.624" v="2547" actId="47"/>
        <pc:sldMkLst>
          <pc:docMk/>
          <pc:sldMk cId="2876813961" sldId="826"/>
        </pc:sldMkLst>
      </pc:sldChg>
      <pc:sldChg chg="add del">
        <pc:chgData name="Timo Mühlhaus" userId="c0cc8a1e-f758-40c5-896a-71172571ce20" providerId="ADAL" clId="{A4B21C45-79C0-4680-A15A-507E63845D75}" dt="2023-08-31T09:08:55.624" v="2547" actId="47"/>
        <pc:sldMkLst>
          <pc:docMk/>
          <pc:sldMk cId="3031476416" sldId="833"/>
        </pc:sldMkLst>
      </pc:sldChg>
      <pc:sldChg chg="add del">
        <pc:chgData name="Timo Mühlhaus" userId="c0cc8a1e-f758-40c5-896a-71172571ce20" providerId="ADAL" clId="{A4B21C45-79C0-4680-A15A-507E63845D75}" dt="2023-08-31T09:08:55.624" v="2547" actId="47"/>
        <pc:sldMkLst>
          <pc:docMk/>
          <pc:sldMk cId="285456006" sldId="840"/>
        </pc:sldMkLst>
      </pc:sldChg>
      <pc:sldChg chg="add del">
        <pc:chgData name="Timo Mühlhaus" userId="c0cc8a1e-f758-40c5-896a-71172571ce20" providerId="ADAL" clId="{A4B21C45-79C0-4680-A15A-507E63845D75}" dt="2023-08-31T09:08:55.624" v="2547" actId="47"/>
        <pc:sldMkLst>
          <pc:docMk/>
          <pc:sldMk cId="3625306388" sldId="841"/>
        </pc:sldMkLst>
      </pc:sldChg>
      <pc:sldChg chg="add del">
        <pc:chgData name="Timo Mühlhaus" userId="c0cc8a1e-f758-40c5-896a-71172571ce20" providerId="ADAL" clId="{A4B21C45-79C0-4680-A15A-507E63845D75}" dt="2023-08-31T09:08:55.624" v="2547" actId="47"/>
        <pc:sldMkLst>
          <pc:docMk/>
          <pc:sldMk cId="196978624" sldId="855"/>
        </pc:sldMkLst>
      </pc:sldChg>
      <pc:sldChg chg="add del">
        <pc:chgData name="Timo Mühlhaus" userId="c0cc8a1e-f758-40c5-896a-71172571ce20" providerId="ADAL" clId="{A4B21C45-79C0-4680-A15A-507E63845D75}" dt="2023-08-31T09:08:55.624" v="2547" actId="47"/>
        <pc:sldMkLst>
          <pc:docMk/>
          <pc:sldMk cId="1233756754" sldId="857"/>
        </pc:sldMkLst>
      </pc:sldChg>
      <pc:sldChg chg="addSp delSp modSp add del mod">
        <pc:chgData name="Timo Mühlhaus" userId="c0cc8a1e-f758-40c5-896a-71172571ce20" providerId="ADAL" clId="{A4B21C45-79C0-4680-A15A-507E63845D75}" dt="2023-08-31T09:08:55.624" v="2547" actId="47"/>
        <pc:sldMkLst>
          <pc:docMk/>
          <pc:sldMk cId="2099299810" sldId="873"/>
        </pc:sldMkLst>
        <pc:spChg chg="add del ord">
          <ac:chgData name="Timo Mühlhaus" userId="c0cc8a1e-f758-40c5-896a-71172571ce20" providerId="ADAL" clId="{A4B21C45-79C0-4680-A15A-507E63845D75}" dt="2023-08-30T15:01:09.638" v="35" actId="478"/>
          <ac:spMkLst>
            <pc:docMk/>
            <pc:sldMk cId="2099299810" sldId="873"/>
            <ac:spMk id="3" creationId="{9F684696-85AA-FB19-12B3-49E8436C2B17}"/>
          </ac:spMkLst>
        </pc:spChg>
      </pc:sldChg>
      <pc:sldChg chg="addSp delSp modSp new del">
        <pc:chgData name="Timo Mühlhaus" userId="c0cc8a1e-f758-40c5-896a-71172571ce20" providerId="ADAL" clId="{A4B21C45-79C0-4680-A15A-507E63845D75}" dt="2023-08-31T09:08:55.624" v="2547" actId="47"/>
        <pc:sldMkLst>
          <pc:docMk/>
          <pc:sldMk cId="3954114059" sldId="874"/>
        </pc:sldMkLst>
        <pc:spChg chg="mod">
          <ac:chgData name="Timo Mühlhaus" userId="c0cc8a1e-f758-40c5-896a-71172571ce20" providerId="ADAL" clId="{A4B21C45-79C0-4680-A15A-507E63845D75}" dt="2023-08-30T18:29:29.996" v="37"/>
          <ac:spMkLst>
            <pc:docMk/>
            <pc:sldMk cId="3954114059" sldId="874"/>
            <ac:spMk id="5" creationId="{EB3185CB-FB91-E4A4-5B7A-2C6A5F8DF3F4}"/>
          </ac:spMkLst>
        </pc:spChg>
        <pc:spChg chg="mod">
          <ac:chgData name="Timo Mühlhaus" userId="c0cc8a1e-f758-40c5-896a-71172571ce20" providerId="ADAL" clId="{A4B21C45-79C0-4680-A15A-507E63845D75}" dt="2023-08-30T18:29:29.996" v="37"/>
          <ac:spMkLst>
            <pc:docMk/>
            <pc:sldMk cId="3954114059" sldId="874"/>
            <ac:spMk id="6" creationId="{E86F2EFB-3B0B-249F-9ECE-223E14A40602}"/>
          </ac:spMkLst>
        </pc:spChg>
        <pc:spChg chg="mod">
          <ac:chgData name="Timo Mühlhaus" userId="c0cc8a1e-f758-40c5-896a-71172571ce20" providerId="ADAL" clId="{A4B21C45-79C0-4680-A15A-507E63845D75}" dt="2023-08-30T18:29:29.996" v="37"/>
          <ac:spMkLst>
            <pc:docMk/>
            <pc:sldMk cId="3954114059" sldId="874"/>
            <ac:spMk id="7" creationId="{D7AB051A-AE26-DA10-5D4D-8010728C35E6}"/>
          </ac:spMkLst>
        </pc:spChg>
        <pc:spChg chg="mod">
          <ac:chgData name="Timo Mühlhaus" userId="c0cc8a1e-f758-40c5-896a-71172571ce20" providerId="ADAL" clId="{A4B21C45-79C0-4680-A15A-507E63845D75}" dt="2023-08-30T18:29:29.996" v="37"/>
          <ac:spMkLst>
            <pc:docMk/>
            <pc:sldMk cId="3954114059" sldId="874"/>
            <ac:spMk id="8" creationId="{BCBB3FF7-8D89-A9D5-5E5C-9D6BAAEC9C0A}"/>
          </ac:spMkLst>
        </pc:spChg>
        <pc:spChg chg="mod">
          <ac:chgData name="Timo Mühlhaus" userId="c0cc8a1e-f758-40c5-896a-71172571ce20" providerId="ADAL" clId="{A4B21C45-79C0-4680-A15A-507E63845D75}" dt="2023-08-30T18:29:29.996" v="37"/>
          <ac:spMkLst>
            <pc:docMk/>
            <pc:sldMk cId="3954114059" sldId="874"/>
            <ac:spMk id="9" creationId="{761E7B2E-EC2C-3BE8-A316-D27EA88B42E6}"/>
          </ac:spMkLst>
        </pc:spChg>
        <pc:spChg chg="mod">
          <ac:chgData name="Timo Mühlhaus" userId="c0cc8a1e-f758-40c5-896a-71172571ce20" providerId="ADAL" clId="{A4B21C45-79C0-4680-A15A-507E63845D75}" dt="2023-08-30T18:29:29.996" v="37"/>
          <ac:spMkLst>
            <pc:docMk/>
            <pc:sldMk cId="3954114059" sldId="874"/>
            <ac:spMk id="10" creationId="{43EDDC9F-224D-A4F5-3D44-C17B09A2E409}"/>
          </ac:spMkLst>
        </pc:spChg>
        <pc:spChg chg="mod">
          <ac:chgData name="Timo Mühlhaus" userId="c0cc8a1e-f758-40c5-896a-71172571ce20" providerId="ADAL" clId="{A4B21C45-79C0-4680-A15A-507E63845D75}" dt="2023-08-30T18:29:29.996" v="37"/>
          <ac:spMkLst>
            <pc:docMk/>
            <pc:sldMk cId="3954114059" sldId="874"/>
            <ac:spMk id="11" creationId="{354CEBB5-9DA5-F585-C7D3-1BB6E9A66E7D}"/>
          </ac:spMkLst>
        </pc:spChg>
        <pc:spChg chg="mod">
          <ac:chgData name="Timo Mühlhaus" userId="c0cc8a1e-f758-40c5-896a-71172571ce20" providerId="ADAL" clId="{A4B21C45-79C0-4680-A15A-507E63845D75}" dt="2023-08-30T18:29:29.996" v="37"/>
          <ac:spMkLst>
            <pc:docMk/>
            <pc:sldMk cId="3954114059" sldId="874"/>
            <ac:spMk id="12" creationId="{DC8E7731-5641-CE51-B9F9-D1380A779587}"/>
          </ac:spMkLst>
        </pc:spChg>
        <pc:spChg chg="mod">
          <ac:chgData name="Timo Mühlhaus" userId="c0cc8a1e-f758-40c5-896a-71172571ce20" providerId="ADAL" clId="{A4B21C45-79C0-4680-A15A-507E63845D75}" dt="2023-08-30T18:29:29.996" v="37"/>
          <ac:spMkLst>
            <pc:docMk/>
            <pc:sldMk cId="3954114059" sldId="874"/>
            <ac:spMk id="13" creationId="{CC10CAEC-451B-334D-4821-A3AEECA2DA9D}"/>
          </ac:spMkLst>
        </pc:spChg>
        <pc:spChg chg="mod">
          <ac:chgData name="Timo Mühlhaus" userId="c0cc8a1e-f758-40c5-896a-71172571ce20" providerId="ADAL" clId="{A4B21C45-79C0-4680-A15A-507E63845D75}" dt="2023-08-30T18:29:29.996" v="37"/>
          <ac:spMkLst>
            <pc:docMk/>
            <pc:sldMk cId="3954114059" sldId="874"/>
            <ac:spMk id="14" creationId="{CB3B9480-E197-3417-C757-AF33CFD1C16A}"/>
          </ac:spMkLst>
        </pc:spChg>
        <pc:spChg chg="mod">
          <ac:chgData name="Timo Mühlhaus" userId="c0cc8a1e-f758-40c5-896a-71172571ce20" providerId="ADAL" clId="{A4B21C45-79C0-4680-A15A-507E63845D75}" dt="2023-08-30T18:29:29.996" v="37"/>
          <ac:spMkLst>
            <pc:docMk/>
            <pc:sldMk cId="3954114059" sldId="874"/>
            <ac:spMk id="15" creationId="{E5D21EDB-230F-BDD9-4F0B-8F477AF38182}"/>
          </ac:spMkLst>
        </pc:spChg>
        <pc:spChg chg="mod">
          <ac:chgData name="Timo Mühlhaus" userId="c0cc8a1e-f758-40c5-896a-71172571ce20" providerId="ADAL" clId="{A4B21C45-79C0-4680-A15A-507E63845D75}" dt="2023-08-30T18:29:29.996" v="37"/>
          <ac:spMkLst>
            <pc:docMk/>
            <pc:sldMk cId="3954114059" sldId="874"/>
            <ac:spMk id="16" creationId="{1E498D59-9EC9-F614-81CD-95567D719E5B}"/>
          </ac:spMkLst>
        </pc:spChg>
        <pc:spChg chg="mod">
          <ac:chgData name="Timo Mühlhaus" userId="c0cc8a1e-f758-40c5-896a-71172571ce20" providerId="ADAL" clId="{A4B21C45-79C0-4680-A15A-507E63845D75}" dt="2023-08-30T18:29:29.996" v="37"/>
          <ac:spMkLst>
            <pc:docMk/>
            <pc:sldMk cId="3954114059" sldId="874"/>
            <ac:spMk id="17" creationId="{84A4C054-E27C-9796-AD76-68C328516A02}"/>
          </ac:spMkLst>
        </pc:spChg>
        <pc:spChg chg="mod">
          <ac:chgData name="Timo Mühlhaus" userId="c0cc8a1e-f758-40c5-896a-71172571ce20" providerId="ADAL" clId="{A4B21C45-79C0-4680-A15A-507E63845D75}" dt="2023-08-30T18:29:29.996" v="37"/>
          <ac:spMkLst>
            <pc:docMk/>
            <pc:sldMk cId="3954114059" sldId="874"/>
            <ac:spMk id="18" creationId="{D4C922CB-A3FB-B35A-7C21-45F9F425B598}"/>
          </ac:spMkLst>
        </pc:spChg>
        <pc:spChg chg="mod">
          <ac:chgData name="Timo Mühlhaus" userId="c0cc8a1e-f758-40c5-896a-71172571ce20" providerId="ADAL" clId="{A4B21C45-79C0-4680-A15A-507E63845D75}" dt="2023-08-30T18:29:29.996" v="37"/>
          <ac:spMkLst>
            <pc:docMk/>
            <pc:sldMk cId="3954114059" sldId="874"/>
            <ac:spMk id="19" creationId="{9B40B029-646A-B3D8-EE92-37D9388A3C4B}"/>
          </ac:spMkLst>
        </pc:spChg>
        <pc:spChg chg="mod">
          <ac:chgData name="Timo Mühlhaus" userId="c0cc8a1e-f758-40c5-896a-71172571ce20" providerId="ADAL" clId="{A4B21C45-79C0-4680-A15A-507E63845D75}" dt="2023-08-30T18:29:29.996" v="37"/>
          <ac:spMkLst>
            <pc:docMk/>
            <pc:sldMk cId="3954114059" sldId="874"/>
            <ac:spMk id="20" creationId="{9D1900F7-27A0-C558-DEEE-B3D25B9E4335}"/>
          </ac:spMkLst>
        </pc:spChg>
        <pc:spChg chg="mod">
          <ac:chgData name="Timo Mühlhaus" userId="c0cc8a1e-f758-40c5-896a-71172571ce20" providerId="ADAL" clId="{A4B21C45-79C0-4680-A15A-507E63845D75}" dt="2023-08-30T18:29:29.996" v="37"/>
          <ac:spMkLst>
            <pc:docMk/>
            <pc:sldMk cId="3954114059" sldId="874"/>
            <ac:spMk id="21" creationId="{B979462B-0F79-5E55-C46B-9D6836A73A86}"/>
          </ac:spMkLst>
        </pc:spChg>
        <pc:spChg chg="mod">
          <ac:chgData name="Timo Mühlhaus" userId="c0cc8a1e-f758-40c5-896a-71172571ce20" providerId="ADAL" clId="{A4B21C45-79C0-4680-A15A-507E63845D75}" dt="2023-08-30T18:29:29.996" v="37"/>
          <ac:spMkLst>
            <pc:docMk/>
            <pc:sldMk cId="3954114059" sldId="874"/>
            <ac:spMk id="22" creationId="{62425069-7A68-C5E3-52D1-AFF67B0FD9E2}"/>
          </ac:spMkLst>
        </pc:spChg>
        <pc:spChg chg="mod">
          <ac:chgData name="Timo Mühlhaus" userId="c0cc8a1e-f758-40c5-896a-71172571ce20" providerId="ADAL" clId="{A4B21C45-79C0-4680-A15A-507E63845D75}" dt="2023-08-30T18:29:29.996" v="37"/>
          <ac:spMkLst>
            <pc:docMk/>
            <pc:sldMk cId="3954114059" sldId="874"/>
            <ac:spMk id="23" creationId="{2A0ADC16-351B-5853-4001-0BECBE777283}"/>
          </ac:spMkLst>
        </pc:spChg>
        <pc:spChg chg="mod">
          <ac:chgData name="Timo Mühlhaus" userId="c0cc8a1e-f758-40c5-896a-71172571ce20" providerId="ADAL" clId="{A4B21C45-79C0-4680-A15A-507E63845D75}" dt="2023-08-30T18:29:29.996" v="37"/>
          <ac:spMkLst>
            <pc:docMk/>
            <pc:sldMk cId="3954114059" sldId="874"/>
            <ac:spMk id="24" creationId="{29D5BDD7-202D-EBF7-ED71-0730A23F94DB}"/>
          </ac:spMkLst>
        </pc:spChg>
        <pc:spChg chg="mod">
          <ac:chgData name="Timo Mühlhaus" userId="c0cc8a1e-f758-40c5-896a-71172571ce20" providerId="ADAL" clId="{A4B21C45-79C0-4680-A15A-507E63845D75}" dt="2023-08-30T18:29:29.996" v="37"/>
          <ac:spMkLst>
            <pc:docMk/>
            <pc:sldMk cId="3954114059" sldId="874"/>
            <ac:spMk id="25" creationId="{1CF59D9D-67D4-A16C-3B99-23AF1DFCE271}"/>
          </ac:spMkLst>
        </pc:spChg>
        <pc:spChg chg="mod">
          <ac:chgData name="Timo Mühlhaus" userId="c0cc8a1e-f758-40c5-896a-71172571ce20" providerId="ADAL" clId="{A4B21C45-79C0-4680-A15A-507E63845D75}" dt="2023-08-30T18:29:29.996" v="37"/>
          <ac:spMkLst>
            <pc:docMk/>
            <pc:sldMk cId="3954114059" sldId="874"/>
            <ac:spMk id="26" creationId="{6ABECD2C-AAE3-DB11-CD21-E934FB5223C3}"/>
          </ac:spMkLst>
        </pc:spChg>
        <pc:spChg chg="mod">
          <ac:chgData name="Timo Mühlhaus" userId="c0cc8a1e-f758-40c5-896a-71172571ce20" providerId="ADAL" clId="{A4B21C45-79C0-4680-A15A-507E63845D75}" dt="2023-08-30T18:29:29.996" v="37"/>
          <ac:spMkLst>
            <pc:docMk/>
            <pc:sldMk cId="3954114059" sldId="874"/>
            <ac:spMk id="27" creationId="{0273D5F1-8D6A-A962-76A1-90995B422F3B}"/>
          </ac:spMkLst>
        </pc:spChg>
        <pc:spChg chg="mod">
          <ac:chgData name="Timo Mühlhaus" userId="c0cc8a1e-f758-40c5-896a-71172571ce20" providerId="ADAL" clId="{A4B21C45-79C0-4680-A15A-507E63845D75}" dt="2023-08-30T18:29:29.996" v="37"/>
          <ac:spMkLst>
            <pc:docMk/>
            <pc:sldMk cId="3954114059" sldId="874"/>
            <ac:spMk id="28" creationId="{091D0D78-2802-F930-595E-B8C878215744}"/>
          </ac:spMkLst>
        </pc:spChg>
        <pc:spChg chg="mod">
          <ac:chgData name="Timo Mühlhaus" userId="c0cc8a1e-f758-40c5-896a-71172571ce20" providerId="ADAL" clId="{A4B21C45-79C0-4680-A15A-507E63845D75}" dt="2023-08-30T18:29:29.996" v="37"/>
          <ac:spMkLst>
            <pc:docMk/>
            <pc:sldMk cId="3954114059" sldId="874"/>
            <ac:spMk id="29" creationId="{3C641582-50D5-B32B-3EF4-3A155201FD07}"/>
          </ac:spMkLst>
        </pc:spChg>
        <pc:spChg chg="mod">
          <ac:chgData name="Timo Mühlhaus" userId="c0cc8a1e-f758-40c5-896a-71172571ce20" providerId="ADAL" clId="{A4B21C45-79C0-4680-A15A-507E63845D75}" dt="2023-08-30T18:29:29.996" v="37"/>
          <ac:spMkLst>
            <pc:docMk/>
            <pc:sldMk cId="3954114059" sldId="874"/>
            <ac:spMk id="30" creationId="{B32D9B1F-19C0-CFDE-0139-0F8C0983DFA0}"/>
          </ac:spMkLst>
        </pc:spChg>
        <pc:spChg chg="mod">
          <ac:chgData name="Timo Mühlhaus" userId="c0cc8a1e-f758-40c5-896a-71172571ce20" providerId="ADAL" clId="{A4B21C45-79C0-4680-A15A-507E63845D75}" dt="2023-08-30T18:29:29.996" v="37"/>
          <ac:spMkLst>
            <pc:docMk/>
            <pc:sldMk cId="3954114059" sldId="874"/>
            <ac:spMk id="31" creationId="{EC821746-D408-8863-1326-44008ABB3F8C}"/>
          </ac:spMkLst>
        </pc:spChg>
        <pc:spChg chg="mod">
          <ac:chgData name="Timo Mühlhaus" userId="c0cc8a1e-f758-40c5-896a-71172571ce20" providerId="ADAL" clId="{A4B21C45-79C0-4680-A15A-507E63845D75}" dt="2023-08-30T18:29:29.996" v="37"/>
          <ac:spMkLst>
            <pc:docMk/>
            <pc:sldMk cId="3954114059" sldId="874"/>
            <ac:spMk id="32" creationId="{0DDE1CF0-9090-ED8C-37C3-E171B10655BC}"/>
          </ac:spMkLst>
        </pc:spChg>
        <pc:spChg chg="mod">
          <ac:chgData name="Timo Mühlhaus" userId="c0cc8a1e-f758-40c5-896a-71172571ce20" providerId="ADAL" clId="{A4B21C45-79C0-4680-A15A-507E63845D75}" dt="2023-08-30T18:29:29.996" v="37"/>
          <ac:spMkLst>
            <pc:docMk/>
            <pc:sldMk cId="3954114059" sldId="874"/>
            <ac:spMk id="33" creationId="{057B3A0C-F9EF-0ACB-2C3C-2398989CF56E}"/>
          </ac:spMkLst>
        </pc:spChg>
        <pc:spChg chg="mod">
          <ac:chgData name="Timo Mühlhaus" userId="c0cc8a1e-f758-40c5-896a-71172571ce20" providerId="ADAL" clId="{A4B21C45-79C0-4680-A15A-507E63845D75}" dt="2023-08-30T18:29:29.996" v="37"/>
          <ac:spMkLst>
            <pc:docMk/>
            <pc:sldMk cId="3954114059" sldId="874"/>
            <ac:spMk id="34" creationId="{2D0BB3AD-64A1-5C1B-2E41-E2315CA82038}"/>
          </ac:spMkLst>
        </pc:spChg>
        <pc:spChg chg="mod">
          <ac:chgData name="Timo Mühlhaus" userId="c0cc8a1e-f758-40c5-896a-71172571ce20" providerId="ADAL" clId="{A4B21C45-79C0-4680-A15A-507E63845D75}" dt="2023-08-30T18:29:29.996" v="37"/>
          <ac:spMkLst>
            <pc:docMk/>
            <pc:sldMk cId="3954114059" sldId="874"/>
            <ac:spMk id="35" creationId="{309EF48A-A3A6-7496-FEED-E1037BCA092F}"/>
          </ac:spMkLst>
        </pc:spChg>
        <pc:spChg chg="mod">
          <ac:chgData name="Timo Mühlhaus" userId="c0cc8a1e-f758-40c5-896a-71172571ce20" providerId="ADAL" clId="{A4B21C45-79C0-4680-A15A-507E63845D75}" dt="2023-08-30T18:29:29.996" v="37"/>
          <ac:spMkLst>
            <pc:docMk/>
            <pc:sldMk cId="3954114059" sldId="874"/>
            <ac:spMk id="36" creationId="{438E5AE0-E7A0-4099-0E31-9172EB7A19C6}"/>
          </ac:spMkLst>
        </pc:spChg>
        <pc:spChg chg="mod">
          <ac:chgData name="Timo Mühlhaus" userId="c0cc8a1e-f758-40c5-896a-71172571ce20" providerId="ADAL" clId="{A4B21C45-79C0-4680-A15A-507E63845D75}" dt="2023-08-30T18:29:29.996" v="37"/>
          <ac:spMkLst>
            <pc:docMk/>
            <pc:sldMk cId="3954114059" sldId="874"/>
            <ac:spMk id="37" creationId="{497AE8F0-8825-2065-7803-60A0C1240350}"/>
          </ac:spMkLst>
        </pc:spChg>
        <pc:spChg chg="mod">
          <ac:chgData name="Timo Mühlhaus" userId="c0cc8a1e-f758-40c5-896a-71172571ce20" providerId="ADAL" clId="{A4B21C45-79C0-4680-A15A-507E63845D75}" dt="2023-08-30T18:29:29.996" v="37"/>
          <ac:spMkLst>
            <pc:docMk/>
            <pc:sldMk cId="3954114059" sldId="874"/>
            <ac:spMk id="38" creationId="{9F7AA1C4-6CC4-2DA9-D2F1-CFE282D6178A}"/>
          </ac:spMkLst>
        </pc:spChg>
        <pc:spChg chg="mod">
          <ac:chgData name="Timo Mühlhaus" userId="c0cc8a1e-f758-40c5-896a-71172571ce20" providerId="ADAL" clId="{A4B21C45-79C0-4680-A15A-507E63845D75}" dt="2023-08-30T18:29:29.996" v="37"/>
          <ac:spMkLst>
            <pc:docMk/>
            <pc:sldMk cId="3954114059" sldId="874"/>
            <ac:spMk id="39" creationId="{52FB00A5-2950-1F7B-37B6-8416FA707F9F}"/>
          </ac:spMkLst>
        </pc:spChg>
        <pc:spChg chg="mod">
          <ac:chgData name="Timo Mühlhaus" userId="c0cc8a1e-f758-40c5-896a-71172571ce20" providerId="ADAL" clId="{A4B21C45-79C0-4680-A15A-507E63845D75}" dt="2023-08-30T18:29:29.996" v="37"/>
          <ac:spMkLst>
            <pc:docMk/>
            <pc:sldMk cId="3954114059" sldId="874"/>
            <ac:spMk id="40" creationId="{67A7B3ED-4B93-566A-45CF-DD8F2F98536D}"/>
          </ac:spMkLst>
        </pc:spChg>
        <pc:spChg chg="mod">
          <ac:chgData name="Timo Mühlhaus" userId="c0cc8a1e-f758-40c5-896a-71172571ce20" providerId="ADAL" clId="{A4B21C45-79C0-4680-A15A-507E63845D75}" dt="2023-08-30T18:29:29.996" v="37"/>
          <ac:spMkLst>
            <pc:docMk/>
            <pc:sldMk cId="3954114059" sldId="874"/>
            <ac:spMk id="41" creationId="{AFAE7815-91C8-ECBE-FF79-A39648BBA97F}"/>
          </ac:spMkLst>
        </pc:spChg>
        <pc:spChg chg="mod">
          <ac:chgData name="Timo Mühlhaus" userId="c0cc8a1e-f758-40c5-896a-71172571ce20" providerId="ADAL" clId="{A4B21C45-79C0-4680-A15A-507E63845D75}" dt="2023-08-30T18:29:29.996" v="37"/>
          <ac:spMkLst>
            <pc:docMk/>
            <pc:sldMk cId="3954114059" sldId="874"/>
            <ac:spMk id="42" creationId="{C74EED49-E2E5-58D8-9D1D-F3AC69058D8A}"/>
          </ac:spMkLst>
        </pc:spChg>
        <pc:spChg chg="mod">
          <ac:chgData name="Timo Mühlhaus" userId="c0cc8a1e-f758-40c5-896a-71172571ce20" providerId="ADAL" clId="{A4B21C45-79C0-4680-A15A-507E63845D75}" dt="2023-08-30T18:29:29.996" v="37"/>
          <ac:spMkLst>
            <pc:docMk/>
            <pc:sldMk cId="3954114059" sldId="874"/>
            <ac:spMk id="43" creationId="{2301738F-AF29-34AF-473F-508C4E6BAAEB}"/>
          </ac:spMkLst>
        </pc:spChg>
        <pc:spChg chg="mod">
          <ac:chgData name="Timo Mühlhaus" userId="c0cc8a1e-f758-40c5-896a-71172571ce20" providerId="ADAL" clId="{A4B21C45-79C0-4680-A15A-507E63845D75}" dt="2023-08-30T18:29:29.996" v="37"/>
          <ac:spMkLst>
            <pc:docMk/>
            <pc:sldMk cId="3954114059" sldId="874"/>
            <ac:spMk id="44" creationId="{BA3E9AA9-9884-86F6-A42C-FC1047228D59}"/>
          </ac:spMkLst>
        </pc:spChg>
        <pc:spChg chg="mod">
          <ac:chgData name="Timo Mühlhaus" userId="c0cc8a1e-f758-40c5-896a-71172571ce20" providerId="ADAL" clId="{A4B21C45-79C0-4680-A15A-507E63845D75}" dt="2023-08-30T18:29:29.996" v="37"/>
          <ac:spMkLst>
            <pc:docMk/>
            <pc:sldMk cId="3954114059" sldId="874"/>
            <ac:spMk id="45" creationId="{34760B9C-36DA-EDAB-4511-229108A5712A}"/>
          </ac:spMkLst>
        </pc:spChg>
        <pc:spChg chg="mod">
          <ac:chgData name="Timo Mühlhaus" userId="c0cc8a1e-f758-40c5-896a-71172571ce20" providerId="ADAL" clId="{A4B21C45-79C0-4680-A15A-507E63845D75}" dt="2023-08-30T18:29:29.996" v="37"/>
          <ac:spMkLst>
            <pc:docMk/>
            <pc:sldMk cId="3954114059" sldId="874"/>
            <ac:spMk id="46" creationId="{7605D37F-C714-BB64-7C39-00C59101F217}"/>
          </ac:spMkLst>
        </pc:spChg>
        <pc:spChg chg="mod">
          <ac:chgData name="Timo Mühlhaus" userId="c0cc8a1e-f758-40c5-896a-71172571ce20" providerId="ADAL" clId="{A4B21C45-79C0-4680-A15A-507E63845D75}" dt="2023-08-30T18:29:29.996" v="37"/>
          <ac:spMkLst>
            <pc:docMk/>
            <pc:sldMk cId="3954114059" sldId="874"/>
            <ac:spMk id="47" creationId="{0C0E95DC-4F63-E2BF-82BC-C947971C40C2}"/>
          </ac:spMkLst>
        </pc:spChg>
        <pc:spChg chg="mod">
          <ac:chgData name="Timo Mühlhaus" userId="c0cc8a1e-f758-40c5-896a-71172571ce20" providerId="ADAL" clId="{A4B21C45-79C0-4680-A15A-507E63845D75}" dt="2023-08-30T18:29:29.996" v="37"/>
          <ac:spMkLst>
            <pc:docMk/>
            <pc:sldMk cId="3954114059" sldId="874"/>
            <ac:spMk id="48" creationId="{EF9DE4FD-62D0-A67C-E6BC-FE00D1314D6E}"/>
          </ac:spMkLst>
        </pc:spChg>
        <pc:spChg chg="mod">
          <ac:chgData name="Timo Mühlhaus" userId="c0cc8a1e-f758-40c5-896a-71172571ce20" providerId="ADAL" clId="{A4B21C45-79C0-4680-A15A-507E63845D75}" dt="2023-08-30T18:29:29.996" v="37"/>
          <ac:spMkLst>
            <pc:docMk/>
            <pc:sldMk cId="3954114059" sldId="874"/>
            <ac:spMk id="49" creationId="{9DC63776-2EE3-8292-5965-82E13538FEDF}"/>
          </ac:spMkLst>
        </pc:spChg>
        <pc:spChg chg="mod">
          <ac:chgData name="Timo Mühlhaus" userId="c0cc8a1e-f758-40c5-896a-71172571ce20" providerId="ADAL" clId="{A4B21C45-79C0-4680-A15A-507E63845D75}" dt="2023-08-30T18:29:29.996" v="37"/>
          <ac:spMkLst>
            <pc:docMk/>
            <pc:sldMk cId="3954114059" sldId="874"/>
            <ac:spMk id="50" creationId="{806F2BCE-FB12-1678-43D8-8260AE2867EE}"/>
          </ac:spMkLst>
        </pc:spChg>
        <pc:spChg chg="mod">
          <ac:chgData name="Timo Mühlhaus" userId="c0cc8a1e-f758-40c5-896a-71172571ce20" providerId="ADAL" clId="{A4B21C45-79C0-4680-A15A-507E63845D75}" dt="2023-08-30T18:29:29.996" v="37"/>
          <ac:spMkLst>
            <pc:docMk/>
            <pc:sldMk cId="3954114059" sldId="874"/>
            <ac:spMk id="51" creationId="{D4924193-526B-1F02-97CD-AECBD02476F8}"/>
          </ac:spMkLst>
        </pc:spChg>
        <pc:spChg chg="mod">
          <ac:chgData name="Timo Mühlhaus" userId="c0cc8a1e-f758-40c5-896a-71172571ce20" providerId="ADAL" clId="{A4B21C45-79C0-4680-A15A-507E63845D75}" dt="2023-08-30T18:29:29.996" v="37"/>
          <ac:spMkLst>
            <pc:docMk/>
            <pc:sldMk cId="3954114059" sldId="874"/>
            <ac:spMk id="52" creationId="{9E8147A3-E289-4636-5636-30A593ED3377}"/>
          </ac:spMkLst>
        </pc:spChg>
        <pc:spChg chg="mod">
          <ac:chgData name="Timo Mühlhaus" userId="c0cc8a1e-f758-40c5-896a-71172571ce20" providerId="ADAL" clId="{A4B21C45-79C0-4680-A15A-507E63845D75}" dt="2023-08-30T18:29:29.996" v="37"/>
          <ac:spMkLst>
            <pc:docMk/>
            <pc:sldMk cId="3954114059" sldId="874"/>
            <ac:spMk id="53" creationId="{7A199962-5C8E-9BFA-1A60-BF1436CE881B}"/>
          </ac:spMkLst>
        </pc:spChg>
        <pc:spChg chg="mod">
          <ac:chgData name="Timo Mühlhaus" userId="c0cc8a1e-f758-40c5-896a-71172571ce20" providerId="ADAL" clId="{A4B21C45-79C0-4680-A15A-507E63845D75}" dt="2023-08-30T18:29:29.996" v="37"/>
          <ac:spMkLst>
            <pc:docMk/>
            <pc:sldMk cId="3954114059" sldId="874"/>
            <ac:spMk id="54" creationId="{D411FB54-9FF7-89AE-D9FC-53F62BF17A39}"/>
          </ac:spMkLst>
        </pc:spChg>
        <pc:spChg chg="mod">
          <ac:chgData name="Timo Mühlhaus" userId="c0cc8a1e-f758-40c5-896a-71172571ce20" providerId="ADAL" clId="{A4B21C45-79C0-4680-A15A-507E63845D75}" dt="2023-08-30T18:29:29.996" v="37"/>
          <ac:spMkLst>
            <pc:docMk/>
            <pc:sldMk cId="3954114059" sldId="874"/>
            <ac:spMk id="55" creationId="{7F1FEC5B-9C50-93FB-9D21-ED07089618F1}"/>
          </ac:spMkLst>
        </pc:spChg>
        <pc:spChg chg="mod">
          <ac:chgData name="Timo Mühlhaus" userId="c0cc8a1e-f758-40c5-896a-71172571ce20" providerId="ADAL" clId="{A4B21C45-79C0-4680-A15A-507E63845D75}" dt="2023-08-30T18:29:29.996" v="37"/>
          <ac:spMkLst>
            <pc:docMk/>
            <pc:sldMk cId="3954114059" sldId="874"/>
            <ac:spMk id="56" creationId="{BFDF5FA3-F932-68DF-FE7E-E477D3974BB4}"/>
          </ac:spMkLst>
        </pc:spChg>
        <pc:spChg chg="mod">
          <ac:chgData name="Timo Mühlhaus" userId="c0cc8a1e-f758-40c5-896a-71172571ce20" providerId="ADAL" clId="{A4B21C45-79C0-4680-A15A-507E63845D75}" dt="2023-08-30T18:29:29.996" v="37"/>
          <ac:spMkLst>
            <pc:docMk/>
            <pc:sldMk cId="3954114059" sldId="874"/>
            <ac:spMk id="57" creationId="{3AA1E2D7-B380-8CED-4A49-E294152CDF45}"/>
          </ac:spMkLst>
        </pc:spChg>
        <pc:spChg chg="mod">
          <ac:chgData name="Timo Mühlhaus" userId="c0cc8a1e-f758-40c5-896a-71172571ce20" providerId="ADAL" clId="{A4B21C45-79C0-4680-A15A-507E63845D75}" dt="2023-08-30T18:29:29.996" v="37"/>
          <ac:spMkLst>
            <pc:docMk/>
            <pc:sldMk cId="3954114059" sldId="874"/>
            <ac:spMk id="58" creationId="{6F336BBD-54D3-D484-2D9C-D979E9BF6D7B}"/>
          </ac:spMkLst>
        </pc:spChg>
        <pc:spChg chg="mod">
          <ac:chgData name="Timo Mühlhaus" userId="c0cc8a1e-f758-40c5-896a-71172571ce20" providerId="ADAL" clId="{A4B21C45-79C0-4680-A15A-507E63845D75}" dt="2023-08-30T18:29:29.996" v="37"/>
          <ac:spMkLst>
            <pc:docMk/>
            <pc:sldMk cId="3954114059" sldId="874"/>
            <ac:spMk id="59" creationId="{059C7E3D-14C9-17D8-4580-5AF14630B0AC}"/>
          </ac:spMkLst>
        </pc:spChg>
        <pc:grpChg chg="add del mod">
          <ac:chgData name="Timo Mühlhaus" userId="c0cc8a1e-f758-40c5-896a-71172571ce20" providerId="ADAL" clId="{A4B21C45-79C0-4680-A15A-507E63845D75}" dt="2023-08-30T18:29:31.928" v="38"/>
          <ac:grpSpMkLst>
            <pc:docMk/>
            <pc:sldMk cId="3954114059" sldId="874"/>
            <ac:grpSpMk id="4" creationId="{A4C22976-6F80-7A51-23B2-E2369D7383DB}"/>
          </ac:grpSpMkLst>
        </pc:grpChg>
      </pc:sldChg>
      <pc:sldChg chg="addSp delSp modSp new mod ord modNotesTx">
        <pc:chgData name="Timo Mühlhaus" userId="c0cc8a1e-f758-40c5-896a-71172571ce20" providerId="ADAL" clId="{A4B21C45-79C0-4680-A15A-507E63845D75}" dt="2023-08-31T09:01:14.509" v="2427" actId="1035"/>
        <pc:sldMkLst>
          <pc:docMk/>
          <pc:sldMk cId="4214671209" sldId="875"/>
        </pc:sldMkLst>
        <pc:spChg chg="del">
          <ac:chgData name="Timo Mühlhaus" userId="c0cc8a1e-f758-40c5-896a-71172571ce20" providerId="ADAL" clId="{A4B21C45-79C0-4680-A15A-507E63845D75}" dt="2023-08-30T18:29:38.200" v="40" actId="478"/>
          <ac:spMkLst>
            <pc:docMk/>
            <pc:sldMk cId="4214671209" sldId="875"/>
            <ac:spMk id="2" creationId="{513D1818-CC33-D8D7-0BF5-E08ED0ACD881}"/>
          </ac:spMkLst>
        </pc:spChg>
        <pc:spChg chg="del">
          <ac:chgData name="Timo Mühlhaus" userId="c0cc8a1e-f758-40c5-896a-71172571ce20" providerId="ADAL" clId="{A4B21C45-79C0-4680-A15A-507E63845D75}" dt="2023-08-30T18:29:38.200" v="40" actId="478"/>
          <ac:spMkLst>
            <pc:docMk/>
            <pc:sldMk cId="4214671209" sldId="875"/>
            <ac:spMk id="3" creationId="{0CC983DA-DD01-FC27-DD7F-C91C02943F3E}"/>
          </ac:spMkLst>
        </pc:spChg>
        <pc:spChg chg="mod topLvl">
          <ac:chgData name="Timo Mühlhaus" userId="c0cc8a1e-f758-40c5-896a-71172571ce20" providerId="ADAL" clId="{A4B21C45-79C0-4680-A15A-507E63845D75}" dt="2023-08-31T08:59:14.817" v="2373" actId="14100"/>
          <ac:spMkLst>
            <pc:docMk/>
            <pc:sldMk cId="4214671209" sldId="875"/>
            <ac:spMk id="5" creationId="{0A29E719-854E-EF69-6FE5-FD65CE5D2D75}"/>
          </ac:spMkLst>
        </pc:spChg>
        <pc:spChg chg="mod topLvl">
          <ac:chgData name="Timo Mühlhaus" userId="c0cc8a1e-f758-40c5-896a-71172571ce20" providerId="ADAL" clId="{A4B21C45-79C0-4680-A15A-507E63845D75}" dt="2023-08-31T08:59:12.491" v="2372" actId="1035"/>
          <ac:spMkLst>
            <pc:docMk/>
            <pc:sldMk cId="4214671209" sldId="875"/>
            <ac:spMk id="6" creationId="{2F2B6A1D-A043-A08E-7450-BFD9C5F3A2E0}"/>
          </ac:spMkLst>
        </pc:spChg>
        <pc:spChg chg="mod topLvl">
          <ac:chgData name="Timo Mühlhaus" userId="c0cc8a1e-f758-40c5-896a-71172571ce20" providerId="ADAL" clId="{A4B21C45-79C0-4680-A15A-507E63845D75}" dt="2023-08-31T08:59:12.491" v="2372" actId="1035"/>
          <ac:spMkLst>
            <pc:docMk/>
            <pc:sldMk cId="4214671209" sldId="875"/>
            <ac:spMk id="7" creationId="{531E9F97-0E18-0A19-3252-B2D49C5DDB0A}"/>
          </ac:spMkLst>
        </pc:spChg>
        <pc:spChg chg="mod topLvl">
          <ac:chgData name="Timo Mühlhaus" userId="c0cc8a1e-f758-40c5-896a-71172571ce20" providerId="ADAL" clId="{A4B21C45-79C0-4680-A15A-507E63845D75}" dt="2023-08-31T08:59:12.491" v="2372" actId="1035"/>
          <ac:spMkLst>
            <pc:docMk/>
            <pc:sldMk cId="4214671209" sldId="875"/>
            <ac:spMk id="8" creationId="{D4B47E19-89A5-3C4E-2F64-901533258223}"/>
          </ac:spMkLst>
        </pc:spChg>
        <pc:spChg chg="mod topLvl">
          <ac:chgData name="Timo Mühlhaus" userId="c0cc8a1e-f758-40c5-896a-71172571ce20" providerId="ADAL" clId="{A4B21C45-79C0-4680-A15A-507E63845D75}" dt="2023-08-31T09:00:33.823" v="2386" actId="1035"/>
          <ac:spMkLst>
            <pc:docMk/>
            <pc:sldMk cId="4214671209" sldId="875"/>
            <ac:spMk id="9" creationId="{926485E2-5D85-B39C-8E07-55EBF2F6EA09}"/>
          </ac:spMkLst>
        </pc:spChg>
        <pc:spChg chg="mod topLvl">
          <ac:chgData name="Timo Mühlhaus" userId="c0cc8a1e-f758-40c5-896a-71172571ce20" providerId="ADAL" clId="{A4B21C45-79C0-4680-A15A-507E63845D75}" dt="2023-08-31T08:59:08.706" v="2355" actId="165"/>
          <ac:spMkLst>
            <pc:docMk/>
            <pc:sldMk cId="4214671209" sldId="875"/>
            <ac:spMk id="10" creationId="{7321C338-6086-CDD0-49A6-25EBC0DF2BA5}"/>
          </ac:spMkLst>
        </pc:spChg>
        <pc:spChg chg="mod topLvl">
          <ac:chgData name="Timo Mühlhaus" userId="c0cc8a1e-f758-40c5-896a-71172571ce20" providerId="ADAL" clId="{A4B21C45-79C0-4680-A15A-507E63845D75}" dt="2023-08-31T09:00:19.122" v="2384" actId="207"/>
          <ac:spMkLst>
            <pc:docMk/>
            <pc:sldMk cId="4214671209" sldId="875"/>
            <ac:spMk id="11" creationId="{9CE9B881-CC9D-EC12-D9D2-F4BF7D7DE550}"/>
          </ac:spMkLst>
        </pc:spChg>
        <pc:spChg chg="mod topLvl">
          <ac:chgData name="Timo Mühlhaus" userId="c0cc8a1e-f758-40c5-896a-71172571ce20" providerId="ADAL" clId="{A4B21C45-79C0-4680-A15A-507E63845D75}" dt="2023-08-31T08:59:51.396" v="2381" actId="207"/>
          <ac:spMkLst>
            <pc:docMk/>
            <pc:sldMk cId="4214671209" sldId="875"/>
            <ac:spMk id="12" creationId="{BFE02CBB-1C87-9A41-AF05-AD3FF88DDB60}"/>
          </ac:spMkLst>
        </pc:spChg>
        <pc:spChg chg="mod topLvl">
          <ac:chgData name="Timo Mühlhaus" userId="c0cc8a1e-f758-40c5-896a-71172571ce20" providerId="ADAL" clId="{A4B21C45-79C0-4680-A15A-507E63845D75}" dt="2023-08-31T09:00:19.122" v="2384" actId="207"/>
          <ac:spMkLst>
            <pc:docMk/>
            <pc:sldMk cId="4214671209" sldId="875"/>
            <ac:spMk id="13" creationId="{F9A4E7F3-C95A-E2CF-8E5D-4194A7C3B152}"/>
          </ac:spMkLst>
        </pc:spChg>
        <pc:spChg chg="mod topLvl">
          <ac:chgData name="Timo Mühlhaus" userId="c0cc8a1e-f758-40c5-896a-71172571ce20" providerId="ADAL" clId="{A4B21C45-79C0-4680-A15A-507E63845D75}" dt="2023-08-31T08:59:51.396" v="2381" actId="207"/>
          <ac:spMkLst>
            <pc:docMk/>
            <pc:sldMk cId="4214671209" sldId="875"/>
            <ac:spMk id="14" creationId="{7B7C7D66-075A-FAB7-21F3-A889F2E87272}"/>
          </ac:spMkLst>
        </pc:spChg>
        <pc:spChg chg="mod topLvl">
          <ac:chgData name="Timo Mühlhaus" userId="c0cc8a1e-f758-40c5-896a-71172571ce20" providerId="ADAL" clId="{A4B21C45-79C0-4680-A15A-507E63845D75}" dt="2023-08-31T08:59:12.491" v="2372" actId="1035"/>
          <ac:spMkLst>
            <pc:docMk/>
            <pc:sldMk cId="4214671209" sldId="875"/>
            <ac:spMk id="15" creationId="{FCAAD8FF-ABF5-A522-A535-8269EBC1EB84}"/>
          </ac:spMkLst>
        </pc:spChg>
        <pc:spChg chg="mod topLvl">
          <ac:chgData name="Timo Mühlhaus" userId="c0cc8a1e-f758-40c5-896a-71172571ce20" providerId="ADAL" clId="{A4B21C45-79C0-4680-A15A-507E63845D75}" dt="2023-08-31T09:00:19.122" v="2384" actId="207"/>
          <ac:spMkLst>
            <pc:docMk/>
            <pc:sldMk cId="4214671209" sldId="875"/>
            <ac:spMk id="16" creationId="{23F94407-43A0-2D91-083C-9418969F8AD7}"/>
          </ac:spMkLst>
        </pc:spChg>
        <pc:spChg chg="mod topLvl">
          <ac:chgData name="Timo Mühlhaus" userId="c0cc8a1e-f758-40c5-896a-71172571ce20" providerId="ADAL" clId="{A4B21C45-79C0-4680-A15A-507E63845D75}" dt="2023-08-31T08:59:51.396" v="2381" actId="207"/>
          <ac:spMkLst>
            <pc:docMk/>
            <pc:sldMk cId="4214671209" sldId="875"/>
            <ac:spMk id="17" creationId="{0E392449-DA2B-E6F7-D427-5C5AD46DC012}"/>
          </ac:spMkLst>
        </pc:spChg>
        <pc:spChg chg="mod topLvl">
          <ac:chgData name="Timo Mühlhaus" userId="c0cc8a1e-f758-40c5-896a-71172571ce20" providerId="ADAL" clId="{A4B21C45-79C0-4680-A15A-507E63845D75}" dt="2023-08-31T09:00:19.122" v="2384" actId="207"/>
          <ac:spMkLst>
            <pc:docMk/>
            <pc:sldMk cId="4214671209" sldId="875"/>
            <ac:spMk id="18" creationId="{337B35B7-ABC2-52DB-B715-EEB699E75DC5}"/>
          </ac:spMkLst>
        </pc:spChg>
        <pc:spChg chg="mod topLvl">
          <ac:chgData name="Timo Mühlhaus" userId="c0cc8a1e-f758-40c5-896a-71172571ce20" providerId="ADAL" clId="{A4B21C45-79C0-4680-A15A-507E63845D75}" dt="2023-08-31T08:59:51.396" v="2381" actId="207"/>
          <ac:spMkLst>
            <pc:docMk/>
            <pc:sldMk cId="4214671209" sldId="875"/>
            <ac:spMk id="19" creationId="{844C3A9C-6E2D-C205-B40B-7F89B0146F67}"/>
          </ac:spMkLst>
        </pc:spChg>
        <pc:spChg chg="mod topLvl">
          <ac:chgData name="Timo Mühlhaus" userId="c0cc8a1e-f758-40c5-896a-71172571ce20" providerId="ADAL" clId="{A4B21C45-79C0-4680-A15A-507E63845D75}" dt="2023-08-31T09:00:19.122" v="2384" actId="207"/>
          <ac:spMkLst>
            <pc:docMk/>
            <pc:sldMk cId="4214671209" sldId="875"/>
            <ac:spMk id="20" creationId="{C1E13B80-4879-8D38-1F80-3836A3BFD0E5}"/>
          </ac:spMkLst>
        </pc:spChg>
        <pc:spChg chg="mod topLvl">
          <ac:chgData name="Timo Mühlhaus" userId="c0cc8a1e-f758-40c5-896a-71172571ce20" providerId="ADAL" clId="{A4B21C45-79C0-4680-A15A-507E63845D75}" dt="2023-08-31T08:59:08.706" v="2355" actId="165"/>
          <ac:spMkLst>
            <pc:docMk/>
            <pc:sldMk cId="4214671209" sldId="875"/>
            <ac:spMk id="21" creationId="{70140AB8-00A1-AFC8-4FCF-9BFE422AC7D7}"/>
          </ac:spMkLst>
        </pc:spChg>
        <pc:spChg chg="mod topLvl">
          <ac:chgData name="Timo Mühlhaus" userId="c0cc8a1e-f758-40c5-896a-71172571ce20" providerId="ADAL" clId="{A4B21C45-79C0-4680-A15A-507E63845D75}" dt="2023-08-31T08:59:22.013" v="2374" actId="207"/>
          <ac:spMkLst>
            <pc:docMk/>
            <pc:sldMk cId="4214671209" sldId="875"/>
            <ac:spMk id="22" creationId="{7D292E58-F1B4-ED56-29D9-69F9CCEB6C2E}"/>
          </ac:spMkLst>
        </pc:spChg>
        <pc:spChg chg="mod topLvl">
          <ac:chgData name="Timo Mühlhaus" userId="c0cc8a1e-f758-40c5-896a-71172571ce20" providerId="ADAL" clId="{A4B21C45-79C0-4680-A15A-507E63845D75}" dt="2023-08-31T08:59:22.013" v="2374" actId="207"/>
          <ac:spMkLst>
            <pc:docMk/>
            <pc:sldMk cId="4214671209" sldId="875"/>
            <ac:spMk id="23" creationId="{3142B3E3-2262-B741-2517-D9FA44F71DC8}"/>
          </ac:spMkLst>
        </pc:spChg>
        <pc:spChg chg="mod topLvl">
          <ac:chgData name="Timo Mühlhaus" userId="c0cc8a1e-f758-40c5-896a-71172571ce20" providerId="ADAL" clId="{A4B21C45-79C0-4680-A15A-507E63845D75}" dt="2023-08-31T08:59:22.013" v="2374" actId="207"/>
          <ac:spMkLst>
            <pc:docMk/>
            <pc:sldMk cId="4214671209" sldId="875"/>
            <ac:spMk id="24" creationId="{475702DB-3902-401D-4FBD-23B805460A51}"/>
          </ac:spMkLst>
        </pc:spChg>
        <pc:spChg chg="mod topLvl">
          <ac:chgData name="Timo Mühlhaus" userId="c0cc8a1e-f758-40c5-896a-71172571ce20" providerId="ADAL" clId="{A4B21C45-79C0-4680-A15A-507E63845D75}" dt="2023-08-31T08:59:22.013" v="2374" actId="207"/>
          <ac:spMkLst>
            <pc:docMk/>
            <pc:sldMk cId="4214671209" sldId="875"/>
            <ac:spMk id="25" creationId="{0FEDEC5E-A386-0CA0-70BD-4E4F8934AFB3}"/>
          </ac:spMkLst>
        </pc:spChg>
        <pc:spChg chg="mod topLvl">
          <ac:chgData name="Timo Mühlhaus" userId="c0cc8a1e-f758-40c5-896a-71172571ce20" providerId="ADAL" clId="{A4B21C45-79C0-4680-A15A-507E63845D75}" dt="2023-08-31T08:59:22.013" v="2374" actId="207"/>
          <ac:spMkLst>
            <pc:docMk/>
            <pc:sldMk cId="4214671209" sldId="875"/>
            <ac:spMk id="26" creationId="{FDAC319A-43EB-9DFC-40B8-AA9E0163B78D}"/>
          </ac:spMkLst>
        </pc:spChg>
        <pc:spChg chg="mod topLvl">
          <ac:chgData name="Timo Mühlhaus" userId="c0cc8a1e-f758-40c5-896a-71172571ce20" providerId="ADAL" clId="{A4B21C45-79C0-4680-A15A-507E63845D75}" dt="2023-08-31T08:59:51.396" v="2381" actId="207"/>
          <ac:spMkLst>
            <pc:docMk/>
            <pc:sldMk cId="4214671209" sldId="875"/>
            <ac:spMk id="27" creationId="{93D4220F-2D4D-5E48-5435-ED1498BD6039}"/>
          </ac:spMkLst>
        </pc:spChg>
        <pc:spChg chg="mod topLvl">
          <ac:chgData name="Timo Mühlhaus" userId="c0cc8a1e-f758-40c5-896a-71172571ce20" providerId="ADAL" clId="{A4B21C45-79C0-4680-A15A-507E63845D75}" dt="2023-08-31T09:00:38.130" v="2387" actId="1036"/>
          <ac:spMkLst>
            <pc:docMk/>
            <pc:sldMk cId="4214671209" sldId="875"/>
            <ac:spMk id="28" creationId="{5AB38769-B0BB-5A11-39C9-59C896426FF0}"/>
          </ac:spMkLst>
        </pc:spChg>
        <pc:spChg chg="mod topLvl">
          <ac:chgData name="Timo Mühlhaus" userId="c0cc8a1e-f758-40c5-896a-71172571ce20" providerId="ADAL" clId="{A4B21C45-79C0-4680-A15A-507E63845D75}" dt="2023-08-31T09:00:41.776" v="2389" actId="1035"/>
          <ac:spMkLst>
            <pc:docMk/>
            <pc:sldMk cId="4214671209" sldId="875"/>
            <ac:spMk id="29" creationId="{41853701-07CC-6598-B070-EB200AC08F53}"/>
          </ac:spMkLst>
        </pc:spChg>
        <pc:spChg chg="mod topLvl">
          <ac:chgData name="Timo Mühlhaus" userId="c0cc8a1e-f758-40c5-896a-71172571ce20" providerId="ADAL" clId="{A4B21C45-79C0-4680-A15A-507E63845D75}" dt="2023-08-31T08:59:08.706" v="2355" actId="165"/>
          <ac:spMkLst>
            <pc:docMk/>
            <pc:sldMk cId="4214671209" sldId="875"/>
            <ac:spMk id="30" creationId="{6E0551DB-48BF-0457-C0D1-196E63E8EE88}"/>
          </ac:spMkLst>
        </pc:spChg>
        <pc:spChg chg="mod topLvl">
          <ac:chgData name="Timo Mühlhaus" userId="c0cc8a1e-f758-40c5-896a-71172571ce20" providerId="ADAL" clId="{A4B21C45-79C0-4680-A15A-507E63845D75}" dt="2023-08-31T08:59:08.706" v="2355" actId="165"/>
          <ac:spMkLst>
            <pc:docMk/>
            <pc:sldMk cId="4214671209" sldId="875"/>
            <ac:spMk id="31" creationId="{40E5CF49-557C-CBCA-0100-32BD6F49B5CC}"/>
          </ac:spMkLst>
        </pc:spChg>
        <pc:spChg chg="mod topLvl">
          <ac:chgData name="Timo Mühlhaus" userId="c0cc8a1e-f758-40c5-896a-71172571ce20" providerId="ADAL" clId="{A4B21C45-79C0-4680-A15A-507E63845D75}" dt="2023-08-31T08:59:08.706" v="2355" actId="165"/>
          <ac:spMkLst>
            <pc:docMk/>
            <pc:sldMk cId="4214671209" sldId="875"/>
            <ac:spMk id="32" creationId="{B98203DE-D64E-6E33-D8B4-0A61853D973B}"/>
          </ac:spMkLst>
        </pc:spChg>
        <pc:spChg chg="mod topLvl">
          <ac:chgData name="Timo Mühlhaus" userId="c0cc8a1e-f758-40c5-896a-71172571ce20" providerId="ADAL" clId="{A4B21C45-79C0-4680-A15A-507E63845D75}" dt="2023-08-31T08:59:08.706" v="2355" actId="165"/>
          <ac:spMkLst>
            <pc:docMk/>
            <pc:sldMk cId="4214671209" sldId="875"/>
            <ac:spMk id="33" creationId="{F3925216-8BB5-4E25-2B44-38F9EA40AAA6}"/>
          </ac:spMkLst>
        </pc:spChg>
        <pc:spChg chg="mod topLvl">
          <ac:chgData name="Timo Mühlhaus" userId="c0cc8a1e-f758-40c5-896a-71172571ce20" providerId="ADAL" clId="{A4B21C45-79C0-4680-A15A-507E63845D75}" dt="2023-08-31T08:59:08.706" v="2355" actId="165"/>
          <ac:spMkLst>
            <pc:docMk/>
            <pc:sldMk cId="4214671209" sldId="875"/>
            <ac:spMk id="34" creationId="{08CD448A-6FAF-9DE2-5AAD-B0106AB64B2E}"/>
          </ac:spMkLst>
        </pc:spChg>
        <pc:spChg chg="mod topLvl">
          <ac:chgData name="Timo Mühlhaus" userId="c0cc8a1e-f758-40c5-896a-71172571ce20" providerId="ADAL" clId="{A4B21C45-79C0-4680-A15A-507E63845D75}" dt="2023-08-31T08:59:08.706" v="2355" actId="165"/>
          <ac:spMkLst>
            <pc:docMk/>
            <pc:sldMk cId="4214671209" sldId="875"/>
            <ac:spMk id="35" creationId="{59D50D81-AE7E-07CC-E126-67BA0AC0877B}"/>
          </ac:spMkLst>
        </pc:spChg>
        <pc:spChg chg="mod topLvl">
          <ac:chgData name="Timo Mühlhaus" userId="c0cc8a1e-f758-40c5-896a-71172571ce20" providerId="ADAL" clId="{A4B21C45-79C0-4680-A15A-507E63845D75}" dt="2023-08-31T08:59:08.706" v="2355" actId="165"/>
          <ac:spMkLst>
            <pc:docMk/>
            <pc:sldMk cId="4214671209" sldId="875"/>
            <ac:spMk id="36" creationId="{BB476490-962E-9558-EBF7-36B610DA9F95}"/>
          </ac:spMkLst>
        </pc:spChg>
        <pc:spChg chg="mod topLvl">
          <ac:chgData name="Timo Mühlhaus" userId="c0cc8a1e-f758-40c5-896a-71172571ce20" providerId="ADAL" clId="{A4B21C45-79C0-4680-A15A-507E63845D75}" dt="2023-08-31T08:59:08.706" v="2355" actId="165"/>
          <ac:spMkLst>
            <pc:docMk/>
            <pc:sldMk cId="4214671209" sldId="875"/>
            <ac:spMk id="37" creationId="{E0A0297A-8489-036C-3E2C-6A5F854ABDE4}"/>
          </ac:spMkLst>
        </pc:spChg>
        <pc:spChg chg="mod topLvl">
          <ac:chgData name="Timo Mühlhaus" userId="c0cc8a1e-f758-40c5-896a-71172571ce20" providerId="ADAL" clId="{A4B21C45-79C0-4680-A15A-507E63845D75}" dt="2023-08-31T08:59:08.706" v="2355" actId="165"/>
          <ac:spMkLst>
            <pc:docMk/>
            <pc:sldMk cId="4214671209" sldId="875"/>
            <ac:spMk id="38" creationId="{06C8E6CC-DE26-6E05-61C3-484ABAE94844}"/>
          </ac:spMkLst>
        </pc:spChg>
        <pc:spChg chg="mod topLvl">
          <ac:chgData name="Timo Mühlhaus" userId="c0cc8a1e-f758-40c5-896a-71172571ce20" providerId="ADAL" clId="{A4B21C45-79C0-4680-A15A-507E63845D75}" dt="2023-08-31T08:59:08.706" v="2355" actId="165"/>
          <ac:spMkLst>
            <pc:docMk/>
            <pc:sldMk cId="4214671209" sldId="875"/>
            <ac:spMk id="39" creationId="{9A83121D-FCA4-5A6F-1596-61527CFE03F7}"/>
          </ac:spMkLst>
        </pc:spChg>
        <pc:spChg chg="mod topLvl">
          <ac:chgData name="Timo Mühlhaus" userId="c0cc8a1e-f758-40c5-896a-71172571ce20" providerId="ADAL" clId="{A4B21C45-79C0-4680-A15A-507E63845D75}" dt="2023-08-31T08:59:08.706" v="2355" actId="165"/>
          <ac:spMkLst>
            <pc:docMk/>
            <pc:sldMk cId="4214671209" sldId="875"/>
            <ac:spMk id="40" creationId="{122921E1-F7D9-8F42-124E-364EF95B94C1}"/>
          </ac:spMkLst>
        </pc:spChg>
        <pc:spChg chg="mod topLvl">
          <ac:chgData name="Timo Mühlhaus" userId="c0cc8a1e-f758-40c5-896a-71172571ce20" providerId="ADAL" clId="{A4B21C45-79C0-4680-A15A-507E63845D75}" dt="2023-08-31T08:59:08.706" v="2355" actId="165"/>
          <ac:spMkLst>
            <pc:docMk/>
            <pc:sldMk cId="4214671209" sldId="875"/>
            <ac:spMk id="41" creationId="{D43E0FD9-4E16-5083-D860-5E2676ECE5D5}"/>
          </ac:spMkLst>
        </pc:spChg>
        <pc:spChg chg="mod topLvl">
          <ac:chgData name="Timo Mühlhaus" userId="c0cc8a1e-f758-40c5-896a-71172571ce20" providerId="ADAL" clId="{A4B21C45-79C0-4680-A15A-507E63845D75}" dt="2023-08-31T08:59:08.706" v="2355" actId="165"/>
          <ac:spMkLst>
            <pc:docMk/>
            <pc:sldMk cId="4214671209" sldId="875"/>
            <ac:spMk id="42" creationId="{F670CD28-69D9-9626-2C66-D852237C515F}"/>
          </ac:spMkLst>
        </pc:spChg>
        <pc:spChg chg="mod topLvl">
          <ac:chgData name="Timo Mühlhaus" userId="c0cc8a1e-f758-40c5-896a-71172571ce20" providerId="ADAL" clId="{A4B21C45-79C0-4680-A15A-507E63845D75}" dt="2023-08-31T08:59:08.706" v="2355" actId="165"/>
          <ac:spMkLst>
            <pc:docMk/>
            <pc:sldMk cId="4214671209" sldId="875"/>
            <ac:spMk id="43" creationId="{1B43D571-B6B9-ADA4-B999-F479E827E2DC}"/>
          </ac:spMkLst>
        </pc:spChg>
        <pc:spChg chg="mod topLvl">
          <ac:chgData name="Timo Mühlhaus" userId="c0cc8a1e-f758-40c5-896a-71172571ce20" providerId="ADAL" clId="{A4B21C45-79C0-4680-A15A-507E63845D75}" dt="2023-08-31T08:59:08.706" v="2355" actId="165"/>
          <ac:spMkLst>
            <pc:docMk/>
            <pc:sldMk cId="4214671209" sldId="875"/>
            <ac:spMk id="44" creationId="{0A68E3A9-A400-970C-D9B3-929F7A074AEF}"/>
          </ac:spMkLst>
        </pc:spChg>
        <pc:spChg chg="mod topLvl">
          <ac:chgData name="Timo Mühlhaus" userId="c0cc8a1e-f758-40c5-896a-71172571ce20" providerId="ADAL" clId="{A4B21C45-79C0-4680-A15A-507E63845D75}" dt="2023-08-31T08:59:08.706" v="2355" actId="165"/>
          <ac:spMkLst>
            <pc:docMk/>
            <pc:sldMk cId="4214671209" sldId="875"/>
            <ac:spMk id="45" creationId="{18F112BC-0E5E-386C-4F13-91E7FF0848C8}"/>
          </ac:spMkLst>
        </pc:spChg>
        <pc:spChg chg="mod topLvl">
          <ac:chgData name="Timo Mühlhaus" userId="c0cc8a1e-f758-40c5-896a-71172571ce20" providerId="ADAL" clId="{A4B21C45-79C0-4680-A15A-507E63845D75}" dt="2023-08-31T08:59:08.706" v="2355" actId="165"/>
          <ac:spMkLst>
            <pc:docMk/>
            <pc:sldMk cId="4214671209" sldId="875"/>
            <ac:spMk id="46" creationId="{A9F049BB-2782-4D62-73F4-2C0746A6302A}"/>
          </ac:spMkLst>
        </pc:spChg>
        <pc:spChg chg="mod topLvl">
          <ac:chgData name="Timo Mühlhaus" userId="c0cc8a1e-f758-40c5-896a-71172571ce20" providerId="ADAL" clId="{A4B21C45-79C0-4680-A15A-507E63845D75}" dt="2023-08-31T08:59:08.706" v="2355" actId="165"/>
          <ac:spMkLst>
            <pc:docMk/>
            <pc:sldMk cId="4214671209" sldId="875"/>
            <ac:spMk id="47" creationId="{88EFBB59-A738-2C21-9A46-BBF6E3BF87F2}"/>
          </ac:spMkLst>
        </pc:spChg>
        <pc:spChg chg="mod topLvl">
          <ac:chgData name="Timo Mühlhaus" userId="c0cc8a1e-f758-40c5-896a-71172571ce20" providerId="ADAL" clId="{A4B21C45-79C0-4680-A15A-507E63845D75}" dt="2023-08-31T08:59:08.706" v="2355" actId="165"/>
          <ac:spMkLst>
            <pc:docMk/>
            <pc:sldMk cId="4214671209" sldId="875"/>
            <ac:spMk id="48" creationId="{26D4DF5A-3FA3-7057-B020-78FC673723D7}"/>
          </ac:spMkLst>
        </pc:spChg>
        <pc:spChg chg="mod topLvl">
          <ac:chgData name="Timo Mühlhaus" userId="c0cc8a1e-f758-40c5-896a-71172571ce20" providerId="ADAL" clId="{A4B21C45-79C0-4680-A15A-507E63845D75}" dt="2023-08-31T08:59:08.706" v="2355" actId="165"/>
          <ac:spMkLst>
            <pc:docMk/>
            <pc:sldMk cId="4214671209" sldId="875"/>
            <ac:spMk id="49" creationId="{4301BA00-AA05-42B5-759E-8AD8F700C31D}"/>
          </ac:spMkLst>
        </pc:spChg>
        <pc:spChg chg="mod topLvl">
          <ac:chgData name="Timo Mühlhaus" userId="c0cc8a1e-f758-40c5-896a-71172571ce20" providerId="ADAL" clId="{A4B21C45-79C0-4680-A15A-507E63845D75}" dt="2023-08-31T09:01:14.509" v="2427" actId="1035"/>
          <ac:spMkLst>
            <pc:docMk/>
            <pc:sldMk cId="4214671209" sldId="875"/>
            <ac:spMk id="50" creationId="{139DF314-9996-FF63-7956-5C532082AFDF}"/>
          </ac:spMkLst>
        </pc:spChg>
        <pc:spChg chg="mod topLvl">
          <ac:chgData name="Timo Mühlhaus" userId="c0cc8a1e-f758-40c5-896a-71172571ce20" providerId="ADAL" clId="{A4B21C45-79C0-4680-A15A-507E63845D75}" dt="2023-08-31T09:01:04.353" v="2418" actId="1035"/>
          <ac:spMkLst>
            <pc:docMk/>
            <pc:sldMk cId="4214671209" sldId="875"/>
            <ac:spMk id="51" creationId="{DF983CD9-7FC5-548A-E15B-C58781D1262D}"/>
          </ac:spMkLst>
        </pc:spChg>
        <pc:spChg chg="mod topLvl">
          <ac:chgData name="Timo Mühlhaus" userId="c0cc8a1e-f758-40c5-896a-71172571ce20" providerId="ADAL" clId="{A4B21C45-79C0-4680-A15A-507E63845D75}" dt="2023-08-31T09:01:07.104" v="2420" actId="1036"/>
          <ac:spMkLst>
            <pc:docMk/>
            <pc:sldMk cId="4214671209" sldId="875"/>
            <ac:spMk id="52" creationId="{A35EBE02-C8E6-CEF8-7884-0AB18A960E24}"/>
          </ac:spMkLst>
        </pc:spChg>
        <pc:spChg chg="mod topLvl">
          <ac:chgData name="Timo Mühlhaus" userId="c0cc8a1e-f758-40c5-896a-71172571ce20" providerId="ADAL" clId="{A4B21C45-79C0-4680-A15A-507E63845D75}" dt="2023-08-31T09:01:09.508" v="2422" actId="1036"/>
          <ac:spMkLst>
            <pc:docMk/>
            <pc:sldMk cId="4214671209" sldId="875"/>
            <ac:spMk id="53" creationId="{463EAB68-FB2A-250E-6831-4867CB376935}"/>
          </ac:spMkLst>
        </pc:spChg>
        <pc:spChg chg="mod topLvl">
          <ac:chgData name="Timo Mühlhaus" userId="c0cc8a1e-f758-40c5-896a-71172571ce20" providerId="ADAL" clId="{A4B21C45-79C0-4680-A15A-507E63845D75}" dt="2023-08-31T09:01:11.316" v="2423" actId="1036"/>
          <ac:spMkLst>
            <pc:docMk/>
            <pc:sldMk cId="4214671209" sldId="875"/>
            <ac:spMk id="54" creationId="{76A7ED48-466C-B8E8-F283-7A6CC9BDA65F}"/>
          </ac:spMkLst>
        </pc:spChg>
        <pc:spChg chg="mod topLvl">
          <ac:chgData name="Timo Mühlhaus" userId="c0cc8a1e-f758-40c5-896a-71172571ce20" providerId="ADAL" clId="{A4B21C45-79C0-4680-A15A-507E63845D75}" dt="2023-08-31T08:59:58.070" v="2382" actId="1076"/>
          <ac:spMkLst>
            <pc:docMk/>
            <pc:sldMk cId="4214671209" sldId="875"/>
            <ac:spMk id="55" creationId="{A32B084C-8213-E29B-9F1D-53FDC070802A}"/>
          </ac:spMkLst>
        </pc:spChg>
        <pc:spChg chg="mod topLvl">
          <ac:chgData name="Timo Mühlhaus" userId="c0cc8a1e-f758-40c5-896a-71172571ce20" providerId="ADAL" clId="{A4B21C45-79C0-4680-A15A-507E63845D75}" dt="2023-08-31T08:59:58.070" v="2382" actId="1076"/>
          <ac:spMkLst>
            <pc:docMk/>
            <pc:sldMk cId="4214671209" sldId="875"/>
            <ac:spMk id="56" creationId="{1DF3433B-F16C-3AB6-12EF-65BBA045CF14}"/>
          </ac:spMkLst>
        </pc:spChg>
        <pc:spChg chg="mod topLvl">
          <ac:chgData name="Timo Mühlhaus" userId="c0cc8a1e-f758-40c5-896a-71172571ce20" providerId="ADAL" clId="{A4B21C45-79C0-4680-A15A-507E63845D75}" dt="2023-08-31T09:00:50.132" v="2397" actId="1035"/>
          <ac:spMkLst>
            <pc:docMk/>
            <pc:sldMk cId="4214671209" sldId="875"/>
            <ac:spMk id="57" creationId="{0531BFAA-6B4D-A706-B906-B7B3BDCA6649}"/>
          </ac:spMkLst>
        </pc:spChg>
        <pc:spChg chg="mod topLvl">
          <ac:chgData name="Timo Mühlhaus" userId="c0cc8a1e-f758-40c5-896a-71172571ce20" providerId="ADAL" clId="{A4B21C45-79C0-4680-A15A-507E63845D75}" dt="2023-08-31T09:00:59.651" v="2415" actId="1035"/>
          <ac:spMkLst>
            <pc:docMk/>
            <pc:sldMk cId="4214671209" sldId="875"/>
            <ac:spMk id="58" creationId="{A236B4F5-4639-434A-F432-52911F6ECEF4}"/>
          </ac:spMkLst>
        </pc:spChg>
        <pc:spChg chg="mod topLvl">
          <ac:chgData name="Timo Mühlhaus" userId="c0cc8a1e-f758-40c5-896a-71172571ce20" providerId="ADAL" clId="{A4B21C45-79C0-4680-A15A-507E63845D75}" dt="2023-08-31T09:00:55.982" v="2404" actId="1035"/>
          <ac:spMkLst>
            <pc:docMk/>
            <pc:sldMk cId="4214671209" sldId="875"/>
            <ac:spMk id="59" creationId="{B2F98C73-7322-E4CA-F6B6-B301C664EE39}"/>
          </ac:spMkLst>
        </pc:spChg>
        <pc:grpChg chg="add del mod">
          <ac:chgData name="Timo Mühlhaus" userId="c0cc8a1e-f758-40c5-896a-71172571ce20" providerId="ADAL" clId="{A4B21C45-79C0-4680-A15A-507E63845D75}" dt="2023-08-31T08:59:08.706" v="2355" actId="165"/>
          <ac:grpSpMkLst>
            <pc:docMk/>
            <pc:sldMk cId="4214671209" sldId="875"/>
            <ac:grpSpMk id="4" creationId="{92896FD9-6F47-4478-D0DB-37767C65FF76}"/>
          </ac:grpSpMkLst>
        </pc:grpChg>
      </pc:sldChg>
      <pc:sldChg chg="addSp delSp modSp new mod modNotesTx">
        <pc:chgData name="Timo Mühlhaus" userId="c0cc8a1e-f758-40c5-896a-71172571ce20" providerId="ADAL" clId="{A4B21C45-79C0-4680-A15A-507E63845D75}" dt="2023-08-31T06:22:27.556" v="838" actId="114"/>
        <pc:sldMkLst>
          <pc:docMk/>
          <pc:sldMk cId="2668714573" sldId="876"/>
        </pc:sldMkLst>
        <pc:spChg chg="add mod topLvl">
          <ac:chgData name="Timo Mühlhaus" userId="c0cc8a1e-f758-40c5-896a-71172571ce20" providerId="ADAL" clId="{A4B21C45-79C0-4680-A15A-507E63845D75}" dt="2023-08-31T06:21:12.823" v="788" actId="14100"/>
          <ac:spMkLst>
            <pc:docMk/>
            <pc:sldMk cId="2668714573" sldId="876"/>
            <ac:spMk id="2" creationId="{50E9922E-56A6-7E8E-EAFC-8E889620F203}"/>
          </ac:spMkLst>
        </pc:spChg>
        <pc:spChg chg="del">
          <ac:chgData name="Timo Mühlhaus" userId="c0cc8a1e-f758-40c5-896a-71172571ce20" providerId="ADAL" clId="{A4B21C45-79C0-4680-A15A-507E63845D75}" dt="2023-08-30T18:48:03.061" v="73" actId="478"/>
          <ac:spMkLst>
            <pc:docMk/>
            <pc:sldMk cId="2668714573" sldId="876"/>
            <ac:spMk id="2" creationId="{5AAA20A1-1591-51ED-68F6-452064EB204F}"/>
          </ac:spMkLst>
        </pc:spChg>
        <pc:spChg chg="del">
          <ac:chgData name="Timo Mühlhaus" userId="c0cc8a1e-f758-40c5-896a-71172571ce20" providerId="ADAL" clId="{A4B21C45-79C0-4680-A15A-507E63845D75}" dt="2023-08-30T18:48:03.061" v="73" actId="478"/>
          <ac:spMkLst>
            <pc:docMk/>
            <pc:sldMk cId="2668714573" sldId="876"/>
            <ac:spMk id="3" creationId="{48277DB1-54BD-5459-F5CC-1B00E76B13D8}"/>
          </ac:spMkLst>
        </pc:spChg>
        <pc:spChg chg="add mod topLvl">
          <ac:chgData name="Timo Mühlhaus" userId="c0cc8a1e-f758-40c5-896a-71172571ce20" providerId="ADAL" clId="{A4B21C45-79C0-4680-A15A-507E63845D75}" dt="2023-08-31T06:10:45.747" v="447" actId="207"/>
          <ac:spMkLst>
            <pc:docMk/>
            <pc:sldMk cId="2668714573" sldId="876"/>
            <ac:spMk id="3" creationId="{B55E385B-DE12-105D-C23B-B860A7C493E3}"/>
          </ac:spMkLst>
        </pc:spChg>
        <pc:spChg chg="add mod topLvl">
          <ac:chgData name="Timo Mühlhaus" userId="c0cc8a1e-f758-40c5-896a-71172571ce20" providerId="ADAL" clId="{A4B21C45-79C0-4680-A15A-507E63845D75}" dt="2023-08-31T06:10:39.607" v="446" actId="207"/>
          <ac:spMkLst>
            <pc:docMk/>
            <pc:sldMk cId="2668714573" sldId="876"/>
            <ac:spMk id="4" creationId="{DDF7E915-377F-61EA-3CF9-25E4965F4476}"/>
          </ac:spMkLst>
        </pc:spChg>
        <pc:spChg chg="mod topLvl">
          <ac:chgData name="Timo Mühlhaus" userId="c0cc8a1e-f758-40c5-896a-71172571ce20" providerId="ADAL" clId="{A4B21C45-79C0-4680-A15A-507E63845D75}" dt="2023-08-31T06:10:04.366" v="439" actId="165"/>
          <ac:spMkLst>
            <pc:docMk/>
            <pc:sldMk cId="2668714573" sldId="876"/>
            <ac:spMk id="17" creationId="{06F9819C-349C-06B2-1A22-25E4B37483CA}"/>
          </ac:spMkLst>
        </pc:spChg>
        <pc:spChg chg="del mod topLvl">
          <ac:chgData name="Timo Mühlhaus" userId="c0cc8a1e-f758-40c5-896a-71172571ce20" providerId="ADAL" clId="{A4B21C45-79C0-4680-A15A-507E63845D75}" dt="2023-08-31T06:18:49.953" v="713" actId="478"/>
          <ac:spMkLst>
            <pc:docMk/>
            <pc:sldMk cId="2668714573" sldId="876"/>
            <ac:spMk id="18" creationId="{8F821ADA-07AE-6E5A-D703-C2D069BB55F7}"/>
          </ac:spMkLst>
        </pc:spChg>
        <pc:spChg chg="mod topLvl">
          <ac:chgData name="Timo Mühlhaus" userId="c0cc8a1e-f758-40c5-896a-71172571ce20" providerId="ADAL" clId="{A4B21C45-79C0-4680-A15A-507E63845D75}" dt="2023-08-31T06:10:04.366" v="439" actId="165"/>
          <ac:spMkLst>
            <pc:docMk/>
            <pc:sldMk cId="2668714573" sldId="876"/>
            <ac:spMk id="20" creationId="{7AC02D27-F953-88BB-E540-FAD1343BBAD6}"/>
          </ac:spMkLst>
        </pc:spChg>
        <pc:spChg chg="del mod topLvl">
          <ac:chgData name="Timo Mühlhaus" userId="c0cc8a1e-f758-40c5-896a-71172571ce20" providerId="ADAL" clId="{A4B21C45-79C0-4680-A15A-507E63845D75}" dt="2023-08-31T06:19:31.294" v="742" actId="478"/>
          <ac:spMkLst>
            <pc:docMk/>
            <pc:sldMk cId="2668714573" sldId="876"/>
            <ac:spMk id="21" creationId="{D1E34C52-3A51-7DBE-AF3B-12EBA4E34E7A}"/>
          </ac:spMkLst>
        </pc:spChg>
        <pc:spChg chg="mod topLvl">
          <ac:chgData name="Timo Mühlhaus" userId="c0cc8a1e-f758-40c5-896a-71172571ce20" providerId="ADAL" clId="{A4B21C45-79C0-4680-A15A-507E63845D75}" dt="2023-08-31T06:10:04.366" v="439" actId="165"/>
          <ac:spMkLst>
            <pc:docMk/>
            <pc:sldMk cId="2668714573" sldId="876"/>
            <ac:spMk id="23" creationId="{6A44B68C-1F57-005B-434A-3D7A842AD8A5}"/>
          </ac:spMkLst>
        </pc:spChg>
        <pc:spChg chg="del mod topLvl">
          <ac:chgData name="Timo Mühlhaus" userId="c0cc8a1e-f758-40c5-896a-71172571ce20" providerId="ADAL" clId="{A4B21C45-79C0-4680-A15A-507E63845D75}" dt="2023-08-31T06:19:49.546" v="747" actId="478"/>
          <ac:spMkLst>
            <pc:docMk/>
            <pc:sldMk cId="2668714573" sldId="876"/>
            <ac:spMk id="24" creationId="{488126C4-AD4E-64D7-DC3E-12EFD741E291}"/>
          </ac:spMkLst>
        </pc:spChg>
        <pc:spChg chg="mod topLvl">
          <ac:chgData name="Timo Mühlhaus" userId="c0cc8a1e-f758-40c5-896a-71172571ce20" providerId="ADAL" clId="{A4B21C45-79C0-4680-A15A-507E63845D75}" dt="2023-08-31T06:10:04.366" v="439" actId="165"/>
          <ac:spMkLst>
            <pc:docMk/>
            <pc:sldMk cId="2668714573" sldId="876"/>
            <ac:spMk id="26" creationId="{F9BAACE4-AAA0-7DB6-4869-0776BE957D47}"/>
          </ac:spMkLst>
        </pc:spChg>
        <pc:spChg chg="del mod topLvl">
          <ac:chgData name="Timo Mühlhaus" userId="c0cc8a1e-f758-40c5-896a-71172571ce20" providerId="ADAL" clId="{A4B21C45-79C0-4680-A15A-507E63845D75}" dt="2023-08-31T06:20:07.493" v="753" actId="478"/>
          <ac:spMkLst>
            <pc:docMk/>
            <pc:sldMk cId="2668714573" sldId="876"/>
            <ac:spMk id="27" creationId="{D50EAC10-6B7B-3628-25DB-CBCDB88A98E2}"/>
          </ac:spMkLst>
        </pc:spChg>
        <pc:spChg chg="mod topLvl">
          <ac:chgData name="Timo Mühlhaus" userId="c0cc8a1e-f758-40c5-896a-71172571ce20" providerId="ADAL" clId="{A4B21C45-79C0-4680-A15A-507E63845D75}" dt="2023-08-31T06:10:04.366" v="439" actId="165"/>
          <ac:spMkLst>
            <pc:docMk/>
            <pc:sldMk cId="2668714573" sldId="876"/>
            <ac:spMk id="29" creationId="{8B63559F-6B0C-B274-BBD0-817D5D524D31}"/>
          </ac:spMkLst>
        </pc:spChg>
        <pc:spChg chg="del mod topLvl">
          <ac:chgData name="Timo Mühlhaus" userId="c0cc8a1e-f758-40c5-896a-71172571ce20" providerId="ADAL" clId="{A4B21C45-79C0-4680-A15A-507E63845D75}" dt="2023-08-31T06:16:37.992" v="648" actId="478"/>
          <ac:spMkLst>
            <pc:docMk/>
            <pc:sldMk cId="2668714573" sldId="876"/>
            <ac:spMk id="30" creationId="{E196F4F5-A781-5E21-7B41-BF4CC7D0F9FC}"/>
          </ac:spMkLst>
        </pc:spChg>
        <pc:spChg chg="mod topLvl">
          <ac:chgData name="Timo Mühlhaus" userId="c0cc8a1e-f758-40c5-896a-71172571ce20" providerId="ADAL" clId="{A4B21C45-79C0-4680-A15A-507E63845D75}" dt="2023-08-31T06:10:04.366" v="439" actId="165"/>
          <ac:spMkLst>
            <pc:docMk/>
            <pc:sldMk cId="2668714573" sldId="876"/>
            <ac:spMk id="32" creationId="{B7E4EDAB-8841-27F6-B5BA-5A099D1A90EC}"/>
          </ac:spMkLst>
        </pc:spChg>
        <pc:spChg chg="del mod topLvl">
          <ac:chgData name="Timo Mühlhaus" userId="c0cc8a1e-f758-40c5-896a-71172571ce20" providerId="ADAL" clId="{A4B21C45-79C0-4680-A15A-507E63845D75}" dt="2023-08-31T06:16:37.992" v="648" actId="478"/>
          <ac:spMkLst>
            <pc:docMk/>
            <pc:sldMk cId="2668714573" sldId="876"/>
            <ac:spMk id="33" creationId="{6882C1D1-4D22-B6A2-7828-A3F1C368487E}"/>
          </ac:spMkLst>
        </pc:spChg>
        <pc:spChg chg="mod topLvl">
          <ac:chgData name="Timo Mühlhaus" userId="c0cc8a1e-f758-40c5-896a-71172571ce20" providerId="ADAL" clId="{A4B21C45-79C0-4680-A15A-507E63845D75}" dt="2023-08-31T06:10:04.366" v="439" actId="165"/>
          <ac:spMkLst>
            <pc:docMk/>
            <pc:sldMk cId="2668714573" sldId="876"/>
            <ac:spMk id="35" creationId="{40B3A090-F0A5-2A05-B286-B82655EA838C}"/>
          </ac:spMkLst>
        </pc:spChg>
        <pc:spChg chg="del mod topLvl">
          <ac:chgData name="Timo Mühlhaus" userId="c0cc8a1e-f758-40c5-896a-71172571ce20" providerId="ADAL" clId="{A4B21C45-79C0-4680-A15A-507E63845D75}" dt="2023-08-31T06:16:37.992" v="648" actId="478"/>
          <ac:spMkLst>
            <pc:docMk/>
            <pc:sldMk cId="2668714573" sldId="876"/>
            <ac:spMk id="36" creationId="{6A4DC387-328E-0E01-A493-0D6627F0FB93}"/>
          </ac:spMkLst>
        </pc:spChg>
        <pc:spChg chg="add mod topLvl">
          <ac:chgData name="Timo Mühlhaus" userId="c0cc8a1e-f758-40c5-896a-71172571ce20" providerId="ADAL" clId="{A4B21C45-79C0-4680-A15A-507E63845D75}" dt="2023-08-31T06:16:10.163" v="615" actId="1076"/>
          <ac:spMkLst>
            <pc:docMk/>
            <pc:sldMk cId="2668714573" sldId="876"/>
            <ac:spMk id="37" creationId="{033DE441-E6EF-7922-F500-465E49316A03}"/>
          </ac:spMkLst>
        </pc:spChg>
        <pc:spChg chg="add mod topLvl">
          <ac:chgData name="Timo Mühlhaus" userId="c0cc8a1e-f758-40c5-896a-71172571ce20" providerId="ADAL" clId="{A4B21C45-79C0-4680-A15A-507E63845D75}" dt="2023-08-31T06:18:00.909" v="685" actId="1076"/>
          <ac:spMkLst>
            <pc:docMk/>
            <pc:sldMk cId="2668714573" sldId="876"/>
            <ac:spMk id="38" creationId="{7928E141-14E7-D1EB-0402-8A8E6D780F90}"/>
          </ac:spMkLst>
        </pc:spChg>
        <pc:spChg chg="add mod topLvl">
          <ac:chgData name="Timo Mühlhaus" userId="c0cc8a1e-f758-40c5-896a-71172571ce20" providerId="ADAL" clId="{A4B21C45-79C0-4680-A15A-507E63845D75}" dt="2023-08-31T06:13:38.712" v="513" actId="20577"/>
          <ac:spMkLst>
            <pc:docMk/>
            <pc:sldMk cId="2668714573" sldId="876"/>
            <ac:spMk id="39" creationId="{7C8B099F-97B6-296D-5519-A297F396E606}"/>
          </ac:spMkLst>
        </pc:spChg>
        <pc:spChg chg="add del mod">
          <ac:chgData name="Timo Mühlhaus" userId="c0cc8a1e-f758-40c5-896a-71172571ce20" providerId="ADAL" clId="{A4B21C45-79C0-4680-A15A-507E63845D75}" dt="2023-08-31T06:10:29.847" v="445" actId="478"/>
          <ac:spMkLst>
            <pc:docMk/>
            <pc:sldMk cId="2668714573" sldId="876"/>
            <ac:spMk id="41" creationId="{FE49E33D-A361-AFCA-9073-5B3E4E2091B5}"/>
          </ac:spMkLst>
        </pc:spChg>
        <pc:spChg chg="add mod">
          <ac:chgData name="Timo Mühlhaus" userId="c0cc8a1e-f758-40c5-896a-71172571ce20" providerId="ADAL" clId="{A4B21C45-79C0-4680-A15A-507E63845D75}" dt="2023-08-31T06:22:01.356" v="832" actId="554"/>
          <ac:spMkLst>
            <pc:docMk/>
            <pc:sldMk cId="2668714573" sldId="876"/>
            <ac:spMk id="43" creationId="{A87F55E0-3519-BBA8-C8C6-D6C42D2C2636}"/>
          </ac:spMkLst>
        </pc:spChg>
        <pc:spChg chg="add mod">
          <ac:chgData name="Timo Mühlhaus" userId="c0cc8a1e-f758-40c5-896a-71172571ce20" providerId="ADAL" clId="{A4B21C45-79C0-4680-A15A-507E63845D75}" dt="2023-08-31T06:22:01.356" v="832" actId="554"/>
          <ac:spMkLst>
            <pc:docMk/>
            <pc:sldMk cId="2668714573" sldId="876"/>
            <ac:spMk id="45" creationId="{D30DC4B4-F064-C434-638B-3D90EFF852FB}"/>
          </ac:spMkLst>
        </pc:spChg>
        <pc:spChg chg="add mod">
          <ac:chgData name="Timo Mühlhaus" userId="c0cc8a1e-f758-40c5-896a-71172571ce20" providerId="ADAL" clId="{A4B21C45-79C0-4680-A15A-507E63845D75}" dt="2023-08-31T06:12:37.900" v="471" actId="1076"/>
          <ac:spMkLst>
            <pc:docMk/>
            <pc:sldMk cId="2668714573" sldId="876"/>
            <ac:spMk id="47" creationId="{40AA1A97-9EEE-5B55-E7CC-5A7B2E5375F8}"/>
          </ac:spMkLst>
        </pc:spChg>
        <pc:spChg chg="add del mod">
          <ac:chgData name="Timo Mühlhaus" userId="c0cc8a1e-f758-40c5-896a-71172571ce20" providerId="ADAL" clId="{A4B21C45-79C0-4680-A15A-507E63845D75}" dt="2023-08-31T06:16:20.220" v="626" actId="478"/>
          <ac:spMkLst>
            <pc:docMk/>
            <pc:sldMk cId="2668714573" sldId="876"/>
            <ac:spMk id="50" creationId="{DC109603-9816-A0A8-7F38-8EF31B8452DE}"/>
          </ac:spMkLst>
        </pc:spChg>
        <pc:spChg chg="add del mod">
          <ac:chgData name="Timo Mühlhaus" userId="c0cc8a1e-f758-40c5-896a-71172571ce20" providerId="ADAL" clId="{A4B21C45-79C0-4680-A15A-507E63845D75}" dt="2023-08-31T06:16:20.220" v="626" actId="478"/>
          <ac:spMkLst>
            <pc:docMk/>
            <pc:sldMk cId="2668714573" sldId="876"/>
            <ac:spMk id="51" creationId="{5A440946-E3AB-A29A-672B-D5F73D58EBA5}"/>
          </ac:spMkLst>
        </pc:spChg>
        <pc:spChg chg="add mod">
          <ac:chgData name="Timo Mühlhaus" userId="c0cc8a1e-f758-40c5-896a-71172571ce20" providerId="ADAL" clId="{A4B21C45-79C0-4680-A15A-507E63845D75}" dt="2023-08-31T06:15:57.828" v="603" actId="164"/>
          <ac:spMkLst>
            <pc:docMk/>
            <pc:sldMk cId="2668714573" sldId="876"/>
            <ac:spMk id="52" creationId="{CE0B22AA-3F9D-0B6C-EDC0-CAEC27DF17AD}"/>
          </ac:spMkLst>
        </pc:spChg>
        <pc:spChg chg="mod topLvl">
          <ac:chgData name="Timo Mühlhaus" userId="c0cc8a1e-f758-40c5-896a-71172571ce20" providerId="ADAL" clId="{A4B21C45-79C0-4680-A15A-507E63845D75}" dt="2023-08-31T06:17:34.054" v="671"/>
          <ac:spMkLst>
            <pc:docMk/>
            <pc:sldMk cId="2668714573" sldId="876"/>
            <ac:spMk id="56" creationId="{34666E92-35F8-CADF-0EAB-81B191F8B4F6}"/>
          </ac:spMkLst>
        </pc:spChg>
        <pc:spChg chg="mod topLvl">
          <ac:chgData name="Timo Mühlhaus" userId="c0cc8a1e-f758-40c5-896a-71172571ce20" providerId="ADAL" clId="{A4B21C45-79C0-4680-A15A-507E63845D75}" dt="2023-08-31T06:17:30.253" v="669"/>
          <ac:spMkLst>
            <pc:docMk/>
            <pc:sldMk cId="2668714573" sldId="876"/>
            <ac:spMk id="59" creationId="{F7547EF5-1529-45A0-C75C-9196CF1A7D60}"/>
          </ac:spMkLst>
        </pc:spChg>
        <pc:spChg chg="add mod">
          <ac:chgData name="Timo Mühlhaus" userId="c0cc8a1e-f758-40c5-896a-71172571ce20" providerId="ADAL" clId="{A4B21C45-79C0-4680-A15A-507E63845D75}" dt="2023-08-31T06:21:56.725" v="831" actId="554"/>
          <ac:spMkLst>
            <pc:docMk/>
            <pc:sldMk cId="2668714573" sldId="876"/>
            <ac:spMk id="64" creationId="{BFD06201-2054-DBE9-8CDB-AFA442D24407}"/>
          </ac:spMkLst>
        </pc:spChg>
        <pc:spChg chg="add mod">
          <ac:chgData name="Timo Mühlhaus" userId="c0cc8a1e-f758-40c5-896a-71172571ce20" providerId="ADAL" clId="{A4B21C45-79C0-4680-A15A-507E63845D75}" dt="2023-08-31T06:21:56.725" v="831" actId="554"/>
          <ac:spMkLst>
            <pc:docMk/>
            <pc:sldMk cId="2668714573" sldId="876"/>
            <ac:spMk id="66" creationId="{8672FC6B-F1F9-23F5-F6FC-42B172C1FA86}"/>
          </ac:spMkLst>
        </pc:spChg>
        <pc:spChg chg="add mod">
          <ac:chgData name="Timo Mühlhaus" userId="c0cc8a1e-f758-40c5-896a-71172571ce20" providerId="ADAL" clId="{A4B21C45-79C0-4680-A15A-507E63845D75}" dt="2023-08-31T06:21:56.725" v="831" actId="554"/>
          <ac:spMkLst>
            <pc:docMk/>
            <pc:sldMk cId="2668714573" sldId="876"/>
            <ac:spMk id="68" creationId="{3436A021-E3F3-689D-9F1C-E5196ED2513C}"/>
          </ac:spMkLst>
        </pc:spChg>
        <pc:spChg chg="add mod">
          <ac:chgData name="Timo Mühlhaus" userId="c0cc8a1e-f758-40c5-896a-71172571ce20" providerId="ADAL" clId="{A4B21C45-79C0-4680-A15A-507E63845D75}" dt="2023-08-31T06:21:56.725" v="831" actId="554"/>
          <ac:spMkLst>
            <pc:docMk/>
            <pc:sldMk cId="2668714573" sldId="876"/>
            <ac:spMk id="70" creationId="{144F195C-B311-82B5-6E52-1375D01D6A00}"/>
          </ac:spMkLst>
        </pc:spChg>
        <pc:grpChg chg="add del mod topLvl">
          <ac:chgData name="Timo Mühlhaus" userId="c0cc8a1e-f758-40c5-896a-71172571ce20" providerId="ADAL" clId="{A4B21C45-79C0-4680-A15A-507E63845D75}" dt="2023-08-31T06:10:04.366" v="439" actId="165"/>
          <ac:grpSpMkLst>
            <pc:docMk/>
            <pc:sldMk cId="2668714573" sldId="876"/>
            <ac:grpSpMk id="5" creationId="{25BBFA41-2D31-0B4C-5708-6B6199C01EBE}"/>
          </ac:grpSpMkLst>
        </pc:grpChg>
        <pc:grpChg chg="add del mod topLvl">
          <ac:chgData name="Timo Mühlhaus" userId="c0cc8a1e-f758-40c5-896a-71172571ce20" providerId="ADAL" clId="{A4B21C45-79C0-4680-A15A-507E63845D75}" dt="2023-08-31T06:10:04.366" v="439" actId="165"/>
          <ac:grpSpMkLst>
            <pc:docMk/>
            <pc:sldMk cId="2668714573" sldId="876"/>
            <ac:grpSpMk id="16" creationId="{D4C84A9A-60F6-A846-006B-141050EF6C5A}"/>
          </ac:grpSpMkLst>
        </pc:grpChg>
        <pc:grpChg chg="add del mod topLvl">
          <ac:chgData name="Timo Mühlhaus" userId="c0cc8a1e-f758-40c5-896a-71172571ce20" providerId="ADAL" clId="{A4B21C45-79C0-4680-A15A-507E63845D75}" dt="2023-08-31T06:10:04.366" v="439" actId="165"/>
          <ac:grpSpMkLst>
            <pc:docMk/>
            <pc:sldMk cId="2668714573" sldId="876"/>
            <ac:grpSpMk id="19" creationId="{DEF51020-D48C-B80E-EF24-5C3CC5F77781}"/>
          </ac:grpSpMkLst>
        </pc:grpChg>
        <pc:grpChg chg="add del mod topLvl">
          <ac:chgData name="Timo Mühlhaus" userId="c0cc8a1e-f758-40c5-896a-71172571ce20" providerId="ADAL" clId="{A4B21C45-79C0-4680-A15A-507E63845D75}" dt="2023-08-31T06:10:04.366" v="439" actId="165"/>
          <ac:grpSpMkLst>
            <pc:docMk/>
            <pc:sldMk cId="2668714573" sldId="876"/>
            <ac:grpSpMk id="22" creationId="{35B512F1-C67C-B598-F8D7-923A1BA64576}"/>
          </ac:grpSpMkLst>
        </pc:grpChg>
        <pc:grpChg chg="add del mod topLvl">
          <ac:chgData name="Timo Mühlhaus" userId="c0cc8a1e-f758-40c5-896a-71172571ce20" providerId="ADAL" clId="{A4B21C45-79C0-4680-A15A-507E63845D75}" dt="2023-08-31T06:10:04.366" v="439" actId="165"/>
          <ac:grpSpMkLst>
            <pc:docMk/>
            <pc:sldMk cId="2668714573" sldId="876"/>
            <ac:grpSpMk id="25" creationId="{6780EFEB-61CD-0EE6-92E7-997021B9D936}"/>
          </ac:grpSpMkLst>
        </pc:grpChg>
        <pc:grpChg chg="add del mod topLvl">
          <ac:chgData name="Timo Mühlhaus" userId="c0cc8a1e-f758-40c5-896a-71172571ce20" providerId="ADAL" clId="{A4B21C45-79C0-4680-A15A-507E63845D75}" dt="2023-08-31T06:10:04.366" v="439" actId="165"/>
          <ac:grpSpMkLst>
            <pc:docMk/>
            <pc:sldMk cId="2668714573" sldId="876"/>
            <ac:grpSpMk id="28" creationId="{76C01C04-9DA6-9982-29A8-79C1E52AA6C4}"/>
          </ac:grpSpMkLst>
        </pc:grpChg>
        <pc:grpChg chg="add del mod topLvl">
          <ac:chgData name="Timo Mühlhaus" userId="c0cc8a1e-f758-40c5-896a-71172571ce20" providerId="ADAL" clId="{A4B21C45-79C0-4680-A15A-507E63845D75}" dt="2023-08-31T06:10:04.366" v="439" actId="165"/>
          <ac:grpSpMkLst>
            <pc:docMk/>
            <pc:sldMk cId="2668714573" sldId="876"/>
            <ac:grpSpMk id="31" creationId="{770771B8-C763-E1E8-6AEF-523A2C8A8A8B}"/>
          </ac:grpSpMkLst>
        </pc:grpChg>
        <pc:grpChg chg="add del mod topLvl">
          <ac:chgData name="Timo Mühlhaus" userId="c0cc8a1e-f758-40c5-896a-71172571ce20" providerId="ADAL" clId="{A4B21C45-79C0-4680-A15A-507E63845D75}" dt="2023-08-31T06:10:04.366" v="439" actId="165"/>
          <ac:grpSpMkLst>
            <pc:docMk/>
            <pc:sldMk cId="2668714573" sldId="876"/>
            <ac:grpSpMk id="34" creationId="{C12CA716-DC42-C58F-08B4-183B7962EB9B}"/>
          </ac:grpSpMkLst>
        </pc:grpChg>
        <pc:grpChg chg="add del mod">
          <ac:chgData name="Timo Mühlhaus" userId="c0cc8a1e-f758-40c5-896a-71172571ce20" providerId="ADAL" clId="{A4B21C45-79C0-4680-A15A-507E63845D75}" dt="2023-08-31T06:09:54.423" v="438" actId="165"/>
          <ac:grpSpMkLst>
            <pc:docMk/>
            <pc:sldMk cId="2668714573" sldId="876"/>
            <ac:grpSpMk id="40" creationId="{E84E70B6-AE92-A00E-5500-C8B31812A54D}"/>
          </ac:grpSpMkLst>
        </pc:grpChg>
        <pc:grpChg chg="add mod">
          <ac:chgData name="Timo Mühlhaus" userId="c0cc8a1e-f758-40c5-896a-71172571ce20" providerId="ADAL" clId="{A4B21C45-79C0-4680-A15A-507E63845D75}" dt="2023-08-31T06:16:02.197" v="614" actId="1037"/>
          <ac:grpSpMkLst>
            <pc:docMk/>
            <pc:sldMk cId="2668714573" sldId="876"/>
            <ac:grpSpMk id="54" creationId="{AEEB3511-2674-F620-63AD-6FABA36BF16C}"/>
          </ac:grpSpMkLst>
        </pc:grpChg>
        <pc:grpChg chg="add del mod">
          <ac:chgData name="Timo Mühlhaus" userId="c0cc8a1e-f758-40c5-896a-71172571ce20" providerId="ADAL" clId="{A4B21C45-79C0-4680-A15A-507E63845D75}" dt="2023-08-31T06:17:16.466" v="649" actId="478"/>
          <ac:grpSpMkLst>
            <pc:docMk/>
            <pc:sldMk cId="2668714573" sldId="876"/>
            <ac:grpSpMk id="55" creationId="{E375D3A2-5A9B-1C9A-7993-5E650D58F767}"/>
          </ac:grpSpMkLst>
        </pc:grpChg>
        <pc:grpChg chg="add del mod">
          <ac:chgData name="Timo Mühlhaus" userId="c0cc8a1e-f758-40c5-896a-71172571ce20" providerId="ADAL" clId="{A4B21C45-79C0-4680-A15A-507E63845D75}" dt="2023-08-31T06:17:25.807" v="667" actId="478"/>
          <ac:grpSpMkLst>
            <pc:docMk/>
            <pc:sldMk cId="2668714573" sldId="876"/>
            <ac:grpSpMk id="58" creationId="{8E79FD21-DC0C-F755-67E2-89D5F5E89075}"/>
          </ac:grpSpMkLst>
        </pc:grpChg>
        <pc:grpChg chg="add mod ord">
          <ac:chgData name="Timo Mühlhaus" userId="c0cc8a1e-f758-40c5-896a-71172571ce20" providerId="ADAL" clId="{A4B21C45-79C0-4680-A15A-507E63845D75}" dt="2023-08-31T06:17:54.514" v="683" actId="1037"/>
          <ac:grpSpMkLst>
            <pc:docMk/>
            <pc:sldMk cId="2668714573" sldId="876"/>
            <ac:grpSpMk id="61" creationId="{B16BC228-D7F6-1173-8DE5-AA3AD1F3DE39}"/>
          </ac:grpSpMkLst>
        </pc:grpChg>
        <pc:picChg chg="add mod">
          <ac:chgData name="Timo Mühlhaus" userId="c0cc8a1e-f758-40c5-896a-71172571ce20" providerId="ADAL" clId="{A4B21C45-79C0-4680-A15A-507E63845D75}" dt="2023-08-31T06:17:38.956" v="672" actId="164"/>
          <ac:picMkLst>
            <pc:docMk/>
            <pc:sldMk cId="2668714573" sldId="876"/>
            <ac:picMk id="48" creationId="{397A491B-EBEF-70EE-E642-A4656733A591}"/>
          </ac:picMkLst>
        </pc:picChg>
        <pc:picChg chg="add mod">
          <ac:chgData name="Timo Mühlhaus" userId="c0cc8a1e-f758-40c5-896a-71172571ce20" providerId="ADAL" clId="{A4B21C45-79C0-4680-A15A-507E63845D75}" dt="2023-08-31T06:17:38.956" v="672" actId="164"/>
          <ac:picMkLst>
            <pc:docMk/>
            <pc:sldMk cId="2668714573" sldId="876"/>
            <ac:picMk id="49" creationId="{F1CD59B7-F469-AD9A-B891-3744953C5032}"/>
          </ac:picMkLst>
        </pc:picChg>
        <pc:picChg chg="add mod">
          <ac:chgData name="Timo Mühlhaus" userId="c0cc8a1e-f758-40c5-896a-71172571ce20" providerId="ADAL" clId="{A4B21C45-79C0-4680-A15A-507E63845D75}" dt="2023-08-31T06:15:57.828" v="603" actId="164"/>
          <ac:picMkLst>
            <pc:docMk/>
            <pc:sldMk cId="2668714573" sldId="876"/>
            <ac:picMk id="53" creationId="{82E9D301-2C47-42B6-9933-2C20DF82D716}"/>
          </ac:picMkLst>
        </pc:picChg>
        <pc:picChg chg="del mod topLvl">
          <ac:chgData name="Timo Mühlhaus" userId="c0cc8a1e-f758-40c5-896a-71172571ce20" providerId="ADAL" clId="{A4B21C45-79C0-4680-A15A-507E63845D75}" dt="2023-08-31T06:17:16.466" v="649" actId="478"/>
          <ac:picMkLst>
            <pc:docMk/>
            <pc:sldMk cId="2668714573" sldId="876"/>
            <ac:picMk id="57" creationId="{311CB479-C137-E8A0-3939-193680BC64DB}"/>
          </ac:picMkLst>
        </pc:picChg>
        <pc:picChg chg="del mod topLvl">
          <ac:chgData name="Timo Mühlhaus" userId="c0cc8a1e-f758-40c5-896a-71172571ce20" providerId="ADAL" clId="{A4B21C45-79C0-4680-A15A-507E63845D75}" dt="2023-08-31T06:17:25.807" v="667" actId="478"/>
          <ac:picMkLst>
            <pc:docMk/>
            <pc:sldMk cId="2668714573" sldId="876"/>
            <ac:picMk id="60" creationId="{B9B7E7DA-59D6-645A-DE55-28E3C1612A0A}"/>
          </ac:picMkLst>
        </pc:picChg>
        <pc:picChg chg="add mod">
          <ac:chgData name="Timo Mühlhaus" userId="c0cc8a1e-f758-40c5-896a-71172571ce20" providerId="ADAL" clId="{A4B21C45-79C0-4680-A15A-507E63845D75}" dt="2023-08-31T06:18:31.909" v="707" actId="1037"/>
          <ac:picMkLst>
            <pc:docMk/>
            <pc:sldMk cId="2668714573" sldId="876"/>
            <ac:picMk id="62" creationId="{E6B8BF1E-073A-E8D5-7732-A1FA8B134E98}"/>
          </ac:picMkLst>
        </pc:picChg>
        <pc:cxnChg chg="mod topLvl">
          <ac:chgData name="Timo Mühlhaus" userId="c0cc8a1e-f758-40c5-896a-71172571ce20" providerId="ADAL" clId="{A4B21C45-79C0-4680-A15A-507E63845D75}" dt="2023-08-31T06:10:04.366" v="439" actId="165"/>
          <ac:cxnSpMkLst>
            <pc:docMk/>
            <pc:sldMk cId="2668714573" sldId="876"/>
            <ac:cxnSpMk id="6" creationId="{66C2658F-79FC-901B-8265-670D5B91F10D}"/>
          </ac:cxnSpMkLst>
        </pc:cxnChg>
        <pc:cxnChg chg="mod topLvl">
          <ac:chgData name="Timo Mühlhaus" userId="c0cc8a1e-f758-40c5-896a-71172571ce20" providerId="ADAL" clId="{A4B21C45-79C0-4680-A15A-507E63845D75}" dt="2023-08-31T06:10:04.366" v="439" actId="165"/>
          <ac:cxnSpMkLst>
            <pc:docMk/>
            <pc:sldMk cId="2668714573" sldId="876"/>
            <ac:cxnSpMk id="7" creationId="{8F114519-0FB3-EFF8-AE4A-D4B576E9C1D1}"/>
          </ac:cxnSpMkLst>
        </pc:cxnChg>
        <pc:cxnChg chg="mod topLvl">
          <ac:chgData name="Timo Mühlhaus" userId="c0cc8a1e-f758-40c5-896a-71172571ce20" providerId="ADAL" clId="{A4B21C45-79C0-4680-A15A-507E63845D75}" dt="2023-08-31T06:10:04.366" v="439" actId="165"/>
          <ac:cxnSpMkLst>
            <pc:docMk/>
            <pc:sldMk cId="2668714573" sldId="876"/>
            <ac:cxnSpMk id="8" creationId="{D0ABB321-8342-FE84-7279-C17BB1DCFB8B}"/>
          </ac:cxnSpMkLst>
        </pc:cxnChg>
        <pc:cxnChg chg="mod topLvl">
          <ac:chgData name="Timo Mühlhaus" userId="c0cc8a1e-f758-40c5-896a-71172571ce20" providerId="ADAL" clId="{A4B21C45-79C0-4680-A15A-507E63845D75}" dt="2023-08-31T06:10:04.366" v="439" actId="165"/>
          <ac:cxnSpMkLst>
            <pc:docMk/>
            <pc:sldMk cId="2668714573" sldId="876"/>
            <ac:cxnSpMk id="9" creationId="{D215BB47-2561-3F31-19AB-F0CC6F15298D}"/>
          </ac:cxnSpMkLst>
        </pc:cxnChg>
        <pc:cxnChg chg="mod topLvl">
          <ac:chgData name="Timo Mühlhaus" userId="c0cc8a1e-f758-40c5-896a-71172571ce20" providerId="ADAL" clId="{A4B21C45-79C0-4680-A15A-507E63845D75}" dt="2023-08-31T06:10:04.366" v="439" actId="165"/>
          <ac:cxnSpMkLst>
            <pc:docMk/>
            <pc:sldMk cId="2668714573" sldId="876"/>
            <ac:cxnSpMk id="10" creationId="{EFC9138B-CE18-FCA7-C381-15E0F42B86DE}"/>
          </ac:cxnSpMkLst>
        </pc:cxnChg>
        <pc:cxnChg chg="mod topLvl">
          <ac:chgData name="Timo Mühlhaus" userId="c0cc8a1e-f758-40c5-896a-71172571ce20" providerId="ADAL" clId="{A4B21C45-79C0-4680-A15A-507E63845D75}" dt="2023-08-31T06:10:04.366" v="439" actId="165"/>
          <ac:cxnSpMkLst>
            <pc:docMk/>
            <pc:sldMk cId="2668714573" sldId="876"/>
            <ac:cxnSpMk id="11" creationId="{33CE33E3-1689-C963-7C4F-A93198755F57}"/>
          </ac:cxnSpMkLst>
        </pc:cxnChg>
        <pc:cxnChg chg="mod topLvl">
          <ac:chgData name="Timo Mühlhaus" userId="c0cc8a1e-f758-40c5-896a-71172571ce20" providerId="ADAL" clId="{A4B21C45-79C0-4680-A15A-507E63845D75}" dt="2023-08-31T06:10:04.366" v="439" actId="165"/>
          <ac:cxnSpMkLst>
            <pc:docMk/>
            <pc:sldMk cId="2668714573" sldId="876"/>
            <ac:cxnSpMk id="12" creationId="{CF2B9C2F-1D89-6A95-CC8D-B1BD4F3CFF21}"/>
          </ac:cxnSpMkLst>
        </pc:cxnChg>
        <pc:cxnChg chg="mod topLvl">
          <ac:chgData name="Timo Mühlhaus" userId="c0cc8a1e-f758-40c5-896a-71172571ce20" providerId="ADAL" clId="{A4B21C45-79C0-4680-A15A-507E63845D75}" dt="2023-08-31T06:10:04.366" v="439" actId="165"/>
          <ac:cxnSpMkLst>
            <pc:docMk/>
            <pc:sldMk cId="2668714573" sldId="876"/>
            <ac:cxnSpMk id="13" creationId="{9BC00F76-F97B-1175-99B8-A6CFCAE526CC}"/>
          </ac:cxnSpMkLst>
        </pc:cxnChg>
        <pc:cxnChg chg="mod topLvl">
          <ac:chgData name="Timo Mühlhaus" userId="c0cc8a1e-f758-40c5-896a-71172571ce20" providerId="ADAL" clId="{A4B21C45-79C0-4680-A15A-507E63845D75}" dt="2023-08-31T06:10:04.366" v="439" actId="165"/>
          <ac:cxnSpMkLst>
            <pc:docMk/>
            <pc:sldMk cId="2668714573" sldId="876"/>
            <ac:cxnSpMk id="14" creationId="{706BEB13-0DE5-6415-F6C5-F0582C89BB07}"/>
          </ac:cxnSpMkLst>
        </pc:cxnChg>
        <pc:cxnChg chg="mod topLvl">
          <ac:chgData name="Timo Mühlhaus" userId="c0cc8a1e-f758-40c5-896a-71172571ce20" providerId="ADAL" clId="{A4B21C45-79C0-4680-A15A-507E63845D75}" dt="2023-08-31T06:10:04.366" v="439" actId="165"/>
          <ac:cxnSpMkLst>
            <pc:docMk/>
            <pc:sldMk cId="2668714573" sldId="876"/>
            <ac:cxnSpMk id="15" creationId="{E579D1ED-B1E6-0FAC-743D-8283EC0210CC}"/>
          </ac:cxnSpMkLst>
        </pc:cxnChg>
      </pc:sldChg>
      <pc:sldChg chg="addSp delSp modSp new mod modNotesTx">
        <pc:chgData name="Timo Mühlhaus" userId="c0cc8a1e-f758-40c5-896a-71172571ce20" providerId="ADAL" clId="{A4B21C45-79C0-4680-A15A-507E63845D75}" dt="2023-08-31T08:55:08.754" v="2306" actId="1076"/>
        <pc:sldMkLst>
          <pc:docMk/>
          <pc:sldMk cId="3670866709" sldId="877"/>
        </pc:sldMkLst>
        <pc:spChg chg="del">
          <ac:chgData name="Timo Mühlhaus" userId="c0cc8a1e-f758-40c5-896a-71172571ce20" providerId="ADAL" clId="{A4B21C45-79C0-4680-A15A-507E63845D75}" dt="2023-08-30T18:49:04.864" v="79" actId="478"/>
          <ac:spMkLst>
            <pc:docMk/>
            <pc:sldMk cId="3670866709" sldId="877"/>
            <ac:spMk id="2" creationId="{9CC0D5AF-0C4C-50D8-61AC-7BF29B7F9AF5}"/>
          </ac:spMkLst>
        </pc:spChg>
        <pc:spChg chg="del">
          <ac:chgData name="Timo Mühlhaus" userId="c0cc8a1e-f758-40c5-896a-71172571ce20" providerId="ADAL" clId="{A4B21C45-79C0-4680-A15A-507E63845D75}" dt="2023-08-30T18:49:03.622" v="78" actId="478"/>
          <ac:spMkLst>
            <pc:docMk/>
            <pc:sldMk cId="3670866709" sldId="877"/>
            <ac:spMk id="3" creationId="{B056760A-B7B9-B66D-B51D-B82075830211}"/>
          </ac:spMkLst>
        </pc:spChg>
        <pc:spChg chg="mod topLvl">
          <ac:chgData name="Timo Mühlhaus" userId="c0cc8a1e-f758-40c5-896a-71172571ce20" providerId="ADAL" clId="{A4B21C45-79C0-4680-A15A-507E63845D75}" dt="2023-08-30T20:27:58.132" v="230" actId="165"/>
          <ac:spMkLst>
            <pc:docMk/>
            <pc:sldMk cId="3670866709" sldId="877"/>
            <ac:spMk id="4" creationId="{C034E267-2D44-B5CB-9B8C-23B51A1BFCD8}"/>
          </ac:spMkLst>
        </pc:spChg>
        <pc:spChg chg="mod topLvl">
          <ac:chgData name="Timo Mühlhaus" userId="c0cc8a1e-f758-40c5-896a-71172571ce20" providerId="ADAL" clId="{A4B21C45-79C0-4680-A15A-507E63845D75}" dt="2023-08-30T20:27:58.132" v="230" actId="165"/>
          <ac:spMkLst>
            <pc:docMk/>
            <pc:sldMk cId="3670866709" sldId="877"/>
            <ac:spMk id="8" creationId="{0D1CCB28-4529-81EE-8E9D-2D947EA4FBAA}"/>
          </ac:spMkLst>
        </pc:spChg>
        <pc:spChg chg="mod">
          <ac:chgData name="Timo Mühlhaus" userId="c0cc8a1e-f758-40c5-896a-71172571ce20" providerId="ADAL" clId="{A4B21C45-79C0-4680-A15A-507E63845D75}" dt="2023-08-30T20:31:44.860" v="264" actId="207"/>
          <ac:spMkLst>
            <pc:docMk/>
            <pc:sldMk cId="3670866709" sldId="877"/>
            <ac:spMk id="9" creationId="{75BB6761-BD42-9425-FEE0-476E0E8A3902}"/>
          </ac:spMkLst>
        </pc:spChg>
        <pc:spChg chg="mod">
          <ac:chgData name="Timo Mühlhaus" userId="c0cc8a1e-f758-40c5-896a-71172571ce20" providerId="ADAL" clId="{A4B21C45-79C0-4680-A15A-507E63845D75}" dt="2023-08-30T20:31:44.860" v="264" actId="207"/>
          <ac:spMkLst>
            <pc:docMk/>
            <pc:sldMk cId="3670866709" sldId="877"/>
            <ac:spMk id="10" creationId="{0B4B136C-B04F-99EA-1656-573F8AD9FF0A}"/>
          </ac:spMkLst>
        </pc:spChg>
        <pc:spChg chg="mod">
          <ac:chgData name="Timo Mühlhaus" userId="c0cc8a1e-f758-40c5-896a-71172571ce20" providerId="ADAL" clId="{A4B21C45-79C0-4680-A15A-507E63845D75}" dt="2023-08-30T20:31:44.860" v="264" actId="207"/>
          <ac:spMkLst>
            <pc:docMk/>
            <pc:sldMk cId="3670866709" sldId="877"/>
            <ac:spMk id="11" creationId="{D8F08D93-6423-B7CD-97D6-FE56ABBC0097}"/>
          </ac:spMkLst>
        </pc:spChg>
        <pc:spChg chg="mod">
          <ac:chgData name="Timo Mühlhaus" userId="c0cc8a1e-f758-40c5-896a-71172571ce20" providerId="ADAL" clId="{A4B21C45-79C0-4680-A15A-507E63845D75}" dt="2023-08-30T20:31:44.860" v="264" actId="207"/>
          <ac:spMkLst>
            <pc:docMk/>
            <pc:sldMk cId="3670866709" sldId="877"/>
            <ac:spMk id="12" creationId="{843240EA-9EB7-39BC-0AF8-933202F6C0D8}"/>
          </ac:spMkLst>
        </pc:spChg>
        <pc:spChg chg="mod">
          <ac:chgData name="Timo Mühlhaus" userId="c0cc8a1e-f758-40c5-896a-71172571ce20" providerId="ADAL" clId="{A4B21C45-79C0-4680-A15A-507E63845D75}" dt="2023-08-30T20:31:35.840" v="263" actId="208"/>
          <ac:spMkLst>
            <pc:docMk/>
            <pc:sldMk cId="3670866709" sldId="877"/>
            <ac:spMk id="15" creationId="{BDFCE955-78B4-6170-2880-B1343E07F792}"/>
          </ac:spMkLst>
        </pc:spChg>
        <pc:spChg chg="mod">
          <ac:chgData name="Timo Mühlhaus" userId="c0cc8a1e-f758-40c5-896a-71172571ce20" providerId="ADAL" clId="{A4B21C45-79C0-4680-A15A-507E63845D75}" dt="2023-08-30T20:31:35.840" v="263" actId="208"/>
          <ac:spMkLst>
            <pc:docMk/>
            <pc:sldMk cId="3670866709" sldId="877"/>
            <ac:spMk id="18" creationId="{CCB32D4E-7056-E7EE-954C-902C5F9DBBCC}"/>
          </ac:spMkLst>
        </pc:spChg>
        <pc:spChg chg="mod">
          <ac:chgData name="Timo Mühlhaus" userId="c0cc8a1e-f758-40c5-896a-71172571ce20" providerId="ADAL" clId="{A4B21C45-79C0-4680-A15A-507E63845D75}" dt="2023-08-30T20:31:35.840" v="263" actId="208"/>
          <ac:spMkLst>
            <pc:docMk/>
            <pc:sldMk cId="3670866709" sldId="877"/>
            <ac:spMk id="19" creationId="{B9057884-C377-D855-F1E1-F7700070A8C5}"/>
          </ac:spMkLst>
        </pc:spChg>
        <pc:spChg chg="mod">
          <ac:chgData name="Timo Mühlhaus" userId="c0cc8a1e-f758-40c5-896a-71172571ce20" providerId="ADAL" clId="{A4B21C45-79C0-4680-A15A-507E63845D75}" dt="2023-08-30T20:31:35.840" v="263" actId="208"/>
          <ac:spMkLst>
            <pc:docMk/>
            <pc:sldMk cId="3670866709" sldId="877"/>
            <ac:spMk id="20" creationId="{74BB2A88-9748-B8CC-D545-A1ABA4A303A7}"/>
          </ac:spMkLst>
        </pc:spChg>
        <pc:spChg chg="add mod">
          <ac:chgData name="Timo Mühlhaus" userId="c0cc8a1e-f758-40c5-896a-71172571ce20" providerId="ADAL" clId="{A4B21C45-79C0-4680-A15A-507E63845D75}" dt="2023-08-30T20:09:49.963" v="81"/>
          <ac:spMkLst>
            <pc:docMk/>
            <pc:sldMk cId="3670866709" sldId="877"/>
            <ac:spMk id="24" creationId="{C44D1989-5148-5FDF-FAF9-E4470F57879F}"/>
          </ac:spMkLst>
        </pc:spChg>
        <pc:spChg chg="add mod">
          <ac:chgData name="Timo Mühlhaus" userId="c0cc8a1e-f758-40c5-896a-71172571ce20" providerId="ADAL" clId="{A4B21C45-79C0-4680-A15A-507E63845D75}" dt="2023-08-30T20:09:49.963" v="81"/>
          <ac:spMkLst>
            <pc:docMk/>
            <pc:sldMk cId="3670866709" sldId="877"/>
            <ac:spMk id="25" creationId="{EB77562A-92B5-4933-20D5-7778C3B68998}"/>
          </ac:spMkLst>
        </pc:spChg>
        <pc:spChg chg="add mod">
          <ac:chgData name="Timo Mühlhaus" userId="c0cc8a1e-f758-40c5-896a-71172571ce20" providerId="ADAL" clId="{A4B21C45-79C0-4680-A15A-507E63845D75}" dt="2023-08-31T08:54:05.632" v="2273" actId="1036"/>
          <ac:spMkLst>
            <pc:docMk/>
            <pc:sldMk cId="3670866709" sldId="877"/>
            <ac:spMk id="26" creationId="{E2D082EF-074F-5662-2B50-BAAFB4C13208}"/>
          </ac:spMkLst>
        </pc:spChg>
        <pc:spChg chg="mod">
          <ac:chgData name="Timo Mühlhaus" userId="c0cc8a1e-f758-40c5-896a-71172571ce20" providerId="ADAL" clId="{A4B21C45-79C0-4680-A15A-507E63845D75}" dt="2023-08-30T20:09:49.963" v="81"/>
          <ac:spMkLst>
            <pc:docMk/>
            <pc:sldMk cId="3670866709" sldId="877"/>
            <ac:spMk id="28" creationId="{8D40AEBB-56AB-4732-C372-D2BE964BBE15}"/>
          </ac:spMkLst>
        </pc:spChg>
        <pc:spChg chg="mod">
          <ac:chgData name="Timo Mühlhaus" userId="c0cc8a1e-f758-40c5-896a-71172571ce20" providerId="ADAL" clId="{A4B21C45-79C0-4680-A15A-507E63845D75}" dt="2023-08-30T20:09:49.963" v="81"/>
          <ac:spMkLst>
            <pc:docMk/>
            <pc:sldMk cId="3670866709" sldId="877"/>
            <ac:spMk id="29" creationId="{E757BABC-5447-D9DA-660F-7125E81D5B8F}"/>
          </ac:spMkLst>
        </pc:spChg>
        <pc:spChg chg="add mod">
          <ac:chgData name="Timo Mühlhaus" userId="c0cc8a1e-f758-40c5-896a-71172571ce20" providerId="ADAL" clId="{A4B21C45-79C0-4680-A15A-507E63845D75}" dt="2023-08-31T08:45:35.564" v="2160" actId="1038"/>
          <ac:spMkLst>
            <pc:docMk/>
            <pc:sldMk cId="3670866709" sldId="877"/>
            <ac:spMk id="33" creationId="{243EB04E-5B0B-371B-8A4A-71CDB657FDC7}"/>
          </ac:spMkLst>
        </pc:spChg>
        <pc:spChg chg="add del mod">
          <ac:chgData name="Timo Mühlhaus" userId="c0cc8a1e-f758-40c5-896a-71172571ce20" providerId="ADAL" clId="{A4B21C45-79C0-4680-A15A-507E63845D75}" dt="2023-08-31T08:43:16.788" v="2134" actId="478"/>
          <ac:spMkLst>
            <pc:docMk/>
            <pc:sldMk cId="3670866709" sldId="877"/>
            <ac:spMk id="35" creationId="{E0144F37-F31F-DB48-93A7-1856B4FA0568}"/>
          </ac:spMkLst>
        </pc:spChg>
        <pc:spChg chg="mod">
          <ac:chgData name="Timo Mühlhaus" userId="c0cc8a1e-f758-40c5-896a-71172571ce20" providerId="ADAL" clId="{A4B21C45-79C0-4680-A15A-507E63845D75}" dt="2023-08-30T20:09:49.963" v="81"/>
          <ac:spMkLst>
            <pc:docMk/>
            <pc:sldMk cId="3670866709" sldId="877"/>
            <ac:spMk id="37" creationId="{94AD767B-16E6-EEFA-FB1E-6DAC105AB87F}"/>
          </ac:spMkLst>
        </pc:spChg>
        <pc:spChg chg="mod">
          <ac:chgData name="Timo Mühlhaus" userId="c0cc8a1e-f758-40c5-896a-71172571ce20" providerId="ADAL" clId="{A4B21C45-79C0-4680-A15A-507E63845D75}" dt="2023-08-30T20:09:49.963" v="81"/>
          <ac:spMkLst>
            <pc:docMk/>
            <pc:sldMk cId="3670866709" sldId="877"/>
            <ac:spMk id="38" creationId="{C95248E5-F658-A587-6282-77D9BB54E501}"/>
          </ac:spMkLst>
        </pc:spChg>
        <pc:spChg chg="mod">
          <ac:chgData name="Timo Mühlhaus" userId="c0cc8a1e-f758-40c5-896a-71172571ce20" providerId="ADAL" clId="{A4B21C45-79C0-4680-A15A-507E63845D75}" dt="2023-08-30T20:09:49.963" v="81"/>
          <ac:spMkLst>
            <pc:docMk/>
            <pc:sldMk cId="3670866709" sldId="877"/>
            <ac:spMk id="40" creationId="{0B255A30-A385-6227-0810-8E9C02DB43C8}"/>
          </ac:spMkLst>
        </pc:spChg>
        <pc:spChg chg="mod">
          <ac:chgData name="Timo Mühlhaus" userId="c0cc8a1e-f758-40c5-896a-71172571ce20" providerId="ADAL" clId="{A4B21C45-79C0-4680-A15A-507E63845D75}" dt="2023-08-30T20:09:49.963" v="81"/>
          <ac:spMkLst>
            <pc:docMk/>
            <pc:sldMk cId="3670866709" sldId="877"/>
            <ac:spMk id="41" creationId="{525A7B04-26D9-9665-753D-EE20E96E3A1C}"/>
          </ac:spMkLst>
        </pc:spChg>
        <pc:spChg chg="add mod">
          <ac:chgData name="Timo Mühlhaus" userId="c0cc8a1e-f758-40c5-896a-71172571ce20" providerId="ADAL" clId="{A4B21C45-79C0-4680-A15A-507E63845D75}" dt="2023-08-31T08:55:08.754" v="2306" actId="1076"/>
          <ac:spMkLst>
            <pc:docMk/>
            <pc:sldMk cId="3670866709" sldId="877"/>
            <ac:spMk id="44" creationId="{319D796A-BF4C-3A2B-A280-26EB6E038CE5}"/>
          </ac:spMkLst>
        </pc:spChg>
        <pc:spChg chg="mod">
          <ac:chgData name="Timo Mühlhaus" userId="c0cc8a1e-f758-40c5-896a-71172571ce20" providerId="ADAL" clId="{A4B21C45-79C0-4680-A15A-507E63845D75}" dt="2023-08-31T08:44:50.423" v="2143"/>
          <ac:spMkLst>
            <pc:docMk/>
            <pc:sldMk cId="3670866709" sldId="877"/>
            <ac:spMk id="45" creationId="{C8AD3812-B7E0-5469-F670-E9F7E60EDBC6}"/>
          </ac:spMkLst>
        </pc:spChg>
        <pc:spChg chg="mod topLvl">
          <ac:chgData name="Timo Mühlhaus" userId="c0cc8a1e-f758-40c5-896a-71172571ce20" providerId="ADAL" clId="{A4B21C45-79C0-4680-A15A-507E63845D75}" dt="2023-08-30T20:29:05.510" v="251" actId="165"/>
          <ac:spMkLst>
            <pc:docMk/>
            <pc:sldMk cId="3670866709" sldId="877"/>
            <ac:spMk id="56" creationId="{74DAD2F9-69D6-EA8D-6425-E7B0AD3BE152}"/>
          </ac:spMkLst>
        </pc:spChg>
        <pc:spChg chg="mod">
          <ac:chgData name="Timo Mühlhaus" userId="c0cc8a1e-f758-40c5-896a-71172571ce20" providerId="ADAL" clId="{A4B21C45-79C0-4680-A15A-507E63845D75}" dt="2023-08-31T08:44:50.423" v="2143"/>
          <ac:spMkLst>
            <pc:docMk/>
            <pc:sldMk cId="3670866709" sldId="877"/>
            <ac:spMk id="59" creationId="{468B2E56-A33D-008B-DC2D-02889C1D6A36}"/>
          </ac:spMkLst>
        </pc:spChg>
        <pc:spChg chg="mod topLvl">
          <ac:chgData name="Timo Mühlhaus" userId="c0cc8a1e-f758-40c5-896a-71172571ce20" providerId="ADAL" clId="{A4B21C45-79C0-4680-A15A-507E63845D75}" dt="2023-08-30T20:29:05.510" v="251" actId="165"/>
          <ac:spMkLst>
            <pc:docMk/>
            <pc:sldMk cId="3670866709" sldId="877"/>
            <ac:spMk id="61" creationId="{8D207216-C32B-1FB9-FE8F-1B60E529E152}"/>
          </ac:spMkLst>
        </pc:spChg>
        <pc:spChg chg="mod topLvl">
          <ac:chgData name="Timo Mühlhaus" userId="c0cc8a1e-f758-40c5-896a-71172571ce20" providerId="ADAL" clId="{A4B21C45-79C0-4680-A15A-507E63845D75}" dt="2023-08-30T20:29:05.510" v="251" actId="165"/>
          <ac:spMkLst>
            <pc:docMk/>
            <pc:sldMk cId="3670866709" sldId="877"/>
            <ac:spMk id="69" creationId="{101D3D3A-094C-9707-ED05-36C8393DBC47}"/>
          </ac:spMkLst>
        </pc:spChg>
        <pc:spChg chg="mod">
          <ac:chgData name="Timo Mühlhaus" userId="c0cc8a1e-f758-40c5-896a-71172571ce20" providerId="ADAL" clId="{A4B21C45-79C0-4680-A15A-507E63845D75}" dt="2023-08-30T20:29:05.510" v="251" actId="165"/>
          <ac:spMkLst>
            <pc:docMk/>
            <pc:sldMk cId="3670866709" sldId="877"/>
            <ac:spMk id="74" creationId="{8618B817-70DA-9F1E-0FF2-7E8D6EE31643}"/>
          </ac:spMkLst>
        </pc:spChg>
        <pc:spChg chg="mod">
          <ac:chgData name="Timo Mühlhaus" userId="c0cc8a1e-f758-40c5-896a-71172571ce20" providerId="ADAL" clId="{A4B21C45-79C0-4680-A15A-507E63845D75}" dt="2023-08-30T20:29:05.510" v="251" actId="165"/>
          <ac:spMkLst>
            <pc:docMk/>
            <pc:sldMk cId="3670866709" sldId="877"/>
            <ac:spMk id="75" creationId="{510D7C43-39CA-5F40-A2E3-0AC8F2A749E4}"/>
          </ac:spMkLst>
        </pc:spChg>
        <pc:spChg chg="mod">
          <ac:chgData name="Timo Mühlhaus" userId="c0cc8a1e-f758-40c5-896a-71172571ce20" providerId="ADAL" clId="{A4B21C45-79C0-4680-A15A-507E63845D75}" dt="2023-08-30T20:29:05.510" v="251" actId="165"/>
          <ac:spMkLst>
            <pc:docMk/>
            <pc:sldMk cId="3670866709" sldId="877"/>
            <ac:spMk id="76" creationId="{9E02E499-8705-6D60-4998-FA264D685F74}"/>
          </ac:spMkLst>
        </pc:spChg>
        <pc:spChg chg="mod">
          <ac:chgData name="Timo Mühlhaus" userId="c0cc8a1e-f758-40c5-896a-71172571ce20" providerId="ADAL" clId="{A4B21C45-79C0-4680-A15A-507E63845D75}" dt="2023-08-30T20:29:05.510" v="251" actId="165"/>
          <ac:spMkLst>
            <pc:docMk/>
            <pc:sldMk cId="3670866709" sldId="877"/>
            <ac:spMk id="77" creationId="{714EA4D2-13B3-5BDB-4C20-DBE439E6141D}"/>
          </ac:spMkLst>
        </pc:spChg>
        <pc:spChg chg="mod">
          <ac:chgData name="Timo Mühlhaus" userId="c0cc8a1e-f758-40c5-896a-71172571ce20" providerId="ADAL" clId="{A4B21C45-79C0-4680-A15A-507E63845D75}" dt="2023-08-30T20:29:05.510" v="251" actId="165"/>
          <ac:spMkLst>
            <pc:docMk/>
            <pc:sldMk cId="3670866709" sldId="877"/>
            <ac:spMk id="78" creationId="{606FF8D4-E90D-3D9E-C6E5-F14AE6D9DC45}"/>
          </ac:spMkLst>
        </pc:spChg>
        <pc:spChg chg="mod">
          <ac:chgData name="Timo Mühlhaus" userId="c0cc8a1e-f758-40c5-896a-71172571ce20" providerId="ADAL" clId="{A4B21C45-79C0-4680-A15A-507E63845D75}" dt="2023-08-30T20:29:05.510" v="251" actId="165"/>
          <ac:spMkLst>
            <pc:docMk/>
            <pc:sldMk cId="3670866709" sldId="877"/>
            <ac:spMk id="79" creationId="{4DD83763-4652-2298-3E03-2B1E3D260817}"/>
          </ac:spMkLst>
        </pc:spChg>
        <pc:spChg chg="mod">
          <ac:chgData name="Timo Mühlhaus" userId="c0cc8a1e-f758-40c5-896a-71172571ce20" providerId="ADAL" clId="{A4B21C45-79C0-4680-A15A-507E63845D75}" dt="2023-08-30T20:29:05.510" v="251" actId="165"/>
          <ac:spMkLst>
            <pc:docMk/>
            <pc:sldMk cId="3670866709" sldId="877"/>
            <ac:spMk id="80" creationId="{91E22C85-D6C4-2131-249E-D3B99A7E4C49}"/>
          </ac:spMkLst>
        </pc:spChg>
        <pc:spChg chg="mod">
          <ac:chgData name="Timo Mühlhaus" userId="c0cc8a1e-f758-40c5-896a-71172571ce20" providerId="ADAL" clId="{A4B21C45-79C0-4680-A15A-507E63845D75}" dt="2023-08-30T20:29:05.510" v="251" actId="165"/>
          <ac:spMkLst>
            <pc:docMk/>
            <pc:sldMk cId="3670866709" sldId="877"/>
            <ac:spMk id="81" creationId="{D86337B4-EA38-5B15-7A80-B219BCB3E9C1}"/>
          </ac:spMkLst>
        </pc:spChg>
        <pc:spChg chg="mod">
          <ac:chgData name="Timo Mühlhaus" userId="c0cc8a1e-f758-40c5-896a-71172571ce20" providerId="ADAL" clId="{A4B21C45-79C0-4680-A15A-507E63845D75}" dt="2023-08-30T20:29:05.510" v="251" actId="165"/>
          <ac:spMkLst>
            <pc:docMk/>
            <pc:sldMk cId="3670866709" sldId="877"/>
            <ac:spMk id="82" creationId="{2AC4531D-C70F-F72F-F00B-0B18F0CA406C}"/>
          </ac:spMkLst>
        </pc:spChg>
        <pc:spChg chg="mod">
          <ac:chgData name="Timo Mühlhaus" userId="c0cc8a1e-f758-40c5-896a-71172571ce20" providerId="ADAL" clId="{A4B21C45-79C0-4680-A15A-507E63845D75}" dt="2023-08-30T20:30:46.804" v="262" actId="13822"/>
          <ac:spMkLst>
            <pc:docMk/>
            <pc:sldMk cId="3670866709" sldId="877"/>
            <ac:spMk id="83" creationId="{644A5BF1-75FC-2172-9778-71A83B3EBF74}"/>
          </ac:spMkLst>
        </pc:spChg>
        <pc:spChg chg="mod">
          <ac:chgData name="Timo Mühlhaus" userId="c0cc8a1e-f758-40c5-896a-71172571ce20" providerId="ADAL" clId="{A4B21C45-79C0-4680-A15A-507E63845D75}" dt="2023-08-30T20:30:46.804" v="262" actId="13822"/>
          <ac:spMkLst>
            <pc:docMk/>
            <pc:sldMk cId="3670866709" sldId="877"/>
            <ac:spMk id="84" creationId="{866594E2-48BD-DFB4-DBA9-2EC5EA7D6F14}"/>
          </ac:spMkLst>
        </pc:spChg>
        <pc:spChg chg="mod">
          <ac:chgData name="Timo Mühlhaus" userId="c0cc8a1e-f758-40c5-896a-71172571ce20" providerId="ADAL" clId="{A4B21C45-79C0-4680-A15A-507E63845D75}" dt="2023-08-30T20:30:46.804" v="262" actId="13822"/>
          <ac:spMkLst>
            <pc:docMk/>
            <pc:sldMk cId="3670866709" sldId="877"/>
            <ac:spMk id="85" creationId="{E1304B6E-EBCB-220E-1C50-15811E2892C7}"/>
          </ac:spMkLst>
        </pc:spChg>
        <pc:spChg chg="mod">
          <ac:chgData name="Timo Mühlhaus" userId="c0cc8a1e-f758-40c5-896a-71172571ce20" providerId="ADAL" clId="{A4B21C45-79C0-4680-A15A-507E63845D75}" dt="2023-08-30T20:29:59.826" v="256" actId="165"/>
          <ac:spMkLst>
            <pc:docMk/>
            <pc:sldMk cId="3670866709" sldId="877"/>
            <ac:spMk id="98" creationId="{5428698C-DD8D-601D-2568-9B8C70112971}"/>
          </ac:spMkLst>
        </pc:spChg>
        <pc:spChg chg="mod">
          <ac:chgData name="Timo Mühlhaus" userId="c0cc8a1e-f758-40c5-896a-71172571ce20" providerId="ADAL" clId="{A4B21C45-79C0-4680-A15A-507E63845D75}" dt="2023-08-30T20:29:59.826" v="256" actId="165"/>
          <ac:spMkLst>
            <pc:docMk/>
            <pc:sldMk cId="3670866709" sldId="877"/>
            <ac:spMk id="99" creationId="{90537FEA-565F-1A1A-DDEE-E532FE26514F}"/>
          </ac:spMkLst>
        </pc:spChg>
        <pc:spChg chg="mod">
          <ac:chgData name="Timo Mühlhaus" userId="c0cc8a1e-f758-40c5-896a-71172571ce20" providerId="ADAL" clId="{A4B21C45-79C0-4680-A15A-507E63845D75}" dt="2023-08-30T20:29:59.826" v="256" actId="165"/>
          <ac:spMkLst>
            <pc:docMk/>
            <pc:sldMk cId="3670866709" sldId="877"/>
            <ac:spMk id="100" creationId="{16008BF0-D67E-5A83-24ED-95F43FB125B6}"/>
          </ac:spMkLst>
        </pc:spChg>
        <pc:spChg chg="mod">
          <ac:chgData name="Timo Mühlhaus" userId="c0cc8a1e-f758-40c5-896a-71172571ce20" providerId="ADAL" clId="{A4B21C45-79C0-4680-A15A-507E63845D75}" dt="2023-08-30T20:29:59.826" v="256" actId="165"/>
          <ac:spMkLst>
            <pc:docMk/>
            <pc:sldMk cId="3670866709" sldId="877"/>
            <ac:spMk id="101" creationId="{496BA0AD-7C42-A6FC-3FF2-D4C5CC1C8096}"/>
          </ac:spMkLst>
        </pc:spChg>
        <pc:spChg chg="mod">
          <ac:chgData name="Timo Mühlhaus" userId="c0cc8a1e-f758-40c5-896a-71172571ce20" providerId="ADAL" clId="{A4B21C45-79C0-4680-A15A-507E63845D75}" dt="2023-08-30T20:29:59.826" v="256" actId="165"/>
          <ac:spMkLst>
            <pc:docMk/>
            <pc:sldMk cId="3670866709" sldId="877"/>
            <ac:spMk id="102" creationId="{0F3FCC14-9A6E-A1F7-DA58-AA4092038DBD}"/>
          </ac:spMkLst>
        </pc:spChg>
        <pc:spChg chg="mod">
          <ac:chgData name="Timo Mühlhaus" userId="c0cc8a1e-f758-40c5-896a-71172571ce20" providerId="ADAL" clId="{A4B21C45-79C0-4680-A15A-507E63845D75}" dt="2023-08-30T20:29:59.826" v="256" actId="165"/>
          <ac:spMkLst>
            <pc:docMk/>
            <pc:sldMk cId="3670866709" sldId="877"/>
            <ac:spMk id="103" creationId="{56E54352-2293-ADE2-8683-47EE170DA140}"/>
          </ac:spMkLst>
        </pc:spChg>
        <pc:spChg chg="mod">
          <ac:chgData name="Timo Mühlhaus" userId="c0cc8a1e-f758-40c5-896a-71172571ce20" providerId="ADAL" clId="{A4B21C45-79C0-4680-A15A-507E63845D75}" dt="2023-08-30T20:29:05.510" v="251" actId="165"/>
          <ac:spMkLst>
            <pc:docMk/>
            <pc:sldMk cId="3670866709" sldId="877"/>
            <ac:spMk id="104" creationId="{A88628B4-1858-5F4F-4C7F-43232EB939BD}"/>
          </ac:spMkLst>
        </pc:spChg>
        <pc:spChg chg="mod">
          <ac:chgData name="Timo Mühlhaus" userId="c0cc8a1e-f758-40c5-896a-71172571ce20" providerId="ADAL" clId="{A4B21C45-79C0-4680-A15A-507E63845D75}" dt="2023-08-30T20:29:05.510" v="251" actId="165"/>
          <ac:spMkLst>
            <pc:docMk/>
            <pc:sldMk cId="3670866709" sldId="877"/>
            <ac:spMk id="105" creationId="{A6152433-FA5B-0A51-80DC-057AB2F26CF7}"/>
          </ac:spMkLst>
        </pc:spChg>
        <pc:spChg chg="mod">
          <ac:chgData name="Timo Mühlhaus" userId="c0cc8a1e-f758-40c5-896a-71172571ce20" providerId="ADAL" clId="{A4B21C45-79C0-4680-A15A-507E63845D75}" dt="2023-08-30T20:29:05.510" v="251" actId="165"/>
          <ac:spMkLst>
            <pc:docMk/>
            <pc:sldMk cId="3670866709" sldId="877"/>
            <ac:spMk id="106" creationId="{08E29DDA-3123-FFD5-B64E-2AB8F06AF6A4}"/>
          </ac:spMkLst>
        </pc:spChg>
        <pc:spChg chg="mod">
          <ac:chgData name="Timo Mühlhaus" userId="c0cc8a1e-f758-40c5-896a-71172571ce20" providerId="ADAL" clId="{A4B21C45-79C0-4680-A15A-507E63845D75}" dt="2023-08-30T20:29:05.510" v="251" actId="165"/>
          <ac:spMkLst>
            <pc:docMk/>
            <pc:sldMk cId="3670866709" sldId="877"/>
            <ac:spMk id="107" creationId="{2453D4C8-0638-8D5F-91B5-2F88FAA49424}"/>
          </ac:spMkLst>
        </pc:spChg>
        <pc:spChg chg="mod">
          <ac:chgData name="Timo Mühlhaus" userId="c0cc8a1e-f758-40c5-896a-71172571ce20" providerId="ADAL" clId="{A4B21C45-79C0-4680-A15A-507E63845D75}" dt="2023-08-30T20:29:05.510" v="251" actId="165"/>
          <ac:spMkLst>
            <pc:docMk/>
            <pc:sldMk cId="3670866709" sldId="877"/>
            <ac:spMk id="108" creationId="{B9011239-3268-CD05-9C6A-6D1DBEA1D947}"/>
          </ac:spMkLst>
        </pc:spChg>
        <pc:spChg chg="mod">
          <ac:chgData name="Timo Mühlhaus" userId="c0cc8a1e-f758-40c5-896a-71172571ce20" providerId="ADAL" clId="{A4B21C45-79C0-4680-A15A-507E63845D75}" dt="2023-08-30T20:29:05.510" v="251" actId="165"/>
          <ac:spMkLst>
            <pc:docMk/>
            <pc:sldMk cId="3670866709" sldId="877"/>
            <ac:spMk id="109" creationId="{8237370F-5C82-F9D1-3DCC-01F247E20E67}"/>
          </ac:spMkLst>
        </pc:spChg>
        <pc:spChg chg="mod">
          <ac:chgData name="Timo Mühlhaus" userId="c0cc8a1e-f758-40c5-896a-71172571ce20" providerId="ADAL" clId="{A4B21C45-79C0-4680-A15A-507E63845D75}" dt="2023-08-30T20:30:43.048" v="261" actId="13822"/>
          <ac:spMkLst>
            <pc:docMk/>
            <pc:sldMk cId="3670866709" sldId="877"/>
            <ac:spMk id="116" creationId="{730C9136-A970-8B46-1E93-E11E3B82B5E4}"/>
          </ac:spMkLst>
        </pc:spChg>
        <pc:spChg chg="mod">
          <ac:chgData name="Timo Mühlhaus" userId="c0cc8a1e-f758-40c5-896a-71172571ce20" providerId="ADAL" clId="{A4B21C45-79C0-4680-A15A-507E63845D75}" dt="2023-08-30T20:30:43.048" v="261" actId="13822"/>
          <ac:spMkLst>
            <pc:docMk/>
            <pc:sldMk cId="3670866709" sldId="877"/>
            <ac:spMk id="117" creationId="{FD5F04DA-9CF8-C128-2BF1-E93559F5C1EC}"/>
          </ac:spMkLst>
        </pc:spChg>
        <pc:spChg chg="mod">
          <ac:chgData name="Timo Mühlhaus" userId="c0cc8a1e-f758-40c5-896a-71172571ce20" providerId="ADAL" clId="{A4B21C45-79C0-4680-A15A-507E63845D75}" dt="2023-08-30T20:30:43.048" v="261" actId="13822"/>
          <ac:spMkLst>
            <pc:docMk/>
            <pc:sldMk cId="3670866709" sldId="877"/>
            <ac:spMk id="118" creationId="{8D1B5FAD-1E94-568C-EEC4-88604387D21A}"/>
          </ac:spMkLst>
        </pc:spChg>
        <pc:spChg chg="add mod">
          <ac:chgData name="Timo Mühlhaus" userId="c0cc8a1e-f758-40c5-896a-71172571ce20" providerId="ADAL" clId="{A4B21C45-79C0-4680-A15A-507E63845D75}" dt="2023-08-30T20:33:43.950" v="301" actId="555"/>
          <ac:spMkLst>
            <pc:docMk/>
            <pc:sldMk cId="3670866709" sldId="877"/>
            <ac:spMk id="119" creationId="{B275E2DD-2C60-6CFE-EB21-A5773BE8147F}"/>
          </ac:spMkLst>
        </pc:spChg>
        <pc:spChg chg="add mod">
          <ac:chgData name="Timo Mühlhaus" userId="c0cc8a1e-f758-40c5-896a-71172571ce20" providerId="ADAL" clId="{A4B21C45-79C0-4680-A15A-507E63845D75}" dt="2023-08-30T20:33:43.950" v="301" actId="555"/>
          <ac:spMkLst>
            <pc:docMk/>
            <pc:sldMk cId="3670866709" sldId="877"/>
            <ac:spMk id="120" creationId="{C0F289C3-966B-2137-76C3-22AC28E4FFF5}"/>
          </ac:spMkLst>
        </pc:spChg>
        <pc:spChg chg="add mod ord">
          <ac:chgData name="Timo Mühlhaus" userId="c0cc8a1e-f758-40c5-896a-71172571ce20" providerId="ADAL" clId="{A4B21C45-79C0-4680-A15A-507E63845D75}" dt="2023-08-31T08:47:14.910" v="2226" actId="14100"/>
          <ac:spMkLst>
            <pc:docMk/>
            <pc:sldMk cId="3670866709" sldId="877"/>
            <ac:spMk id="121" creationId="{59D0E038-FAF3-9515-0198-E15E8EEFCF40}"/>
          </ac:spMkLst>
        </pc:spChg>
        <pc:spChg chg="add mod">
          <ac:chgData name="Timo Mühlhaus" userId="c0cc8a1e-f758-40c5-896a-71172571ce20" providerId="ADAL" clId="{A4B21C45-79C0-4680-A15A-507E63845D75}" dt="2023-08-31T06:00:06.833" v="389" actId="20577"/>
          <ac:spMkLst>
            <pc:docMk/>
            <pc:sldMk cId="3670866709" sldId="877"/>
            <ac:spMk id="122" creationId="{B1FAC1EC-3F03-338C-39F9-315BA5DF00C7}"/>
          </ac:spMkLst>
        </pc:spChg>
        <pc:spChg chg="add mod topLvl">
          <ac:chgData name="Timo Mühlhaus" userId="c0cc8a1e-f758-40c5-896a-71172571ce20" providerId="ADAL" clId="{A4B21C45-79C0-4680-A15A-507E63845D75}" dt="2023-08-31T08:46:44.650" v="2193" actId="1076"/>
          <ac:spMkLst>
            <pc:docMk/>
            <pc:sldMk cId="3670866709" sldId="877"/>
            <ac:spMk id="123" creationId="{D9BB1776-774E-C354-7E5E-B1C0805845F1}"/>
          </ac:spMkLst>
        </pc:spChg>
        <pc:spChg chg="add mod topLvl">
          <ac:chgData name="Timo Mühlhaus" userId="c0cc8a1e-f758-40c5-896a-71172571ce20" providerId="ADAL" clId="{A4B21C45-79C0-4680-A15A-507E63845D75}" dt="2023-08-31T08:46:44.650" v="2193" actId="1076"/>
          <ac:spMkLst>
            <pc:docMk/>
            <pc:sldMk cId="3670866709" sldId="877"/>
            <ac:spMk id="124" creationId="{3E0888BA-310F-DE3A-EBC7-97ED55869456}"/>
          </ac:spMkLst>
        </pc:spChg>
        <pc:spChg chg="add mod topLvl">
          <ac:chgData name="Timo Mühlhaus" userId="c0cc8a1e-f758-40c5-896a-71172571ce20" providerId="ADAL" clId="{A4B21C45-79C0-4680-A15A-507E63845D75}" dt="2023-08-31T08:46:44.650" v="2193" actId="1076"/>
          <ac:spMkLst>
            <pc:docMk/>
            <pc:sldMk cId="3670866709" sldId="877"/>
            <ac:spMk id="125" creationId="{4D4BC1E6-9189-02B9-D966-0A5663A021BE}"/>
          </ac:spMkLst>
        </pc:spChg>
        <pc:spChg chg="add mod topLvl">
          <ac:chgData name="Timo Mühlhaus" userId="c0cc8a1e-f758-40c5-896a-71172571ce20" providerId="ADAL" clId="{A4B21C45-79C0-4680-A15A-507E63845D75}" dt="2023-08-31T08:46:44.650" v="2193" actId="1076"/>
          <ac:spMkLst>
            <pc:docMk/>
            <pc:sldMk cId="3670866709" sldId="877"/>
            <ac:spMk id="126" creationId="{89FBC80E-89CC-691C-A725-75A712F3F40F}"/>
          </ac:spMkLst>
        </pc:spChg>
        <pc:spChg chg="add del mod ord">
          <ac:chgData name="Timo Mühlhaus" userId="c0cc8a1e-f758-40c5-896a-71172571ce20" providerId="ADAL" clId="{A4B21C45-79C0-4680-A15A-507E63845D75}" dt="2023-08-31T08:47:12.279" v="2225" actId="478"/>
          <ac:spMkLst>
            <pc:docMk/>
            <pc:sldMk cId="3670866709" sldId="877"/>
            <ac:spMk id="128" creationId="{6E268EA7-14B6-74E0-43FB-9310412AEF70}"/>
          </ac:spMkLst>
        </pc:spChg>
        <pc:spChg chg="add del mod">
          <ac:chgData name="Timo Mühlhaus" userId="c0cc8a1e-f758-40c5-896a-71172571ce20" providerId="ADAL" clId="{A4B21C45-79C0-4680-A15A-507E63845D75}" dt="2023-08-31T08:47:10.533" v="2224" actId="478"/>
          <ac:spMkLst>
            <pc:docMk/>
            <pc:sldMk cId="3670866709" sldId="877"/>
            <ac:spMk id="129" creationId="{4B1E2100-1301-3DB7-9C99-C7B17ACEB5E6}"/>
          </ac:spMkLst>
        </pc:spChg>
        <pc:spChg chg="add mod">
          <ac:chgData name="Timo Mühlhaus" userId="c0cc8a1e-f758-40c5-896a-71172571ce20" providerId="ADAL" clId="{A4B21C45-79C0-4680-A15A-507E63845D75}" dt="2023-08-31T08:47:32.188" v="2237" actId="1076"/>
          <ac:spMkLst>
            <pc:docMk/>
            <pc:sldMk cId="3670866709" sldId="877"/>
            <ac:spMk id="130" creationId="{38B82848-C2D9-CF9E-4DC8-61BC37C8E742}"/>
          </ac:spMkLst>
        </pc:spChg>
        <pc:spChg chg="add mod">
          <ac:chgData name="Timo Mühlhaus" userId="c0cc8a1e-f758-40c5-896a-71172571ce20" providerId="ADAL" clId="{A4B21C45-79C0-4680-A15A-507E63845D75}" dt="2023-08-31T08:48:26.478" v="2255" actId="1037"/>
          <ac:spMkLst>
            <pc:docMk/>
            <pc:sldMk cId="3670866709" sldId="877"/>
            <ac:spMk id="131" creationId="{2ECB7AE2-ECD6-53E1-7480-AD013AC15BB4}"/>
          </ac:spMkLst>
        </pc:spChg>
        <pc:spChg chg="add mod">
          <ac:chgData name="Timo Mühlhaus" userId="c0cc8a1e-f758-40c5-896a-71172571ce20" providerId="ADAL" clId="{A4B21C45-79C0-4680-A15A-507E63845D75}" dt="2023-08-31T08:54:13.569" v="2292" actId="1036"/>
          <ac:spMkLst>
            <pc:docMk/>
            <pc:sldMk cId="3670866709" sldId="877"/>
            <ac:spMk id="135" creationId="{30D62E0E-6ACB-CFD3-DCB5-F500C65F86B6}"/>
          </ac:spMkLst>
        </pc:spChg>
        <pc:spChg chg="add mod">
          <ac:chgData name="Timo Mühlhaus" userId="c0cc8a1e-f758-40c5-896a-71172571ce20" providerId="ADAL" clId="{A4B21C45-79C0-4680-A15A-507E63845D75}" dt="2023-08-31T08:54:54.843" v="2305" actId="12789"/>
          <ac:spMkLst>
            <pc:docMk/>
            <pc:sldMk cId="3670866709" sldId="877"/>
            <ac:spMk id="137" creationId="{05F108DE-28CD-BDCD-E011-8217DEFA15BC}"/>
          </ac:spMkLst>
        </pc:spChg>
        <pc:spChg chg="add mod">
          <ac:chgData name="Timo Mühlhaus" userId="c0cc8a1e-f758-40c5-896a-71172571ce20" providerId="ADAL" clId="{A4B21C45-79C0-4680-A15A-507E63845D75}" dt="2023-08-31T08:54:54.843" v="2305" actId="12789"/>
          <ac:spMkLst>
            <pc:docMk/>
            <pc:sldMk cId="3670866709" sldId="877"/>
            <ac:spMk id="138" creationId="{75B845C4-D721-B54C-4EF7-1D41C08CE4A5}"/>
          </ac:spMkLst>
        </pc:spChg>
        <pc:grpChg chg="add del mod">
          <ac:chgData name="Timo Mühlhaus" userId="c0cc8a1e-f758-40c5-896a-71172571ce20" providerId="ADAL" clId="{A4B21C45-79C0-4680-A15A-507E63845D75}" dt="2023-08-30T20:27:58.132" v="230" actId="165"/>
          <ac:grpSpMkLst>
            <pc:docMk/>
            <pc:sldMk cId="3670866709" sldId="877"/>
            <ac:grpSpMk id="3" creationId="{677E841A-2712-D3A5-8771-178ECE6F0310}"/>
          </ac:grpSpMkLst>
        </pc:grpChg>
        <pc:grpChg chg="add mod">
          <ac:chgData name="Timo Mühlhaus" userId="c0cc8a1e-f758-40c5-896a-71172571ce20" providerId="ADAL" clId="{A4B21C45-79C0-4680-A15A-507E63845D75}" dt="2023-08-31T07:47:26.674" v="1391" actId="164"/>
          <ac:grpSpMkLst>
            <pc:docMk/>
            <pc:sldMk cId="3670866709" sldId="877"/>
            <ac:grpSpMk id="3" creationId="{70846C39-AAAE-0BF2-9A6E-DB4BD0750D4B}"/>
          </ac:grpSpMkLst>
        </pc:grpChg>
        <pc:grpChg chg="mod topLvl">
          <ac:chgData name="Timo Mühlhaus" userId="c0cc8a1e-f758-40c5-896a-71172571ce20" providerId="ADAL" clId="{A4B21C45-79C0-4680-A15A-507E63845D75}" dt="2023-08-30T20:33:51.162" v="302" actId="14100"/>
          <ac:grpSpMkLst>
            <pc:docMk/>
            <pc:sldMk cId="3670866709" sldId="877"/>
            <ac:grpSpMk id="5" creationId="{2CBC5521-1C9A-2E22-9EC7-EFE6E6FBBC0E}"/>
          </ac:grpSpMkLst>
        </pc:grpChg>
        <pc:grpChg chg="mod topLvl">
          <ac:chgData name="Timo Mühlhaus" userId="c0cc8a1e-f758-40c5-896a-71172571ce20" providerId="ADAL" clId="{A4B21C45-79C0-4680-A15A-507E63845D75}" dt="2023-08-30T20:31:44.860" v="264" actId="207"/>
          <ac:grpSpMkLst>
            <pc:docMk/>
            <pc:sldMk cId="3670866709" sldId="877"/>
            <ac:grpSpMk id="6" creationId="{D0D5D94F-7503-0932-05DD-8B9A07C7537F}"/>
          </ac:grpSpMkLst>
        </pc:grpChg>
        <pc:grpChg chg="add mod">
          <ac:chgData name="Timo Mühlhaus" userId="c0cc8a1e-f758-40c5-896a-71172571ce20" providerId="ADAL" clId="{A4B21C45-79C0-4680-A15A-507E63845D75}" dt="2023-08-31T08:54:05.632" v="2273" actId="1036"/>
          <ac:grpSpMkLst>
            <pc:docMk/>
            <pc:sldMk cId="3670866709" sldId="877"/>
            <ac:grpSpMk id="7" creationId="{17B3ADA0-4796-2B20-4DA7-1AA3C0577A57}"/>
          </ac:grpSpMkLst>
        </pc:grpChg>
        <pc:grpChg chg="mod">
          <ac:chgData name="Timo Mühlhaus" userId="c0cc8a1e-f758-40c5-896a-71172571ce20" providerId="ADAL" clId="{A4B21C45-79C0-4680-A15A-507E63845D75}" dt="2023-08-30T20:27:58.132" v="230" actId="165"/>
          <ac:grpSpMkLst>
            <pc:docMk/>
            <pc:sldMk cId="3670866709" sldId="877"/>
            <ac:grpSpMk id="13" creationId="{9FE33287-C773-1D19-3A5A-8BE5380D2DB8}"/>
          </ac:grpSpMkLst>
        </pc:grpChg>
        <pc:grpChg chg="mod">
          <ac:chgData name="Timo Mühlhaus" userId="c0cc8a1e-f758-40c5-896a-71172571ce20" providerId="ADAL" clId="{A4B21C45-79C0-4680-A15A-507E63845D75}" dt="2023-08-30T20:27:58.132" v="230" actId="165"/>
          <ac:grpSpMkLst>
            <pc:docMk/>
            <pc:sldMk cId="3670866709" sldId="877"/>
            <ac:grpSpMk id="14" creationId="{EF720E68-3FF4-A2FC-EB44-3A6C8AC68B1C}"/>
          </ac:grpSpMkLst>
        </pc:grpChg>
        <pc:grpChg chg="add mod">
          <ac:chgData name="Timo Mühlhaus" userId="c0cc8a1e-f758-40c5-896a-71172571ce20" providerId="ADAL" clId="{A4B21C45-79C0-4680-A15A-507E63845D75}" dt="2023-08-31T08:54:05.632" v="2273" actId="1036"/>
          <ac:grpSpMkLst>
            <pc:docMk/>
            <pc:sldMk cId="3670866709" sldId="877"/>
            <ac:grpSpMk id="27" creationId="{A0EEE3A9-C8D5-8526-673C-D9749D33D148}"/>
          </ac:grpSpMkLst>
        </pc:grpChg>
        <pc:grpChg chg="add del mod ord">
          <ac:chgData name="Timo Mühlhaus" userId="c0cc8a1e-f758-40c5-896a-71172571ce20" providerId="ADAL" clId="{A4B21C45-79C0-4680-A15A-507E63845D75}" dt="2023-08-31T08:45:41.255" v="2167" actId="478"/>
          <ac:grpSpMkLst>
            <pc:docMk/>
            <pc:sldMk cId="3670866709" sldId="877"/>
            <ac:grpSpMk id="36" creationId="{989B56F3-8A38-FFED-30B2-A4EB94EFD1CE}"/>
          </ac:grpSpMkLst>
        </pc:grpChg>
        <pc:grpChg chg="add mod">
          <ac:chgData name="Timo Mühlhaus" userId="c0cc8a1e-f758-40c5-896a-71172571ce20" providerId="ADAL" clId="{A4B21C45-79C0-4680-A15A-507E63845D75}" dt="2023-08-31T08:45:13.767" v="2154" actId="1037"/>
          <ac:grpSpMkLst>
            <pc:docMk/>
            <pc:sldMk cId="3670866709" sldId="877"/>
            <ac:grpSpMk id="39" creationId="{896EA30B-3744-D9EC-AB18-A40FE60AB3FE}"/>
          </ac:grpSpMkLst>
        </pc:grpChg>
        <pc:grpChg chg="add del mod">
          <ac:chgData name="Timo Mühlhaus" userId="c0cc8a1e-f758-40c5-896a-71172571ce20" providerId="ADAL" clId="{A4B21C45-79C0-4680-A15A-507E63845D75}" dt="2023-08-30T20:29:05.510" v="251" actId="165"/>
          <ac:grpSpMkLst>
            <pc:docMk/>
            <pc:sldMk cId="3670866709" sldId="877"/>
            <ac:grpSpMk id="45" creationId="{FDA9C69C-345E-80C3-7354-561FF93CB6EE}"/>
          </ac:grpSpMkLst>
        </pc:grpChg>
        <pc:grpChg chg="mod topLvl">
          <ac:chgData name="Timo Mühlhaus" userId="c0cc8a1e-f758-40c5-896a-71172571ce20" providerId="ADAL" clId="{A4B21C45-79C0-4680-A15A-507E63845D75}" dt="2023-08-30T20:29:05.510" v="251" actId="165"/>
          <ac:grpSpMkLst>
            <pc:docMk/>
            <pc:sldMk cId="3670866709" sldId="877"/>
            <ac:grpSpMk id="48" creationId="{9252B9C2-7D7D-486C-084B-E7B22B693814}"/>
          </ac:grpSpMkLst>
        </pc:grpChg>
        <pc:grpChg chg="mod topLvl">
          <ac:chgData name="Timo Mühlhaus" userId="c0cc8a1e-f758-40c5-896a-71172571ce20" providerId="ADAL" clId="{A4B21C45-79C0-4680-A15A-507E63845D75}" dt="2023-08-30T20:29:05.510" v="251" actId="165"/>
          <ac:grpSpMkLst>
            <pc:docMk/>
            <pc:sldMk cId="3670866709" sldId="877"/>
            <ac:grpSpMk id="49" creationId="{59A7E90D-BE1E-A784-CCAF-4004EBBCF413}"/>
          </ac:grpSpMkLst>
        </pc:grpChg>
        <pc:grpChg chg="mod topLvl">
          <ac:chgData name="Timo Mühlhaus" userId="c0cc8a1e-f758-40c5-896a-71172571ce20" providerId="ADAL" clId="{A4B21C45-79C0-4680-A15A-507E63845D75}" dt="2023-08-30T20:29:44.040" v="254" actId="208"/>
          <ac:grpSpMkLst>
            <pc:docMk/>
            <pc:sldMk cId="3670866709" sldId="877"/>
            <ac:grpSpMk id="55" creationId="{A6014B72-8FC5-114E-06C6-FD384DD6017A}"/>
          </ac:grpSpMkLst>
        </pc:grpChg>
        <pc:grpChg chg="mod topLvl">
          <ac:chgData name="Timo Mühlhaus" userId="c0cc8a1e-f758-40c5-896a-71172571ce20" providerId="ADAL" clId="{A4B21C45-79C0-4680-A15A-507E63845D75}" dt="2023-08-30T20:29:05.510" v="251" actId="165"/>
          <ac:grpSpMkLst>
            <pc:docMk/>
            <pc:sldMk cId="3670866709" sldId="877"/>
            <ac:grpSpMk id="57" creationId="{424719FF-B2DE-1F61-5FDE-9D8DC5A9F5DB}"/>
          </ac:grpSpMkLst>
        </pc:grpChg>
        <pc:grpChg chg="mod topLvl">
          <ac:chgData name="Timo Mühlhaus" userId="c0cc8a1e-f758-40c5-896a-71172571ce20" providerId="ADAL" clId="{A4B21C45-79C0-4680-A15A-507E63845D75}" dt="2023-08-30T20:29:05.510" v="251" actId="165"/>
          <ac:grpSpMkLst>
            <pc:docMk/>
            <pc:sldMk cId="3670866709" sldId="877"/>
            <ac:grpSpMk id="58" creationId="{D2C6E077-ADA3-04EA-69CD-65A1E0EBCD4D}"/>
          </ac:grpSpMkLst>
        </pc:grpChg>
        <pc:grpChg chg="del mod topLvl">
          <ac:chgData name="Timo Mühlhaus" userId="c0cc8a1e-f758-40c5-896a-71172571ce20" providerId="ADAL" clId="{A4B21C45-79C0-4680-A15A-507E63845D75}" dt="2023-08-30T20:29:59.826" v="256" actId="165"/>
          <ac:grpSpMkLst>
            <pc:docMk/>
            <pc:sldMk cId="3670866709" sldId="877"/>
            <ac:grpSpMk id="59" creationId="{A090CA69-8C5D-A14F-6E98-3DA242CFE1C9}"/>
          </ac:grpSpMkLst>
        </pc:grpChg>
        <pc:grpChg chg="mod topLvl">
          <ac:chgData name="Timo Mühlhaus" userId="c0cc8a1e-f758-40c5-896a-71172571ce20" providerId="ADAL" clId="{A4B21C45-79C0-4680-A15A-507E63845D75}" dt="2023-08-30T20:29:05.510" v="251" actId="165"/>
          <ac:grpSpMkLst>
            <pc:docMk/>
            <pc:sldMk cId="3670866709" sldId="877"/>
            <ac:grpSpMk id="66" creationId="{833AF8A9-3117-E227-3D83-5417137952BB}"/>
          </ac:grpSpMkLst>
        </pc:grpChg>
        <pc:grpChg chg="mod topLvl">
          <ac:chgData name="Timo Mühlhaus" userId="c0cc8a1e-f758-40c5-896a-71172571ce20" providerId="ADAL" clId="{A4B21C45-79C0-4680-A15A-507E63845D75}" dt="2023-08-30T20:29:05.510" v="251" actId="165"/>
          <ac:grpSpMkLst>
            <pc:docMk/>
            <pc:sldMk cId="3670866709" sldId="877"/>
            <ac:grpSpMk id="67" creationId="{20C6F578-1A39-66D6-DCEA-A6E794F57D29}"/>
          </ac:grpSpMkLst>
        </pc:grpChg>
        <pc:grpChg chg="mod topLvl">
          <ac:chgData name="Timo Mühlhaus" userId="c0cc8a1e-f758-40c5-896a-71172571ce20" providerId="ADAL" clId="{A4B21C45-79C0-4680-A15A-507E63845D75}" dt="2023-08-30T20:29:05.510" v="251" actId="165"/>
          <ac:grpSpMkLst>
            <pc:docMk/>
            <pc:sldMk cId="3670866709" sldId="877"/>
            <ac:grpSpMk id="68" creationId="{04D002E6-7F2D-E04B-8109-A631FCCE1C85}"/>
          </ac:grpSpMkLst>
        </pc:grpChg>
        <pc:grpChg chg="mod topLvl">
          <ac:chgData name="Timo Mühlhaus" userId="c0cc8a1e-f758-40c5-896a-71172571ce20" providerId="ADAL" clId="{A4B21C45-79C0-4680-A15A-507E63845D75}" dt="2023-08-30T20:29:44.040" v="254" actId="208"/>
          <ac:grpSpMkLst>
            <pc:docMk/>
            <pc:sldMk cId="3670866709" sldId="877"/>
            <ac:grpSpMk id="71" creationId="{56EE84F3-77D8-2BD7-3353-7CF5164D744E}"/>
          </ac:grpSpMkLst>
        </pc:grpChg>
        <pc:grpChg chg="mod topLvl">
          <ac:chgData name="Timo Mühlhaus" userId="c0cc8a1e-f758-40c5-896a-71172571ce20" providerId="ADAL" clId="{A4B21C45-79C0-4680-A15A-507E63845D75}" dt="2023-08-30T20:29:59.826" v="256" actId="165"/>
          <ac:grpSpMkLst>
            <pc:docMk/>
            <pc:sldMk cId="3670866709" sldId="877"/>
            <ac:grpSpMk id="96" creationId="{E906C2E2-28F4-0C33-8A58-B340D3F63830}"/>
          </ac:grpSpMkLst>
        </pc:grpChg>
        <pc:grpChg chg="mod topLvl">
          <ac:chgData name="Timo Mühlhaus" userId="c0cc8a1e-f758-40c5-896a-71172571ce20" providerId="ADAL" clId="{A4B21C45-79C0-4680-A15A-507E63845D75}" dt="2023-08-30T20:29:59.826" v="256" actId="165"/>
          <ac:grpSpMkLst>
            <pc:docMk/>
            <pc:sldMk cId="3670866709" sldId="877"/>
            <ac:grpSpMk id="97" creationId="{E2AED8C6-25F6-00ED-3D66-6BB35A4C3083}"/>
          </ac:grpSpMkLst>
        </pc:grpChg>
        <pc:grpChg chg="add del mod">
          <ac:chgData name="Timo Mühlhaus" userId="c0cc8a1e-f758-40c5-896a-71172571ce20" providerId="ADAL" clId="{A4B21C45-79C0-4680-A15A-507E63845D75}" dt="2023-08-31T08:46:09.463" v="2172" actId="165"/>
          <ac:grpSpMkLst>
            <pc:docMk/>
            <pc:sldMk cId="3670866709" sldId="877"/>
            <ac:grpSpMk id="127" creationId="{DF07C757-91AD-EF05-0297-73A834AEAD3B}"/>
          </ac:grpSpMkLst>
        </pc:grpChg>
        <pc:grpChg chg="add mod">
          <ac:chgData name="Timo Mühlhaus" userId="c0cc8a1e-f758-40c5-896a-71172571ce20" providerId="ADAL" clId="{A4B21C45-79C0-4680-A15A-507E63845D75}" dt="2023-08-31T08:48:26.478" v="2255" actId="1037"/>
          <ac:grpSpMkLst>
            <pc:docMk/>
            <pc:sldMk cId="3670866709" sldId="877"/>
            <ac:grpSpMk id="132" creationId="{AB55959B-3B6D-CE90-DB4A-1C6A9712B5A6}"/>
          </ac:grpSpMkLst>
        </pc:grpChg>
        <pc:picChg chg="add mod">
          <ac:chgData name="Timo Mühlhaus" userId="c0cc8a1e-f758-40c5-896a-71172571ce20" providerId="ADAL" clId="{A4B21C45-79C0-4680-A15A-507E63845D75}" dt="2023-08-31T08:54:05.632" v="2273" actId="1036"/>
          <ac:picMkLst>
            <pc:docMk/>
            <pc:sldMk cId="3670866709" sldId="877"/>
            <ac:picMk id="2" creationId="{0EB5BF36-89F0-22DA-C19A-1E17B2BF8FD5}"/>
          </ac:picMkLst>
        </pc:picChg>
        <pc:picChg chg="del mod topLvl">
          <ac:chgData name="Timo Mühlhaus" userId="c0cc8a1e-f758-40c5-896a-71172571ce20" providerId="ADAL" clId="{A4B21C45-79C0-4680-A15A-507E63845D75}" dt="2023-08-30T20:28:03.273" v="232" actId="478"/>
          <ac:picMkLst>
            <pc:docMk/>
            <pc:sldMk cId="3670866709" sldId="877"/>
            <ac:picMk id="7" creationId="{79D18A90-F63F-C897-E917-99C57B5B1F34}"/>
          </ac:picMkLst>
        </pc:picChg>
        <pc:picChg chg="add mod">
          <ac:chgData name="Timo Mühlhaus" userId="c0cc8a1e-f758-40c5-896a-71172571ce20" providerId="ADAL" clId="{A4B21C45-79C0-4680-A15A-507E63845D75}" dt="2023-08-30T20:09:49.963" v="81"/>
          <ac:picMkLst>
            <pc:docMk/>
            <pc:sldMk cId="3670866709" sldId="877"/>
            <ac:picMk id="21" creationId="{E9CAD7E5-0C57-F8DC-DF8E-B7C1842EB7C5}"/>
          </ac:picMkLst>
        </pc:picChg>
        <pc:picChg chg="add mod">
          <ac:chgData name="Timo Mühlhaus" userId="c0cc8a1e-f758-40c5-896a-71172571ce20" providerId="ADAL" clId="{A4B21C45-79C0-4680-A15A-507E63845D75}" dt="2023-08-31T07:47:26.674" v="1391" actId="164"/>
          <ac:picMkLst>
            <pc:docMk/>
            <pc:sldMk cId="3670866709" sldId="877"/>
            <ac:picMk id="22" creationId="{6EEBA0B5-1A7D-8E05-14C1-1D14101973D1}"/>
          </ac:picMkLst>
        </pc:picChg>
        <pc:picChg chg="add mod">
          <ac:chgData name="Timo Mühlhaus" userId="c0cc8a1e-f758-40c5-896a-71172571ce20" providerId="ADAL" clId="{A4B21C45-79C0-4680-A15A-507E63845D75}" dt="2023-08-31T07:47:26.674" v="1391" actId="164"/>
          <ac:picMkLst>
            <pc:docMk/>
            <pc:sldMk cId="3670866709" sldId="877"/>
            <ac:picMk id="23" creationId="{6DE77297-35A5-5878-81F7-D0CB4F97D826}"/>
          </ac:picMkLst>
        </pc:picChg>
        <pc:picChg chg="add del mod">
          <ac:chgData name="Timo Mühlhaus" userId="c0cc8a1e-f758-40c5-896a-71172571ce20" providerId="ADAL" clId="{A4B21C45-79C0-4680-A15A-507E63845D75}" dt="2023-08-31T08:48:18.826" v="2244" actId="478"/>
          <ac:picMkLst>
            <pc:docMk/>
            <pc:sldMk cId="3670866709" sldId="877"/>
            <ac:picMk id="30" creationId="{A4DA3FC1-2CA4-0F13-3182-5FF8F2518F82}"/>
          </ac:picMkLst>
        </pc:picChg>
        <pc:picChg chg="add del mod">
          <ac:chgData name="Timo Mühlhaus" userId="c0cc8a1e-f758-40c5-896a-71172571ce20" providerId="ADAL" clId="{A4B21C45-79C0-4680-A15A-507E63845D75}" dt="2023-08-31T08:47:48.053" v="2241" actId="478"/>
          <ac:picMkLst>
            <pc:docMk/>
            <pc:sldMk cId="3670866709" sldId="877"/>
            <ac:picMk id="32" creationId="{8FEB39F6-0D71-A819-306B-43D8381D8E78}"/>
          </ac:picMkLst>
        </pc:picChg>
        <pc:picChg chg="add mod">
          <ac:chgData name="Timo Mühlhaus" userId="c0cc8a1e-f758-40c5-896a-71172571ce20" providerId="ADAL" clId="{A4B21C45-79C0-4680-A15A-507E63845D75}" dt="2023-08-31T08:48:26.478" v="2255" actId="1037"/>
          <ac:picMkLst>
            <pc:docMk/>
            <pc:sldMk cId="3670866709" sldId="877"/>
            <ac:picMk id="34" creationId="{69C64536-4F0C-6A97-A4E6-369144F7980B}"/>
          </ac:picMkLst>
        </pc:picChg>
        <pc:picChg chg="add mod">
          <ac:chgData name="Timo Mühlhaus" userId="c0cc8a1e-f758-40c5-896a-71172571ce20" providerId="ADAL" clId="{A4B21C45-79C0-4680-A15A-507E63845D75}" dt="2023-08-31T08:48:26.478" v="2255" actId="1037"/>
          <ac:picMkLst>
            <pc:docMk/>
            <pc:sldMk cId="3670866709" sldId="877"/>
            <ac:picMk id="42" creationId="{0DDE65AA-0BAA-15E6-A7FB-E08EB965572D}"/>
          </ac:picMkLst>
        </pc:picChg>
        <pc:picChg chg="add del mod">
          <ac:chgData name="Timo Mühlhaus" userId="c0cc8a1e-f758-40c5-896a-71172571ce20" providerId="ADAL" clId="{A4B21C45-79C0-4680-A15A-507E63845D75}" dt="2023-08-31T08:47:47.424" v="2240" actId="478"/>
          <ac:picMkLst>
            <pc:docMk/>
            <pc:sldMk cId="3670866709" sldId="877"/>
            <ac:picMk id="43" creationId="{C86D9B78-479A-F8E4-598A-9D8795FCF9B1}"/>
          </ac:picMkLst>
        </pc:picChg>
        <pc:picChg chg="mod topLvl">
          <ac:chgData name="Timo Mühlhaus" userId="c0cc8a1e-f758-40c5-896a-71172571ce20" providerId="ADAL" clId="{A4B21C45-79C0-4680-A15A-507E63845D75}" dt="2023-08-30T20:29:05.510" v="251" actId="165"/>
          <ac:picMkLst>
            <pc:docMk/>
            <pc:sldMk cId="3670866709" sldId="877"/>
            <ac:picMk id="46" creationId="{856D4CB8-AC41-EDA7-ED87-AFC358ADD12C}"/>
          </ac:picMkLst>
        </pc:picChg>
        <pc:picChg chg="mod topLvl">
          <ac:chgData name="Timo Mühlhaus" userId="c0cc8a1e-f758-40c5-896a-71172571ce20" providerId="ADAL" clId="{A4B21C45-79C0-4680-A15A-507E63845D75}" dt="2023-08-30T20:29:05.510" v="251" actId="165"/>
          <ac:picMkLst>
            <pc:docMk/>
            <pc:sldMk cId="3670866709" sldId="877"/>
            <ac:picMk id="47" creationId="{2D6D1207-9CC0-3E00-B1AD-213BE18DEAF5}"/>
          </ac:picMkLst>
        </pc:picChg>
        <pc:picChg chg="mod topLvl">
          <ac:chgData name="Timo Mühlhaus" userId="c0cc8a1e-f758-40c5-896a-71172571ce20" providerId="ADAL" clId="{A4B21C45-79C0-4680-A15A-507E63845D75}" dt="2023-08-30T20:29:05.510" v="251" actId="165"/>
          <ac:picMkLst>
            <pc:docMk/>
            <pc:sldMk cId="3670866709" sldId="877"/>
            <ac:picMk id="54" creationId="{9EF84D67-493A-63DE-9049-A53EC5116C10}"/>
          </ac:picMkLst>
        </pc:picChg>
        <pc:picChg chg="mod topLvl">
          <ac:chgData name="Timo Mühlhaus" userId="c0cc8a1e-f758-40c5-896a-71172571ce20" providerId="ADAL" clId="{A4B21C45-79C0-4680-A15A-507E63845D75}" dt="2023-08-30T20:29:05.510" v="251" actId="165"/>
          <ac:picMkLst>
            <pc:docMk/>
            <pc:sldMk cId="3670866709" sldId="877"/>
            <ac:picMk id="60" creationId="{8086BCDA-38D9-DC02-8624-4B224FD27B0F}"/>
          </ac:picMkLst>
        </pc:picChg>
        <pc:picChg chg="add del mod topLvl">
          <ac:chgData name="Timo Mühlhaus" userId="c0cc8a1e-f758-40c5-896a-71172571ce20" providerId="ADAL" clId="{A4B21C45-79C0-4680-A15A-507E63845D75}" dt="2023-08-30T20:30:31.655" v="260"/>
          <ac:picMkLst>
            <pc:docMk/>
            <pc:sldMk cId="3670866709" sldId="877"/>
            <ac:picMk id="86" creationId="{DE79B725-4124-90C2-1E94-4A83A1E45333}"/>
          </ac:picMkLst>
        </pc:picChg>
        <pc:picChg chg="mod topLvl">
          <ac:chgData name="Timo Mühlhaus" userId="c0cc8a1e-f758-40c5-896a-71172571ce20" providerId="ADAL" clId="{A4B21C45-79C0-4680-A15A-507E63845D75}" dt="2023-08-30T20:29:59.826" v="256" actId="165"/>
          <ac:picMkLst>
            <pc:docMk/>
            <pc:sldMk cId="3670866709" sldId="877"/>
            <ac:picMk id="87" creationId="{5BB7886C-CDC0-845E-0BC9-5AE65363142B}"/>
          </ac:picMkLst>
        </pc:picChg>
        <pc:picChg chg="mod topLvl">
          <ac:chgData name="Timo Mühlhaus" userId="c0cc8a1e-f758-40c5-896a-71172571ce20" providerId="ADAL" clId="{A4B21C45-79C0-4680-A15A-507E63845D75}" dt="2023-08-30T20:29:59.826" v="256" actId="165"/>
          <ac:picMkLst>
            <pc:docMk/>
            <pc:sldMk cId="3670866709" sldId="877"/>
            <ac:picMk id="94" creationId="{15A82C08-3FDE-6589-6763-3D5EB4745CCF}"/>
          </ac:picMkLst>
        </pc:picChg>
        <pc:picChg chg="mod topLvl">
          <ac:chgData name="Timo Mühlhaus" userId="c0cc8a1e-f758-40c5-896a-71172571ce20" providerId="ADAL" clId="{A4B21C45-79C0-4680-A15A-507E63845D75}" dt="2023-08-30T20:29:59.826" v="256" actId="165"/>
          <ac:picMkLst>
            <pc:docMk/>
            <pc:sldMk cId="3670866709" sldId="877"/>
            <ac:picMk id="95" creationId="{76414B58-837B-0B34-1C6E-596137E05F6C}"/>
          </ac:picMkLst>
        </pc:picChg>
        <pc:picChg chg="mod">
          <ac:chgData name="Timo Mühlhaus" userId="c0cc8a1e-f758-40c5-896a-71172571ce20" providerId="ADAL" clId="{A4B21C45-79C0-4680-A15A-507E63845D75}" dt="2023-08-31T08:47:42.958" v="2238"/>
          <ac:picMkLst>
            <pc:docMk/>
            <pc:sldMk cId="3670866709" sldId="877"/>
            <ac:picMk id="133" creationId="{173A6D01-50E5-CF81-43CF-214A332B6608}"/>
          </ac:picMkLst>
        </pc:picChg>
        <pc:picChg chg="mod">
          <ac:chgData name="Timo Mühlhaus" userId="c0cc8a1e-f758-40c5-896a-71172571ce20" providerId="ADAL" clId="{A4B21C45-79C0-4680-A15A-507E63845D75}" dt="2023-08-31T08:47:42.958" v="2238"/>
          <ac:picMkLst>
            <pc:docMk/>
            <pc:sldMk cId="3670866709" sldId="877"/>
            <ac:picMk id="134" creationId="{3240AB94-2F0A-CAD6-86B6-59A332C784BB}"/>
          </ac:picMkLst>
        </pc:picChg>
        <pc:picChg chg="add mod">
          <ac:chgData name="Timo Mühlhaus" userId="c0cc8a1e-f758-40c5-896a-71172571ce20" providerId="ADAL" clId="{A4B21C45-79C0-4680-A15A-507E63845D75}" dt="2023-08-31T08:54:17.027" v="2300" actId="1036"/>
          <ac:picMkLst>
            <pc:docMk/>
            <pc:sldMk cId="3670866709" sldId="877"/>
            <ac:picMk id="136" creationId="{06E9C929-FCEC-981B-E17B-ECC4F053331F}"/>
          </ac:picMkLst>
        </pc:picChg>
        <pc:cxnChg chg="mod">
          <ac:chgData name="Timo Mühlhaus" userId="c0cc8a1e-f758-40c5-896a-71172571ce20" providerId="ADAL" clId="{A4B21C45-79C0-4680-A15A-507E63845D75}" dt="2023-08-30T20:31:35.840" v="263" actId="208"/>
          <ac:cxnSpMkLst>
            <pc:docMk/>
            <pc:sldMk cId="3670866709" sldId="877"/>
            <ac:cxnSpMk id="16" creationId="{78A11FF4-BD5E-C6A1-41EE-7464D6857D7D}"/>
          </ac:cxnSpMkLst>
        </pc:cxnChg>
        <pc:cxnChg chg="mod">
          <ac:chgData name="Timo Mühlhaus" userId="c0cc8a1e-f758-40c5-896a-71172571ce20" providerId="ADAL" clId="{A4B21C45-79C0-4680-A15A-507E63845D75}" dt="2023-08-30T20:31:35.840" v="263" actId="208"/>
          <ac:cxnSpMkLst>
            <pc:docMk/>
            <pc:sldMk cId="3670866709" sldId="877"/>
            <ac:cxnSpMk id="17" creationId="{DA156A85-BFC0-4C34-7131-911E242314F6}"/>
          </ac:cxnSpMkLst>
        </pc:cxnChg>
        <pc:cxnChg chg="add del mod">
          <ac:chgData name="Timo Mühlhaus" userId="c0cc8a1e-f758-40c5-896a-71172571ce20" providerId="ADAL" clId="{A4B21C45-79C0-4680-A15A-507E63845D75}" dt="2023-08-31T08:45:40.028" v="2166" actId="478"/>
          <ac:cxnSpMkLst>
            <pc:docMk/>
            <pc:sldMk cId="3670866709" sldId="877"/>
            <ac:cxnSpMk id="31" creationId="{12BF328C-BAF1-2FA1-0ACE-575EA98214F7}"/>
          </ac:cxnSpMkLst>
        </pc:cxnChg>
        <pc:cxnChg chg="mod topLvl">
          <ac:chgData name="Timo Mühlhaus" userId="c0cc8a1e-f758-40c5-896a-71172571ce20" providerId="ADAL" clId="{A4B21C45-79C0-4680-A15A-507E63845D75}" dt="2023-08-30T20:29:28.268" v="252" actId="208"/>
          <ac:cxnSpMkLst>
            <pc:docMk/>
            <pc:sldMk cId="3670866709" sldId="877"/>
            <ac:cxnSpMk id="50" creationId="{B33BCF5C-CB65-DB77-6BFF-EB0E8221CD47}"/>
          </ac:cxnSpMkLst>
        </pc:cxnChg>
        <pc:cxnChg chg="mod topLvl">
          <ac:chgData name="Timo Mühlhaus" userId="c0cc8a1e-f758-40c5-896a-71172571ce20" providerId="ADAL" clId="{A4B21C45-79C0-4680-A15A-507E63845D75}" dt="2023-08-30T20:29:28.268" v="252" actId="208"/>
          <ac:cxnSpMkLst>
            <pc:docMk/>
            <pc:sldMk cId="3670866709" sldId="877"/>
            <ac:cxnSpMk id="51" creationId="{675213D9-7218-B36E-0068-693F83D96780}"/>
          </ac:cxnSpMkLst>
        </pc:cxnChg>
        <pc:cxnChg chg="mod topLvl">
          <ac:chgData name="Timo Mühlhaus" userId="c0cc8a1e-f758-40c5-896a-71172571ce20" providerId="ADAL" clId="{A4B21C45-79C0-4680-A15A-507E63845D75}" dt="2023-08-30T20:29:28.268" v="252" actId="208"/>
          <ac:cxnSpMkLst>
            <pc:docMk/>
            <pc:sldMk cId="3670866709" sldId="877"/>
            <ac:cxnSpMk id="52" creationId="{354F24E1-344B-88FA-DE2E-5B2506937B7A}"/>
          </ac:cxnSpMkLst>
        </pc:cxnChg>
        <pc:cxnChg chg="mod topLvl">
          <ac:chgData name="Timo Mühlhaus" userId="c0cc8a1e-f758-40c5-896a-71172571ce20" providerId="ADAL" clId="{A4B21C45-79C0-4680-A15A-507E63845D75}" dt="2023-08-30T20:29:52.214" v="255" actId="208"/>
          <ac:cxnSpMkLst>
            <pc:docMk/>
            <pc:sldMk cId="3670866709" sldId="877"/>
            <ac:cxnSpMk id="53" creationId="{9D8305F6-8D25-D555-8BAE-758A01306C01}"/>
          </ac:cxnSpMkLst>
        </pc:cxnChg>
        <pc:cxnChg chg="mod topLvl">
          <ac:chgData name="Timo Mühlhaus" userId="c0cc8a1e-f758-40c5-896a-71172571ce20" providerId="ADAL" clId="{A4B21C45-79C0-4680-A15A-507E63845D75}" dt="2023-08-30T20:29:28.268" v="252" actId="208"/>
          <ac:cxnSpMkLst>
            <pc:docMk/>
            <pc:sldMk cId="3670866709" sldId="877"/>
            <ac:cxnSpMk id="62" creationId="{3897D1EA-D4B9-7641-B795-B9E32341F042}"/>
          </ac:cxnSpMkLst>
        </pc:cxnChg>
        <pc:cxnChg chg="mod topLvl">
          <ac:chgData name="Timo Mühlhaus" userId="c0cc8a1e-f758-40c5-896a-71172571ce20" providerId="ADAL" clId="{A4B21C45-79C0-4680-A15A-507E63845D75}" dt="2023-08-30T20:29:28.268" v="252" actId="208"/>
          <ac:cxnSpMkLst>
            <pc:docMk/>
            <pc:sldMk cId="3670866709" sldId="877"/>
            <ac:cxnSpMk id="63" creationId="{A8CC581D-D0E6-AAA7-D761-31FCFC61B865}"/>
          </ac:cxnSpMkLst>
        </pc:cxnChg>
        <pc:cxnChg chg="mod topLvl">
          <ac:chgData name="Timo Mühlhaus" userId="c0cc8a1e-f758-40c5-896a-71172571ce20" providerId="ADAL" clId="{A4B21C45-79C0-4680-A15A-507E63845D75}" dt="2023-08-30T20:29:33.692" v="253" actId="208"/>
          <ac:cxnSpMkLst>
            <pc:docMk/>
            <pc:sldMk cId="3670866709" sldId="877"/>
            <ac:cxnSpMk id="64" creationId="{7798E12E-AF26-AF63-8E16-3150D061C529}"/>
          </ac:cxnSpMkLst>
        </pc:cxnChg>
        <pc:cxnChg chg="mod topLvl">
          <ac:chgData name="Timo Mühlhaus" userId="c0cc8a1e-f758-40c5-896a-71172571ce20" providerId="ADAL" clId="{A4B21C45-79C0-4680-A15A-507E63845D75}" dt="2023-08-30T20:29:33.692" v="253" actId="208"/>
          <ac:cxnSpMkLst>
            <pc:docMk/>
            <pc:sldMk cId="3670866709" sldId="877"/>
            <ac:cxnSpMk id="65" creationId="{1AA8F9EA-6C74-8FAF-38A8-EA3A022E3955}"/>
          </ac:cxnSpMkLst>
        </pc:cxnChg>
        <pc:cxnChg chg="mod topLvl">
          <ac:chgData name="Timo Mühlhaus" userId="c0cc8a1e-f758-40c5-896a-71172571ce20" providerId="ADAL" clId="{A4B21C45-79C0-4680-A15A-507E63845D75}" dt="2023-08-30T20:29:28.268" v="252" actId="208"/>
          <ac:cxnSpMkLst>
            <pc:docMk/>
            <pc:sldMk cId="3670866709" sldId="877"/>
            <ac:cxnSpMk id="70" creationId="{5099D29A-E59F-EB54-B660-F0912C7C58A3}"/>
          </ac:cxnSpMkLst>
        </pc:cxnChg>
        <pc:cxnChg chg="mod">
          <ac:chgData name="Timo Mühlhaus" userId="c0cc8a1e-f758-40c5-896a-71172571ce20" providerId="ADAL" clId="{A4B21C45-79C0-4680-A15A-507E63845D75}" dt="2023-08-30T20:29:52.214" v="255" actId="208"/>
          <ac:cxnSpMkLst>
            <pc:docMk/>
            <pc:sldMk cId="3670866709" sldId="877"/>
            <ac:cxnSpMk id="72" creationId="{E261C0EA-6DF9-0DB0-00BB-84E785415264}"/>
          </ac:cxnSpMkLst>
        </pc:cxnChg>
        <pc:cxnChg chg="mod">
          <ac:chgData name="Timo Mühlhaus" userId="c0cc8a1e-f758-40c5-896a-71172571ce20" providerId="ADAL" clId="{A4B21C45-79C0-4680-A15A-507E63845D75}" dt="2023-08-30T20:29:52.214" v="255" actId="208"/>
          <ac:cxnSpMkLst>
            <pc:docMk/>
            <pc:sldMk cId="3670866709" sldId="877"/>
            <ac:cxnSpMk id="73" creationId="{FA8BB775-D7AA-47DD-6D0B-95E77E2580A6}"/>
          </ac:cxnSpMkLst>
        </pc:cxnChg>
        <pc:cxnChg chg="mod topLvl">
          <ac:chgData name="Timo Mühlhaus" userId="c0cc8a1e-f758-40c5-896a-71172571ce20" providerId="ADAL" clId="{A4B21C45-79C0-4680-A15A-507E63845D75}" dt="2023-08-30T20:30:15.937" v="259" actId="208"/>
          <ac:cxnSpMkLst>
            <pc:docMk/>
            <pc:sldMk cId="3670866709" sldId="877"/>
            <ac:cxnSpMk id="88" creationId="{DA8B0144-3489-61A2-28A5-2887832429BA}"/>
          </ac:cxnSpMkLst>
        </pc:cxnChg>
        <pc:cxnChg chg="mod topLvl">
          <ac:chgData name="Timo Mühlhaus" userId="c0cc8a1e-f758-40c5-896a-71172571ce20" providerId="ADAL" clId="{A4B21C45-79C0-4680-A15A-507E63845D75}" dt="2023-08-30T20:30:15.937" v="259" actId="208"/>
          <ac:cxnSpMkLst>
            <pc:docMk/>
            <pc:sldMk cId="3670866709" sldId="877"/>
            <ac:cxnSpMk id="89" creationId="{F62A90D1-2C77-7E96-F445-23CBE76A92C2}"/>
          </ac:cxnSpMkLst>
        </pc:cxnChg>
        <pc:cxnChg chg="mod topLvl">
          <ac:chgData name="Timo Mühlhaus" userId="c0cc8a1e-f758-40c5-896a-71172571ce20" providerId="ADAL" clId="{A4B21C45-79C0-4680-A15A-507E63845D75}" dt="2023-08-30T20:30:15.937" v="259" actId="208"/>
          <ac:cxnSpMkLst>
            <pc:docMk/>
            <pc:sldMk cId="3670866709" sldId="877"/>
            <ac:cxnSpMk id="90" creationId="{27D13133-66EB-CDE1-F40E-784CEEB7E9DF}"/>
          </ac:cxnSpMkLst>
        </pc:cxnChg>
        <pc:cxnChg chg="mod topLvl">
          <ac:chgData name="Timo Mühlhaus" userId="c0cc8a1e-f758-40c5-896a-71172571ce20" providerId="ADAL" clId="{A4B21C45-79C0-4680-A15A-507E63845D75}" dt="2023-08-30T20:30:15.937" v="259" actId="208"/>
          <ac:cxnSpMkLst>
            <pc:docMk/>
            <pc:sldMk cId="3670866709" sldId="877"/>
            <ac:cxnSpMk id="91" creationId="{6925B3D6-E9C6-CF88-9F66-FBEAC0E66A4B}"/>
          </ac:cxnSpMkLst>
        </pc:cxnChg>
        <pc:cxnChg chg="mod topLvl">
          <ac:chgData name="Timo Mühlhaus" userId="c0cc8a1e-f758-40c5-896a-71172571ce20" providerId="ADAL" clId="{A4B21C45-79C0-4680-A15A-507E63845D75}" dt="2023-08-30T20:30:15.937" v="259" actId="208"/>
          <ac:cxnSpMkLst>
            <pc:docMk/>
            <pc:sldMk cId="3670866709" sldId="877"/>
            <ac:cxnSpMk id="92" creationId="{290125DA-5709-EBD0-3C8E-6483251A5386}"/>
          </ac:cxnSpMkLst>
        </pc:cxnChg>
        <pc:cxnChg chg="mod topLvl">
          <ac:chgData name="Timo Mühlhaus" userId="c0cc8a1e-f758-40c5-896a-71172571ce20" providerId="ADAL" clId="{A4B21C45-79C0-4680-A15A-507E63845D75}" dt="2023-08-30T20:30:15.937" v="259" actId="208"/>
          <ac:cxnSpMkLst>
            <pc:docMk/>
            <pc:sldMk cId="3670866709" sldId="877"/>
            <ac:cxnSpMk id="93" creationId="{967F07B2-2E63-8B1A-D5ED-97AB09150C84}"/>
          </ac:cxnSpMkLst>
        </pc:cxnChg>
        <pc:cxnChg chg="mod">
          <ac:chgData name="Timo Mühlhaus" userId="c0cc8a1e-f758-40c5-896a-71172571ce20" providerId="ADAL" clId="{A4B21C45-79C0-4680-A15A-507E63845D75}" dt="2023-08-30T20:29:52.214" v="255" actId="208"/>
          <ac:cxnSpMkLst>
            <pc:docMk/>
            <pc:sldMk cId="3670866709" sldId="877"/>
            <ac:cxnSpMk id="110" creationId="{F94FEB85-86F5-1C89-10C8-043390D6C902}"/>
          </ac:cxnSpMkLst>
        </pc:cxnChg>
        <pc:cxnChg chg="mod">
          <ac:chgData name="Timo Mühlhaus" userId="c0cc8a1e-f758-40c5-896a-71172571ce20" providerId="ADAL" clId="{A4B21C45-79C0-4680-A15A-507E63845D75}" dt="2023-08-30T20:29:52.214" v="255" actId="208"/>
          <ac:cxnSpMkLst>
            <pc:docMk/>
            <pc:sldMk cId="3670866709" sldId="877"/>
            <ac:cxnSpMk id="111" creationId="{62BA5BE2-1597-D968-B201-6D9F3E1608B4}"/>
          </ac:cxnSpMkLst>
        </pc:cxnChg>
        <pc:cxnChg chg="mod">
          <ac:chgData name="Timo Mühlhaus" userId="c0cc8a1e-f758-40c5-896a-71172571ce20" providerId="ADAL" clId="{A4B21C45-79C0-4680-A15A-507E63845D75}" dt="2023-08-30T20:29:28.268" v="252" actId="208"/>
          <ac:cxnSpMkLst>
            <pc:docMk/>
            <pc:sldMk cId="3670866709" sldId="877"/>
            <ac:cxnSpMk id="112" creationId="{4A5EF776-30F7-E276-4490-744D2B52ED9E}"/>
          </ac:cxnSpMkLst>
        </pc:cxnChg>
        <pc:cxnChg chg="mod">
          <ac:chgData name="Timo Mühlhaus" userId="c0cc8a1e-f758-40c5-896a-71172571ce20" providerId="ADAL" clId="{A4B21C45-79C0-4680-A15A-507E63845D75}" dt="2023-08-30T20:29:28.268" v="252" actId="208"/>
          <ac:cxnSpMkLst>
            <pc:docMk/>
            <pc:sldMk cId="3670866709" sldId="877"/>
            <ac:cxnSpMk id="113" creationId="{90906BF3-3F2B-666A-942A-8750F3C7B938}"/>
          </ac:cxnSpMkLst>
        </pc:cxnChg>
        <pc:cxnChg chg="mod">
          <ac:chgData name="Timo Mühlhaus" userId="c0cc8a1e-f758-40c5-896a-71172571ce20" providerId="ADAL" clId="{A4B21C45-79C0-4680-A15A-507E63845D75}" dt="2023-08-30T20:29:28.268" v="252" actId="208"/>
          <ac:cxnSpMkLst>
            <pc:docMk/>
            <pc:sldMk cId="3670866709" sldId="877"/>
            <ac:cxnSpMk id="114" creationId="{6F732F9E-1DAD-DF2F-81BC-5172A64007DD}"/>
          </ac:cxnSpMkLst>
        </pc:cxnChg>
        <pc:cxnChg chg="mod">
          <ac:chgData name="Timo Mühlhaus" userId="c0cc8a1e-f758-40c5-896a-71172571ce20" providerId="ADAL" clId="{A4B21C45-79C0-4680-A15A-507E63845D75}" dt="2023-08-30T20:29:28.268" v="252" actId="208"/>
          <ac:cxnSpMkLst>
            <pc:docMk/>
            <pc:sldMk cId="3670866709" sldId="877"/>
            <ac:cxnSpMk id="115" creationId="{BB15AA3E-D42B-90BA-3DA9-8631AC040ABD}"/>
          </ac:cxnSpMkLst>
        </pc:cxnChg>
      </pc:sldChg>
      <pc:sldChg chg="addSp delSp modSp add mod">
        <pc:chgData name="Timo Mühlhaus" userId="c0cc8a1e-f758-40c5-896a-71172571ce20" providerId="ADAL" clId="{A4B21C45-79C0-4680-A15A-507E63845D75}" dt="2023-08-31T08:56:18.880" v="2309" actId="14100"/>
        <pc:sldMkLst>
          <pc:docMk/>
          <pc:sldMk cId="1413434913" sldId="878"/>
        </pc:sldMkLst>
        <pc:spChg chg="add mod ord">
          <ac:chgData name="Timo Mühlhaus" userId="c0cc8a1e-f758-40c5-896a-71172571ce20" providerId="ADAL" clId="{A4B21C45-79C0-4680-A15A-507E63845D75}" dt="2023-08-31T08:56:14.969" v="2308" actId="14100"/>
          <ac:spMkLst>
            <pc:docMk/>
            <pc:sldMk cId="1413434913" sldId="878"/>
            <ac:spMk id="3" creationId="{7A25AA57-7596-1F55-299D-AFBAC008B4EB}"/>
          </ac:spMkLst>
        </pc:spChg>
        <pc:spChg chg="mod topLvl">
          <ac:chgData name="Timo Mühlhaus" userId="c0cc8a1e-f758-40c5-896a-71172571ce20" providerId="ADAL" clId="{A4B21C45-79C0-4680-A15A-507E63845D75}" dt="2023-08-31T08:56:14.969" v="2308" actId="14100"/>
          <ac:spMkLst>
            <pc:docMk/>
            <pc:sldMk cId="1413434913" sldId="878"/>
            <ac:spMk id="4" creationId="{C05062FF-0CC6-C344-69F2-B803F56577B2}"/>
          </ac:spMkLst>
        </pc:spChg>
        <pc:spChg chg="mod topLvl">
          <ac:chgData name="Timo Mühlhaus" userId="c0cc8a1e-f758-40c5-896a-71172571ce20" providerId="ADAL" clId="{A4B21C45-79C0-4680-A15A-507E63845D75}" dt="2023-08-31T08:56:14.969" v="2308" actId="14100"/>
          <ac:spMkLst>
            <pc:docMk/>
            <pc:sldMk cId="1413434913" sldId="878"/>
            <ac:spMk id="9" creationId="{B51DD0DC-B6EE-306B-2F0C-30383713C63F}"/>
          </ac:spMkLst>
        </pc:spChg>
        <pc:spChg chg="mod topLvl">
          <ac:chgData name="Timo Mühlhaus" userId="c0cc8a1e-f758-40c5-896a-71172571ce20" providerId="ADAL" clId="{A4B21C45-79C0-4680-A15A-507E63845D75}" dt="2023-08-31T08:56:14.969" v="2308" actId="14100"/>
          <ac:spMkLst>
            <pc:docMk/>
            <pc:sldMk cId="1413434913" sldId="878"/>
            <ac:spMk id="15" creationId="{11A57E53-B0D3-C6F9-3043-67B9645E7434}"/>
          </ac:spMkLst>
        </pc:spChg>
        <pc:spChg chg="mod">
          <ac:chgData name="Timo Mühlhaus" userId="c0cc8a1e-f758-40c5-896a-71172571ce20" providerId="ADAL" clId="{A4B21C45-79C0-4680-A15A-507E63845D75}" dt="2023-08-31T08:56:14.969" v="2308" actId="14100"/>
          <ac:spMkLst>
            <pc:docMk/>
            <pc:sldMk cId="1413434913" sldId="878"/>
            <ac:spMk id="17" creationId="{46B3A60B-581A-4CC5-95C6-114F60C70C80}"/>
          </ac:spMkLst>
        </pc:spChg>
        <pc:spChg chg="mod">
          <ac:chgData name="Timo Mühlhaus" userId="c0cc8a1e-f758-40c5-896a-71172571ce20" providerId="ADAL" clId="{A4B21C45-79C0-4680-A15A-507E63845D75}" dt="2023-08-31T08:56:14.969" v="2308" actId="14100"/>
          <ac:spMkLst>
            <pc:docMk/>
            <pc:sldMk cId="1413434913" sldId="878"/>
            <ac:spMk id="18" creationId="{527286B0-87FD-43C8-8B09-019876AA83B4}"/>
          </ac:spMkLst>
        </pc:spChg>
        <pc:spChg chg="mod topLvl">
          <ac:chgData name="Timo Mühlhaus" userId="c0cc8a1e-f758-40c5-896a-71172571ce20" providerId="ADAL" clId="{A4B21C45-79C0-4680-A15A-507E63845D75}" dt="2023-08-31T08:56:14.969" v="2308" actId="14100"/>
          <ac:spMkLst>
            <pc:docMk/>
            <pc:sldMk cId="1413434913" sldId="878"/>
            <ac:spMk id="22" creationId="{89114D1B-1F42-F908-F5E3-5AC16ECD24CC}"/>
          </ac:spMkLst>
        </pc:spChg>
        <pc:spChg chg="mod">
          <ac:chgData name="Timo Mühlhaus" userId="c0cc8a1e-f758-40c5-896a-71172571ce20" providerId="ADAL" clId="{A4B21C45-79C0-4680-A15A-507E63845D75}" dt="2023-08-31T08:56:14.969" v="2308" actId="14100"/>
          <ac:spMkLst>
            <pc:docMk/>
            <pc:sldMk cId="1413434913" sldId="878"/>
            <ac:spMk id="23" creationId="{1693C5CA-5052-44A6-AE4B-E5EF55BC994F}"/>
          </ac:spMkLst>
        </pc:spChg>
        <pc:spChg chg="mod">
          <ac:chgData name="Timo Mühlhaus" userId="c0cc8a1e-f758-40c5-896a-71172571ce20" providerId="ADAL" clId="{A4B21C45-79C0-4680-A15A-507E63845D75}" dt="2023-08-31T08:56:14.969" v="2308" actId="14100"/>
          <ac:spMkLst>
            <pc:docMk/>
            <pc:sldMk cId="1413434913" sldId="878"/>
            <ac:spMk id="26" creationId="{3F5F5587-0698-4B48-ABB1-52739E3145C3}"/>
          </ac:spMkLst>
        </pc:spChg>
        <pc:spChg chg="mod">
          <ac:chgData name="Timo Mühlhaus" userId="c0cc8a1e-f758-40c5-896a-71172571ce20" providerId="ADAL" clId="{A4B21C45-79C0-4680-A15A-507E63845D75}" dt="2023-08-31T08:56:14.969" v="2308" actId="14100"/>
          <ac:spMkLst>
            <pc:docMk/>
            <pc:sldMk cId="1413434913" sldId="878"/>
            <ac:spMk id="27" creationId="{66DE9D14-D63F-8D9D-172F-981E175BD39A}"/>
          </ac:spMkLst>
        </pc:spChg>
        <pc:spChg chg="mod">
          <ac:chgData name="Timo Mühlhaus" userId="c0cc8a1e-f758-40c5-896a-71172571ce20" providerId="ADAL" clId="{A4B21C45-79C0-4680-A15A-507E63845D75}" dt="2023-08-31T08:56:14.969" v="2308" actId="14100"/>
          <ac:spMkLst>
            <pc:docMk/>
            <pc:sldMk cId="1413434913" sldId="878"/>
            <ac:spMk id="30" creationId="{513A872B-A721-7A5E-3850-F5255A0CEF48}"/>
          </ac:spMkLst>
        </pc:spChg>
        <pc:spChg chg="mod">
          <ac:chgData name="Timo Mühlhaus" userId="c0cc8a1e-f758-40c5-896a-71172571ce20" providerId="ADAL" clId="{A4B21C45-79C0-4680-A15A-507E63845D75}" dt="2023-08-31T08:56:14.969" v="2308" actId="14100"/>
          <ac:spMkLst>
            <pc:docMk/>
            <pc:sldMk cId="1413434913" sldId="878"/>
            <ac:spMk id="33" creationId="{96842B0B-9200-289C-97A1-ACE852202AB6}"/>
          </ac:spMkLst>
        </pc:spChg>
        <pc:spChg chg="mod">
          <ac:chgData name="Timo Mühlhaus" userId="c0cc8a1e-f758-40c5-896a-71172571ce20" providerId="ADAL" clId="{A4B21C45-79C0-4680-A15A-507E63845D75}" dt="2023-08-31T08:56:14.969" v="2308" actId="14100"/>
          <ac:spMkLst>
            <pc:docMk/>
            <pc:sldMk cId="1413434913" sldId="878"/>
            <ac:spMk id="34" creationId="{0D127B2B-0EB6-E6C2-E6FD-9EA9CA36F9C1}"/>
          </ac:spMkLst>
        </pc:spChg>
        <pc:spChg chg="mod">
          <ac:chgData name="Timo Mühlhaus" userId="c0cc8a1e-f758-40c5-896a-71172571ce20" providerId="ADAL" clId="{A4B21C45-79C0-4680-A15A-507E63845D75}" dt="2023-08-31T08:56:14.969" v="2308" actId="14100"/>
          <ac:spMkLst>
            <pc:docMk/>
            <pc:sldMk cId="1413434913" sldId="878"/>
            <ac:spMk id="36" creationId="{19557FAB-A02C-8037-5C8D-A7D8D99B2FE3}"/>
          </ac:spMkLst>
        </pc:spChg>
        <pc:spChg chg="mod">
          <ac:chgData name="Timo Mühlhaus" userId="c0cc8a1e-f758-40c5-896a-71172571ce20" providerId="ADAL" clId="{A4B21C45-79C0-4680-A15A-507E63845D75}" dt="2023-08-31T08:56:14.969" v="2308" actId="14100"/>
          <ac:spMkLst>
            <pc:docMk/>
            <pc:sldMk cId="1413434913" sldId="878"/>
            <ac:spMk id="39" creationId="{A241271C-2768-987B-498A-7DFC02950EE0}"/>
          </ac:spMkLst>
        </pc:spChg>
        <pc:spChg chg="mod">
          <ac:chgData name="Timo Mühlhaus" userId="c0cc8a1e-f758-40c5-896a-71172571ce20" providerId="ADAL" clId="{A4B21C45-79C0-4680-A15A-507E63845D75}" dt="2023-08-31T08:56:14.969" v="2308" actId="14100"/>
          <ac:spMkLst>
            <pc:docMk/>
            <pc:sldMk cId="1413434913" sldId="878"/>
            <ac:spMk id="41" creationId="{6B5F579A-50C2-AFF9-A45F-B3BB2FD2F02B}"/>
          </ac:spMkLst>
        </pc:spChg>
        <pc:spChg chg="mod">
          <ac:chgData name="Timo Mühlhaus" userId="c0cc8a1e-f758-40c5-896a-71172571ce20" providerId="ADAL" clId="{A4B21C45-79C0-4680-A15A-507E63845D75}" dt="2023-08-31T08:56:14.969" v="2308" actId="14100"/>
          <ac:spMkLst>
            <pc:docMk/>
            <pc:sldMk cId="1413434913" sldId="878"/>
            <ac:spMk id="45" creationId="{1562FB1B-B82A-63FB-5D75-2AFBC0EFA8B4}"/>
          </ac:spMkLst>
        </pc:spChg>
        <pc:spChg chg="mod">
          <ac:chgData name="Timo Mühlhaus" userId="c0cc8a1e-f758-40c5-896a-71172571ce20" providerId="ADAL" clId="{A4B21C45-79C0-4680-A15A-507E63845D75}" dt="2023-08-31T08:56:14.969" v="2308" actId="14100"/>
          <ac:spMkLst>
            <pc:docMk/>
            <pc:sldMk cId="1413434913" sldId="878"/>
            <ac:spMk id="46" creationId="{40643F63-861E-9CC6-1D57-0FB6D5347EB9}"/>
          </ac:spMkLst>
        </pc:spChg>
        <pc:spChg chg="mod">
          <ac:chgData name="Timo Mühlhaus" userId="c0cc8a1e-f758-40c5-896a-71172571ce20" providerId="ADAL" clId="{A4B21C45-79C0-4680-A15A-507E63845D75}" dt="2023-08-31T08:56:14.969" v="2308" actId="14100"/>
          <ac:spMkLst>
            <pc:docMk/>
            <pc:sldMk cId="1413434913" sldId="878"/>
            <ac:spMk id="47" creationId="{BA2E65C7-3562-BA03-9C77-1CAD4DF024E9}"/>
          </ac:spMkLst>
        </pc:spChg>
        <pc:spChg chg="mod">
          <ac:chgData name="Timo Mühlhaus" userId="c0cc8a1e-f758-40c5-896a-71172571ce20" providerId="ADAL" clId="{A4B21C45-79C0-4680-A15A-507E63845D75}" dt="2023-08-31T08:56:14.969" v="2308" actId="14100"/>
          <ac:spMkLst>
            <pc:docMk/>
            <pc:sldMk cId="1413434913" sldId="878"/>
            <ac:spMk id="48" creationId="{5BA10912-91BE-6028-C078-26FAD549376E}"/>
          </ac:spMkLst>
        </pc:spChg>
        <pc:spChg chg="mod">
          <ac:chgData name="Timo Mühlhaus" userId="c0cc8a1e-f758-40c5-896a-71172571ce20" providerId="ADAL" clId="{A4B21C45-79C0-4680-A15A-507E63845D75}" dt="2023-08-31T08:56:14.969" v="2308" actId="14100"/>
          <ac:spMkLst>
            <pc:docMk/>
            <pc:sldMk cId="1413434913" sldId="878"/>
            <ac:spMk id="49" creationId="{4B921B5E-B1E6-4CDF-E5E6-69C6830529A0}"/>
          </ac:spMkLst>
        </pc:spChg>
        <pc:spChg chg="mod">
          <ac:chgData name="Timo Mühlhaus" userId="c0cc8a1e-f758-40c5-896a-71172571ce20" providerId="ADAL" clId="{A4B21C45-79C0-4680-A15A-507E63845D75}" dt="2023-08-31T08:56:14.969" v="2308" actId="14100"/>
          <ac:spMkLst>
            <pc:docMk/>
            <pc:sldMk cId="1413434913" sldId="878"/>
            <ac:spMk id="50" creationId="{7B13C4AA-C123-14C0-7D62-E8601ACE08A4}"/>
          </ac:spMkLst>
        </pc:spChg>
        <pc:spChg chg="mod">
          <ac:chgData name="Timo Mühlhaus" userId="c0cc8a1e-f758-40c5-896a-71172571ce20" providerId="ADAL" clId="{A4B21C45-79C0-4680-A15A-507E63845D75}" dt="2023-08-31T08:56:14.969" v="2308" actId="14100"/>
          <ac:spMkLst>
            <pc:docMk/>
            <pc:sldMk cId="1413434913" sldId="878"/>
            <ac:spMk id="51" creationId="{E7FDD809-4C74-29FA-EB71-0DF30C4E6D63}"/>
          </ac:spMkLst>
        </pc:spChg>
        <pc:spChg chg="mod">
          <ac:chgData name="Timo Mühlhaus" userId="c0cc8a1e-f758-40c5-896a-71172571ce20" providerId="ADAL" clId="{A4B21C45-79C0-4680-A15A-507E63845D75}" dt="2023-08-31T08:56:14.969" v="2308" actId="14100"/>
          <ac:spMkLst>
            <pc:docMk/>
            <pc:sldMk cId="1413434913" sldId="878"/>
            <ac:spMk id="52" creationId="{B278AA64-CA90-92EC-2794-CDE8B8A27A4A}"/>
          </ac:spMkLst>
        </pc:spChg>
        <pc:spChg chg="mod">
          <ac:chgData name="Timo Mühlhaus" userId="c0cc8a1e-f758-40c5-896a-71172571ce20" providerId="ADAL" clId="{A4B21C45-79C0-4680-A15A-507E63845D75}" dt="2023-08-31T08:56:14.969" v="2308" actId="14100"/>
          <ac:spMkLst>
            <pc:docMk/>
            <pc:sldMk cId="1413434913" sldId="878"/>
            <ac:spMk id="53" creationId="{2EE67438-943F-BB74-D853-7761FCD93610}"/>
          </ac:spMkLst>
        </pc:spChg>
        <pc:spChg chg="mod">
          <ac:chgData name="Timo Mühlhaus" userId="c0cc8a1e-f758-40c5-896a-71172571ce20" providerId="ADAL" clId="{A4B21C45-79C0-4680-A15A-507E63845D75}" dt="2023-08-31T08:56:14.969" v="2308" actId="14100"/>
          <ac:spMkLst>
            <pc:docMk/>
            <pc:sldMk cId="1413434913" sldId="878"/>
            <ac:spMk id="54" creationId="{39E25D6E-43DD-836E-2EB4-BB2A7F60BFF4}"/>
          </ac:spMkLst>
        </pc:spChg>
        <pc:spChg chg="mod">
          <ac:chgData name="Timo Mühlhaus" userId="c0cc8a1e-f758-40c5-896a-71172571ce20" providerId="ADAL" clId="{A4B21C45-79C0-4680-A15A-507E63845D75}" dt="2023-08-31T08:56:14.969" v="2308" actId="14100"/>
          <ac:spMkLst>
            <pc:docMk/>
            <pc:sldMk cId="1413434913" sldId="878"/>
            <ac:spMk id="55" creationId="{F4CD6F2C-A569-129E-C292-8658CB327102}"/>
          </ac:spMkLst>
        </pc:spChg>
        <pc:spChg chg="mod">
          <ac:chgData name="Timo Mühlhaus" userId="c0cc8a1e-f758-40c5-896a-71172571ce20" providerId="ADAL" clId="{A4B21C45-79C0-4680-A15A-507E63845D75}" dt="2023-08-31T08:56:14.969" v="2308" actId="14100"/>
          <ac:spMkLst>
            <pc:docMk/>
            <pc:sldMk cId="1413434913" sldId="878"/>
            <ac:spMk id="56" creationId="{9F15F1B5-EAC1-CA13-2EF5-93154CA1EF2D}"/>
          </ac:spMkLst>
        </pc:spChg>
        <pc:spChg chg="mod">
          <ac:chgData name="Timo Mühlhaus" userId="c0cc8a1e-f758-40c5-896a-71172571ce20" providerId="ADAL" clId="{A4B21C45-79C0-4680-A15A-507E63845D75}" dt="2023-08-31T08:56:14.969" v="2308" actId="14100"/>
          <ac:spMkLst>
            <pc:docMk/>
            <pc:sldMk cId="1413434913" sldId="878"/>
            <ac:spMk id="57" creationId="{1A295D6D-4934-47C3-F90E-E0FFFA0FE3F2}"/>
          </ac:spMkLst>
        </pc:spChg>
        <pc:spChg chg="mod">
          <ac:chgData name="Timo Mühlhaus" userId="c0cc8a1e-f758-40c5-896a-71172571ce20" providerId="ADAL" clId="{A4B21C45-79C0-4680-A15A-507E63845D75}" dt="2023-08-31T08:56:14.969" v="2308" actId="14100"/>
          <ac:spMkLst>
            <pc:docMk/>
            <pc:sldMk cId="1413434913" sldId="878"/>
            <ac:spMk id="58" creationId="{9A40FC8C-695D-6217-F0B2-B57B86930337}"/>
          </ac:spMkLst>
        </pc:spChg>
        <pc:spChg chg="mod">
          <ac:chgData name="Timo Mühlhaus" userId="c0cc8a1e-f758-40c5-896a-71172571ce20" providerId="ADAL" clId="{A4B21C45-79C0-4680-A15A-507E63845D75}" dt="2023-08-31T08:56:14.969" v="2308" actId="14100"/>
          <ac:spMkLst>
            <pc:docMk/>
            <pc:sldMk cId="1413434913" sldId="878"/>
            <ac:spMk id="59" creationId="{FB9BC356-4881-30D1-3862-A8C6906437AF}"/>
          </ac:spMkLst>
        </pc:spChg>
        <pc:spChg chg="mod">
          <ac:chgData name="Timo Mühlhaus" userId="c0cc8a1e-f758-40c5-896a-71172571ce20" providerId="ADAL" clId="{A4B21C45-79C0-4680-A15A-507E63845D75}" dt="2023-08-31T08:56:14.969" v="2308" actId="14100"/>
          <ac:spMkLst>
            <pc:docMk/>
            <pc:sldMk cId="1413434913" sldId="878"/>
            <ac:spMk id="60" creationId="{CC38247D-27C4-8332-FA1A-058F9D628FAE}"/>
          </ac:spMkLst>
        </pc:spChg>
        <pc:spChg chg="mod">
          <ac:chgData name="Timo Mühlhaus" userId="c0cc8a1e-f758-40c5-896a-71172571ce20" providerId="ADAL" clId="{A4B21C45-79C0-4680-A15A-507E63845D75}" dt="2023-08-31T08:56:14.969" v="2308" actId="14100"/>
          <ac:spMkLst>
            <pc:docMk/>
            <pc:sldMk cId="1413434913" sldId="878"/>
            <ac:spMk id="61" creationId="{726C73B3-6898-B771-B115-EF0EDC172054}"/>
          </ac:spMkLst>
        </pc:spChg>
        <pc:spChg chg="mod">
          <ac:chgData name="Timo Mühlhaus" userId="c0cc8a1e-f758-40c5-896a-71172571ce20" providerId="ADAL" clId="{A4B21C45-79C0-4680-A15A-507E63845D75}" dt="2023-08-31T08:56:14.969" v="2308" actId="14100"/>
          <ac:spMkLst>
            <pc:docMk/>
            <pc:sldMk cId="1413434913" sldId="878"/>
            <ac:spMk id="62" creationId="{ECF0CE6B-CB48-0ECF-FCF7-7FBB9AE759D5}"/>
          </ac:spMkLst>
        </pc:spChg>
        <pc:spChg chg="mod">
          <ac:chgData name="Timo Mühlhaus" userId="c0cc8a1e-f758-40c5-896a-71172571ce20" providerId="ADAL" clId="{A4B21C45-79C0-4680-A15A-507E63845D75}" dt="2023-08-31T08:56:14.969" v="2308" actId="14100"/>
          <ac:spMkLst>
            <pc:docMk/>
            <pc:sldMk cId="1413434913" sldId="878"/>
            <ac:spMk id="63" creationId="{C96AD1B0-69F7-B55D-3EB1-E898E6354413}"/>
          </ac:spMkLst>
        </pc:spChg>
        <pc:spChg chg="mod">
          <ac:chgData name="Timo Mühlhaus" userId="c0cc8a1e-f758-40c5-896a-71172571ce20" providerId="ADAL" clId="{A4B21C45-79C0-4680-A15A-507E63845D75}" dt="2023-08-31T08:56:14.969" v="2308" actId="14100"/>
          <ac:spMkLst>
            <pc:docMk/>
            <pc:sldMk cId="1413434913" sldId="878"/>
            <ac:spMk id="64" creationId="{712FA20E-C077-9EB2-4B9C-93ACC2AF971E}"/>
          </ac:spMkLst>
        </pc:spChg>
        <pc:spChg chg="mod">
          <ac:chgData name="Timo Mühlhaus" userId="c0cc8a1e-f758-40c5-896a-71172571ce20" providerId="ADAL" clId="{A4B21C45-79C0-4680-A15A-507E63845D75}" dt="2023-08-31T08:56:14.969" v="2308" actId="14100"/>
          <ac:spMkLst>
            <pc:docMk/>
            <pc:sldMk cId="1413434913" sldId="878"/>
            <ac:spMk id="65" creationId="{3AB42E3F-4851-121D-9A1C-A9E56AB7F7E4}"/>
          </ac:spMkLst>
        </pc:spChg>
        <pc:spChg chg="mod">
          <ac:chgData name="Timo Mühlhaus" userId="c0cc8a1e-f758-40c5-896a-71172571ce20" providerId="ADAL" clId="{A4B21C45-79C0-4680-A15A-507E63845D75}" dt="2023-08-31T08:56:14.969" v="2308" actId="14100"/>
          <ac:spMkLst>
            <pc:docMk/>
            <pc:sldMk cId="1413434913" sldId="878"/>
            <ac:spMk id="66" creationId="{F126D958-EB09-9A24-65F6-F2DB07913C7C}"/>
          </ac:spMkLst>
        </pc:spChg>
        <pc:spChg chg="mod">
          <ac:chgData name="Timo Mühlhaus" userId="c0cc8a1e-f758-40c5-896a-71172571ce20" providerId="ADAL" clId="{A4B21C45-79C0-4680-A15A-507E63845D75}" dt="2023-08-31T08:56:14.969" v="2308" actId="14100"/>
          <ac:spMkLst>
            <pc:docMk/>
            <pc:sldMk cId="1413434913" sldId="878"/>
            <ac:spMk id="67" creationId="{140AFE32-017B-D44E-F7A7-8ABD93599599}"/>
          </ac:spMkLst>
        </pc:spChg>
        <pc:spChg chg="mod">
          <ac:chgData name="Timo Mühlhaus" userId="c0cc8a1e-f758-40c5-896a-71172571ce20" providerId="ADAL" clId="{A4B21C45-79C0-4680-A15A-507E63845D75}" dt="2023-08-31T08:56:14.969" v="2308" actId="14100"/>
          <ac:spMkLst>
            <pc:docMk/>
            <pc:sldMk cId="1413434913" sldId="878"/>
            <ac:spMk id="68" creationId="{DEAC4A4C-489E-71CE-2C47-C53A73259396}"/>
          </ac:spMkLst>
        </pc:spChg>
        <pc:spChg chg="mod">
          <ac:chgData name="Timo Mühlhaus" userId="c0cc8a1e-f758-40c5-896a-71172571ce20" providerId="ADAL" clId="{A4B21C45-79C0-4680-A15A-507E63845D75}" dt="2023-08-31T08:56:14.969" v="2308" actId="14100"/>
          <ac:spMkLst>
            <pc:docMk/>
            <pc:sldMk cId="1413434913" sldId="878"/>
            <ac:spMk id="69" creationId="{1B7A2DC1-FB8D-D2B1-DA4D-E50A6B59F8DB}"/>
          </ac:spMkLst>
        </pc:spChg>
        <pc:spChg chg="mod">
          <ac:chgData name="Timo Mühlhaus" userId="c0cc8a1e-f758-40c5-896a-71172571ce20" providerId="ADAL" clId="{A4B21C45-79C0-4680-A15A-507E63845D75}" dt="2023-08-31T08:56:14.969" v="2308" actId="14100"/>
          <ac:spMkLst>
            <pc:docMk/>
            <pc:sldMk cId="1413434913" sldId="878"/>
            <ac:spMk id="70" creationId="{F423FAEE-7920-313E-3A66-D56B81CAB78C}"/>
          </ac:spMkLst>
        </pc:spChg>
        <pc:spChg chg="mod">
          <ac:chgData name="Timo Mühlhaus" userId="c0cc8a1e-f758-40c5-896a-71172571ce20" providerId="ADAL" clId="{A4B21C45-79C0-4680-A15A-507E63845D75}" dt="2023-08-31T08:56:14.969" v="2308" actId="14100"/>
          <ac:spMkLst>
            <pc:docMk/>
            <pc:sldMk cId="1413434913" sldId="878"/>
            <ac:spMk id="72" creationId="{3DEDF80D-4291-76A5-135B-0817D1F8B035}"/>
          </ac:spMkLst>
        </pc:spChg>
        <pc:spChg chg="mod">
          <ac:chgData name="Timo Mühlhaus" userId="c0cc8a1e-f758-40c5-896a-71172571ce20" providerId="ADAL" clId="{A4B21C45-79C0-4680-A15A-507E63845D75}" dt="2023-08-31T08:56:14.969" v="2308" actId="14100"/>
          <ac:spMkLst>
            <pc:docMk/>
            <pc:sldMk cId="1413434913" sldId="878"/>
            <ac:spMk id="73" creationId="{D0D885D6-5AD9-90D1-6E14-4E36D3A63882}"/>
          </ac:spMkLst>
        </pc:spChg>
        <pc:spChg chg="mod">
          <ac:chgData name="Timo Mühlhaus" userId="c0cc8a1e-f758-40c5-896a-71172571ce20" providerId="ADAL" clId="{A4B21C45-79C0-4680-A15A-507E63845D75}" dt="2023-08-31T08:56:14.969" v="2308" actId="14100"/>
          <ac:spMkLst>
            <pc:docMk/>
            <pc:sldMk cId="1413434913" sldId="878"/>
            <ac:spMk id="74" creationId="{577EE35D-AF62-9287-AF69-29309BFE823E}"/>
          </ac:spMkLst>
        </pc:spChg>
        <pc:spChg chg="mod">
          <ac:chgData name="Timo Mühlhaus" userId="c0cc8a1e-f758-40c5-896a-71172571ce20" providerId="ADAL" clId="{A4B21C45-79C0-4680-A15A-507E63845D75}" dt="2023-08-31T08:56:14.969" v="2308" actId="14100"/>
          <ac:spMkLst>
            <pc:docMk/>
            <pc:sldMk cId="1413434913" sldId="878"/>
            <ac:spMk id="75" creationId="{FBD26C18-79FF-3CAC-7E8E-C52ECB99D674}"/>
          </ac:spMkLst>
        </pc:spChg>
        <pc:spChg chg="mod">
          <ac:chgData name="Timo Mühlhaus" userId="c0cc8a1e-f758-40c5-896a-71172571ce20" providerId="ADAL" clId="{A4B21C45-79C0-4680-A15A-507E63845D75}" dt="2023-08-31T08:56:14.969" v="2308" actId="14100"/>
          <ac:spMkLst>
            <pc:docMk/>
            <pc:sldMk cId="1413434913" sldId="878"/>
            <ac:spMk id="76" creationId="{7DB1DB86-DDBA-4F5B-A2A2-7483E3842858}"/>
          </ac:spMkLst>
        </pc:spChg>
        <pc:spChg chg="mod">
          <ac:chgData name="Timo Mühlhaus" userId="c0cc8a1e-f758-40c5-896a-71172571ce20" providerId="ADAL" clId="{A4B21C45-79C0-4680-A15A-507E63845D75}" dt="2023-08-31T08:56:14.969" v="2308" actId="14100"/>
          <ac:spMkLst>
            <pc:docMk/>
            <pc:sldMk cId="1413434913" sldId="878"/>
            <ac:spMk id="77" creationId="{8C0428CD-35DA-8E72-A792-E9CA943C22D3}"/>
          </ac:spMkLst>
        </pc:spChg>
        <pc:spChg chg="mod">
          <ac:chgData name="Timo Mühlhaus" userId="c0cc8a1e-f758-40c5-896a-71172571ce20" providerId="ADAL" clId="{A4B21C45-79C0-4680-A15A-507E63845D75}" dt="2023-08-31T08:56:14.969" v="2308" actId="14100"/>
          <ac:spMkLst>
            <pc:docMk/>
            <pc:sldMk cId="1413434913" sldId="878"/>
            <ac:spMk id="79" creationId="{BFA2FE2C-F781-7724-7A2A-ED3C90AD0B3F}"/>
          </ac:spMkLst>
        </pc:spChg>
        <pc:spChg chg="mod">
          <ac:chgData name="Timo Mühlhaus" userId="c0cc8a1e-f758-40c5-896a-71172571ce20" providerId="ADAL" clId="{A4B21C45-79C0-4680-A15A-507E63845D75}" dt="2023-08-31T08:56:14.969" v="2308" actId="14100"/>
          <ac:spMkLst>
            <pc:docMk/>
            <pc:sldMk cId="1413434913" sldId="878"/>
            <ac:spMk id="80" creationId="{18A22429-27D1-6401-6D87-2B4AEB9E5D75}"/>
          </ac:spMkLst>
        </pc:spChg>
        <pc:spChg chg="mod">
          <ac:chgData name="Timo Mühlhaus" userId="c0cc8a1e-f758-40c5-896a-71172571ce20" providerId="ADAL" clId="{A4B21C45-79C0-4680-A15A-507E63845D75}" dt="2023-08-31T08:56:14.969" v="2308" actId="14100"/>
          <ac:spMkLst>
            <pc:docMk/>
            <pc:sldMk cId="1413434913" sldId="878"/>
            <ac:spMk id="81" creationId="{01174CB4-2706-B66E-E723-380165261487}"/>
          </ac:spMkLst>
        </pc:spChg>
        <pc:spChg chg="mod">
          <ac:chgData name="Timo Mühlhaus" userId="c0cc8a1e-f758-40c5-896a-71172571ce20" providerId="ADAL" clId="{A4B21C45-79C0-4680-A15A-507E63845D75}" dt="2023-08-31T08:56:14.969" v="2308" actId="14100"/>
          <ac:spMkLst>
            <pc:docMk/>
            <pc:sldMk cId="1413434913" sldId="878"/>
            <ac:spMk id="82" creationId="{2043C98C-CEB6-4BC9-BE16-A1DBB6976900}"/>
          </ac:spMkLst>
        </pc:spChg>
        <pc:spChg chg="mod">
          <ac:chgData name="Timo Mühlhaus" userId="c0cc8a1e-f758-40c5-896a-71172571ce20" providerId="ADAL" clId="{A4B21C45-79C0-4680-A15A-507E63845D75}" dt="2023-08-31T08:56:14.969" v="2308" actId="14100"/>
          <ac:spMkLst>
            <pc:docMk/>
            <pc:sldMk cId="1413434913" sldId="878"/>
            <ac:spMk id="83" creationId="{48832DA6-345C-8633-61DD-C7037379D101}"/>
          </ac:spMkLst>
        </pc:spChg>
        <pc:spChg chg="mod">
          <ac:chgData name="Timo Mühlhaus" userId="c0cc8a1e-f758-40c5-896a-71172571ce20" providerId="ADAL" clId="{A4B21C45-79C0-4680-A15A-507E63845D75}" dt="2023-08-31T08:56:14.969" v="2308" actId="14100"/>
          <ac:spMkLst>
            <pc:docMk/>
            <pc:sldMk cId="1413434913" sldId="878"/>
            <ac:spMk id="84" creationId="{84695ED5-4C03-898B-674C-ADEF95CCD6FD}"/>
          </ac:spMkLst>
        </pc:spChg>
        <pc:spChg chg="mod">
          <ac:chgData name="Timo Mühlhaus" userId="c0cc8a1e-f758-40c5-896a-71172571ce20" providerId="ADAL" clId="{A4B21C45-79C0-4680-A15A-507E63845D75}" dt="2023-08-31T08:56:14.969" v="2308" actId="14100"/>
          <ac:spMkLst>
            <pc:docMk/>
            <pc:sldMk cId="1413434913" sldId="878"/>
            <ac:spMk id="85" creationId="{BD7F3EC0-3A70-CB88-18DC-ED84998E7550}"/>
          </ac:spMkLst>
        </pc:spChg>
        <pc:spChg chg="mod">
          <ac:chgData name="Timo Mühlhaus" userId="c0cc8a1e-f758-40c5-896a-71172571ce20" providerId="ADAL" clId="{A4B21C45-79C0-4680-A15A-507E63845D75}" dt="2023-08-31T08:56:14.969" v="2308" actId="14100"/>
          <ac:spMkLst>
            <pc:docMk/>
            <pc:sldMk cId="1413434913" sldId="878"/>
            <ac:spMk id="86" creationId="{B0C2EA00-6426-0F17-2225-FE85050F43A8}"/>
          </ac:spMkLst>
        </pc:spChg>
        <pc:spChg chg="mod topLvl">
          <ac:chgData name="Timo Mühlhaus" userId="c0cc8a1e-f758-40c5-896a-71172571ce20" providerId="ADAL" clId="{A4B21C45-79C0-4680-A15A-507E63845D75}" dt="2023-08-31T08:56:14.969" v="2308" actId="14100"/>
          <ac:spMkLst>
            <pc:docMk/>
            <pc:sldMk cId="1413434913" sldId="878"/>
            <ac:spMk id="90" creationId="{C0307763-D093-7164-0236-D1E0EDDC6B19}"/>
          </ac:spMkLst>
        </pc:spChg>
        <pc:spChg chg="mod topLvl">
          <ac:chgData name="Timo Mühlhaus" userId="c0cc8a1e-f758-40c5-896a-71172571ce20" providerId="ADAL" clId="{A4B21C45-79C0-4680-A15A-507E63845D75}" dt="2023-08-31T08:56:14.969" v="2308" actId="14100"/>
          <ac:spMkLst>
            <pc:docMk/>
            <pc:sldMk cId="1413434913" sldId="878"/>
            <ac:spMk id="91" creationId="{C23E0AB8-E554-6CE4-9AAC-6E69FDC4EA3D}"/>
          </ac:spMkLst>
        </pc:spChg>
        <pc:spChg chg="mod">
          <ac:chgData name="Timo Mühlhaus" userId="c0cc8a1e-f758-40c5-896a-71172571ce20" providerId="ADAL" clId="{A4B21C45-79C0-4680-A15A-507E63845D75}" dt="2023-08-31T08:56:14.969" v="2308" actId="14100"/>
          <ac:spMkLst>
            <pc:docMk/>
            <pc:sldMk cId="1413434913" sldId="878"/>
            <ac:spMk id="94" creationId="{0C0DE1C8-1619-517C-29C1-A5ECE932F6C6}"/>
          </ac:spMkLst>
        </pc:spChg>
        <pc:spChg chg="mod">
          <ac:chgData name="Timo Mühlhaus" userId="c0cc8a1e-f758-40c5-896a-71172571ce20" providerId="ADAL" clId="{A4B21C45-79C0-4680-A15A-507E63845D75}" dt="2023-08-31T08:56:14.969" v="2308" actId="14100"/>
          <ac:spMkLst>
            <pc:docMk/>
            <pc:sldMk cId="1413434913" sldId="878"/>
            <ac:spMk id="96" creationId="{2DA4B63E-37FD-C2A2-A378-1D5B8844B892}"/>
          </ac:spMkLst>
        </pc:spChg>
        <pc:spChg chg="mod">
          <ac:chgData name="Timo Mühlhaus" userId="c0cc8a1e-f758-40c5-896a-71172571ce20" providerId="ADAL" clId="{A4B21C45-79C0-4680-A15A-507E63845D75}" dt="2023-08-31T08:56:14.969" v="2308" actId="14100"/>
          <ac:spMkLst>
            <pc:docMk/>
            <pc:sldMk cId="1413434913" sldId="878"/>
            <ac:spMk id="97" creationId="{BF91F4E9-18A3-3810-3CCC-59E51C0CCE6B}"/>
          </ac:spMkLst>
        </pc:spChg>
        <pc:spChg chg="mod">
          <ac:chgData name="Timo Mühlhaus" userId="c0cc8a1e-f758-40c5-896a-71172571ce20" providerId="ADAL" clId="{A4B21C45-79C0-4680-A15A-507E63845D75}" dt="2023-08-31T08:56:14.969" v="2308" actId="14100"/>
          <ac:spMkLst>
            <pc:docMk/>
            <pc:sldMk cId="1413434913" sldId="878"/>
            <ac:spMk id="98" creationId="{2035981F-5F45-A6DD-E24E-D3A16B5B2A84}"/>
          </ac:spMkLst>
        </pc:spChg>
        <pc:spChg chg="mod">
          <ac:chgData name="Timo Mühlhaus" userId="c0cc8a1e-f758-40c5-896a-71172571ce20" providerId="ADAL" clId="{A4B21C45-79C0-4680-A15A-507E63845D75}" dt="2023-08-31T08:56:14.969" v="2308" actId="14100"/>
          <ac:spMkLst>
            <pc:docMk/>
            <pc:sldMk cId="1413434913" sldId="878"/>
            <ac:spMk id="99" creationId="{06D51FF4-FB63-0ECF-C0C4-08F5E511F814}"/>
          </ac:spMkLst>
        </pc:spChg>
        <pc:spChg chg="mod">
          <ac:chgData name="Timo Mühlhaus" userId="c0cc8a1e-f758-40c5-896a-71172571ce20" providerId="ADAL" clId="{A4B21C45-79C0-4680-A15A-507E63845D75}" dt="2023-08-31T08:56:14.969" v="2308" actId="14100"/>
          <ac:spMkLst>
            <pc:docMk/>
            <pc:sldMk cId="1413434913" sldId="878"/>
            <ac:spMk id="100" creationId="{F0F9C6D3-FC40-0E2A-91E4-DED726457FCA}"/>
          </ac:spMkLst>
        </pc:spChg>
        <pc:spChg chg="mod">
          <ac:chgData name="Timo Mühlhaus" userId="c0cc8a1e-f758-40c5-896a-71172571ce20" providerId="ADAL" clId="{A4B21C45-79C0-4680-A15A-507E63845D75}" dt="2023-08-31T08:56:14.969" v="2308" actId="14100"/>
          <ac:spMkLst>
            <pc:docMk/>
            <pc:sldMk cId="1413434913" sldId="878"/>
            <ac:spMk id="101" creationId="{66BCE369-F957-4E0A-0929-91C0440F8628}"/>
          </ac:spMkLst>
        </pc:spChg>
        <pc:spChg chg="mod">
          <ac:chgData name="Timo Mühlhaus" userId="c0cc8a1e-f758-40c5-896a-71172571ce20" providerId="ADAL" clId="{A4B21C45-79C0-4680-A15A-507E63845D75}" dt="2023-08-31T08:56:14.969" v="2308" actId="14100"/>
          <ac:spMkLst>
            <pc:docMk/>
            <pc:sldMk cId="1413434913" sldId="878"/>
            <ac:spMk id="102" creationId="{EDDF5F8E-1988-246C-D5C0-EDA00CCC6A8C}"/>
          </ac:spMkLst>
        </pc:spChg>
        <pc:spChg chg="mod">
          <ac:chgData name="Timo Mühlhaus" userId="c0cc8a1e-f758-40c5-896a-71172571ce20" providerId="ADAL" clId="{A4B21C45-79C0-4680-A15A-507E63845D75}" dt="2023-08-31T08:56:14.969" v="2308" actId="14100"/>
          <ac:spMkLst>
            <pc:docMk/>
            <pc:sldMk cId="1413434913" sldId="878"/>
            <ac:spMk id="103" creationId="{AEDB5A47-B5D6-257D-7DF1-EB5F0E485BE6}"/>
          </ac:spMkLst>
        </pc:spChg>
        <pc:spChg chg="mod">
          <ac:chgData name="Timo Mühlhaus" userId="c0cc8a1e-f758-40c5-896a-71172571ce20" providerId="ADAL" clId="{A4B21C45-79C0-4680-A15A-507E63845D75}" dt="2023-08-31T08:56:14.969" v="2308" actId="14100"/>
          <ac:spMkLst>
            <pc:docMk/>
            <pc:sldMk cId="1413434913" sldId="878"/>
            <ac:spMk id="105" creationId="{A44BE1AF-2A7A-629B-22E4-690EEC2E237B}"/>
          </ac:spMkLst>
        </pc:spChg>
        <pc:spChg chg="mod">
          <ac:chgData name="Timo Mühlhaus" userId="c0cc8a1e-f758-40c5-896a-71172571ce20" providerId="ADAL" clId="{A4B21C45-79C0-4680-A15A-507E63845D75}" dt="2023-08-31T08:56:14.969" v="2308" actId="14100"/>
          <ac:spMkLst>
            <pc:docMk/>
            <pc:sldMk cId="1413434913" sldId="878"/>
            <ac:spMk id="106" creationId="{4F014596-6142-5C70-6F27-59AE7A0D1A62}"/>
          </ac:spMkLst>
        </pc:spChg>
        <pc:spChg chg="mod">
          <ac:chgData name="Timo Mühlhaus" userId="c0cc8a1e-f758-40c5-896a-71172571ce20" providerId="ADAL" clId="{A4B21C45-79C0-4680-A15A-507E63845D75}" dt="2023-08-31T08:56:14.969" v="2308" actId="14100"/>
          <ac:spMkLst>
            <pc:docMk/>
            <pc:sldMk cId="1413434913" sldId="878"/>
            <ac:spMk id="107" creationId="{31B324FD-672A-97E3-4A12-67FCB8DC4C0A}"/>
          </ac:spMkLst>
        </pc:spChg>
        <pc:spChg chg="mod">
          <ac:chgData name="Timo Mühlhaus" userId="c0cc8a1e-f758-40c5-896a-71172571ce20" providerId="ADAL" clId="{A4B21C45-79C0-4680-A15A-507E63845D75}" dt="2023-08-31T08:56:14.969" v="2308" actId="14100"/>
          <ac:spMkLst>
            <pc:docMk/>
            <pc:sldMk cId="1413434913" sldId="878"/>
            <ac:spMk id="109" creationId="{BEFEF4FD-F3C0-D355-335D-C2198309D059}"/>
          </ac:spMkLst>
        </pc:spChg>
        <pc:spChg chg="mod">
          <ac:chgData name="Timo Mühlhaus" userId="c0cc8a1e-f758-40c5-896a-71172571ce20" providerId="ADAL" clId="{A4B21C45-79C0-4680-A15A-507E63845D75}" dt="2023-08-31T08:56:14.969" v="2308" actId="14100"/>
          <ac:spMkLst>
            <pc:docMk/>
            <pc:sldMk cId="1413434913" sldId="878"/>
            <ac:spMk id="111" creationId="{3834C89E-4B50-41FE-1380-8A0F4A71A90F}"/>
          </ac:spMkLst>
        </pc:spChg>
        <pc:spChg chg="mod">
          <ac:chgData name="Timo Mühlhaus" userId="c0cc8a1e-f758-40c5-896a-71172571ce20" providerId="ADAL" clId="{A4B21C45-79C0-4680-A15A-507E63845D75}" dt="2023-08-31T08:56:14.969" v="2308" actId="14100"/>
          <ac:spMkLst>
            <pc:docMk/>
            <pc:sldMk cId="1413434913" sldId="878"/>
            <ac:spMk id="112" creationId="{3B410C6E-078C-1A3D-F5E0-20D107B75199}"/>
          </ac:spMkLst>
        </pc:spChg>
        <pc:spChg chg="mod">
          <ac:chgData name="Timo Mühlhaus" userId="c0cc8a1e-f758-40c5-896a-71172571ce20" providerId="ADAL" clId="{A4B21C45-79C0-4680-A15A-507E63845D75}" dt="2023-08-31T08:56:14.969" v="2308" actId="14100"/>
          <ac:spMkLst>
            <pc:docMk/>
            <pc:sldMk cId="1413434913" sldId="878"/>
            <ac:spMk id="113" creationId="{D6ABFB02-90E7-196E-7B71-7644F79FE5CB}"/>
          </ac:spMkLst>
        </pc:spChg>
        <pc:spChg chg="mod">
          <ac:chgData name="Timo Mühlhaus" userId="c0cc8a1e-f758-40c5-896a-71172571ce20" providerId="ADAL" clId="{A4B21C45-79C0-4680-A15A-507E63845D75}" dt="2023-08-31T08:56:14.969" v="2308" actId="14100"/>
          <ac:spMkLst>
            <pc:docMk/>
            <pc:sldMk cId="1413434913" sldId="878"/>
            <ac:spMk id="117" creationId="{1F0BDD1E-76E5-2351-AC08-B6F5AA70EB7E}"/>
          </ac:spMkLst>
        </pc:spChg>
        <pc:spChg chg="mod">
          <ac:chgData name="Timo Mühlhaus" userId="c0cc8a1e-f758-40c5-896a-71172571ce20" providerId="ADAL" clId="{A4B21C45-79C0-4680-A15A-507E63845D75}" dt="2023-08-31T08:56:14.969" v="2308" actId="14100"/>
          <ac:spMkLst>
            <pc:docMk/>
            <pc:sldMk cId="1413434913" sldId="878"/>
            <ac:spMk id="121" creationId="{A2432AE4-C9ED-B9C8-A30F-3A9681625375}"/>
          </ac:spMkLst>
        </pc:spChg>
        <pc:spChg chg="mod">
          <ac:chgData name="Timo Mühlhaus" userId="c0cc8a1e-f758-40c5-896a-71172571ce20" providerId="ADAL" clId="{A4B21C45-79C0-4680-A15A-507E63845D75}" dt="2023-08-31T08:56:14.969" v="2308" actId="14100"/>
          <ac:spMkLst>
            <pc:docMk/>
            <pc:sldMk cId="1413434913" sldId="878"/>
            <ac:spMk id="122" creationId="{F4CC9CA4-09A5-E807-D40B-36CDD9BBCBFD}"/>
          </ac:spMkLst>
        </pc:spChg>
        <pc:spChg chg="mod">
          <ac:chgData name="Timo Mühlhaus" userId="c0cc8a1e-f758-40c5-896a-71172571ce20" providerId="ADAL" clId="{A4B21C45-79C0-4680-A15A-507E63845D75}" dt="2023-08-31T08:56:14.969" v="2308" actId="14100"/>
          <ac:spMkLst>
            <pc:docMk/>
            <pc:sldMk cId="1413434913" sldId="878"/>
            <ac:spMk id="123" creationId="{64C111B0-C19D-8931-4F2A-8D6AABD94F72}"/>
          </ac:spMkLst>
        </pc:spChg>
        <pc:spChg chg="mod">
          <ac:chgData name="Timo Mühlhaus" userId="c0cc8a1e-f758-40c5-896a-71172571ce20" providerId="ADAL" clId="{A4B21C45-79C0-4680-A15A-507E63845D75}" dt="2023-08-31T08:56:14.969" v="2308" actId="14100"/>
          <ac:spMkLst>
            <pc:docMk/>
            <pc:sldMk cId="1413434913" sldId="878"/>
            <ac:spMk id="125" creationId="{7C387321-7347-FD4B-C6E5-AEF28BD263EB}"/>
          </ac:spMkLst>
        </pc:spChg>
        <pc:spChg chg="mod">
          <ac:chgData name="Timo Mühlhaus" userId="c0cc8a1e-f758-40c5-896a-71172571ce20" providerId="ADAL" clId="{A4B21C45-79C0-4680-A15A-507E63845D75}" dt="2023-08-31T08:56:14.969" v="2308" actId="14100"/>
          <ac:spMkLst>
            <pc:docMk/>
            <pc:sldMk cId="1413434913" sldId="878"/>
            <ac:spMk id="126" creationId="{AF770D36-0DC1-7632-9C24-53C0CF1F7AE3}"/>
          </ac:spMkLst>
        </pc:spChg>
        <pc:spChg chg="mod">
          <ac:chgData name="Timo Mühlhaus" userId="c0cc8a1e-f758-40c5-896a-71172571ce20" providerId="ADAL" clId="{A4B21C45-79C0-4680-A15A-507E63845D75}" dt="2023-08-31T08:56:14.969" v="2308" actId="14100"/>
          <ac:spMkLst>
            <pc:docMk/>
            <pc:sldMk cId="1413434913" sldId="878"/>
            <ac:spMk id="127" creationId="{F62A51CF-F7B2-5534-9DB5-D6AFC000A339}"/>
          </ac:spMkLst>
        </pc:spChg>
        <pc:spChg chg="mod">
          <ac:chgData name="Timo Mühlhaus" userId="c0cc8a1e-f758-40c5-896a-71172571ce20" providerId="ADAL" clId="{A4B21C45-79C0-4680-A15A-507E63845D75}" dt="2023-08-31T08:56:14.969" v="2308" actId="14100"/>
          <ac:spMkLst>
            <pc:docMk/>
            <pc:sldMk cId="1413434913" sldId="878"/>
            <ac:spMk id="128" creationId="{6A4D8744-41C9-D1D9-5082-01D9541DCA7D}"/>
          </ac:spMkLst>
        </pc:spChg>
        <pc:spChg chg="mod">
          <ac:chgData name="Timo Mühlhaus" userId="c0cc8a1e-f758-40c5-896a-71172571ce20" providerId="ADAL" clId="{A4B21C45-79C0-4680-A15A-507E63845D75}" dt="2023-08-31T08:56:14.969" v="2308" actId="14100"/>
          <ac:spMkLst>
            <pc:docMk/>
            <pc:sldMk cId="1413434913" sldId="878"/>
            <ac:spMk id="132" creationId="{EDC851A1-6BB1-153D-F663-521545A004C4}"/>
          </ac:spMkLst>
        </pc:spChg>
        <pc:spChg chg="mod">
          <ac:chgData name="Timo Mühlhaus" userId="c0cc8a1e-f758-40c5-896a-71172571ce20" providerId="ADAL" clId="{A4B21C45-79C0-4680-A15A-507E63845D75}" dt="2023-08-31T08:56:14.969" v="2308" actId="14100"/>
          <ac:spMkLst>
            <pc:docMk/>
            <pc:sldMk cId="1413434913" sldId="878"/>
            <ac:spMk id="133" creationId="{1E09EC58-917A-ED72-7690-63F6C6EBFA19}"/>
          </ac:spMkLst>
        </pc:spChg>
        <pc:spChg chg="mod">
          <ac:chgData name="Timo Mühlhaus" userId="c0cc8a1e-f758-40c5-896a-71172571ce20" providerId="ADAL" clId="{A4B21C45-79C0-4680-A15A-507E63845D75}" dt="2023-08-31T08:56:14.969" v="2308" actId="14100"/>
          <ac:spMkLst>
            <pc:docMk/>
            <pc:sldMk cId="1413434913" sldId="878"/>
            <ac:spMk id="134" creationId="{F231E16B-A2FC-3E07-5C4C-BC82A03FE9B3}"/>
          </ac:spMkLst>
        </pc:spChg>
        <pc:spChg chg="mod">
          <ac:chgData name="Timo Mühlhaus" userId="c0cc8a1e-f758-40c5-896a-71172571ce20" providerId="ADAL" clId="{A4B21C45-79C0-4680-A15A-507E63845D75}" dt="2023-08-31T08:56:14.969" v="2308" actId="14100"/>
          <ac:spMkLst>
            <pc:docMk/>
            <pc:sldMk cId="1413434913" sldId="878"/>
            <ac:spMk id="136" creationId="{CEB6E0FF-9259-A0AB-7501-6E67C70D26AB}"/>
          </ac:spMkLst>
        </pc:spChg>
        <pc:spChg chg="mod">
          <ac:chgData name="Timo Mühlhaus" userId="c0cc8a1e-f758-40c5-896a-71172571ce20" providerId="ADAL" clId="{A4B21C45-79C0-4680-A15A-507E63845D75}" dt="2023-08-31T08:56:14.969" v="2308" actId="14100"/>
          <ac:spMkLst>
            <pc:docMk/>
            <pc:sldMk cId="1413434913" sldId="878"/>
            <ac:spMk id="137" creationId="{69E589F9-F366-5938-C160-705ED6236685}"/>
          </ac:spMkLst>
        </pc:spChg>
        <pc:spChg chg="mod">
          <ac:chgData name="Timo Mühlhaus" userId="c0cc8a1e-f758-40c5-896a-71172571ce20" providerId="ADAL" clId="{A4B21C45-79C0-4680-A15A-507E63845D75}" dt="2023-08-31T08:56:14.969" v="2308" actId="14100"/>
          <ac:spMkLst>
            <pc:docMk/>
            <pc:sldMk cId="1413434913" sldId="878"/>
            <ac:spMk id="138" creationId="{11C23617-3224-726D-006C-5FFE8FD38C78}"/>
          </ac:spMkLst>
        </pc:spChg>
        <pc:spChg chg="mod">
          <ac:chgData name="Timo Mühlhaus" userId="c0cc8a1e-f758-40c5-896a-71172571ce20" providerId="ADAL" clId="{A4B21C45-79C0-4680-A15A-507E63845D75}" dt="2023-08-31T08:56:14.969" v="2308" actId="14100"/>
          <ac:spMkLst>
            <pc:docMk/>
            <pc:sldMk cId="1413434913" sldId="878"/>
            <ac:spMk id="139" creationId="{03041F06-6428-9297-88F3-A6C9844C00BE}"/>
          </ac:spMkLst>
        </pc:spChg>
        <pc:spChg chg="mod">
          <ac:chgData name="Timo Mühlhaus" userId="c0cc8a1e-f758-40c5-896a-71172571ce20" providerId="ADAL" clId="{A4B21C45-79C0-4680-A15A-507E63845D75}" dt="2023-08-31T08:56:14.969" v="2308" actId="14100"/>
          <ac:spMkLst>
            <pc:docMk/>
            <pc:sldMk cId="1413434913" sldId="878"/>
            <ac:spMk id="143" creationId="{39DDDE56-076A-BF03-4767-9BA4859AAAA0}"/>
          </ac:spMkLst>
        </pc:spChg>
        <pc:spChg chg="mod">
          <ac:chgData name="Timo Mühlhaus" userId="c0cc8a1e-f758-40c5-896a-71172571ce20" providerId="ADAL" clId="{A4B21C45-79C0-4680-A15A-507E63845D75}" dt="2023-08-31T08:56:14.969" v="2308" actId="14100"/>
          <ac:spMkLst>
            <pc:docMk/>
            <pc:sldMk cId="1413434913" sldId="878"/>
            <ac:spMk id="144" creationId="{279455D3-81F3-445E-5B84-AEC696878F3F}"/>
          </ac:spMkLst>
        </pc:spChg>
        <pc:spChg chg="mod">
          <ac:chgData name="Timo Mühlhaus" userId="c0cc8a1e-f758-40c5-896a-71172571ce20" providerId="ADAL" clId="{A4B21C45-79C0-4680-A15A-507E63845D75}" dt="2023-08-31T08:56:14.969" v="2308" actId="14100"/>
          <ac:spMkLst>
            <pc:docMk/>
            <pc:sldMk cId="1413434913" sldId="878"/>
            <ac:spMk id="145" creationId="{12BE80C2-0226-EB57-3299-48D4194D7D54}"/>
          </ac:spMkLst>
        </pc:spChg>
        <pc:spChg chg="mod">
          <ac:chgData name="Timo Mühlhaus" userId="c0cc8a1e-f758-40c5-896a-71172571ce20" providerId="ADAL" clId="{A4B21C45-79C0-4680-A15A-507E63845D75}" dt="2023-08-31T08:56:14.969" v="2308" actId="14100"/>
          <ac:spMkLst>
            <pc:docMk/>
            <pc:sldMk cId="1413434913" sldId="878"/>
            <ac:spMk id="147" creationId="{EABE9B95-75F6-F174-D0B0-EE8DAAF62FD7}"/>
          </ac:spMkLst>
        </pc:spChg>
        <pc:spChg chg="mod">
          <ac:chgData name="Timo Mühlhaus" userId="c0cc8a1e-f758-40c5-896a-71172571ce20" providerId="ADAL" clId="{A4B21C45-79C0-4680-A15A-507E63845D75}" dt="2023-08-31T08:56:14.969" v="2308" actId="14100"/>
          <ac:spMkLst>
            <pc:docMk/>
            <pc:sldMk cId="1413434913" sldId="878"/>
            <ac:spMk id="148" creationId="{399186ED-F933-1E0B-9309-85EF76E03A26}"/>
          </ac:spMkLst>
        </pc:spChg>
        <pc:spChg chg="mod">
          <ac:chgData name="Timo Mühlhaus" userId="c0cc8a1e-f758-40c5-896a-71172571ce20" providerId="ADAL" clId="{A4B21C45-79C0-4680-A15A-507E63845D75}" dt="2023-08-31T08:56:14.969" v="2308" actId="14100"/>
          <ac:spMkLst>
            <pc:docMk/>
            <pc:sldMk cId="1413434913" sldId="878"/>
            <ac:spMk id="149" creationId="{3322DBD7-604A-1D18-B12B-7F0F15C7F396}"/>
          </ac:spMkLst>
        </pc:spChg>
        <pc:spChg chg="mod">
          <ac:chgData name="Timo Mühlhaus" userId="c0cc8a1e-f758-40c5-896a-71172571ce20" providerId="ADAL" clId="{A4B21C45-79C0-4680-A15A-507E63845D75}" dt="2023-08-31T08:56:14.969" v="2308" actId="14100"/>
          <ac:spMkLst>
            <pc:docMk/>
            <pc:sldMk cId="1413434913" sldId="878"/>
            <ac:spMk id="210" creationId="{5E1C84CC-1FF9-E1D7-C87D-3EEFC2627A45}"/>
          </ac:spMkLst>
        </pc:spChg>
        <pc:spChg chg="mod">
          <ac:chgData name="Timo Mühlhaus" userId="c0cc8a1e-f758-40c5-896a-71172571ce20" providerId="ADAL" clId="{A4B21C45-79C0-4680-A15A-507E63845D75}" dt="2023-08-31T08:56:14.969" v="2308" actId="14100"/>
          <ac:spMkLst>
            <pc:docMk/>
            <pc:sldMk cId="1413434913" sldId="878"/>
            <ac:spMk id="211" creationId="{866DBCFD-1FE3-B879-9A0E-51DCB67CD3CF}"/>
          </ac:spMkLst>
        </pc:spChg>
        <pc:spChg chg="mod">
          <ac:chgData name="Timo Mühlhaus" userId="c0cc8a1e-f758-40c5-896a-71172571ce20" providerId="ADAL" clId="{A4B21C45-79C0-4680-A15A-507E63845D75}" dt="2023-08-31T08:56:14.969" v="2308" actId="14100"/>
          <ac:spMkLst>
            <pc:docMk/>
            <pc:sldMk cId="1413434913" sldId="878"/>
            <ac:spMk id="212" creationId="{738B40C1-C036-8D9C-D043-CA0314E03693}"/>
          </ac:spMkLst>
        </pc:spChg>
        <pc:spChg chg="mod topLvl">
          <ac:chgData name="Timo Mühlhaus" userId="c0cc8a1e-f758-40c5-896a-71172571ce20" providerId="ADAL" clId="{A4B21C45-79C0-4680-A15A-507E63845D75}" dt="2023-08-31T08:56:14.969" v="2308" actId="14100"/>
          <ac:spMkLst>
            <pc:docMk/>
            <pc:sldMk cId="1413434913" sldId="878"/>
            <ac:spMk id="214" creationId="{74F45142-9B65-6B98-1015-D25632C6190A}"/>
          </ac:spMkLst>
        </pc:spChg>
        <pc:spChg chg="mod">
          <ac:chgData name="Timo Mühlhaus" userId="c0cc8a1e-f758-40c5-896a-71172571ce20" providerId="ADAL" clId="{A4B21C45-79C0-4680-A15A-507E63845D75}" dt="2023-08-31T08:56:14.969" v="2308" actId="14100"/>
          <ac:spMkLst>
            <pc:docMk/>
            <pc:sldMk cId="1413434913" sldId="878"/>
            <ac:spMk id="217" creationId="{B2B077BD-B70F-265F-22A3-60DBDAEAAE34}"/>
          </ac:spMkLst>
        </pc:spChg>
        <pc:spChg chg="mod">
          <ac:chgData name="Timo Mühlhaus" userId="c0cc8a1e-f758-40c5-896a-71172571ce20" providerId="ADAL" clId="{A4B21C45-79C0-4680-A15A-507E63845D75}" dt="2023-08-31T08:56:14.969" v="2308" actId="14100"/>
          <ac:spMkLst>
            <pc:docMk/>
            <pc:sldMk cId="1413434913" sldId="878"/>
            <ac:spMk id="225" creationId="{C9B7AA99-630A-1781-17C1-6D2D058C426F}"/>
          </ac:spMkLst>
        </pc:spChg>
        <pc:spChg chg="mod">
          <ac:chgData name="Timo Mühlhaus" userId="c0cc8a1e-f758-40c5-896a-71172571ce20" providerId="ADAL" clId="{A4B21C45-79C0-4680-A15A-507E63845D75}" dt="2023-08-31T08:56:14.969" v="2308" actId="14100"/>
          <ac:spMkLst>
            <pc:docMk/>
            <pc:sldMk cId="1413434913" sldId="878"/>
            <ac:spMk id="227" creationId="{81FE804B-BFAC-43A2-7550-E7F9B248E5A7}"/>
          </ac:spMkLst>
        </pc:spChg>
        <pc:spChg chg="mod">
          <ac:chgData name="Timo Mühlhaus" userId="c0cc8a1e-f758-40c5-896a-71172571ce20" providerId="ADAL" clId="{A4B21C45-79C0-4680-A15A-507E63845D75}" dt="2023-08-31T08:56:14.969" v="2308" actId="14100"/>
          <ac:spMkLst>
            <pc:docMk/>
            <pc:sldMk cId="1413434913" sldId="878"/>
            <ac:spMk id="228" creationId="{4AFC09BF-AA87-2999-E747-761CE66B4F7F}"/>
          </ac:spMkLst>
        </pc:spChg>
        <pc:spChg chg="mod">
          <ac:chgData name="Timo Mühlhaus" userId="c0cc8a1e-f758-40c5-896a-71172571ce20" providerId="ADAL" clId="{A4B21C45-79C0-4680-A15A-507E63845D75}" dt="2023-08-31T08:56:14.969" v="2308" actId="14100"/>
          <ac:spMkLst>
            <pc:docMk/>
            <pc:sldMk cId="1413434913" sldId="878"/>
            <ac:spMk id="229" creationId="{9EC0F48C-E008-06F4-D54C-48EC3570A344}"/>
          </ac:spMkLst>
        </pc:spChg>
        <pc:spChg chg="mod">
          <ac:chgData name="Timo Mühlhaus" userId="c0cc8a1e-f758-40c5-896a-71172571ce20" providerId="ADAL" clId="{A4B21C45-79C0-4680-A15A-507E63845D75}" dt="2023-08-31T08:56:14.969" v="2308" actId="14100"/>
          <ac:spMkLst>
            <pc:docMk/>
            <pc:sldMk cId="1413434913" sldId="878"/>
            <ac:spMk id="230" creationId="{0B4706DB-319D-FF9B-14FA-4D125B8C5317}"/>
          </ac:spMkLst>
        </pc:spChg>
        <pc:spChg chg="mod">
          <ac:chgData name="Timo Mühlhaus" userId="c0cc8a1e-f758-40c5-896a-71172571ce20" providerId="ADAL" clId="{A4B21C45-79C0-4680-A15A-507E63845D75}" dt="2023-08-31T08:56:14.969" v="2308" actId="14100"/>
          <ac:spMkLst>
            <pc:docMk/>
            <pc:sldMk cId="1413434913" sldId="878"/>
            <ac:spMk id="231" creationId="{0DF36239-5F67-8841-4947-7D4D0C9FEBBF}"/>
          </ac:spMkLst>
        </pc:spChg>
        <pc:spChg chg="mod">
          <ac:chgData name="Timo Mühlhaus" userId="c0cc8a1e-f758-40c5-896a-71172571ce20" providerId="ADAL" clId="{A4B21C45-79C0-4680-A15A-507E63845D75}" dt="2023-08-31T08:56:14.969" v="2308" actId="14100"/>
          <ac:spMkLst>
            <pc:docMk/>
            <pc:sldMk cId="1413434913" sldId="878"/>
            <ac:spMk id="232" creationId="{64FE6D27-A84B-9455-82CC-BF29216FB0A7}"/>
          </ac:spMkLst>
        </pc:spChg>
        <pc:spChg chg="mod">
          <ac:chgData name="Timo Mühlhaus" userId="c0cc8a1e-f758-40c5-896a-71172571ce20" providerId="ADAL" clId="{A4B21C45-79C0-4680-A15A-507E63845D75}" dt="2023-08-31T08:56:14.969" v="2308" actId="14100"/>
          <ac:spMkLst>
            <pc:docMk/>
            <pc:sldMk cId="1413434913" sldId="878"/>
            <ac:spMk id="233" creationId="{CFEA44AD-EA9B-5F45-8176-530E881F825B}"/>
          </ac:spMkLst>
        </pc:spChg>
        <pc:spChg chg="mod">
          <ac:chgData name="Timo Mühlhaus" userId="c0cc8a1e-f758-40c5-896a-71172571ce20" providerId="ADAL" clId="{A4B21C45-79C0-4680-A15A-507E63845D75}" dt="2023-08-31T08:56:14.969" v="2308" actId="14100"/>
          <ac:spMkLst>
            <pc:docMk/>
            <pc:sldMk cId="1413434913" sldId="878"/>
            <ac:spMk id="234" creationId="{9FA5C123-132A-3A35-C508-1FA5DD3E15FA}"/>
          </ac:spMkLst>
        </pc:spChg>
        <pc:spChg chg="mod">
          <ac:chgData name="Timo Mühlhaus" userId="c0cc8a1e-f758-40c5-896a-71172571ce20" providerId="ADAL" clId="{A4B21C45-79C0-4680-A15A-507E63845D75}" dt="2023-08-31T08:56:14.969" v="2308" actId="14100"/>
          <ac:spMkLst>
            <pc:docMk/>
            <pc:sldMk cId="1413434913" sldId="878"/>
            <ac:spMk id="235" creationId="{4E3058AA-0B34-980E-09DD-4322DEAB946F}"/>
          </ac:spMkLst>
        </pc:spChg>
        <pc:spChg chg="mod">
          <ac:chgData name="Timo Mühlhaus" userId="c0cc8a1e-f758-40c5-896a-71172571ce20" providerId="ADAL" clId="{A4B21C45-79C0-4680-A15A-507E63845D75}" dt="2023-08-31T08:56:14.969" v="2308" actId="14100"/>
          <ac:spMkLst>
            <pc:docMk/>
            <pc:sldMk cId="1413434913" sldId="878"/>
            <ac:spMk id="236" creationId="{74DA2729-4CF0-790E-1493-164AC59E85DF}"/>
          </ac:spMkLst>
        </pc:spChg>
        <pc:spChg chg="mod">
          <ac:chgData name="Timo Mühlhaus" userId="c0cc8a1e-f758-40c5-896a-71172571ce20" providerId="ADAL" clId="{A4B21C45-79C0-4680-A15A-507E63845D75}" dt="2023-08-31T08:56:14.969" v="2308" actId="14100"/>
          <ac:spMkLst>
            <pc:docMk/>
            <pc:sldMk cId="1413434913" sldId="878"/>
            <ac:spMk id="240" creationId="{58FEE75A-07C5-914B-6DE3-8DF716227D52}"/>
          </ac:spMkLst>
        </pc:spChg>
        <pc:spChg chg="mod">
          <ac:chgData name="Timo Mühlhaus" userId="c0cc8a1e-f758-40c5-896a-71172571ce20" providerId="ADAL" clId="{A4B21C45-79C0-4680-A15A-507E63845D75}" dt="2023-08-31T08:56:14.969" v="2308" actId="14100"/>
          <ac:spMkLst>
            <pc:docMk/>
            <pc:sldMk cId="1413434913" sldId="878"/>
            <ac:spMk id="244" creationId="{3D2EF350-5737-816A-93CB-5D3A25C6E8B3}"/>
          </ac:spMkLst>
        </pc:spChg>
        <pc:spChg chg="mod">
          <ac:chgData name="Timo Mühlhaus" userId="c0cc8a1e-f758-40c5-896a-71172571ce20" providerId="ADAL" clId="{A4B21C45-79C0-4680-A15A-507E63845D75}" dt="2023-08-31T08:56:14.969" v="2308" actId="14100"/>
          <ac:spMkLst>
            <pc:docMk/>
            <pc:sldMk cId="1413434913" sldId="878"/>
            <ac:spMk id="245" creationId="{C5C90C83-B9FB-2CF5-0BCE-D0C0E2058843}"/>
          </ac:spMkLst>
        </pc:spChg>
        <pc:spChg chg="mod">
          <ac:chgData name="Timo Mühlhaus" userId="c0cc8a1e-f758-40c5-896a-71172571ce20" providerId="ADAL" clId="{A4B21C45-79C0-4680-A15A-507E63845D75}" dt="2023-08-31T08:56:14.969" v="2308" actId="14100"/>
          <ac:spMkLst>
            <pc:docMk/>
            <pc:sldMk cId="1413434913" sldId="878"/>
            <ac:spMk id="246" creationId="{5F01B54E-F810-34F0-85C0-0D436C3E8D45}"/>
          </ac:spMkLst>
        </pc:spChg>
        <pc:spChg chg="mod">
          <ac:chgData name="Timo Mühlhaus" userId="c0cc8a1e-f758-40c5-896a-71172571ce20" providerId="ADAL" clId="{A4B21C45-79C0-4680-A15A-507E63845D75}" dt="2023-08-31T08:56:14.969" v="2308" actId="14100"/>
          <ac:spMkLst>
            <pc:docMk/>
            <pc:sldMk cId="1413434913" sldId="878"/>
            <ac:spMk id="248" creationId="{0E1B352D-8965-C2C6-5FC9-56EF564B169E}"/>
          </ac:spMkLst>
        </pc:spChg>
        <pc:spChg chg="mod">
          <ac:chgData name="Timo Mühlhaus" userId="c0cc8a1e-f758-40c5-896a-71172571ce20" providerId="ADAL" clId="{A4B21C45-79C0-4680-A15A-507E63845D75}" dt="2023-08-31T08:56:14.969" v="2308" actId="14100"/>
          <ac:spMkLst>
            <pc:docMk/>
            <pc:sldMk cId="1413434913" sldId="878"/>
            <ac:spMk id="249" creationId="{55A3E209-46BC-2218-A21B-D6F2BF1BA014}"/>
          </ac:spMkLst>
        </pc:spChg>
        <pc:spChg chg="mod">
          <ac:chgData name="Timo Mühlhaus" userId="c0cc8a1e-f758-40c5-896a-71172571ce20" providerId="ADAL" clId="{A4B21C45-79C0-4680-A15A-507E63845D75}" dt="2023-08-31T08:56:14.969" v="2308" actId="14100"/>
          <ac:spMkLst>
            <pc:docMk/>
            <pc:sldMk cId="1413434913" sldId="878"/>
            <ac:spMk id="250" creationId="{7CF4CCD7-131E-01B3-AC6B-8351B1E21E82}"/>
          </ac:spMkLst>
        </pc:spChg>
        <pc:spChg chg="mod">
          <ac:chgData name="Timo Mühlhaus" userId="c0cc8a1e-f758-40c5-896a-71172571ce20" providerId="ADAL" clId="{A4B21C45-79C0-4680-A15A-507E63845D75}" dt="2023-08-31T08:56:14.969" v="2308" actId="14100"/>
          <ac:spMkLst>
            <pc:docMk/>
            <pc:sldMk cId="1413434913" sldId="878"/>
            <ac:spMk id="251" creationId="{B4DDBBD2-F225-58AA-171A-2BE05B9B8A50}"/>
          </ac:spMkLst>
        </pc:spChg>
        <pc:spChg chg="mod">
          <ac:chgData name="Timo Mühlhaus" userId="c0cc8a1e-f758-40c5-896a-71172571ce20" providerId="ADAL" clId="{A4B21C45-79C0-4680-A15A-507E63845D75}" dt="2023-08-31T08:56:14.969" v="2308" actId="14100"/>
          <ac:spMkLst>
            <pc:docMk/>
            <pc:sldMk cId="1413434913" sldId="878"/>
            <ac:spMk id="255" creationId="{BEFD380A-27CB-3320-A8E1-418194EFCA10}"/>
          </ac:spMkLst>
        </pc:spChg>
        <pc:spChg chg="mod">
          <ac:chgData name="Timo Mühlhaus" userId="c0cc8a1e-f758-40c5-896a-71172571ce20" providerId="ADAL" clId="{A4B21C45-79C0-4680-A15A-507E63845D75}" dt="2023-08-31T08:56:14.969" v="2308" actId="14100"/>
          <ac:spMkLst>
            <pc:docMk/>
            <pc:sldMk cId="1413434913" sldId="878"/>
            <ac:spMk id="256" creationId="{BEC831A1-DDD6-B522-B800-C319F0A348E8}"/>
          </ac:spMkLst>
        </pc:spChg>
        <pc:spChg chg="mod">
          <ac:chgData name="Timo Mühlhaus" userId="c0cc8a1e-f758-40c5-896a-71172571ce20" providerId="ADAL" clId="{A4B21C45-79C0-4680-A15A-507E63845D75}" dt="2023-08-31T08:56:14.969" v="2308" actId="14100"/>
          <ac:spMkLst>
            <pc:docMk/>
            <pc:sldMk cId="1413434913" sldId="878"/>
            <ac:spMk id="257" creationId="{474F08ED-EB34-8BEB-FA71-ABB8AFAAD54E}"/>
          </ac:spMkLst>
        </pc:spChg>
        <pc:spChg chg="mod">
          <ac:chgData name="Timo Mühlhaus" userId="c0cc8a1e-f758-40c5-896a-71172571ce20" providerId="ADAL" clId="{A4B21C45-79C0-4680-A15A-507E63845D75}" dt="2023-08-31T08:56:14.969" v="2308" actId="14100"/>
          <ac:spMkLst>
            <pc:docMk/>
            <pc:sldMk cId="1413434913" sldId="878"/>
            <ac:spMk id="259" creationId="{8B8445B5-0D5D-3239-3EB1-8D79E5A72462}"/>
          </ac:spMkLst>
        </pc:spChg>
        <pc:spChg chg="mod">
          <ac:chgData name="Timo Mühlhaus" userId="c0cc8a1e-f758-40c5-896a-71172571ce20" providerId="ADAL" clId="{A4B21C45-79C0-4680-A15A-507E63845D75}" dt="2023-08-31T08:56:14.969" v="2308" actId="14100"/>
          <ac:spMkLst>
            <pc:docMk/>
            <pc:sldMk cId="1413434913" sldId="878"/>
            <ac:spMk id="260" creationId="{E87FA594-90EF-997A-D870-F711AECB5464}"/>
          </ac:spMkLst>
        </pc:spChg>
        <pc:spChg chg="mod">
          <ac:chgData name="Timo Mühlhaus" userId="c0cc8a1e-f758-40c5-896a-71172571ce20" providerId="ADAL" clId="{A4B21C45-79C0-4680-A15A-507E63845D75}" dt="2023-08-31T08:56:14.969" v="2308" actId="14100"/>
          <ac:spMkLst>
            <pc:docMk/>
            <pc:sldMk cId="1413434913" sldId="878"/>
            <ac:spMk id="261" creationId="{579172F0-A11A-9EBC-DEF7-79072C64DA05}"/>
          </ac:spMkLst>
        </pc:spChg>
        <pc:spChg chg="mod">
          <ac:chgData name="Timo Mühlhaus" userId="c0cc8a1e-f758-40c5-896a-71172571ce20" providerId="ADAL" clId="{A4B21C45-79C0-4680-A15A-507E63845D75}" dt="2023-08-31T08:56:14.969" v="2308" actId="14100"/>
          <ac:spMkLst>
            <pc:docMk/>
            <pc:sldMk cId="1413434913" sldId="878"/>
            <ac:spMk id="262" creationId="{08B760EC-44F6-5233-10A8-1285730CE1AB}"/>
          </ac:spMkLst>
        </pc:spChg>
        <pc:spChg chg="mod">
          <ac:chgData name="Timo Mühlhaus" userId="c0cc8a1e-f758-40c5-896a-71172571ce20" providerId="ADAL" clId="{A4B21C45-79C0-4680-A15A-507E63845D75}" dt="2023-08-31T08:56:14.969" v="2308" actId="14100"/>
          <ac:spMkLst>
            <pc:docMk/>
            <pc:sldMk cId="1413434913" sldId="878"/>
            <ac:spMk id="266" creationId="{4DD97D50-FCCB-42FD-D72E-228C04E277F5}"/>
          </ac:spMkLst>
        </pc:spChg>
        <pc:spChg chg="mod">
          <ac:chgData name="Timo Mühlhaus" userId="c0cc8a1e-f758-40c5-896a-71172571ce20" providerId="ADAL" clId="{A4B21C45-79C0-4680-A15A-507E63845D75}" dt="2023-08-31T08:56:14.969" v="2308" actId="14100"/>
          <ac:spMkLst>
            <pc:docMk/>
            <pc:sldMk cId="1413434913" sldId="878"/>
            <ac:spMk id="267" creationId="{02FA2974-BDAA-3EF8-683D-B3B62213ECCB}"/>
          </ac:spMkLst>
        </pc:spChg>
        <pc:spChg chg="mod">
          <ac:chgData name="Timo Mühlhaus" userId="c0cc8a1e-f758-40c5-896a-71172571ce20" providerId="ADAL" clId="{A4B21C45-79C0-4680-A15A-507E63845D75}" dt="2023-08-31T08:56:14.969" v="2308" actId="14100"/>
          <ac:spMkLst>
            <pc:docMk/>
            <pc:sldMk cId="1413434913" sldId="878"/>
            <ac:spMk id="268" creationId="{3B291A92-E934-B2CA-4BF4-457CA5CBB259}"/>
          </ac:spMkLst>
        </pc:spChg>
        <pc:spChg chg="mod">
          <ac:chgData name="Timo Mühlhaus" userId="c0cc8a1e-f758-40c5-896a-71172571ce20" providerId="ADAL" clId="{A4B21C45-79C0-4680-A15A-507E63845D75}" dt="2023-08-31T08:56:14.969" v="2308" actId="14100"/>
          <ac:spMkLst>
            <pc:docMk/>
            <pc:sldMk cId="1413434913" sldId="878"/>
            <ac:spMk id="270" creationId="{A9D78FF0-8840-4545-72D6-F2289DEBA089}"/>
          </ac:spMkLst>
        </pc:spChg>
        <pc:spChg chg="mod">
          <ac:chgData name="Timo Mühlhaus" userId="c0cc8a1e-f758-40c5-896a-71172571ce20" providerId="ADAL" clId="{A4B21C45-79C0-4680-A15A-507E63845D75}" dt="2023-08-31T08:56:14.969" v="2308" actId="14100"/>
          <ac:spMkLst>
            <pc:docMk/>
            <pc:sldMk cId="1413434913" sldId="878"/>
            <ac:spMk id="271" creationId="{E59BFF24-941F-FA57-F770-9B93477A434E}"/>
          </ac:spMkLst>
        </pc:spChg>
        <pc:spChg chg="mod">
          <ac:chgData name="Timo Mühlhaus" userId="c0cc8a1e-f758-40c5-896a-71172571ce20" providerId="ADAL" clId="{A4B21C45-79C0-4680-A15A-507E63845D75}" dt="2023-08-31T08:56:14.969" v="2308" actId="14100"/>
          <ac:spMkLst>
            <pc:docMk/>
            <pc:sldMk cId="1413434913" sldId="878"/>
            <ac:spMk id="272" creationId="{EA80DF9C-ADEE-0C56-BBBC-3CE1589D7D0B}"/>
          </ac:spMkLst>
        </pc:spChg>
        <pc:spChg chg="mod">
          <ac:chgData name="Timo Mühlhaus" userId="c0cc8a1e-f758-40c5-896a-71172571ce20" providerId="ADAL" clId="{A4B21C45-79C0-4680-A15A-507E63845D75}" dt="2023-08-31T08:56:14.969" v="2308" actId="14100"/>
          <ac:spMkLst>
            <pc:docMk/>
            <pc:sldMk cId="1413434913" sldId="878"/>
            <ac:spMk id="273" creationId="{B6670790-A9A0-2B91-A539-65F6CAFFF75B}"/>
          </ac:spMkLst>
        </pc:spChg>
        <pc:spChg chg="mod">
          <ac:chgData name="Timo Mühlhaus" userId="c0cc8a1e-f758-40c5-896a-71172571ce20" providerId="ADAL" clId="{A4B21C45-79C0-4680-A15A-507E63845D75}" dt="2023-08-31T08:56:14.969" v="2308" actId="14100"/>
          <ac:spMkLst>
            <pc:docMk/>
            <pc:sldMk cId="1413434913" sldId="878"/>
            <ac:spMk id="274" creationId="{289DDF3B-C7F5-3D45-F3F1-FF348616679F}"/>
          </ac:spMkLst>
        </pc:spChg>
        <pc:spChg chg="mod">
          <ac:chgData name="Timo Mühlhaus" userId="c0cc8a1e-f758-40c5-896a-71172571ce20" providerId="ADAL" clId="{A4B21C45-79C0-4680-A15A-507E63845D75}" dt="2023-08-31T08:56:14.969" v="2308" actId="14100"/>
          <ac:spMkLst>
            <pc:docMk/>
            <pc:sldMk cId="1413434913" sldId="878"/>
            <ac:spMk id="275" creationId="{A88D3E24-4141-FF68-D57C-7EEF8E5AB8AE}"/>
          </ac:spMkLst>
        </pc:spChg>
        <pc:spChg chg="mod">
          <ac:chgData name="Timo Mühlhaus" userId="c0cc8a1e-f758-40c5-896a-71172571ce20" providerId="ADAL" clId="{A4B21C45-79C0-4680-A15A-507E63845D75}" dt="2023-08-31T08:56:14.969" v="2308" actId="14100"/>
          <ac:spMkLst>
            <pc:docMk/>
            <pc:sldMk cId="1413434913" sldId="878"/>
            <ac:spMk id="276" creationId="{8DFEF587-3CA2-70A2-472E-63D3323172AE}"/>
          </ac:spMkLst>
        </pc:spChg>
        <pc:spChg chg="mod">
          <ac:chgData name="Timo Mühlhaus" userId="c0cc8a1e-f758-40c5-896a-71172571ce20" providerId="ADAL" clId="{A4B21C45-79C0-4680-A15A-507E63845D75}" dt="2023-08-31T08:56:14.969" v="2308" actId="14100"/>
          <ac:spMkLst>
            <pc:docMk/>
            <pc:sldMk cId="1413434913" sldId="878"/>
            <ac:spMk id="277" creationId="{3A389122-97B2-5D45-FC57-CDD6AA0FD26F}"/>
          </ac:spMkLst>
        </pc:spChg>
        <pc:spChg chg="mod">
          <ac:chgData name="Timo Mühlhaus" userId="c0cc8a1e-f758-40c5-896a-71172571ce20" providerId="ADAL" clId="{A4B21C45-79C0-4680-A15A-507E63845D75}" dt="2023-08-31T08:56:14.969" v="2308" actId="14100"/>
          <ac:spMkLst>
            <pc:docMk/>
            <pc:sldMk cId="1413434913" sldId="878"/>
            <ac:spMk id="278" creationId="{1374D8B3-FD2F-15FF-4AEB-B5409CCAEBD5}"/>
          </ac:spMkLst>
        </pc:spChg>
        <pc:spChg chg="mod">
          <ac:chgData name="Timo Mühlhaus" userId="c0cc8a1e-f758-40c5-896a-71172571ce20" providerId="ADAL" clId="{A4B21C45-79C0-4680-A15A-507E63845D75}" dt="2023-08-31T08:56:14.969" v="2308" actId="14100"/>
          <ac:spMkLst>
            <pc:docMk/>
            <pc:sldMk cId="1413434913" sldId="878"/>
            <ac:spMk id="279" creationId="{B6AD1D5B-86EF-4E5F-F451-DB31E80078D4}"/>
          </ac:spMkLst>
        </pc:spChg>
        <pc:spChg chg="mod">
          <ac:chgData name="Timo Mühlhaus" userId="c0cc8a1e-f758-40c5-896a-71172571ce20" providerId="ADAL" clId="{A4B21C45-79C0-4680-A15A-507E63845D75}" dt="2023-08-31T08:56:14.969" v="2308" actId="14100"/>
          <ac:spMkLst>
            <pc:docMk/>
            <pc:sldMk cId="1413434913" sldId="878"/>
            <ac:spMk id="280" creationId="{4D1F70FB-9456-169C-B1F3-E8238C9A056D}"/>
          </ac:spMkLst>
        </pc:spChg>
        <pc:spChg chg="mod">
          <ac:chgData name="Timo Mühlhaus" userId="c0cc8a1e-f758-40c5-896a-71172571ce20" providerId="ADAL" clId="{A4B21C45-79C0-4680-A15A-507E63845D75}" dt="2023-08-31T08:56:14.969" v="2308" actId="14100"/>
          <ac:spMkLst>
            <pc:docMk/>
            <pc:sldMk cId="1413434913" sldId="878"/>
            <ac:spMk id="281" creationId="{A9AFE9BF-B1F7-832B-464E-D9E6B3650255}"/>
          </ac:spMkLst>
        </pc:spChg>
        <pc:spChg chg="mod">
          <ac:chgData name="Timo Mühlhaus" userId="c0cc8a1e-f758-40c5-896a-71172571ce20" providerId="ADAL" clId="{A4B21C45-79C0-4680-A15A-507E63845D75}" dt="2023-08-31T08:56:14.969" v="2308" actId="14100"/>
          <ac:spMkLst>
            <pc:docMk/>
            <pc:sldMk cId="1413434913" sldId="878"/>
            <ac:spMk id="282" creationId="{FC38BA7A-6AC5-0943-D010-14697B903BA1}"/>
          </ac:spMkLst>
        </pc:spChg>
        <pc:spChg chg="mod">
          <ac:chgData name="Timo Mühlhaus" userId="c0cc8a1e-f758-40c5-896a-71172571ce20" providerId="ADAL" clId="{A4B21C45-79C0-4680-A15A-507E63845D75}" dt="2023-08-31T08:56:14.969" v="2308" actId="14100"/>
          <ac:spMkLst>
            <pc:docMk/>
            <pc:sldMk cId="1413434913" sldId="878"/>
            <ac:spMk id="283" creationId="{E815FEB6-81A4-ABD8-5A31-F6CBB2F1BE79}"/>
          </ac:spMkLst>
        </pc:spChg>
        <pc:spChg chg="mod topLvl">
          <ac:chgData name="Timo Mühlhaus" userId="c0cc8a1e-f758-40c5-896a-71172571ce20" providerId="ADAL" clId="{A4B21C45-79C0-4680-A15A-507E63845D75}" dt="2023-08-31T08:56:14.969" v="2308" actId="14100"/>
          <ac:spMkLst>
            <pc:docMk/>
            <pc:sldMk cId="1413434913" sldId="878"/>
            <ac:spMk id="284" creationId="{FE118FA1-B79C-1C78-C19F-342C182C0068}"/>
          </ac:spMkLst>
        </pc:spChg>
        <pc:spChg chg="mod topLvl">
          <ac:chgData name="Timo Mühlhaus" userId="c0cc8a1e-f758-40c5-896a-71172571ce20" providerId="ADAL" clId="{A4B21C45-79C0-4680-A15A-507E63845D75}" dt="2023-08-31T08:56:14.969" v="2308" actId="14100"/>
          <ac:spMkLst>
            <pc:docMk/>
            <pc:sldMk cId="1413434913" sldId="878"/>
            <ac:spMk id="287" creationId="{5472A363-631E-AF34-82AF-9BFC8F2184A2}"/>
          </ac:spMkLst>
        </pc:spChg>
        <pc:spChg chg="mod topLvl">
          <ac:chgData name="Timo Mühlhaus" userId="c0cc8a1e-f758-40c5-896a-71172571ce20" providerId="ADAL" clId="{A4B21C45-79C0-4680-A15A-507E63845D75}" dt="2023-08-31T08:56:14.969" v="2308" actId="14100"/>
          <ac:spMkLst>
            <pc:docMk/>
            <pc:sldMk cId="1413434913" sldId="878"/>
            <ac:spMk id="288" creationId="{E43CC5B4-95BD-4596-E10B-E34B13D39675}"/>
          </ac:spMkLst>
        </pc:spChg>
        <pc:spChg chg="mod topLvl">
          <ac:chgData name="Timo Mühlhaus" userId="c0cc8a1e-f758-40c5-896a-71172571ce20" providerId="ADAL" clId="{A4B21C45-79C0-4680-A15A-507E63845D75}" dt="2023-08-31T08:56:14.969" v="2308" actId="14100"/>
          <ac:spMkLst>
            <pc:docMk/>
            <pc:sldMk cId="1413434913" sldId="878"/>
            <ac:spMk id="291" creationId="{A0DCBE5C-E091-494C-398E-7E2928C424F8}"/>
          </ac:spMkLst>
        </pc:spChg>
        <pc:spChg chg="mod topLvl">
          <ac:chgData name="Timo Mühlhaus" userId="c0cc8a1e-f758-40c5-896a-71172571ce20" providerId="ADAL" clId="{A4B21C45-79C0-4680-A15A-507E63845D75}" dt="2023-08-31T08:56:14.969" v="2308" actId="14100"/>
          <ac:spMkLst>
            <pc:docMk/>
            <pc:sldMk cId="1413434913" sldId="878"/>
            <ac:spMk id="292" creationId="{A09211E5-2040-170A-43C3-58826681264B}"/>
          </ac:spMkLst>
        </pc:spChg>
        <pc:spChg chg="mod topLvl">
          <ac:chgData name="Timo Mühlhaus" userId="c0cc8a1e-f758-40c5-896a-71172571ce20" providerId="ADAL" clId="{A4B21C45-79C0-4680-A15A-507E63845D75}" dt="2023-08-31T08:56:14.969" v="2308" actId="14100"/>
          <ac:spMkLst>
            <pc:docMk/>
            <pc:sldMk cId="1413434913" sldId="878"/>
            <ac:spMk id="297" creationId="{79B28FCE-EFCD-656B-1997-33CFB7AE3437}"/>
          </ac:spMkLst>
        </pc:spChg>
        <pc:spChg chg="mod topLvl">
          <ac:chgData name="Timo Mühlhaus" userId="c0cc8a1e-f758-40c5-896a-71172571ce20" providerId="ADAL" clId="{A4B21C45-79C0-4680-A15A-507E63845D75}" dt="2023-08-31T08:56:14.969" v="2308" actId="14100"/>
          <ac:spMkLst>
            <pc:docMk/>
            <pc:sldMk cId="1413434913" sldId="878"/>
            <ac:spMk id="299" creationId="{6225695B-013E-5964-8955-89F3A1D3B237}"/>
          </ac:spMkLst>
        </pc:spChg>
        <pc:spChg chg="mod topLvl">
          <ac:chgData name="Timo Mühlhaus" userId="c0cc8a1e-f758-40c5-896a-71172571ce20" providerId="ADAL" clId="{A4B21C45-79C0-4680-A15A-507E63845D75}" dt="2023-08-31T08:56:14.969" v="2308" actId="14100"/>
          <ac:spMkLst>
            <pc:docMk/>
            <pc:sldMk cId="1413434913" sldId="878"/>
            <ac:spMk id="300" creationId="{9899A191-9F5B-B123-D7BC-80DC777EDBA8}"/>
          </ac:spMkLst>
        </pc:spChg>
        <pc:spChg chg="mod topLvl">
          <ac:chgData name="Timo Mühlhaus" userId="c0cc8a1e-f758-40c5-896a-71172571ce20" providerId="ADAL" clId="{A4B21C45-79C0-4680-A15A-507E63845D75}" dt="2023-08-31T08:56:14.969" v="2308" actId="14100"/>
          <ac:spMkLst>
            <pc:docMk/>
            <pc:sldMk cId="1413434913" sldId="878"/>
            <ac:spMk id="308" creationId="{415DBA1A-327C-5FD9-DA4C-0794C768A81B}"/>
          </ac:spMkLst>
        </pc:spChg>
        <pc:spChg chg="mod topLvl">
          <ac:chgData name="Timo Mühlhaus" userId="c0cc8a1e-f758-40c5-896a-71172571ce20" providerId="ADAL" clId="{A4B21C45-79C0-4680-A15A-507E63845D75}" dt="2023-08-31T08:56:14.969" v="2308" actId="14100"/>
          <ac:spMkLst>
            <pc:docMk/>
            <pc:sldMk cId="1413434913" sldId="878"/>
            <ac:spMk id="309" creationId="{B9ABACA4-D1E6-21BA-F7F3-4D0D139E4292}"/>
          </ac:spMkLst>
        </pc:spChg>
        <pc:spChg chg="mod topLvl">
          <ac:chgData name="Timo Mühlhaus" userId="c0cc8a1e-f758-40c5-896a-71172571ce20" providerId="ADAL" clId="{A4B21C45-79C0-4680-A15A-507E63845D75}" dt="2023-08-31T08:56:14.969" v="2308" actId="14100"/>
          <ac:spMkLst>
            <pc:docMk/>
            <pc:sldMk cId="1413434913" sldId="878"/>
            <ac:spMk id="317" creationId="{CBCE9891-E47B-B64B-ECB4-9F2D5A847B89}"/>
          </ac:spMkLst>
        </pc:spChg>
        <pc:spChg chg="mod topLvl">
          <ac:chgData name="Timo Mühlhaus" userId="c0cc8a1e-f758-40c5-896a-71172571ce20" providerId="ADAL" clId="{A4B21C45-79C0-4680-A15A-507E63845D75}" dt="2023-08-31T08:56:14.969" v="2308" actId="14100"/>
          <ac:spMkLst>
            <pc:docMk/>
            <pc:sldMk cId="1413434913" sldId="878"/>
            <ac:spMk id="321" creationId="{142C9359-0B5C-B62B-86DE-AA3412AF134E}"/>
          </ac:spMkLst>
        </pc:spChg>
        <pc:spChg chg="mod">
          <ac:chgData name="Timo Mühlhaus" userId="c0cc8a1e-f758-40c5-896a-71172571ce20" providerId="ADAL" clId="{A4B21C45-79C0-4680-A15A-507E63845D75}" dt="2023-08-31T08:56:14.969" v="2308" actId="14100"/>
          <ac:spMkLst>
            <pc:docMk/>
            <pc:sldMk cId="1413434913" sldId="878"/>
            <ac:spMk id="326" creationId="{30FB4E88-A3C4-041D-3E7F-6514C7C74773}"/>
          </ac:spMkLst>
        </pc:spChg>
        <pc:spChg chg="mod">
          <ac:chgData name="Timo Mühlhaus" userId="c0cc8a1e-f758-40c5-896a-71172571ce20" providerId="ADAL" clId="{A4B21C45-79C0-4680-A15A-507E63845D75}" dt="2023-08-31T08:56:14.969" v="2308" actId="14100"/>
          <ac:spMkLst>
            <pc:docMk/>
            <pc:sldMk cId="1413434913" sldId="878"/>
            <ac:spMk id="327" creationId="{59324233-16F8-CF6C-BA07-8EE4070793BF}"/>
          </ac:spMkLst>
        </pc:spChg>
        <pc:spChg chg="mod">
          <ac:chgData name="Timo Mühlhaus" userId="c0cc8a1e-f758-40c5-896a-71172571ce20" providerId="ADAL" clId="{A4B21C45-79C0-4680-A15A-507E63845D75}" dt="2023-08-31T08:56:14.969" v="2308" actId="14100"/>
          <ac:spMkLst>
            <pc:docMk/>
            <pc:sldMk cId="1413434913" sldId="878"/>
            <ac:spMk id="328" creationId="{38C3DD78-F2A8-6E6C-61AB-7144303EC493}"/>
          </ac:spMkLst>
        </pc:spChg>
        <pc:spChg chg="mod">
          <ac:chgData name="Timo Mühlhaus" userId="c0cc8a1e-f758-40c5-896a-71172571ce20" providerId="ADAL" clId="{A4B21C45-79C0-4680-A15A-507E63845D75}" dt="2023-08-31T08:56:14.969" v="2308" actId="14100"/>
          <ac:spMkLst>
            <pc:docMk/>
            <pc:sldMk cId="1413434913" sldId="878"/>
            <ac:spMk id="329" creationId="{2C9AA166-3CFD-30D7-EF13-DFC53AF67A50}"/>
          </ac:spMkLst>
        </pc:spChg>
        <pc:spChg chg="mod">
          <ac:chgData name="Timo Mühlhaus" userId="c0cc8a1e-f758-40c5-896a-71172571ce20" providerId="ADAL" clId="{A4B21C45-79C0-4680-A15A-507E63845D75}" dt="2023-08-31T08:56:14.969" v="2308" actId="14100"/>
          <ac:spMkLst>
            <pc:docMk/>
            <pc:sldMk cId="1413434913" sldId="878"/>
            <ac:spMk id="340" creationId="{D1BD1DB9-83C5-0432-753A-AF278C97875A}"/>
          </ac:spMkLst>
        </pc:spChg>
        <pc:spChg chg="mod">
          <ac:chgData name="Timo Mühlhaus" userId="c0cc8a1e-f758-40c5-896a-71172571ce20" providerId="ADAL" clId="{A4B21C45-79C0-4680-A15A-507E63845D75}" dt="2023-08-31T08:56:14.969" v="2308" actId="14100"/>
          <ac:spMkLst>
            <pc:docMk/>
            <pc:sldMk cId="1413434913" sldId="878"/>
            <ac:spMk id="341" creationId="{29D5FF6C-EEA1-D9F7-6A5B-C7560589B607}"/>
          </ac:spMkLst>
        </pc:spChg>
        <pc:spChg chg="mod">
          <ac:chgData name="Timo Mühlhaus" userId="c0cc8a1e-f758-40c5-896a-71172571ce20" providerId="ADAL" clId="{A4B21C45-79C0-4680-A15A-507E63845D75}" dt="2023-08-31T08:56:14.969" v="2308" actId="14100"/>
          <ac:spMkLst>
            <pc:docMk/>
            <pc:sldMk cId="1413434913" sldId="878"/>
            <ac:spMk id="342" creationId="{BF627454-0682-8A56-DF8F-06F0CD494E1A}"/>
          </ac:spMkLst>
        </pc:spChg>
        <pc:spChg chg="mod">
          <ac:chgData name="Timo Mühlhaus" userId="c0cc8a1e-f758-40c5-896a-71172571ce20" providerId="ADAL" clId="{A4B21C45-79C0-4680-A15A-507E63845D75}" dt="2023-08-31T08:56:14.969" v="2308" actId="14100"/>
          <ac:spMkLst>
            <pc:docMk/>
            <pc:sldMk cId="1413434913" sldId="878"/>
            <ac:spMk id="343" creationId="{34FF2039-CCBA-016B-81B6-88875CB59B43}"/>
          </ac:spMkLst>
        </pc:spChg>
        <pc:spChg chg="mod">
          <ac:chgData name="Timo Mühlhaus" userId="c0cc8a1e-f758-40c5-896a-71172571ce20" providerId="ADAL" clId="{A4B21C45-79C0-4680-A15A-507E63845D75}" dt="2023-08-31T08:56:14.969" v="2308" actId="14100"/>
          <ac:spMkLst>
            <pc:docMk/>
            <pc:sldMk cId="1413434913" sldId="878"/>
            <ac:spMk id="344" creationId="{D503B268-29E0-9511-1E4A-CA21BA35A04C}"/>
          </ac:spMkLst>
        </pc:spChg>
        <pc:spChg chg="mod">
          <ac:chgData name="Timo Mühlhaus" userId="c0cc8a1e-f758-40c5-896a-71172571ce20" providerId="ADAL" clId="{A4B21C45-79C0-4680-A15A-507E63845D75}" dt="2023-08-31T08:56:14.969" v="2308" actId="14100"/>
          <ac:spMkLst>
            <pc:docMk/>
            <pc:sldMk cId="1413434913" sldId="878"/>
            <ac:spMk id="345" creationId="{0838B38B-6401-E022-8787-A8427794178F}"/>
          </ac:spMkLst>
        </pc:spChg>
        <pc:spChg chg="mod">
          <ac:chgData name="Timo Mühlhaus" userId="c0cc8a1e-f758-40c5-896a-71172571ce20" providerId="ADAL" clId="{A4B21C45-79C0-4680-A15A-507E63845D75}" dt="2023-08-31T08:56:14.969" v="2308" actId="14100"/>
          <ac:spMkLst>
            <pc:docMk/>
            <pc:sldMk cId="1413434913" sldId="878"/>
            <ac:spMk id="346" creationId="{E6A97191-A5D9-8D1C-068A-E322D373863C}"/>
          </ac:spMkLst>
        </pc:spChg>
        <pc:spChg chg="mod">
          <ac:chgData name="Timo Mühlhaus" userId="c0cc8a1e-f758-40c5-896a-71172571ce20" providerId="ADAL" clId="{A4B21C45-79C0-4680-A15A-507E63845D75}" dt="2023-08-31T08:56:14.969" v="2308" actId="14100"/>
          <ac:spMkLst>
            <pc:docMk/>
            <pc:sldMk cId="1413434913" sldId="878"/>
            <ac:spMk id="347" creationId="{90671AD9-ADD4-177A-0245-EFB9885A46DB}"/>
          </ac:spMkLst>
        </pc:spChg>
        <pc:spChg chg="mod">
          <ac:chgData name="Timo Mühlhaus" userId="c0cc8a1e-f758-40c5-896a-71172571ce20" providerId="ADAL" clId="{A4B21C45-79C0-4680-A15A-507E63845D75}" dt="2023-08-31T08:56:14.969" v="2308" actId="14100"/>
          <ac:spMkLst>
            <pc:docMk/>
            <pc:sldMk cId="1413434913" sldId="878"/>
            <ac:spMk id="348" creationId="{8C4FFDDB-3221-A9A6-3160-FCBED1C823A1}"/>
          </ac:spMkLst>
        </pc:spChg>
        <pc:spChg chg="mod">
          <ac:chgData name="Timo Mühlhaus" userId="c0cc8a1e-f758-40c5-896a-71172571ce20" providerId="ADAL" clId="{A4B21C45-79C0-4680-A15A-507E63845D75}" dt="2023-08-31T08:56:14.969" v="2308" actId="14100"/>
          <ac:spMkLst>
            <pc:docMk/>
            <pc:sldMk cId="1413434913" sldId="878"/>
            <ac:spMk id="349" creationId="{3F8979D2-1903-ACD6-6440-D7EA2E59FC90}"/>
          </ac:spMkLst>
        </pc:spChg>
        <pc:spChg chg="mod">
          <ac:chgData name="Timo Mühlhaus" userId="c0cc8a1e-f758-40c5-896a-71172571ce20" providerId="ADAL" clId="{A4B21C45-79C0-4680-A15A-507E63845D75}" dt="2023-08-31T08:56:14.969" v="2308" actId="14100"/>
          <ac:spMkLst>
            <pc:docMk/>
            <pc:sldMk cId="1413434913" sldId="878"/>
            <ac:spMk id="350" creationId="{D668B389-0763-F554-F657-768A3C0C0930}"/>
          </ac:spMkLst>
        </pc:spChg>
        <pc:spChg chg="mod">
          <ac:chgData name="Timo Mühlhaus" userId="c0cc8a1e-f758-40c5-896a-71172571ce20" providerId="ADAL" clId="{A4B21C45-79C0-4680-A15A-507E63845D75}" dt="2023-08-31T08:56:14.969" v="2308" actId="14100"/>
          <ac:spMkLst>
            <pc:docMk/>
            <pc:sldMk cId="1413434913" sldId="878"/>
            <ac:spMk id="351" creationId="{D81674F9-6306-D8D0-DE31-880018D095FF}"/>
          </ac:spMkLst>
        </pc:spChg>
        <pc:spChg chg="mod">
          <ac:chgData name="Timo Mühlhaus" userId="c0cc8a1e-f758-40c5-896a-71172571ce20" providerId="ADAL" clId="{A4B21C45-79C0-4680-A15A-507E63845D75}" dt="2023-08-31T08:56:14.969" v="2308" actId="14100"/>
          <ac:spMkLst>
            <pc:docMk/>
            <pc:sldMk cId="1413434913" sldId="878"/>
            <ac:spMk id="352" creationId="{3455AE74-264B-074D-D22F-73BBBAA2BF24}"/>
          </ac:spMkLst>
        </pc:spChg>
        <pc:spChg chg="mod">
          <ac:chgData name="Timo Mühlhaus" userId="c0cc8a1e-f758-40c5-896a-71172571ce20" providerId="ADAL" clId="{A4B21C45-79C0-4680-A15A-507E63845D75}" dt="2023-08-31T08:56:14.969" v="2308" actId="14100"/>
          <ac:spMkLst>
            <pc:docMk/>
            <pc:sldMk cId="1413434913" sldId="878"/>
            <ac:spMk id="353" creationId="{18D744EC-04BA-DE81-ED1F-FA0EFAF8B51A}"/>
          </ac:spMkLst>
        </pc:spChg>
        <pc:spChg chg="mod">
          <ac:chgData name="Timo Mühlhaus" userId="c0cc8a1e-f758-40c5-896a-71172571ce20" providerId="ADAL" clId="{A4B21C45-79C0-4680-A15A-507E63845D75}" dt="2023-08-31T08:56:14.969" v="2308" actId="14100"/>
          <ac:spMkLst>
            <pc:docMk/>
            <pc:sldMk cId="1413434913" sldId="878"/>
            <ac:spMk id="354" creationId="{F8DDA254-DFE8-8A07-57C6-0FF174CDBB9B}"/>
          </ac:spMkLst>
        </pc:spChg>
        <pc:spChg chg="mod">
          <ac:chgData name="Timo Mühlhaus" userId="c0cc8a1e-f758-40c5-896a-71172571ce20" providerId="ADAL" clId="{A4B21C45-79C0-4680-A15A-507E63845D75}" dt="2023-08-31T08:56:14.969" v="2308" actId="14100"/>
          <ac:spMkLst>
            <pc:docMk/>
            <pc:sldMk cId="1413434913" sldId="878"/>
            <ac:spMk id="355" creationId="{8A399DE9-B8B1-F6EB-8ACB-79267B1E684C}"/>
          </ac:spMkLst>
        </pc:spChg>
        <pc:spChg chg="mod">
          <ac:chgData name="Timo Mühlhaus" userId="c0cc8a1e-f758-40c5-896a-71172571ce20" providerId="ADAL" clId="{A4B21C45-79C0-4680-A15A-507E63845D75}" dt="2023-08-31T08:56:14.969" v="2308" actId="14100"/>
          <ac:spMkLst>
            <pc:docMk/>
            <pc:sldMk cId="1413434913" sldId="878"/>
            <ac:spMk id="356" creationId="{F8D8D324-F77D-2E45-2BFB-CBA50CB95098}"/>
          </ac:spMkLst>
        </pc:spChg>
        <pc:spChg chg="mod">
          <ac:chgData name="Timo Mühlhaus" userId="c0cc8a1e-f758-40c5-896a-71172571ce20" providerId="ADAL" clId="{A4B21C45-79C0-4680-A15A-507E63845D75}" dt="2023-08-31T08:56:14.969" v="2308" actId="14100"/>
          <ac:spMkLst>
            <pc:docMk/>
            <pc:sldMk cId="1413434913" sldId="878"/>
            <ac:spMk id="357" creationId="{203A8404-6887-43B6-F077-F4A3DA429452}"/>
          </ac:spMkLst>
        </pc:spChg>
        <pc:spChg chg="mod topLvl">
          <ac:chgData name="Timo Mühlhaus" userId="c0cc8a1e-f758-40c5-896a-71172571ce20" providerId="ADAL" clId="{A4B21C45-79C0-4680-A15A-507E63845D75}" dt="2023-08-31T08:56:14.969" v="2308" actId="14100"/>
          <ac:spMkLst>
            <pc:docMk/>
            <pc:sldMk cId="1413434913" sldId="878"/>
            <ac:spMk id="358" creationId="{511A771E-0230-002D-2249-28A4E2D92934}"/>
          </ac:spMkLst>
        </pc:spChg>
        <pc:spChg chg="mod topLvl">
          <ac:chgData name="Timo Mühlhaus" userId="c0cc8a1e-f758-40c5-896a-71172571ce20" providerId="ADAL" clId="{A4B21C45-79C0-4680-A15A-507E63845D75}" dt="2023-08-31T08:56:14.969" v="2308" actId="14100"/>
          <ac:spMkLst>
            <pc:docMk/>
            <pc:sldMk cId="1413434913" sldId="878"/>
            <ac:spMk id="367" creationId="{069B2EDC-062C-2E51-9A60-93EC5BCD4BEE}"/>
          </ac:spMkLst>
        </pc:spChg>
        <pc:spChg chg="mod">
          <ac:chgData name="Timo Mühlhaus" userId="c0cc8a1e-f758-40c5-896a-71172571ce20" providerId="ADAL" clId="{A4B21C45-79C0-4680-A15A-507E63845D75}" dt="2023-08-31T08:56:14.969" v="2308" actId="14100"/>
          <ac:spMkLst>
            <pc:docMk/>
            <pc:sldMk cId="1413434913" sldId="878"/>
            <ac:spMk id="372" creationId="{79C710DA-8143-7626-6910-A5BDDE473AFC}"/>
          </ac:spMkLst>
        </pc:spChg>
        <pc:spChg chg="mod">
          <ac:chgData name="Timo Mühlhaus" userId="c0cc8a1e-f758-40c5-896a-71172571ce20" providerId="ADAL" clId="{A4B21C45-79C0-4680-A15A-507E63845D75}" dt="2023-08-31T08:56:14.969" v="2308" actId="14100"/>
          <ac:spMkLst>
            <pc:docMk/>
            <pc:sldMk cId="1413434913" sldId="878"/>
            <ac:spMk id="373" creationId="{9B7602F4-3FBD-1539-55D4-AC3DD5213637}"/>
          </ac:spMkLst>
        </pc:spChg>
        <pc:spChg chg="mod">
          <ac:chgData name="Timo Mühlhaus" userId="c0cc8a1e-f758-40c5-896a-71172571ce20" providerId="ADAL" clId="{A4B21C45-79C0-4680-A15A-507E63845D75}" dt="2023-08-31T08:56:14.969" v="2308" actId="14100"/>
          <ac:spMkLst>
            <pc:docMk/>
            <pc:sldMk cId="1413434913" sldId="878"/>
            <ac:spMk id="374" creationId="{E6F7D37F-CC84-A6ED-A3B4-07A6B03080E6}"/>
          </ac:spMkLst>
        </pc:spChg>
        <pc:spChg chg="mod">
          <ac:chgData name="Timo Mühlhaus" userId="c0cc8a1e-f758-40c5-896a-71172571ce20" providerId="ADAL" clId="{A4B21C45-79C0-4680-A15A-507E63845D75}" dt="2023-08-31T08:56:14.969" v="2308" actId="14100"/>
          <ac:spMkLst>
            <pc:docMk/>
            <pc:sldMk cId="1413434913" sldId="878"/>
            <ac:spMk id="375" creationId="{F6AD5B1D-86D9-5E34-8F83-4EDCCCB413C7}"/>
          </ac:spMkLst>
        </pc:spChg>
        <pc:spChg chg="mod">
          <ac:chgData name="Timo Mühlhaus" userId="c0cc8a1e-f758-40c5-896a-71172571ce20" providerId="ADAL" clId="{A4B21C45-79C0-4680-A15A-507E63845D75}" dt="2023-08-31T08:56:14.969" v="2308" actId="14100"/>
          <ac:spMkLst>
            <pc:docMk/>
            <pc:sldMk cId="1413434913" sldId="878"/>
            <ac:spMk id="376" creationId="{E027E20C-7930-CC8E-1988-3F9B4F86CC20}"/>
          </ac:spMkLst>
        </pc:spChg>
        <pc:spChg chg="mod">
          <ac:chgData name="Timo Mühlhaus" userId="c0cc8a1e-f758-40c5-896a-71172571ce20" providerId="ADAL" clId="{A4B21C45-79C0-4680-A15A-507E63845D75}" dt="2023-08-31T08:56:14.969" v="2308" actId="14100"/>
          <ac:spMkLst>
            <pc:docMk/>
            <pc:sldMk cId="1413434913" sldId="878"/>
            <ac:spMk id="377" creationId="{08AEE331-ABDE-76E9-D398-CF6E0B1A0ECD}"/>
          </ac:spMkLst>
        </pc:spChg>
        <pc:spChg chg="mod">
          <ac:chgData name="Timo Mühlhaus" userId="c0cc8a1e-f758-40c5-896a-71172571ce20" providerId="ADAL" clId="{A4B21C45-79C0-4680-A15A-507E63845D75}" dt="2023-08-31T08:56:14.969" v="2308" actId="14100"/>
          <ac:spMkLst>
            <pc:docMk/>
            <pc:sldMk cId="1413434913" sldId="878"/>
            <ac:spMk id="378" creationId="{4F2D68C3-6A85-759B-9687-87E9164B6927}"/>
          </ac:spMkLst>
        </pc:spChg>
        <pc:spChg chg="mod">
          <ac:chgData name="Timo Mühlhaus" userId="c0cc8a1e-f758-40c5-896a-71172571ce20" providerId="ADAL" clId="{A4B21C45-79C0-4680-A15A-507E63845D75}" dt="2023-08-31T08:56:14.969" v="2308" actId="14100"/>
          <ac:spMkLst>
            <pc:docMk/>
            <pc:sldMk cId="1413434913" sldId="878"/>
            <ac:spMk id="379" creationId="{0C9B2C44-235C-9A2D-BFC4-25E8440D8494}"/>
          </ac:spMkLst>
        </pc:spChg>
        <pc:spChg chg="mod">
          <ac:chgData name="Timo Mühlhaus" userId="c0cc8a1e-f758-40c5-896a-71172571ce20" providerId="ADAL" clId="{A4B21C45-79C0-4680-A15A-507E63845D75}" dt="2023-08-31T08:56:14.969" v="2308" actId="14100"/>
          <ac:spMkLst>
            <pc:docMk/>
            <pc:sldMk cId="1413434913" sldId="878"/>
            <ac:spMk id="380" creationId="{F83BA1C6-2D6D-E759-4878-233485C03361}"/>
          </ac:spMkLst>
        </pc:spChg>
        <pc:spChg chg="mod">
          <ac:chgData name="Timo Mühlhaus" userId="c0cc8a1e-f758-40c5-896a-71172571ce20" providerId="ADAL" clId="{A4B21C45-79C0-4680-A15A-507E63845D75}" dt="2023-08-31T08:56:14.969" v="2308" actId="14100"/>
          <ac:spMkLst>
            <pc:docMk/>
            <pc:sldMk cId="1413434913" sldId="878"/>
            <ac:spMk id="381" creationId="{B151A0AC-2968-FB49-6AD9-9BEEBF294D98}"/>
          </ac:spMkLst>
        </pc:spChg>
        <pc:spChg chg="mod">
          <ac:chgData name="Timo Mühlhaus" userId="c0cc8a1e-f758-40c5-896a-71172571ce20" providerId="ADAL" clId="{A4B21C45-79C0-4680-A15A-507E63845D75}" dt="2023-08-31T08:56:14.969" v="2308" actId="14100"/>
          <ac:spMkLst>
            <pc:docMk/>
            <pc:sldMk cId="1413434913" sldId="878"/>
            <ac:spMk id="382" creationId="{5E84427F-134C-9FEE-4950-3D23BCE62BD1}"/>
          </ac:spMkLst>
        </pc:spChg>
        <pc:spChg chg="mod">
          <ac:chgData name="Timo Mühlhaus" userId="c0cc8a1e-f758-40c5-896a-71172571ce20" providerId="ADAL" clId="{A4B21C45-79C0-4680-A15A-507E63845D75}" dt="2023-08-31T08:56:14.969" v="2308" actId="14100"/>
          <ac:spMkLst>
            <pc:docMk/>
            <pc:sldMk cId="1413434913" sldId="878"/>
            <ac:spMk id="383" creationId="{F9FD93DC-359A-8C9F-A1C0-1AE299ADB4F0}"/>
          </ac:spMkLst>
        </pc:spChg>
        <pc:spChg chg="mod">
          <ac:chgData name="Timo Mühlhaus" userId="c0cc8a1e-f758-40c5-896a-71172571ce20" providerId="ADAL" clId="{A4B21C45-79C0-4680-A15A-507E63845D75}" dt="2023-08-31T08:56:14.969" v="2308" actId="14100"/>
          <ac:spMkLst>
            <pc:docMk/>
            <pc:sldMk cId="1413434913" sldId="878"/>
            <ac:spMk id="386" creationId="{FC685EA3-DF7A-0215-64C5-DF4EC4DA1603}"/>
          </ac:spMkLst>
        </pc:spChg>
        <pc:spChg chg="mod">
          <ac:chgData name="Timo Mühlhaus" userId="c0cc8a1e-f758-40c5-896a-71172571ce20" providerId="ADAL" clId="{A4B21C45-79C0-4680-A15A-507E63845D75}" dt="2023-08-31T08:56:14.969" v="2308" actId="14100"/>
          <ac:spMkLst>
            <pc:docMk/>
            <pc:sldMk cId="1413434913" sldId="878"/>
            <ac:spMk id="387" creationId="{242AA5AF-C112-5666-397D-4AAC24BDE3CE}"/>
          </ac:spMkLst>
        </pc:spChg>
        <pc:spChg chg="mod">
          <ac:chgData name="Timo Mühlhaus" userId="c0cc8a1e-f758-40c5-896a-71172571ce20" providerId="ADAL" clId="{A4B21C45-79C0-4680-A15A-507E63845D75}" dt="2023-08-31T08:56:14.969" v="2308" actId="14100"/>
          <ac:spMkLst>
            <pc:docMk/>
            <pc:sldMk cId="1413434913" sldId="878"/>
            <ac:spMk id="388" creationId="{EC0F8E16-4299-9DD2-D69E-AAFC065B0F2E}"/>
          </ac:spMkLst>
        </pc:spChg>
        <pc:spChg chg="mod">
          <ac:chgData name="Timo Mühlhaus" userId="c0cc8a1e-f758-40c5-896a-71172571ce20" providerId="ADAL" clId="{A4B21C45-79C0-4680-A15A-507E63845D75}" dt="2023-08-31T08:56:14.969" v="2308" actId="14100"/>
          <ac:spMkLst>
            <pc:docMk/>
            <pc:sldMk cId="1413434913" sldId="878"/>
            <ac:spMk id="389" creationId="{63CD98CB-6734-04D7-F15A-926B4A5FBB2F}"/>
          </ac:spMkLst>
        </pc:spChg>
        <pc:spChg chg="mod">
          <ac:chgData name="Timo Mühlhaus" userId="c0cc8a1e-f758-40c5-896a-71172571ce20" providerId="ADAL" clId="{A4B21C45-79C0-4680-A15A-507E63845D75}" dt="2023-08-31T08:56:14.969" v="2308" actId="14100"/>
          <ac:spMkLst>
            <pc:docMk/>
            <pc:sldMk cId="1413434913" sldId="878"/>
            <ac:spMk id="390" creationId="{87E5F240-719A-65EB-8EC0-ED199C79DA90}"/>
          </ac:spMkLst>
        </pc:spChg>
        <pc:spChg chg="mod">
          <ac:chgData name="Timo Mühlhaus" userId="c0cc8a1e-f758-40c5-896a-71172571ce20" providerId="ADAL" clId="{A4B21C45-79C0-4680-A15A-507E63845D75}" dt="2023-08-31T08:56:14.969" v="2308" actId="14100"/>
          <ac:spMkLst>
            <pc:docMk/>
            <pc:sldMk cId="1413434913" sldId="878"/>
            <ac:spMk id="391" creationId="{826E364B-37D7-BA13-E115-69D66824A298}"/>
          </ac:spMkLst>
        </pc:spChg>
        <pc:spChg chg="mod">
          <ac:chgData name="Timo Mühlhaus" userId="c0cc8a1e-f758-40c5-896a-71172571ce20" providerId="ADAL" clId="{A4B21C45-79C0-4680-A15A-507E63845D75}" dt="2023-08-31T08:56:14.969" v="2308" actId="14100"/>
          <ac:spMkLst>
            <pc:docMk/>
            <pc:sldMk cId="1413434913" sldId="878"/>
            <ac:spMk id="392" creationId="{54E1B884-CD53-FEA5-F1BE-B09824E2F86B}"/>
          </ac:spMkLst>
        </pc:spChg>
        <pc:spChg chg="mod">
          <ac:chgData name="Timo Mühlhaus" userId="c0cc8a1e-f758-40c5-896a-71172571ce20" providerId="ADAL" clId="{A4B21C45-79C0-4680-A15A-507E63845D75}" dt="2023-08-31T08:56:14.969" v="2308" actId="14100"/>
          <ac:spMkLst>
            <pc:docMk/>
            <pc:sldMk cId="1413434913" sldId="878"/>
            <ac:spMk id="393" creationId="{E2D8BF67-295A-B04A-5C50-C56EAD86B088}"/>
          </ac:spMkLst>
        </pc:spChg>
        <pc:spChg chg="mod">
          <ac:chgData name="Timo Mühlhaus" userId="c0cc8a1e-f758-40c5-896a-71172571ce20" providerId="ADAL" clId="{A4B21C45-79C0-4680-A15A-507E63845D75}" dt="2023-08-31T08:56:14.969" v="2308" actId="14100"/>
          <ac:spMkLst>
            <pc:docMk/>
            <pc:sldMk cId="1413434913" sldId="878"/>
            <ac:spMk id="394" creationId="{C4AB1802-A30E-2DA1-EC4C-FE4D5574F381}"/>
          </ac:spMkLst>
        </pc:spChg>
        <pc:spChg chg="mod">
          <ac:chgData name="Timo Mühlhaus" userId="c0cc8a1e-f758-40c5-896a-71172571ce20" providerId="ADAL" clId="{A4B21C45-79C0-4680-A15A-507E63845D75}" dt="2023-08-31T08:56:14.969" v="2308" actId="14100"/>
          <ac:spMkLst>
            <pc:docMk/>
            <pc:sldMk cId="1413434913" sldId="878"/>
            <ac:spMk id="395" creationId="{0B1E9340-F62C-ED77-C012-28A31EED996F}"/>
          </ac:spMkLst>
        </pc:spChg>
        <pc:spChg chg="mod">
          <ac:chgData name="Timo Mühlhaus" userId="c0cc8a1e-f758-40c5-896a-71172571ce20" providerId="ADAL" clId="{A4B21C45-79C0-4680-A15A-507E63845D75}" dt="2023-08-31T08:56:14.969" v="2308" actId="14100"/>
          <ac:spMkLst>
            <pc:docMk/>
            <pc:sldMk cId="1413434913" sldId="878"/>
            <ac:spMk id="396" creationId="{BEB082E3-1F83-43AB-07EA-C13F773FBCFD}"/>
          </ac:spMkLst>
        </pc:spChg>
        <pc:spChg chg="mod">
          <ac:chgData name="Timo Mühlhaus" userId="c0cc8a1e-f758-40c5-896a-71172571ce20" providerId="ADAL" clId="{A4B21C45-79C0-4680-A15A-507E63845D75}" dt="2023-08-31T08:56:14.969" v="2308" actId="14100"/>
          <ac:spMkLst>
            <pc:docMk/>
            <pc:sldMk cId="1413434913" sldId="878"/>
            <ac:spMk id="397" creationId="{80CC2C1A-A119-98D8-3A25-BDC8343A2611}"/>
          </ac:spMkLst>
        </pc:spChg>
        <pc:spChg chg="mod">
          <ac:chgData name="Timo Mühlhaus" userId="c0cc8a1e-f758-40c5-896a-71172571ce20" providerId="ADAL" clId="{A4B21C45-79C0-4680-A15A-507E63845D75}" dt="2023-08-31T08:56:14.969" v="2308" actId="14100"/>
          <ac:spMkLst>
            <pc:docMk/>
            <pc:sldMk cId="1413434913" sldId="878"/>
            <ac:spMk id="398" creationId="{4789CA34-00A7-69E6-4F18-A12A43003FCA}"/>
          </ac:spMkLst>
        </pc:spChg>
        <pc:spChg chg="mod">
          <ac:chgData name="Timo Mühlhaus" userId="c0cc8a1e-f758-40c5-896a-71172571ce20" providerId="ADAL" clId="{A4B21C45-79C0-4680-A15A-507E63845D75}" dt="2023-08-31T08:56:14.969" v="2308" actId="14100"/>
          <ac:spMkLst>
            <pc:docMk/>
            <pc:sldMk cId="1413434913" sldId="878"/>
            <ac:spMk id="399" creationId="{9A6442E5-CDC6-34CF-1688-5104B5DA9757}"/>
          </ac:spMkLst>
        </pc:spChg>
        <pc:spChg chg="mod">
          <ac:chgData name="Timo Mühlhaus" userId="c0cc8a1e-f758-40c5-896a-71172571ce20" providerId="ADAL" clId="{A4B21C45-79C0-4680-A15A-507E63845D75}" dt="2023-08-31T08:56:14.969" v="2308" actId="14100"/>
          <ac:spMkLst>
            <pc:docMk/>
            <pc:sldMk cId="1413434913" sldId="878"/>
            <ac:spMk id="400" creationId="{6DABAA6A-96D7-09AB-AF49-C21F3BC36074}"/>
          </ac:spMkLst>
        </pc:spChg>
        <pc:spChg chg="mod">
          <ac:chgData name="Timo Mühlhaus" userId="c0cc8a1e-f758-40c5-896a-71172571ce20" providerId="ADAL" clId="{A4B21C45-79C0-4680-A15A-507E63845D75}" dt="2023-08-31T08:56:14.969" v="2308" actId="14100"/>
          <ac:spMkLst>
            <pc:docMk/>
            <pc:sldMk cId="1413434913" sldId="878"/>
            <ac:spMk id="405" creationId="{894A166F-D196-30C5-1362-5180894C0C17}"/>
          </ac:spMkLst>
        </pc:spChg>
        <pc:spChg chg="mod">
          <ac:chgData name="Timo Mühlhaus" userId="c0cc8a1e-f758-40c5-896a-71172571ce20" providerId="ADAL" clId="{A4B21C45-79C0-4680-A15A-507E63845D75}" dt="2023-08-31T08:56:14.969" v="2308" actId="14100"/>
          <ac:spMkLst>
            <pc:docMk/>
            <pc:sldMk cId="1413434913" sldId="878"/>
            <ac:spMk id="406" creationId="{FF69D9D9-2383-0417-7108-E7315AEDAC03}"/>
          </ac:spMkLst>
        </pc:spChg>
        <pc:spChg chg="mod">
          <ac:chgData name="Timo Mühlhaus" userId="c0cc8a1e-f758-40c5-896a-71172571ce20" providerId="ADAL" clId="{A4B21C45-79C0-4680-A15A-507E63845D75}" dt="2023-08-31T08:56:14.969" v="2308" actId="14100"/>
          <ac:spMkLst>
            <pc:docMk/>
            <pc:sldMk cId="1413434913" sldId="878"/>
            <ac:spMk id="411" creationId="{A39A8EBF-82AE-522F-D4FF-026C045457BF}"/>
          </ac:spMkLst>
        </pc:spChg>
        <pc:spChg chg="mod">
          <ac:chgData name="Timo Mühlhaus" userId="c0cc8a1e-f758-40c5-896a-71172571ce20" providerId="ADAL" clId="{A4B21C45-79C0-4680-A15A-507E63845D75}" dt="2023-08-31T08:56:14.969" v="2308" actId="14100"/>
          <ac:spMkLst>
            <pc:docMk/>
            <pc:sldMk cId="1413434913" sldId="878"/>
            <ac:spMk id="412" creationId="{ECEBC063-73FA-6E2E-BC1B-CE81A97E37C0}"/>
          </ac:spMkLst>
        </pc:spChg>
        <pc:spChg chg="mod">
          <ac:chgData name="Timo Mühlhaus" userId="c0cc8a1e-f758-40c5-896a-71172571ce20" providerId="ADAL" clId="{A4B21C45-79C0-4680-A15A-507E63845D75}" dt="2023-08-31T08:56:14.969" v="2308" actId="14100"/>
          <ac:spMkLst>
            <pc:docMk/>
            <pc:sldMk cId="1413434913" sldId="878"/>
            <ac:spMk id="413" creationId="{4A01DBCD-4973-B610-6256-C1BC0738229D}"/>
          </ac:spMkLst>
        </pc:spChg>
        <pc:spChg chg="mod">
          <ac:chgData name="Timo Mühlhaus" userId="c0cc8a1e-f758-40c5-896a-71172571ce20" providerId="ADAL" clId="{A4B21C45-79C0-4680-A15A-507E63845D75}" dt="2023-08-31T08:56:14.969" v="2308" actId="14100"/>
          <ac:spMkLst>
            <pc:docMk/>
            <pc:sldMk cId="1413434913" sldId="878"/>
            <ac:spMk id="419" creationId="{2C235069-A97D-16FA-D576-9D9893EFAFB3}"/>
          </ac:spMkLst>
        </pc:spChg>
        <pc:spChg chg="mod">
          <ac:chgData name="Timo Mühlhaus" userId="c0cc8a1e-f758-40c5-896a-71172571ce20" providerId="ADAL" clId="{A4B21C45-79C0-4680-A15A-507E63845D75}" dt="2023-08-31T08:56:14.969" v="2308" actId="14100"/>
          <ac:spMkLst>
            <pc:docMk/>
            <pc:sldMk cId="1413434913" sldId="878"/>
            <ac:spMk id="422" creationId="{E26124AC-C981-2D43-CA14-855A1754FD67}"/>
          </ac:spMkLst>
        </pc:spChg>
        <pc:spChg chg="mod">
          <ac:chgData name="Timo Mühlhaus" userId="c0cc8a1e-f758-40c5-896a-71172571ce20" providerId="ADAL" clId="{A4B21C45-79C0-4680-A15A-507E63845D75}" dt="2023-08-31T08:56:14.969" v="2308" actId="14100"/>
          <ac:spMkLst>
            <pc:docMk/>
            <pc:sldMk cId="1413434913" sldId="878"/>
            <ac:spMk id="425" creationId="{800CB384-387F-4376-8F1C-990848AFBC52}"/>
          </ac:spMkLst>
        </pc:spChg>
        <pc:spChg chg="mod">
          <ac:chgData name="Timo Mühlhaus" userId="c0cc8a1e-f758-40c5-896a-71172571ce20" providerId="ADAL" clId="{A4B21C45-79C0-4680-A15A-507E63845D75}" dt="2023-08-31T08:56:14.969" v="2308" actId="14100"/>
          <ac:spMkLst>
            <pc:docMk/>
            <pc:sldMk cId="1413434913" sldId="878"/>
            <ac:spMk id="428" creationId="{838F8CA2-C922-B679-B0A3-27AB114C080E}"/>
          </ac:spMkLst>
        </pc:spChg>
        <pc:spChg chg="mod">
          <ac:chgData name="Timo Mühlhaus" userId="c0cc8a1e-f758-40c5-896a-71172571ce20" providerId="ADAL" clId="{A4B21C45-79C0-4680-A15A-507E63845D75}" dt="2023-08-31T08:56:14.969" v="2308" actId="14100"/>
          <ac:spMkLst>
            <pc:docMk/>
            <pc:sldMk cId="1413434913" sldId="878"/>
            <ac:spMk id="429" creationId="{34B839F9-8AF7-A744-6629-8C2C5ED55D3D}"/>
          </ac:spMkLst>
        </pc:spChg>
        <pc:spChg chg="add del mod">
          <ac:chgData name="Timo Mühlhaus" userId="c0cc8a1e-f758-40c5-896a-71172571ce20" providerId="ADAL" clId="{A4B21C45-79C0-4680-A15A-507E63845D75}" dt="2023-08-31T08:20:29.135" v="1993" actId="478"/>
          <ac:spMkLst>
            <pc:docMk/>
            <pc:sldMk cId="1413434913" sldId="878"/>
            <ac:spMk id="431" creationId="{FAB5180C-8919-4C09-3EE8-8655783DCBE5}"/>
          </ac:spMkLst>
        </pc:spChg>
        <pc:spChg chg="add mod ord">
          <ac:chgData name="Timo Mühlhaus" userId="c0cc8a1e-f758-40c5-896a-71172571ce20" providerId="ADAL" clId="{A4B21C45-79C0-4680-A15A-507E63845D75}" dt="2023-08-31T08:56:14.969" v="2308" actId="14100"/>
          <ac:spMkLst>
            <pc:docMk/>
            <pc:sldMk cId="1413434913" sldId="878"/>
            <ac:spMk id="432" creationId="{44CED5B1-8114-8BF3-23AE-DE2EB7E9DF4B}"/>
          </ac:spMkLst>
        </pc:spChg>
        <pc:spChg chg="add mod ord">
          <ac:chgData name="Timo Mühlhaus" userId="c0cc8a1e-f758-40c5-896a-71172571ce20" providerId="ADAL" clId="{A4B21C45-79C0-4680-A15A-507E63845D75}" dt="2023-08-31T08:56:14.969" v="2308" actId="14100"/>
          <ac:spMkLst>
            <pc:docMk/>
            <pc:sldMk cId="1413434913" sldId="878"/>
            <ac:spMk id="434" creationId="{DF697444-5B94-B877-303B-612A1863577E}"/>
          </ac:spMkLst>
        </pc:spChg>
        <pc:spChg chg="add mod ord">
          <ac:chgData name="Timo Mühlhaus" userId="c0cc8a1e-f758-40c5-896a-71172571ce20" providerId="ADAL" clId="{A4B21C45-79C0-4680-A15A-507E63845D75}" dt="2023-08-31T08:56:14.969" v="2308" actId="14100"/>
          <ac:spMkLst>
            <pc:docMk/>
            <pc:sldMk cId="1413434913" sldId="878"/>
            <ac:spMk id="436" creationId="{8CF539E1-0B8D-46EB-99B7-AF34135D2129}"/>
          </ac:spMkLst>
        </pc:spChg>
        <pc:spChg chg="add mod ord">
          <ac:chgData name="Timo Mühlhaus" userId="c0cc8a1e-f758-40c5-896a-71172571ce20" providerId="ADAL" clId="{A4B21C45-79C0-4680-A15A-507E63845D75}" dt="2023-08-31T08:56:18.880" v="2309" actId="14100"/>
          <ac:spMkLst>
            <pc:docMk/>
            <pc:sldMk cId="1413434913" sldId="878"/>
            <ac:spMk id="437" creationId="{1AF0233C-D06B-294D-6437-552962AABFD4}"/>
          </ac:spMkLst>
        </pc:spChg>
        <pc:grpChg chg="add del mod">
          <ac:chgData name="Timo Mühlhaus" userId="c0cc8a1e-f758-40c5-896a-71172571ce20" providerId="ADAL" clId="{A4B21C45-79C0-4680-A15A-507E63845D75}" dt="2023-08-31T08:18:19.991" v="1971" actId="165"/>
          <ac:grpSpMkLst>
            <pc:docMk/>
            <pc:sldMk cId="1413434913" sldId="878"/>
            <ac:grpSpMk id="2" creationId="{9716E917-5FE3-71FB-9AAC-1028515B0D5B}"/>
          </ac:grpSpMkLst>
        </pc:grpChg>
        <pc:grpChg chg="mod topLvl">
          <ac:chgData name="Timo Mühlhaus" userId="c0cc8a1e-f758-40c5-896a-71172571ce20" providerId="ADAL" clId="{A4B21C45-79C0-4680-A15A-507E63845D75}" dt="2023-08-31T08:56:14.969" v="2308" actId="14100"/>
          <ac:grpSpMkLst>
            <pc:docMk/>
            <pc:sldMk cId="1413434913" sldId="878"/>
            <ac:grpSpMk id="5" creationId="{8FD0B470-B8D4-5148-1DCB-79A3C8D6DBB9}"/>
          </ac:grpSpMkLst>
        </pc:grpChg>
        <pc:grpChg chg="mod topLvl">
          <ac:chgData name="Timo Mühlhaus" userId="c0cc8a1e-f758-40c5-896a-71172571ce20" providerId="ADAL" clId="{A4B21C45-79C0-4680-A15A-507E63845D75}" dt="2023-08-31T08:56:14.969" v="2308" actId="14100"/>
          <ac:grpSpMkLst>
            <pc:docMk/>
            <pc:sldMk cId="1413434913" sldId="878"/>
            <ac:grpSpMk id="7" creationId="{DD08FE3D-F80E-E7DD-3D12-07E217714736}"/>
          </ac:grpSpMkLst>
        </pc:grpChg>
        <pc:grpChg chg="mod topLvl">
          <ac:chgData name="Timo Mühlhaus" userId="c0cc8a1e-f758-40c5-896a-71172571ce20" providerId="ADAL" clId="{A4B21C45-79C0-4680-A15A-507E63845D75}" dt="2023-08-31T08:56:14.969" v="2308" actId="14100"/>
          <ac:grpSpMkLst>
            <pc:docMk/>
            <pc:sldMk cId="1413434913" sldId="878"/>
            <ac:grpSpMk id="10" creationId="{1762A871-CA52-10A9-8E7B-79B0E93987C7}"/>
          </ac:grpSpMkLst>
        </pc:grpChg>
        <pc:grpChg chg="mod topLvl">
          <ac:chgData name="Timo Mühlhaus" userId="c0cc8a1e-f758-40c5-896a-71172571ce20" providerId="ADAL" clId="{A4B21C45-79C0-4680-A15A-507E63845D75}" dt="2023-08-31T08:56:14.969" v="2308" actId="14100"/>
          <ac:grpSpMkLst>
            <pc:docMk/>
            <pc:sldMk cId="1413434913" sldId="878"/>
            <ac:grpSpMk id="11" creationId="{E7243C7E-CA77-75C0-B71F-A9C2EF74C885}"/>
          </ac:grpSpMkLst>
        </pc:grpChg>
        <pc:grpChg chg="mod">
          <ac:chgData name="Timo Mühlhaus" userId="c0cc8a1e-f758-40c5-896a-71172571ce20" providerId="ADAL" clId="{A4B21C45-79C0-4680-A15A-507E63845D75}" dt="2023-08-31T08:56:14.969" v="2308" actId="14100"/>
          <ac:grpSpMkLst>
            <pc:docMk/>
            <pc:sldMk cId="1413434913" sldId="878"/>
            <ac:grpSpMk id="16" creationId="{CBCD8828-433D-26CB-B9BE-0F07E0A9DEAA}"/>
          </ac:grpSpMkLst>
        </pc:grpChg>
        <pc:grpChg chg="mod topLvl">
          <ac:chgData name="Timo Mühlhaus" userId="c0cc8a1e-f758-40c5-896a-71172571ce20" providerId="ADAL" clId="{A4B21C45-79C0-4680-A15A-507E63845D75}" dt="2023-08-31T08:56:14.969" v="2308" actId="14100"/>
          <ac:grpSpMkLst>
            <pc:docMk/>
            <pc:sldMk cId="1413434913" sldId="878"/>
            <ac:grpSpMk id="24" creationId="{A9273F74-113E-04F8-068D-18D278AEB9A3}"/>
          </ac:grpSpMkLst>
        </pc:grpChg>
        <pc:grpChg chg="mod topLvl">
          <ac:chgData name="Timo Mühlhaus" userId="c0cc8a1e-f758-40c5-896a-71172571ce20" providerId="ADAL" clId="{A4B21C45-79C0-4680-A15A-507E63845D75}" dt="2023-08-31T08:56:14.969" v="2308" actId="14100"/>
          <ac:grpSpMkLst>
            <pc:docMk/>
            <pc:sldMk cId="1413434913" sldId="878"/>
            <ac:grpSpMk id="28" creationId="{D68D4285-893A-E13F-84D9-82D85E351838}"/>
          </ac:grpSpMkLst>
        </pc:grpChg>
        <pc:grpChg chg="mod">
          <ac:chgData name="Timo Mühlhaus" userId="c0cc8a1e-f758-40c5-896a-71172571ce20" providerId="ADAL" clId="{A4B21C45-79C0-4680-A15A-507E63845D75}" dt="2023-08-31T08:56:14.969" v="2308" actId="14100"/>
          <ac:grpSpMkLst>
            <pc:docMk/>
            <pc:sldMk cId="1413434913" sldId="878"/>
            <ac:grpSpMk id="29" creationId="{8BB77A1C-B444-E4E9-A572-80F34E413422}"/>
          </ac:grpSpMkLst>
        </pc:grpChg>
        <pc:grpChg chg="mod">
          <ac:chgData name="Timo Mühlhaus" userId="c0cc8a1e-f758-40c5-896a-71172571ce20" providerId="ADAL" clId="{A4B21C45-79C0-4680-A15A-507E63845D75}" dt="2023-08-31T08:56:14.969" v="2308" actId="14100"/>
          <ac:grpSpMkLst>
            <pc:docMk/>
            <pc:sldMk cId="1413434913" sldId="878"/>
            <ac:grpSpMk id="31" creationId="{00C0E941-14E4-57F9-AAB2-B4B294E285D7}"/>
          </ac:grpSpMkLst>
        </pc:grpChg>
        <pc:grpChg chg="mod">
          <ac:chgData name="Timo Mühlhaus" userId="c0cc8a1e-f758-40c5-896a-71172571ce20" providerId="ADAL" clId="{A4B21C45-79C0-4680-A15A-507E63845D75}" dt="2023-08-31T08:56:14.969" v="2308" actId="14100"/>
          <ac:grpSpMkLst>
            <pc:docMk/>
            <pc:sldMk cId="1413434913" sldId="878"/>
            <ac:grpSpMk id="32" creationId="{7465C069-DDA5-8F96-8F13-CABB94724841}"/>
          </ac:grpSpMkLst>
        </pc:grpChg>
        <pc:grpChg chg="mod">
          <ac:chgData name="Timo Mühlhaus" userId="c0cc8a1e-f758-40c5-896a-71172571ce20" providerId="ADAL" clId="{A4B21C45-79C0-4680-A15A-507E63845D75}" dt="2023-08-31T08:56:14.969" v="2308" actId="14100"/>
          <ac:grpSpMkLst>
            <pc:docMk/>
            <pc:sldMk cId="1413434913" sldId="878"/>
            <ac:grpSpMk id="37" creationId="{013512B4-1C23-DB22-309D-73DCD5999755}"/>
          </ac:grpSpMkLst>
        </pc:grpChg>
        <pc:grpChg chg="mod">
          <ac:chgData name="Timo Mühlhaus" userId="c0cc8a1e-f758-40c5-896a-71172571ce20" providerId="ADAL" clId="{A4B21C45-79C0-4680-A15A-507E63845D75}" dt="2023-08-31T08:56:14.969" v="2308" actId="14100"/>
          <ac:grpSpMkLst>
            <pc:docMk/>
            <pc:sldMk cId="1413434913" sldId="878"/>
            <ac:grpSpMk id="40" creationId="{4F223ABA-3589-EBFA-9590-D673C2421834}"/>
          </ac:grpSpMkLst>
        </pc:grpChg>
        <pc:grpChg chg="mod">
          <ac:chgData name="Timo Mühlhaus" userId="c0cc8a1e-f758-40c5-896a-71172571ce20" providerId="ADAL" clId="{A4B21C45-79C0-4680-A15A-507E63845D75}" dt="2023-08-31T08:56:14.969" v="2308" actId="14100"/>
          <ac:grpSpMkLst>
            <pc:docMk/>
            <pc:sldMk cId="1413434913" sldId="878"/>
            <ac:grpSpMk id="42" creationId="{03062AEC-365C-0304-E813-D3FE4E79CD72}"/>
          </ac:grpSpMkLst>
        </pc:grpChg>
        <pc:grpChg chg="mod">
          <ac:chgData name="Timo Mühlhaus" userId="c0cc8a1e-f758-40c5-896a-71172571ce20" providerId="ADAL" clId="{A4B21C45-79C0-4680-A15A-507E63845D75}" dt="2023-08-31T08:56:14.969" v="2308" actId="14100"/>
          <ac:grpSpMkLst>
            <pc:docMk/>
            <pc:sldMk cId="1413434913" sldId="878"/>
            <ac:grpSpMk id="43" creationId="{4F9DE6C7-CD3D-A0ED-8293-2F5C32359328}"/>
          </ac:grpSpMkLst>
        </pc:grpChg>
        <pc:grpChg chg="mod">
          <ac:chgData name="Timo Mühlhaus" userId="c0cc8a1e-f758-40c5-896a-71172571ce20" providerId="ADAL" clId="{A4B21C45-79C0-4680-A15A-507E63845D75}" dt="2023-08-31T08:56:14.969" v="2308" actId="14100"/>
          <ac:grpSpMkLst>
            <pc:docMk/>
            <pc:sldMk cId="1413434913" sldId="878"/>
            <ac:grpSpMk id="44" creationId="{4CB405B6-BAAC-EFCC-9679-570A08CF76C8}"/>
          </ac:grpSpMkLst>
        </pc:grpChg>
        <pc:grpChg chg="mod">
          <ac:chgData name="Timo Mühlhaus" userId="c0cc8a1e-f758-40c5-896a-71172571ce20" providerId="ADAL" clId="{A4B21C45-79C0-4680-A15A-507E63845D75}" dt="2023-08-31T08:56:14.969" v="2308" actId="14100"/>
          <ac:grpSpMkLst>
            <pc:docMk/>
            <pc:sldMk cId="1413434913" sldId="878"/>
            <ac:grpSpMk id="71" creationId="{0C0F91A2-CF59-DFE2-C103-A60F18EB65A8}"/>
          </ac:grpSpMkLst>
        </pc:grpChg>
        <pc:grpChg chg="mod">
          <ac:chgData name="Timo Mühlhaus" userId="c0cc8a1e-f758-40c5-896a-71172571ce20" providerId="ADAL" clId="{A4B21C45-79C0-4680-A15A-507E63845D75}" dt="2023-08-31T08:56:14.969" v="2308" actId="14100"/>
          <ac:grpSpMkLst>
            <pc:docMk/>
            <pc:sldMk cId="1413434913" sldId="878"/>
            <ac:grpSpMk id="78" creationId="{DCE3E067-D73D-F817-4D6D-2C29A0FC6C9E}"/>
          </ac:grpSpMkLst>
        </pc:grpChg>
        <pc:grpChg chg="mod">
          <ac:chgData name="Timo Mühlhaus" userId="c0cc8a1e-f758-40c5-896a-71172571ce20" providerId="ADAL" clId="{A4B21C45-79C0-4680-A15A-507E63845D75}" dt="2023-08-31T08:56:14.969" v="2308" actId="14100"/>
          <ac:grpSpMkLst>
            <pc:docMk/>
            <pc:sldMk cId="1413434913" sldId="878"/>
            <ac:grpSpMk id="87" creationId="{7EB8FD48-63A0-D632-33EC-3CB3243E4918}"/>
          </ac:grpSpMkLst>
        </pc:grpChg>
        <pc:grpChg chg="mod">
          <ac:chgData name="Timo Mühlhaus" userId="c0cc8a1e-f758-40c5-896a-71172571ce20" providerId="ADAL" clId="{A4B21C45-79C0-4680-A15A-507E63845D75}" dt="2023-08-31T08:56:14.969" v="2308" actId="14100"/>
          <ac:grpSpMkLst>
            <pc:docMk/>
            <pc:sldMk cId="1413434913" sldId="878"/>
            <ac:grpSpMk id="88" creationId="{69DD7791-7617-54C7-1169-08115FCEBD93}"/>
          </ac:grpSpMkLst>
        </pc:grpChg>
        <pc:grpChg chg="mod">
          <ac:chgData name="Timo Mühlhaus" userId="c0cc8a1e-f758-40c5-896a-71172571ce20" providerId="ADAL" clId="{A4B21C45-79C0-4680-A15A-507E63845D75}" dt="2023-08-31T08:56:14.969" v="2308" actId="14100"/>
          <ac:grpSpMkLst>
            <pc:docMk/>
            <pc:sldMk cId="1413434913" sldId="878"/>
            <ac:grpSpMk id="89" creationId="{D4786815-B6C0-DA84-9191-874D48A27F95}"/>
          </ac:grpSpMkLst>
        </pc:grpChg>
        <pc:grpChg chg="mod topLvl">
          <ac:chgData name="Timo Mühlhaus" userId="c0cc8a1e-f758-40c5-896a-71172571ce20" providerId="ADAL" clId="{A4B21C45-79C0-4680-A15A-507E63845D75}" dt="2023-08-31T08:56:14.969" v="2308" actId="14100"/>
          <ac:grpSpMkLst>
            <pc:docMk/>
            <pc:sldMk cId="1413434913" sldId="878"/>
            <ac:grpSpMk id="93" creationId="{B1CC8F67-E866-AC4B-BA1B-98228DA16C94}"/>
          </ac:grpSpMkLst>
        </pc:grpChg>
        <pc:grpChg chg="mod">
          <ac:chgData name="Timo Mühlhaus" userId="c0cc8a1e-f758-40c5-896a-71172571ce20" providerId="ADAL" clId="{A4B21C45-79C0-4680-A15A-507E63845D75}" dt="2023-08-31T08:56:14.969" v="2308" actId="14100"/>
          <ac:grpSpMkLst>
            <pc:docMk/>
            <pc:sldMk cId="1413434913" sldId="878"/>
            <ac:grpSpMk id="95" creationId="{C58C1F79-5ECD-ACC4-0B44-09C2E1BDC982}"/>
          </ac:grpSpMkLst>
        </pc:grpChg>
        <pc:grpChg chg="mod">
          <ac:chgData name="Timo Mühlhaus" userId="c0cc8a1e-f758-40c5-896a-71172571ce20" providerId="ADAL" clId="{A4B21C45-79C0-4680-A15A-507E63845D75}" dt="2023-08-31T08:56:14.969" v="2308" actId="14100"/>
          <ac:grpSpMkLst>
            <pc:docMk/>
            <pc:sldMk cId="1413434913" sldId="878"/>
            <ac:grpSpMk id="104" creationId="{5CF1C849-E220-B39B-AEED-89F29C7E0E8D}"/>
          </ac:grpSpMkLst>
        </pc:grpChg>
        <pc:grpChg chg="mod">
          <ac:chgData name="Timo Mühlhaus" userId="c0cc8a1e-f758-40c5-896a-71172571ce20" providerId="ADAL" clId="{A4B21C45-79C0-4680-A15A-507E63845D75}" dt="2023-08-31T08:56:14.969" v="2308" actId="14100"/>
          <ac:grpSpMkLst>
            <pc:docMk/>
            <pc:sldMk cId="1413434913" sldId="878"/>
            <ac:grpSpMk id="114" creationId="{5585E172-63AC-CF11-8422-269EDDFB09F7}"/>
          </ac:grpSpMkLst>
        </pc:grpChg>
        <pc:grpChg chg="mod">
          <ac:chgData name="Timo Mühlhaus" userId="c0cc8a1e-f758-40c5-896a-71172571ce20" providerId="ADAL" clId="{A4B21C45-79C0-4680-A15A-507E63845D75}" dt="2023-08-31T08:56:14.969" v="2308" actId="14100"/>
          <ac:grpSpMkLst>
            <pc:docMk/>
            <pc:sldMk cId="1413434913" sldId="878"/>
            <ac:grpSpMk id="115" creationId="{24F71774-B08C-F656-BC8C-8B189EC1A6D7}"/>
          </ac:grpSpMkLst>
        </pc:grpChg>
        <pc:grpChg chg="mod">
          <ac:chgData name="Timo Mühlhaus" userId="c0cc8a1e-f758-40c5-896a-71172571ce20" providerId="ADAL" clId="{A4B21C45-79C0-4680-A15A-507E63845D75}" dt="2023-08-31T08:56:14.969" v="2308" actId="14100"/>
          <ac:grpSpMkLst>
            <pc:docMk/>
            <pc:sldMk cId="1413434913" sldId="878"/>
            <ac:grpSpMk id="116" creationId="{6E4453F0-3323-57F8-ECB4-82FBF7F24D1E}"/>
          </ac:grpSpMkLst>
        </pc:grpChg>
        <pc:grpChg chg="mod">
          <ac:chgData name="Timo Mühlhaus" userId="c0cc8a1e-f758-40c5-896a-71172571ce20" providerId="ADAL" clId="{A4B21C45-79C0-4680-A15A-507E63845D75}" dt="2023-08-31T08:56:14.969" v="2308" actId="14100"/>
          <ac:grpSpMkLst>
            <pc:docMk/>
            <pc:sldMk cId="1413434913" sldId="878"/>
            <ac:grpSpMk id="118" creationId="{2F97ACBA-477E-9A33-4726-A2A4D4919098}"/>
          </ac:grpSpMkLst>
        </pc:grpChg>
        <pc:grpChg chg="mod">
          <ac:chgData name="Timo Mühlhaus" userId="c0cc8a1e-f758-40c5-896a-71172571ce20" providerId="ADAL" clId="{A4B21C45-79C0-4680-A15A-507E63845D75}" dt="2023-08-31T08:56:14.969" v="2308" actId="14100"/>
          <ac:grpSpMkLst>
            <pc:docMk/>
            <pc:sldMk cId="1413434913" sldId="878"/>
            <ac:grpSpMk id="124" creationId="{4B34E969-E98C-99EB-A851-87136AEAD123}"/>
          </ac:grpSpMkLst>
        </pc:grpChg>
        <pc:grpChg chg="mod">
          <ac:chgData name="Timo Mühlhaus" userId="c0cc8a1e-f758-40c5-896a-71172571ce20" providerId="ADAL" clId="{A4B21C45-79C0-4680-A15A-507E63845D75}" dt="2023-08-31T08:56:14.969" v="2308" actId="14100"/>
          <ac:grpSpMkLst>
            <pc:docMk/>
            <pc:sldMk cId="1413434913" sldId="878"/>
            <ac:grpSpMk id="129" creationId="{85DEE886-01B5-36E4-5913-C915BB758D7D}"/>
          </ac:grpSpMkLst>
        </pc:grpChg>
        <pc:grpChg chg="mod">
          <ac:chgData name="Timo Mühlhaus" userId="c0cc8a1e-f758-40c5-896a-71172571ce20" providerId="ADAL" clId="{A4B21C45-79C0-4680-A15A-507E63845D75}" dt="2023-08-31T08:56:14.969" v="2308" actId="14100"/>
          <ac:grpSpMkLst>
            <pc:docMk/>
            <pc:sldMk cId="1413434913" sldId="878"/>
            <ac:grpSpMk id="135" creationId="{4AC6B9E1-AC19-6C82-5A66-7B994ED36A7F}"/>
          </ac:grpSpMkLst>
        </pc:grpChg>
        <pc:grpChg chg="mod">
          <ac:chgData name="Timo Mühlhaus" userId="c0cc8a1e-f758-40c5-896a-71172571ce20" providerId="ADAL" clId="{A4B21C45-79C0-4680-A15A-507E63845D75}" dt="2023-08-31T08:56:14.969" v="2308" actId="14100"/>
          <ac:grpSpMkLst>
            <pc:docMk/>
            <pc:sldMk cId="1413434913" sldId="878"/>
            <ac:grpSpMk id="140" creationId="{5F786140-FC7C-C074-95A5-729AC826A0B0}"/>
          </ac:grpSpMkLst>
        </pc:grpChg>
        <pc:grpChg chg="mod">
          <ac:chgData name="Timo Mühlhaus" userId="c0cc8a1e-f758-40c5-896a-71172571ce20" providerId="ADAL" clId="{A4B21C45-79C0-4680-A15A-507E63845D75}" dt="2023-08-31T08:56:14.969" v="2308" actId="14100"/>
          <ac:grpSpMkLst>
            <pc:docMk/>
            <pc:sldMk cId="1413434913" sldId="878"/>
            <ac:grpSpMk id="146" creationId="{1DAD5643-42FE-01AC-23FB-CDB96E97023A}"/>
          </ac:grpSpMkLst>
        </pc:grpChg>
        <pc:grpChg chg="mod">
          <ac:chgData name="Timo Mühlhaus" userId="c0cc8a1e-f758-40c5-896a-71172571ce20" providerId="ADAL" clId="{A4B21C45-79C0-4680-A15A-507E63845D75}" dt="2023-08-31T08:56:14.969" v="2308" actId="14100"/>
          <ac:grpSpMkLst>
            <pc:docMk/>
            <pc:sldMk cId="1413434913" sldId="878"/>
            <ac:grpSpMk id="150" creationId="{136738C1-00DE-EB0C-A871-345A308D038C}"/>
          </ac:grpSpMkLst>
        </pc:grpChg>
        <pc:grpChg chg="mod">
          <ac:chgData name="Timo Mühlhaus" userId="c0cc8a1e-f758-40c5-896a-71172571ce20" providerId="ADAL" clId="{A4B21C45-79C0-4680-A15A-507E63845D75}" dt="2023-08-31T08:56:14.969" v="2308" actId="14100"/>
          <ac:grpSpMkLst>
            <pc:docMk/>
            <pc:sldMk cId="1413434913" sldId="878"/>
            <ac:grpSpMk id="151" creationId="{9BA7A020-9710-1847-28DA-925352162840}"/>
          </ac:grpSpMkLst>
        </pc:grpChg>
        <pc:grpChg chg="mod">
          <ac:chgData name="Timo Mühlhaus" userId="c0cc8a1e-f758-40c5-896a-71172571ce20" providerId="ADAL" clId="{A4B21C45-79C0-4680-A15A-507E63845D75}" dt="2023-08-31T08:56:14.969" v="2308" actId="14100"/>
          <ac:grpSpMkLst>
            <pc:docMk/>
            <pc:sldMk cId="1413434913" sldId="878"/>
            <ac:grpSpMk id="152" creationId="{91C0B8BC-20DD-B81B-7775-5095E8B3B696}"/>
          </ac:grpSpMkLst>
        </pc:grpChg>
        <pc:grpChg chg="mod">
          <ac:chgData name="Timo Mühlhaus" userId="c0cc8a1e-f758-40c5-896a-71172571ce20" providerId="ADAL" clId="{A4B21C45-79C0-4680-A15A-507E63845D75}" dt="2023-08-31T08:56:14.969" v="2308" actId="14100"/>
          <ac:grpSpMkLst>
            <pc:docMk/>
            <pc:sldMk cId="1413434913" sldId="878"/>
            <ac:grpSpMk id="153" creationId="{75DA076A-BADA-37D6-6765-A602A52058C5}"/>
          </ac:grpSpMkLst>
        </pc:grpChg>
        <pc:grpChg chg="mod topLvl">
          <ac:chgData name="Timo Mühlhaus" userId="c0cc8a1e-f758-40c5-896a-71172571ce20" providerId="ADAL" clId="{A4B21C45-79C0-4680-A15A-507E63845D75}" dt="2023-08-31T08:56:14.969" v="2308" actId="14100"/>
          <ac:grpSpMkLst>
            <pc:docMk/>
            <pc:sldMk cId="1413434913" sldId="878"/>
            <ac:grpSpMk id="213" creationId="{C1DC078A-D14C-995B-01C9-EE5A2FBE42E3}"/>
          </ac:grpSpMkLst>
        </pc:grpChg>
        <pc:grpChg chg="mod">
          <ac:chgData name="Timo Mühlhaus" userId="c0cc8a1e-f758-40c5-896a-71172571ce20" providerId="ADAL" clId="{A4B21C45-79C0-4680-A15A-507E63845D75}" dt="2023-08-31T08:56:14.969" v="2308" actId="14100"/>
          <ac:grpSpMkLst>
            <pc:docMk/>
            <pc:sldMk cId="1413434913" sldId="878"/>
            <ac:grpSpMk id="218" creationId="{4FD882AB-6760-553E-4916-AA4ED8EDBE06}"/>
          </ac:grpSpMkLst>
        </pc:grpChg>
        <pc:grpChg chg="mod">
          <ac:chgData name="Timo Mühlhaus" userId="c0cc8a1e-f758-40c5-896a-71172571ce20" providerId="ADAL" clId="{A4B21C45-79C0-4680-A15A-507E63845D75}" dt="2023-08-31T08:56:14.969" v="2308" actId="14100"/>
          <ac:grpSpMkLst>
            <pc:docMk/>
            <pc:sldMk cId="1413434913" sldId="878"/>
            <ac:grpSpMk id="219" creationId="{57E458E6-B2FB-1355-586C-F0CBAA7A8EDD}"/>
          </ac:grpSpMkLst>
        </pc:grpChg>
        <pc:grpChg chg="mod">
          <ac:chgData name="Timo Mühlhaus" userId="c0cc8a1e-f758-40c5-896a-71172571ce20" providerId="ADAL" clId="{A4B21C45-79C0-4680-A15A-507E63845D75}" dt="2023-08-31T08:56:14.969" v="2308" actId="14100"/>
          <ac:grpSpMkLst>
            <pc:docMk/>
            <pc:sldMk cId="1413434913" sldId="878"/>
            <ac:grpSpMk id="220" creationId="{F5D341FE-7ECC-B761-2711-4E5D238AEBBD}"/>
          </ac:grpSpMkLst>
        </pc:grpChg>
        <pc:grpChg chg="mod">
          <ac:chgData name="Timo Mühlhaus" userId="c0cc8a1e-f758-40c5-896a-71172571ce20" providerId="ADAL" clId="{A4B21C45-79C0-4680-A15A-507E63845D75}" dt="2023-08-31T08:56:14.969" v="2308" actId="14100"/>
          <ac:grpSpMkLst>
            <pc:docMk/>
            <pc:sldMk cId="1413434913" sldId="878"/>
            <ac:grpSpMk id="226" creationId="{DA94FE51-5F09-B26E-4519-0FCDF9A9ED8C}"/>
          </ac:grpSpMkLst>
        </pc:grpChg>
        <pc:grpChg chg="mod">
          <ac:chgData name="Timo Mühlhaus" userId="c0cc8a1e-f758-40c5-896a-71172571ce20" providerId="ADAL" clId="{A4B21C45-79C0-4680-A15A-507E63845D75}" dt="2023-08-31T08:56:14.969" v="2308" actId="14100"/>
          <ac:grpSpMkLst>
            <pc:docMk/>
            <pc:sldMk cId="1413434913" sldId="878"/>
            <ac:grpSpMk id="237" creationId="{0ED23F5C-7871-17B1-EB45-879A27ED4B1C}"/>
          </ac:grpSpMkLst>
        </pc:grpChg>
        <pc:grpChg chg="mod">
          <ac:chgData name="Timo Mühlhaus" userId="c0cc8a1e-f758-40c5-896a-71172571ce20" providerId="ADAL" clId="{A4B21C45-79C0-4680-A15A-507E63845D75}" dt="2023-08-31T08:56:14.969" v="2308" actId="14100"/>
          <ac:grpSpMkLst>
            <pc:docMk/>
            <pc:sldMk cId="1413434913" sldId="878"/>
            <ac:grpSpMk id="238" creationId="{E454975C-C4A3-051C-E0F9-975AA0C844FE}"/>
          </ac:grpSpMkLst>
        </pc:grpChg>
        <pc:grpChg chg="mod">
          <ac:chgData name="Timo Mühlhaus" userId="c0cc8a1e-f758-40c5-896a-71172571ce20" providerId="ADAL" clId="{A4B21C45-79C0-4680-A15A-507E63845D75}" dt="2023-08-31T08:56:14.969" v="2308" actId="14100"/>
          <ac:grpSpMkLst>
            <pc:docMk/>
            <pc:sldMk cId="1413434913" sldId="878"/>
            <ac:grpSpMk id="239" creationId="{5270E6D8-6798-9BA5-9CF7-39106430189D}"/>
          </ac:grpSpMkLst>
        </pc:grpChg>
        <pc:grpChg chg="mod">
          <ac:chgData name="Timo Mühlhaus" userId="c0cc8a1e-f758-40c5-896a-71172571ce20" providerId="ADAL" clId="{A4B21C45-79C0-4680-A15A-507E63845D75}" dt="2023-08-31T08:56:14.969" v="2308" actId="14100"/>
          <ac:grpSpMkLst>
            <pc:docMk/>
            <pc:sldMk cId="1413434913" sldId="878"/>
            <ac:grpSpMk id="241" creationId="{466F46D8-5623-F0B7-CE86-62D9FC06969F}"/>
          </ac:grpSpMkLst>
        </pc:grpChg>
        <pc:grpChg chg="mod">
          <ac:chgData name="Timo Mühlhaus" userId="c0cc8a1e-f758-40c5-896a-71172571ce20" providerId="ADAL" clId="{A4B21C45-79C0-4680-A15A-507E63845D75}" dt="2023-08-31T08:56:14.969" v="2308" actId="14100"/>
          <ac:grpSpMkLst>
            <pc:docMk/>
            <pc:sldMk cId="1413434913" sldId="878"/>
            <ac:grpSpMk id="247" creationId="{EAFB0689-AFA3-498C-9970-2D150DAE8D8A}"/>
          </ac:grpSpMkLst>
        </pc:grpChg>
        <pc:grpChg chg="mod">
          <ac:chgData name="Timo Mühlhaus" userId="c0cc8a1e-f758-40c5-896a-71172571ce20" providerId="ADAL" clId="{A4B21C45-79C0-4680-A15A-507E63845D75}" dt="2023-08-31T08:56:14.969" v="2308" actId="14100"/>
          <ac:grpSpMkLst>
            <pc:docMk/>
            <pc:sldMk cId="1413434913" sldId="878"/>
            <ac:grpSpMk id="252" creationId="{4519172E-545C-6CA7-A9B7-1902B73B4F16}"/>
          </ac:grpSpMkLst>
        </pc:grpChg>
        <pc:grpChg chg="mod">
          <ac:chgData name="Timo Mühlhaus" userId="c0cc8a1e-f758-40c5-896a-71172571ce20" providerId="ADAL" clId="{A4B21C45-79C0-4680-A15A-507E63845D75}" dt="2023-08-31T08:56:14.969" v="2308" actId="14100"/>
          <ac:grpSpMkLst>
            <pc:docMk/>
            <pc:sldMk cId="1413434913" sldId="878"/>
            <ac:grpSpMk id="258" creationId="{D1623FAC-B9DA-5285-71F2-0A8CED048342}"/>
          </ac:grpSpMkLst>
        </pc:grpChg>
        <pc:grpChg chg="mod">
          <ac:chgData name="Timo Mühlhaus" userId="c0cc8a1e-f758-40c5-896a-71172571ce20" providerId="ADAL" clId="{A4B21C45-79C0-4680-A15A-507E63845D75}" dt="2023-08-31T08:56:14.969" v="2308" actId="14100"/>
          <ac:grpSpMkLst>
            <pc:docMk/>
            <pc:sldMk cId="1413434913" sldId="878"/>
            <ac:grpSpMk id="263" creationId="{27C7E5F3-ACA9-B60B-C349-E3C683ACC753}"/>
          </ac:grpSpMkLst>
        </pc:grpChg>
        <pc:grpChg chg="mod">
          <ac:chgData name="Timo Mühlhaus" userId="c0cc8a1e-f758-40c5-896a-71172571ce20" providerId="ADAL" clId="{A4B21C45-79C0-4680-A15A-507E63845D75}" dt="2023-08-31T08:56:14.969" v="2308" actId="14100"/>
          <ac:grpSpMkLst>
            <pc:docMk/>
            <pc:sldMk cId="1413434913" sldId="878"/>
            <ac:grpSpMk id="269" creationId="{5DC1DD89-0F2E-FEE9-8EA4-5AF985FAEDA6}"/>
          </ac:grpSpMkLst>
        </pc:grpChg>
        <pc:grpChg chg="mod topLvl">
          <ac:chgData name="Timo Mühlhaus" userId="c0cc8a1e-f758-40c5-896a-71172571ce20" providerId="ADAL" clId="{A4B21C45-79C0-4680-A15A-507E63845D75}" dt="2023-08-31T08:56:14.969" v="2308" actId="14100"/>
          <ac:grpSpMkLst>
            <pc:docMk/>
            <pc:sldMk cId="1413434913" sldId="878"/>
            <ac:grpSpMk id="286" creationId="{40189BBB-FEEF-88AD-B3DE-11C94461E5B9}"/>
          </ac:grpSpMkLst>
        </pc:grpChg>
        <pc:grpChg chg="mod topLvl">
          <ac:chgData name="Timo Mühlhaus" userId="c0cc8a1e-f758-40c5-896a-71172571ce20" providerId="ADAL" clId="{A4B21C45-79C0-4680-A15A-507E63845D75}" dt="2023-08-31T08:56:14.969" v="2308" actId="14100"/>
          <ac:grpSpMkLst>
            <pc:docMk/>
            <pc:sldMk cId="1413434913" sldId="878"/>
            <ac:grpSpMk id="290" creationId="{1F493B7C-A5D8-A19E-1BF9-71C2C33F6D53}"/>
          </ac:grpSpMkLst>
        </pc:grpChg>
        <pc:grpChg chg="mod topLvl">
          <ac:chgData name="Timo Mühlhaus" userId="c0cc8a1e-f758-40c5-896a-71172571ce20" providerId="ADAL" clId="{A4B21C45-79C0-4680-A15A-507E63845D75}" dt="2023-08-31T08:56:14.969" v="2308" actId="14100"/>
          <ac:grpSpMkLst>
            <pc:docMk/>
            <pc:sldMk cId="1413434913" sldId="878"/>
            <ac:grpSpMk id="293" creationId="{970B17A7-41D8-DD1D-6644-5C4639BE5C27}"/>
          </ac:grpSpMkLst>
        </pc:grpChg>
        <pc:grpChg chg="mod topLvl">
          <ac:chgData name="Timo Mühlhaus" userId="c0cc8a1e-f758-40c5-896a-71172571ce20" providerId="ADAL" clId="{A4B21C45-79C0-4680-A15A-507E63845D75}" dt="2023-08-31T08:56:14.969" v="2308" actId="14100"/>
          <ac:grpSpMkLst>
            <pc:docMk/>
            <pc:sldMk cId="1413434913" sldId="878"/>
            <ac:grpSpMk id="294" creationId="{0E135CDD-6DC7-8FF9-ADED-A03DF9C63532}"/>
          </ac:grpSpMkLst>
        </pc:grpChg>
        <pc:grpChg chg="del mod topLvl">
          <ac:chgData name="Timo Mühlhaus" userId="c0cc8a1e-f758-40c5-896a-71172571ce20" providerId="ADAL" clId="{A4B21C45-79C0-4680-A15A-507E63845D75}" dt="2023-08-31T08:19:06.213" v="1980" actId="165"/>
          <ac:grpSpMkLst>
            <pc:docMk/>
            <pc:sldMk cId="1413434913" sldId="878"/>
            <ac:grpSpMk id="295" creationId="{BFE3078D-3F8E-E1E0-3A7B-6D4DBC611356}"/>
          </ac:grpSpMkLst>
        </pc:grpChg>
        <pc:grpChg chg="mod topLvl">
          <ac:chgData name="Timo Mühlhaus" userId="c0cc8a1e-f758-40c5-896a-71172571ce20" providerId="ADAL" clId="{A4B21C45-79C0-4680-A15A-507E63845D75}" dt="2023-08-31T08:56:14.969" v="2308" actId="14100"/>
          <ac:grpSpMkLst>
            <pc:docMk/>
            <pc:sldMk cId="1413434913" sldId="878"/>
            <ac:grpSpMk id="296" creationId="{F61B0FEF-CF81-4496-D1A3-EB80C89524AB}"/>
          </ac:grpSpMkLst>
        </pc:grpChg>
        <pc:grpChg chg="mod topLvl">
          <ac:chgData name="Timo Mühlhaus" userId="c0cc8a1e-f758-40c5-896a-71172571ce20" providerId="ADAL" clId="{A4B21C45-79C0-4680-A15A-507E63845D75}" dt="2023-08-31T08:56:14.969" v="2308" actId="14100"/>
          <ac:grpSpMkLst>
            <pc:docMk/>
            <pc:sldMk cId="1413434913" sldId="878"/>
            <ac:grpSpMk id="305" creationId="{E7B00F54-E81B-1346-4C5B-DCF1DC004AFF}"/>
          </ac:grpSpMkLst>
        </pc:grpChg>
        <pc:grpChg chg="mod topLvl">
          <ac:chgData name="Timo Mühlhaus" userId="c0cc8a1e-f758-40c5-896a-71172571ce20" providerId="ADAL" clId="{A4B21C45-79C0-4680-A15A-507E63845D75}" dt="2023-08-31T08:56:14.969" v="2308" actId="14100"/>
          <ac:grpSpMkLst>
            <pc:docMk/>
            <pc:sldMk cId="1413434913" sldId="878"/>
            <ac:grpSpMk id="306" creationId="{055CBC03-F8BA-3753-CD43-B5BF42F54DF8}"/>
          </ac:grpSpMkLst>
        </pc:grpChg>
        <pc:grpChg chg="mod topLvl">
          <ac:chgData name="Timo Mühlhaus" userId="c0cc8a1e-f758-40c5-896a-71172571ce20" providerId="ADAL" clId="{A4B21C45-79C0-4680-A15A-507E63845D75}" dt="2023-08-31T08:56:14.969" v="2308" actId="14100"/>
          <ac:grpSpMkLst>
            <pc:docMk/>
            <pc:sldMk cId="1413434913" sldId="878"/>
            <ac:grpSpMk id="307" creationId="{345BDAFF-6DB7-DB30-F8E3-260CAB8F18E2}"/>
          </ac:grpSpMkLst>
        </pc:grpChg>
        <pc:grpChg chg="mod topLvl">
          <ac:chgData name="Timo Mühlhaus" userId="c0cc8a1e-f758-40c5-896a-71172571ce20" providerId="ADAL" clId="{A4B21C45-79C0-4680-A15A-507E63845D75}" dt="2023-08-31T08:56:14.969" v="2308" actId="14100"/>
          <ac:grpSpMkLst>
            <pc:docMk/>
            <pc:sldMk cId="1413434913" sldId="878"/>
            <ac:grpSpMk id="310" creationId="{0DADCE9B-A07D-55BC-D851-F89AE3F293BB}"/>
          </ac:grpSpMkLst>
        </pc:grpChg>
        <pc:grpChg chg="del mod topLvl">
          <ac:chgData name="Timo Mühlhaus" userId="c0cc8a1e-f758-40c5-896a-71172571ce20" providerId="ADAL" clId="{A4B21C45-79C0-4680-A15A-507E63845D75}" dt="2023-08-31T08:18:26.717" v="1972" actId="165"/>
          <ac:grpSpMkLst>
            <pc:docMk/>
            <pc:sldMk cId="1413434913" sldId="878"/>
            <ac:grpSpMk id="313" creationId="{00A4CB17-C017-33C2-6E7E-ECBE0F27ACBE}"/>
          </ac:grpSpMkLst>
        </pc:grpChg>
        <pc:grpChg chg="mod topLvl">
          <ac:chgData name="Timo Mühlhaus" userId="c0cc8a1e-f758-40c5-896a-71172571ce20" providerId="ADAL" clId="{A4B21C45-79C0-4680-A15A-507E63845D75}" dt="2023-08-31T08:56:14.969" v="2308" actId="14100"/>
          <ac:grpSpMkLst>
            <pc:docMk/>
            <pc:sldMk cId="1413434913" sldId="878"/>
            <ac:grpSpMk id="314" creationId="{DF6EC7A4-0334-E7E5-4E50-DA8B45E1A604}"/>
          </ac:grpSpMkLst>
        </pc:grpChg>
        <pc:grpChg chg="mod topLvl">
          <ac:chgData name="Timo Mühlhaus" userId="c0cc8a1e-f758-40c5-896a-71172571ce20" providerId="ADAL" clId="{A4B21C45-79C0-4680-A15A-507E63845D75}" dt="2023-08-31T08:56:14.969" v="2308" actId="14100"/>
          <ac:grpSpMkLst>
            <pc:docMk/>
            <pc:sldMk cId="1413434913" sldId="878"/>
            <ac:grpSpMk id="320" creationId="{D70C4A85-4285-0518-E5A4-4FE64779DEED}"/>
          </ac:grpSpMkLst>
        </pc:grpChg>
        <pc:grpChg chg="mod topLvl">
          <ac:chgData name="Timo Mühlhaus" userId="c0cc8a1e-f758-40c5-896a-71172571ce20" providerId="ADAL" clId="{A4B21C45-79C0-4680-A15A-507E63845D75}" dt="2023-08-31T08:56:14.969" v="2308" actId="14100"/>
          <ac:grpSpMkLst>
            <pc:docMk/>
            <pc:sldMk cId="1413434913" sldId="878"/>
            <ac:grpSpMk id="324" creationId="{9E8AD86B-82B0-12E1-026C-0BBBA68ED848}"/>
          </ac:grpSpMkLst>
        </pc:grpChg>
        <pc:grpChg chg="mod topLvl">
          <ac:chgData name="Timo Mühlhaus" userId="c0cc8a1e-f758-40c5-896a-71172571ce20" providerId="ADAL" clId="{A4B21C45-79C0-4680-A15A-507E63845D75}" dt="2023-08-31T08:56:14.969" v="2308" actId="14100"/>
          <ac:grpSpMkLst>
            <pc:docMk/>
            <pc:sldMk cId="1413434913" sldId="878"/>
            <ac:grpSpMk id="325" creationId="{C3E48FEC-0375-7B9C-2B57-8ACB6DCA5C9B}"/>
          </ac:grpSpMkLst>
        </pc:grpChg>
        <pc:grpChg chg="mod topLvl">
          <ac:chgData name="Timo Mühlhaus" userId="c0cc8a1e-f758-40c5-896a-71172571ce20" providerId="ADAL" clId="{A4B21C45-79C0-4680-A15A-507E63845D75}" dt="2023-08-31T08:56:14.969" v="2308" actId="14100"/>
          <ac:grpSpMkLst>
            <pc:docMk/>
            <pc:sldMk cId="1413434913" sldId="878"/>
            <ac:grpSpMk id="370" creationId="{07860D11-A09D-2F1D-08E4-7B4E74192C44}"/>
          </ac:grpSpMkLst>
        </pc:grpChg>
        <pc:grpChg chg="mod topLvl">
          <ac:chgData name="Timo Mühlhaus" userId="c0cc8a1e-f758-40c5-896a-71172571ce20" providerId="ADAL" clId="{A4B21C45-79C0-4680-A15A-507E63845D75}" dt="2023-08-31T08:56:14.969" v="2308" actId="14100"/>
          <ac:grpSpMkLst>
            <pc:docMk/>
            <pc:sldMk cId="1413434913" sldId="878"/>
            <ac:grpSpMk id="371" creationId="{4DEFC648-573C-30B4-053B-C00948698CB6}"/>
          </ac:grpSpMkLst>
        </pc:grpChg>
        <pc:grpChg chg="mod">
          <ac:chgData name="Timo Mühlhaus" userId="c0cc8a1e-f758-40c5-896a-71172571ce20" providerId="ADAL" clId="{A4B21C45-79C0-4680-A15A-507E63845D75}" dt="2023-08-31T08:56:14.969" v="2308" actId="14100"/>
          <ac:grpSpMkLst>
            <pc:docMk/>
            <pc:sldMk cId="1413434913" sldId="878"/>
            <ac:grpSpMk id="415" creationId="{64F114A9-08B0-C86E-424D-8216F6C10B37}"/>
          </ac:grpSpMkLst>
        </pc:grpChg>
        <pc:grpChg chg="mod">
          <ac:chgData name="Timo Mühlhaus" userId="c0cc8a1e-f758-40c5-896a-71172571ce20" providerId="ADAL" clId="{A4B21C45-79C0-4680-A15A-507E63845D75}" dt="2023-08-31T08:56:14.969" v="2308" actId="14100"/>
          <ac:grpSpMkLst>
            <pc:docMk/>
            <pc:sldMk cId="1413434913" sldId="878"/>
            <ac:grpSpMk id="416" creationId="{A1B81BD2-1CB9-CA63-7DB1-896F480FC654}"/>
          </ac:grpSpMkLst>
        </pc:grpChg>
        <pc:grpChg chg="mod">
          <ac:chgData name="Timo Mühlhaus" userId="c0cc8a1e-f758-40c5-896a-71172571ce20" providerId="ADAL" clId="{A4B21C45-79C0-4680-A15A-507E63845D75}" dt="2023-08-31T08:56:14.969" v="2308" actId="14100"/>
          <ac:grpSpMkLst>
            <pc:docMk/>
            <pc:sldMk cId="1413434913" sldId="878"/>
            <ac:grpSpMk id="417" creationId="{B6288697-E8CC-46E6-CD76-6B674162A1C6}"/>
          </ac:grpSpMkLst>
        </pc:grpChg>
        <pc:grpChg chg="mod">
          <ac:chgData name="Timo Mühlhaus" userId="c0cc8a1e-f758-40c5-896a-71172571ce20" providerId="ADAL" clId="{A4B21C45-79C0-4680-A15A-507E63845D75}" dt="2023-08-31T08:56:14.969" v="2308" actId="14100"/>
          <ac:grpSpMkLst>
            <pc:docMk/>
            <pc:sldMk cId="1413434913" sldId="878"/>
            <ac:grpSpMk id="418" creationId="{0A09EFF0-4F40-F9D0-15FD-0628749FF6C3}"/>
          </ac:grpSpMkLst>
        </pc:grpChg>
        <pc:grpChg chg="add mod">
          <ac:chgData name="Timo Mühlhaus" userId="c0cc8a1e-f758-40c5-896a-71172571ce20" providerId="ADAL" clId="{A4B21C45-79C0-4680-A15A-507E63845D75}" dt="2023-08-31T08:56:14.969" v="2308" actId="14100"/>
          <ac:grpSpMkLst>
            <pc:docMk/>
            <pc:sldMk cId="1413434913" sldId="878"/>
            <ac:grpSpMk id="459" creationId="{851B9584-9834-70DC-911A-462C1DC98EED}"/>
          </ac:grpSpMkLst>
        </pc:grpChg>
        <pc:picChg chg="del mod">
          <ac:chgData name="Timo Mühlhaus" userId="c0cc8a1e-f758-40c5-896a-71172571ce20" providerId="ADAL" clId="{A4B21C45-79C0-4680-A15A-507E63845D75}" dt="2023-08-30T20:24:21.184" v="94" actId="478"/>
          <ac:picMkLst>
            <pc:docMk/>
            <pc:sldMk cId="1413434913" sldId="878"/>
            <ac:picMk id="3" creationId="{8A89B18C-2468-4C81-A79B-8905038D283C}"/>
          </ac:picMkLst>
        </pc:picChg>
        <pc:picChg chg="mod topLvl">
          <ac:chgData name="Timo Mühlhaus" userId="c0cc8a1e-f758-40c5-896a-71172571ce20" providerId="ADAL" clId="{A4B21C45-79C0-4680-A15A-507E63845D75}" dt="2023-08-31T08:56:14.969" v="2308" actId="14100"/>
          <ac:picMkLst>
            <pc:docMk/>
            <pc:sldMk cId="1413434913" sldId="878"/>
            <ac:picMk id="6" creationId="{6F8FDCAA-6DFF-77DA-33AD-58AD0CFDB8FD}"/>
          </ac:picMkLst>
        </pc:picChg>
        <pc:picChg chg="mod topLvl">
          <ac:chgData name="Timo Mühlhaus" userId="c0cc8a1e-f758-40c5-896a-71172571ce20" providerId="ADAL" clId="{A4B21C45-79C0-4680-A15A-507E63845D75}" dt="2023-08-31T08:56:14.969" v="2308" actId="14100"/>
          <ac:picMkLst>
            <pc:docMk/>
            <pc:sldMk cId="1413434913" sldId="878"/>
            <ac:picMk id="8" creationId="{DECD4CD4-3678-65D0-F00A-68F1CA3D7F50}"/>
          </ac:picMkLst>
        </pc:picChg>
        <pc:picChg chg="mod topLvl">
          <ac:chgData name="Timo Mühlhaus" userId="c0cc8a1e-f758-40c5-896a-71172571ce20" providerId="ADAL" clId="{A4B21C45-79C0-4680-A15A-507E63845D75}" dt="2023-08-31T08:56:14.969" v="2308" actId="14100"/>
          <ac:picMkLst>
            <pc:docMk/>
            <pc:sldMk cId="1413434913" sldId="878"/>
            <ac:picMk id="14" creationId="{964797A6-8A0E-7782-8E19-366EA1DE5195}"/>
          </ac:picMkLst>
        </pc:picChg>
        <pc:picChg chg="mod topLvl">
          <ac:chgData name="Timo Mühlhaus" userId="c0cc8a1e-f758-40c5-896a-71172571ce20" providerId="ADAL" clId="{A4B21C45-79C0-4680-A15A-507E63845D75}" dt="2023-08-31T08:56:14.969" v="2308" actId="14100"/>
          <ac:picMkLst>
            <pc:docMk/>
            <pc:sldMk cId="1413434913" sldId="878"/>
            <ac:picMk id="21" creationId="{7199B70E-6065-CCD7-4098-2811DE22E583}"/>
          </ac:picMkLst>
        </pc:picChg>
        <pc:picChg chg="mod topLvl">
          <ac:chgData name="Timo Mühlhaus" userId="c0cc8a1e-f758-40c5-896a-71172571ce20" providerId="ADAL" clId="{A4B21C45-79C0-4680-A15A-507E63845D75}" dt="2023-08-31T08:56:14.969" v="2308" actId="14100"/>
          <ac:picMkLst>
            <pc:docMk/>
            <pc:sldMk cId="1413434913" sldId="878"/>
            <ac:picMk id="25" creationId="{7850A7DE-65D7-0F9B-D5FC-531DAC4C8A01}"/>
          </ac:picMkLst>
        </pc:picChg>
        <pc:picChg chg="mod">
          <ac:chgData name="Timo Mühlhaus" userId="c0cc8a1e-f758-40c5-896a-71172571ce20" providerId="ADAL" clId="{A4B21C45-79C0-4680-A15A-507E63845D75}" dt="2023-08-31T08:56:14.969" v="2308" actId="14100"/>
          <ac:picMkLst>
            <pc:docMk/>
            <pc:sldMk cId="1413434913" sldId="878"/>
            <ac:picMk id="216" creationId="{64315FBE-F2D6-D5F6-7DBC-3A131D3429F5}"/>
          </ac:picMkLst>
        </pc:picChg>
        <pc:picChg chg="mod topLvl">
          <ac:chgData name="Timo Mühlhaus" userId="c0cc8a1e-f758-40c5-896a-71172571ce20" providerId="ADAL" clId="{A4B21C45-79C0-4680-A15A-507E63845D75}" dt="2023-08-31T08:56:14.969" v="2308" actId="14100"/>
          <ac:picMkLst>
            <pc:docMk/>
            <pc:sldMk cId="1413434913" sldId="878"/>
            <ac:picMk id="285" creationId="{AACBA33A-BCE0-1AEB-B354-139144B6DFB0}"/>
          </ac:picMkLst>
        </pc:picChg>
        <pc:picChg chg="mod topLvl">
          <ac:chgData name="Timo Mühlhaus" userId="c0cc8a1e-f758-40c5-896a-71172571ce20" providerId="ADAL" clId="{A4B21C45-79C0-4680-A15A-507E63845D75}" dt="2023-08-31T08:56:14.969" v="2308" actId="14100"/>
          <ac:picMkLst>
            <pc:docMk/>
            <pc:sldMk cId="1413434913" sldId="878"/>
            <ac:picMk id="289" creationId="{3837EF7D-269C-4257-425E-26B83DE2F71D}"/>
          </ac:picMkLst>
        </pc:picChg>
        <pc:picChg chg="mod topLvl">
          <ac:chgData name="Timo Mühlhaus" userId="c0cc8a1e-f758-40c5-896a-71172571ce20" providerId="ADAL" clId="{A4B21C45-79C0-4680-A15A-507E63845D75}" dt="2023-08-31T08:56:14.969" v="2308" actId="14100"/>
          <ac:picMkLst>
            <pc:docMk/>
            <pc:sldMk cId="1413434913" sldId="878"/>
            <ac:picMk id="298" creationId="{767E469B-8E77-8F80-E135-984C093D7204}"/>
          </ac:picMkLst>
        </pc:picChg>
        <pc:picChg chg="mod topLvl">
          <ac:chgData name="Timo Mühlhaus" userId="c0cc8a1e-f758-40c5-896a-71172571ce20" providerId="ADAL" clId="{A4B21C45-79C0-4680-A15A-507E63845D75}" dt="2023-08-31T08:56:14.969" v="2308" actId="14100"/>
          <ac:picMkLst>
            <pc:docMk/>
            <pc:sldMk cId="1413434913" sldId="878"/>
            <ac:picMk id="318" creationId="{8A261C2C-9923-4DFD-C608-404F93E7305D}"/>
          </ac:picMkLst>
        </pc:picChg>
        <pc:picChg chg="mod topLvl">
          <ac:chgData name="Timo Mühlhaus" userId="c0cc8a1e-f758-40c5-896a-71172571ce20" providerId="ADAL" clId="{A4B21C45-79C0-4680-A15A-507E63845D75}" dt="2023-08-31T08:56:14.969" v="2308" actId="14100"/>
          <ac:picMkLst>
            <pc:docMk/>
            <pc:sldMk cId="1413434913" sldId="878"/>
            <ac:picMk id="319" creationId="{B6258992-D64F-12A3-19B6-ADE42A50D8F7}"/>
          </ac:picMkLst>
        </pc:picChg>
        <pc:picChg chg="mod topLvl">
          <ac:chgData name="Timo Mühlhaus" userId="c0cc8a1e-f758-40c5-896a-71172571ce20" providerId="ADAL" clId="{A4B21C45-79C0-4680-A15A-507E63845D75}" dt="2023-08-31T08:56:14.969" v="2308" actId="14100"/>
          <ac:picMkLst>
            <pc:docMk/>
            <pc:sldMk cId="1413434913" sldId="878"/>
            <ac:picMk id="322" creationId="{244D5DFF-978B-355D-4BD0-46DFD0E7C36E}"/>
          </ac:picMkLst>
        </pc:picChg>
        <pc:picChg chg="mod topLvl">
          <ac:chgData name="Timo Mühlhaus" userId="c0cc8a1e-f758-40c5-896a-71172571ce20" providerId="ADAL" clId="{A4B21C45-79C0-4680-A15A-507E63845D75}" dt="2023-08-31T08:56:14.969" v="2308" actId="14100"/>
          <ac:picMkLst>
            <pc:docMk/>
            <pc:sldMk cId="1413434913" sldId="878"/>
            <ac:picMk id="323" creationId="{44387E95-4B5C-B44C-C5D3-BDF4863FFDCB}"/>
          </ac:picMkLst>
        </pc:picChg>
        <pc:picChg chg="mod topLvl">
          <ac:chgData name="Timo Mühlhaus" userId="c0cc8a1e-f758-40c5-896a-71172571ce20" providerId="ADAL" clId="{A4B21C45-79C0-4680-A15A-507E63845D75}" dt="2023-08-31T08:56:14.969" v="2308" actId="14100"/>
          <ac:picMkLst>
            <pc:docMk/>
            <pc:sldMk cId="1413434913" sldId="878"/>
            <ac:picMk id="359" creationId="{7D19B695-EBD8-C146-1787-FB7744230535}"/>
          </ac:picMkLst>
        </pc:picChg>
        <pc:picChg chg="mod topLvl">
          <ac:chgData name="Timo Mühlhaus" userId="c0cc8a1e-f758-40c5-896a-71172571ce20" providerId="ADAL" clId="{A4B21C45-79C0-4680-A15A-507E63845D75}" dt="2023-08-31T08:56:14.969" v="2308" actId="14100"/>
          <ac:picMkLst>
            <pc:docMk/>
            <pc:sldMk cId="1413434913" sldId="878"/>
            <ac:picMk id="360" creationId="{A56F97B3-9FED-FABC-4C7B-92B0D2422648}"/>
          </ac:picMkLst>
        </pc:picChg>
        <pc:picChg chg="mod topLvl">
          <ac:chgData name="Timo Mühlhaus" userId="c0cc8a1e-f758-40c5-896a-71172571ce20" providerId="ADAL" clId="{A4B21C45-79C0-4680-A15A-507E63845D75}" dt="2023-08-31T08:56:14.969" v="2308" actId="14100"/>
          <ac:picMkLst>
            <pc:docMk/>
            <pc:sldMk cId="1413434913" sldId="878"/>
            <ac:picMk id="368" creationId="{01BE28B5-B9C2-ADB1-79C5-CA556674276E}"/>
          </ac:picMkLst>
        </pc:picChg>
        <pc:picChg chg="mod topLvl">
          <ac:chgData name="Timo Mühlhaus" userId="c0cc8a1e-f758-40c5-896a-71172571ce20" providerId="ADAL" clId="{A4B21C45-79C0-4680-A15A-507E63845D75}" dt="2023-08-31T08:56:14.969" v="2308" actId="14100"/>
          <ac:picMkLst>
            <pc:docMk/>
            <pc:sldMk cId="1413434913" sldId="878"/>
            <ac:picMk id="369" creationId="{07372AB1-DDD2-6F91-0205-DECC85E2D8FB}"/>
          </ac:picMkLst>
        </pc:picChg>
        <pc:picChg chg="mod">
          <ac:chgData name="Timo Mühlhaus" userId="c0cc8a1e-f758-40c5-896a-71172571ce20" providerId="ADAL" clId="{A4B21C45-79C0-4680-A15A-507E63845D75}" dt="2023-08-31T08:56:14.969" v="2308" actId="14100"/>
          <ac:picMkLst>
            <pc:docMk/>
            <pc:sldMk cId="1413434913" sldId="878"/>
            <ac:picMk id="414" creationId="{7ECD3B2F-5108-8A93-7405-7A17AC4693B9}"/>
          </ac:picMkLst>
        </pc:picChg>
        <pc:cxnChg chg="mod topLvl">
          <ac:chgData name="Timo Mühlhaus" userId="c0cc8a1e-f758-40c5-896a-71172571ce20" providerId="ADAL" clId="{A4B21C45-79C0-4680-A15A-507E63845D75}" dt="2023-08-31T08:56:14.969" v="2308" actId="14100"/>
          <ac:cxnSpMkLst>
            <pc:docMk/>
            <pc:sldMk cId="1413434913" sldId="878"/>
            <ac:cxnSpMk id="12" creationId="{74700233-E774-8870-A04A-39FBF4B2DA78}"/>
          </ac:cxnSpMkLst>
        </pc:cxnChg>
        <pc:cxnChg chg="mod topLvl">
          <ac:chgData name="Timo Mühlhaus" userId="c0cc8a1e-f758-40c5-896a-71172571ce20" providerId="ADAL" clId="{A4B21C45-79C0-4680-A15A-507E63845D75}" dt="2023-08-31T08:56:14.969" v="2308" actId="14100"/>
          <ac:cxnSpMkLst>
            <pc:docMk/>
            <pc:sldMk cId="1413434913" sldId="878"/>
            <ac:cxnSpMk id="13" creationId="{56793742-3DDE-996B-106D-2C33013C45D8}"/>
          </ac:cxnSpMkLst>
        </pc:cxnChg>
        <pc:cxnChg chg="mod topLvl">
          <ac:chgData name="Timo Mühlhaus" userId="c0cc8a1e-f758-40c5-896a-71172571ce20" providerId="ADAL" clId="{A4B21C45-79C0-4680-A15A-507E63845D75}" dt="2023-08-31T08:56:14.969" v="2308" actId="14100"/>
          <ac:cxnSpMkLst>
            <pc:docMk/>
            <pc:sldMk cId="1413434913" sldId="878"/>
            <ac:cxnSpMk id="19" creationId="{4F435340-8108-B556-94DA-630C3DAEAFDB}"/>
          </ac:cxnSpMkLst>
        </pc:cxnChg>
        <pc:cxnChg chg="mod topLvl">
          <ac:chgData name="Timo Mühlhaus" userId="c0cc8a1e-f758-40c5-896a-71172571ce20" providerId="ADAL" clId="{A4B21C45-79C0-4680-A15A-507E63845D75}" dt="2023-08-31T08:56:14.969" v="2308" actId="14100"/>
          <ac:cxnSpMkLst>
            <pc:docMk/>
            <pc:sldMk cId="1413434913" sldId="878"/>
            <ac:cxnSpMk id="20" creationId="{2BF19C0E-0BA9-5C08-8DEB-2598112F6EBA}"/>
          </ac:cxnSpMkLst>
        </pc:cxnChg>
        <pc:cxnChg chg="mod">
          <ac:chgData name="Timo Mühlhaus" userId="c0cc8a1e-f758-40c5-896a-71172571ce20" providerId="ADAL" clId="{A4B21C45-79C0-4680-A15A-507E63845D75}" dt="2023-08-31T08:56:14.969" v="2308" actId="14100"/>
          <ac:cxnSpMkLst>
            <pc:docMk/>
            <pc:sldMk cId="1413434913" sldId="878"/>
            <ac:cxnSpMk id="35" creationId="{FE308256-94C4-E8E8-FCFA-C65467E210CA}"/>
          </ac:cxnSpMkLst>
        </pc:cxnChg>
        <pc:cxnChg chg="mod">
          <ac:chgData name="Timo Mühlhaus" userId="c0cc8a1e-f758-40c5-896a-71172571ce20" providerId="ADAL" clId="{A4B21C45-79C0-4680-A15A-507E63845D75}" dt="2023-08-31T08:56:14.969" v="2308" actId="14100"/>
          <ac:cxnSpMkLst>
            <pc:docMk/>
            <pc:sldMk cId="1413434913" sldId="878"/>
            <ac:cxnSpMk id="38" creationId="{AD80906A-364C-1625-20AC-37F6709C3357}"/>
          </ac:cxnSpMkLst>
        </pc:cxnChg>
        <pc:cxnChg chg="mod">
          <ac:chgData name="Timo Mühlhaus" userId="c0cc8a1e-f758-40c5-896a-71172571ce20" providerId="ADAL" clId="{A4B21C45-79C0-4680-A15A-507E63845D75}" dt="2023-08-31T08:56:14.969" v="2308" actId="14100"/>
          <ac:cxnSpMkLst>
            <pc:docMk/>
            <pc:sldMk cId="1413434913" sldId="878"/>
            <ac:cxnSpMk id="92" creationId="{FADE4BB0-6A80-A767-4948-06158547B62C}"/>
          </ac:cxnSpMkLst>
        </pc:cxnChg>
        <pc:cxnChg chg="mod">
          <ac:chgData name="Timo Mühlhaus" userId="c0cc8a1e-f758-40c5-896a-71172571ce20" providerId="ADAL" clId="{A4B21C45-79C0-4680-A15A-507E63845D75}" dt="2023-08-31T08:56:14.969" v="2308" actId="14100"/>
          <ac:cxnSpMkLst>
            <pc:docMk/>
            <pc:sldMk cId="1413434913" sldId="878"/>
            <ac:cxnSpMk id="108" creationId="{6B4AC7AC-9715-8D04-17A0-2E309EEA6AA8}"/>
          </ac:cxnSpMkLst>
        </pc:cxnChg>
        <pc:cxnChg chg="mod">
          <ac:chgData name="Timo Mühlhaus" userId="c0cc8a1e-f758-40c5-896a-71172571ce20" providerId="ADAL" clId="{A4B21C45-79C0-4680-A15A-507E63845D75}" dt="2023-08-31T08:56:14.969" v="2308" actId="14100"/>
          <ac:cxnSpMkLst>
            <pc:docMk/>
            <pc:sldMk cId="1413434913" sldId="878"/>
            <ac:cxnSpMk id="110" creationId="{10E207FF-F186-2050-A9A0-9954662E2FB8}"/>
          </ac:cxnSpMkLst>
        </pc:cxnChg>
        <pc:cxnChg chg="mod">
          <ac:chgData name="Timo Mühlhaus" userId="c0cc8a1e-f758-40c5-896a-71172571ce20" providerId="ADAL" clId="{A4B21C45-79C0-4680-A15A-507E63845D75}" dt="2023-08-31T08:56:14.969" v="2308" actId="14100"/>
          <ac:cxnSpMkLst>
            <pc:docMk/>
            <pc:sldMk cId="1413434913" sldId="878"/>
            <ac:cxnSpMk id="119" creationId="{CB77F5AC-3E69-18F7-9121-E0F5BA497DED}"/>
          </ac:cxnSpMkLst>
        </pc:cxnChg>
        <pc:cxnChg chg="mod">
          <ac:chgData name="Timo Mühlhaus" userId="c0cc8a1e-f758-40c5-896a-71172571ce20" providerId="ADAL" clId="{A4B21C45-79C0-4680-A15A-507E63845D75}" dt="2023-08-31T08:56:14.969" v="2308" actId="14100"/>
          <ac:cxnSpMkLst>
            <pc:docMk/>
            <pc:sldMk cId="1413434913" sldId="878"/>
            <ac:cxnSpMk id="120" creationId="{CE0FFE56-0F53-55CE-E94F-44DC85B75CC7}"/>
          </ac:cxnSpMkLst>
        </pc:cxnChg>
        <pc:cxnChg chg="mod">
          <ac:chgData name="Timo Mühlhaus" userId="c0cc8a1e-f758-40c5-896a-71172571ce20" providerId="ADAL" clId="{A4B21C45-79C0-4680-A15A-507E63845D75}" dt="2023-08-31T08:56:14.969" v="2308" actId="14100"/>
          <ac:cxnSpMkLst>
            <pc:docMk/>
            <pc:sldMk cId="1413434913" sldId="878"/>
            <ac:cxnSpMk id="130" creationId="{2331AF42-E74B-E97A-97E0-D48F6AC99D8A}"/>
          </ac:cxnSpMkLst>
        </pc:cxnChg>
        <pc:cxnChg chg="mod">
          <ac:chgData name="Timo Mühlhaus" userId="c0cc8a1e-f758-40c5-896a-71172571ce20" providerId="ADAL" clId="{A4B21C45-79C0-4680-A15A-507E63845D75}" dt="2023-08-31T08:56:14.969" v="2308" actId="14100"/>
          <ac:cxnSpMkLst>
            <pc:docMk/>
            <pc:sldMk cId="1413434913" sldId="878"/>
            <ac:cxnSpMk id="131" creationId="{29FA29BE-FF78-66DB-2747-629BE7556CDA}"/>
          </ac:cxnSpMkLst>
        </pc:cxnChg>
        <pc:cxnChg chg="mod">
          <ac:chgData name="Timo Mühlhaus" userId="c0cc8a1e-f758-40c5-896a-71172571ce20" providerId="ADAL" clId="{A4B21C45-79C0-4680-A15A-507E63845D75}" dt="2023-08-31T08:56:14.969" v="2308" actId="14100"/>
          <ac:cxnSpMkLst>
            <pc:docMk/>
            <pc:sldMk cId="1413434913" sldId="878"/>
            <ac:cxnSpMk id="141" creationId="{1BDE3B30-AE79-3AFA-C6F2-2CF533C51B2B}"/>
          </ac:cxnSpMkLst>
        </pc:cxnChg>
        <pc:cxnChg chg="mod">
          <ac:chgData name="Timo Mühlhaus" userId="c0cc8a1e-f758-40c5-896a-71172571ce20" providerId="ADAL" clId="{A4B21C45-79C0-4680-A15A-507E63845D75}" dt="2023-08-31T08:56:14.969" v="2308" actId="14100"/>
          <ac:cxnSpMkLst>
            <pc:docMk/>
            <pc:sldMk cId="1413434913" sldId="878"/>
            <ac:cxnSpMk id="142" creationId="{55A8529D-22F7-62E6-0E00-EC970BDDB136}"/>
          </ac:cxnSpMkLst>
        </pc:cxnChg>
        <pc:cxnChg chg="mod">
          <ac:chgData name="Timo Mühlhaus" userId="c0cc8a1e-f758-40c5-896a-71172571ce20" providerId="ADAL" clId="{A4B21C45-79C0-4680-A15A-507E63845D75}" dt="2023-08-31T08:56:14.969" v="2308" actId="14100"/>
          <ac:cxnSpMkLst>
            <pc:docMk/>
            <pc:sldMk cId="1413434913" sldId="878"/>
            <ac:cxnSpMk id="154" creationId="{8541076B-2071-6EA1-A32D-4672A3A8BB78}"/>
          </ac:cxnSpMkLst>
        </pc:cxnChg>
        <pc:cxnChg chg="mod">
          <ac:chgData name="Timo Mühlhaus" userId="c0cc8a1e-f758-40c5-896a-71172571ce20" providerId="ADAL" clId="{A4B21C45-79C0-4680-A15A-507E63845D75}" dt="2023-08-31T08:56:14.969" v="2308" actId="14100"/>
          <ac:cxnSpMkLst>
            <pc:docMk/>
            <pc:sldMk cId="1413434913" sldId="878"/>
            <ac:cxnSpMk id="155" creationId="{6DF93BE2-562F-246B-7C40-C61AF084AFE3}"/>
          </ac:cxnSpMkLst>
        </pc:cxnChg>
        <pc:cxnChg chg="mod">
          <ac:chgData name="Timo Mühlhaus" userId="c0cc8a1e-f758-40c5-896a-71172571ce20" providerId="ADAL" clId="{A4B21C45-79C0-4680-A15A-507E63845D75}" dt="2023-08-31T08:56:14.969" v="2308" actId="14100"/>
          <ac:cxnSpMkLst>
            <pc:docMk/>
            <pc:sldMk cId="1413434913" sldId="878"/>
            <ac:cxnSpMk id="156" creationId="{EF16EA74-E7F0-5CD1-1529-3E89F8491650}"/>
          </ac:cxnSpMkLst>
        </pc:cxnChg>
        <pc:cxnChg chg="mod">
          <ac:chgData name="Timo Mühlhaus" userId="c0cc8a1e-f758-40c5-896a-71172571ce20" providerId="ADAL" clId="{A4B21C45-79C0-4680-A15A-507E63845D75}" dt="2023-08-31T08:56:14.969" v="2308" actId="14100"/>
          <ac:cxnSpMkLst>
            <pc:docMk/>
            <pc:sldMk cId="1413434913" sldId="878"/>
            <ac:cxnSpMk id="157" creationId="{53F62499-B2CF-695E-46B7-7AD1BD085B37}"/>
          </ac:cxnSpMkLst>
        </pc:cxnChg>
        <pc:cxnChg chg="mod">
          <ac:chgData name="Timo Mühlhaus" userId="c0cc8a1e-f758-40c5-896a-71172571ce20" providerId="ADAL" clId="{A4B21C45-79C0-4680-A15A-507E63845D75}" dt="2023-08-31T08:56:14.969" v="2308" actId="14100"/>
          <ac:cxnSpMkLst>
            <pc:docMk/>
            <pc:sldMk cId="1413434913" sldId="878"/>
            <ac:cxnSpMk id="158" creationId="{26BAE262-F588-B9A7-CBD8-57BB1BEBAC40}"/>
          </ac:cxnSpMkLst>
        </pc:cxnChg>
        <pc:cxnChg chg="mod">
          <ac:chgData name="Timo Mühlhaus" userId="c0cc8a1e-f758-40c5-896a-71172571ce20" providerId="ADAL" clId="{A4B21C45-79C0-4680-A15A-507E63845D75}" dt="2023-08-31T08:56:14.969" v="2308" actId="14100"/>
          <ac:cxnSpMkLst>
            <pc:docMk/>
            <pc:sldMk cId="1413434913" sldId="878"/>
            <ac:cxnSpMk id="159" creationId="{A33F617B-2C93-4713-7CB0-D9F77879AF33}"/>
          </ac:cxnSpMkLst>
        </pc:cxnChg>
        <pc:cxnChg chg="mod">
          <ac:chgData name="Timo Mühlhaus" userId="c0cc8a1e-f758-40c5-896a-71172571ce20" providerId="ADAL" clId="{A4B21C45-79C0-4680-A15A-507E63845D75}" dt="2023-08-31T08:56:14.969" v="2308" actId="14100"/>
          <ac:cxnSpMkLst>
            <pc:docMk/>
            <pc:sldMk cId="1413434913" sldId="878"/>
            <ac:cxnSpMk id="160" creationId="{DB075DB6-A615-E5C5-F73A-F2C33E7AF464}"/>
          </ac:cxnSpMkLst>
        </pc:cxnChg>
        <pc:cxnChg chg="mod">
          <ac:chgData name="Timo Mühlhaus" userId="c0cc8a1e-f758-40c5-896a-71172571ce20" providerId="ADAL" clId="{A4B21C45-79C0-4680-A15A-507E63845D75}" dt="2023-08-31T08:56:14.969" v="2308" actId="14100"/>
          <ac:cxnSpMkLst>
            <pc:docMk/>
            <pc:sldMk cId="1413434913" sldId="878"/>
            <ac:cxnSpMk id="161" creationId="{AD16D130-CCCB-24B8-5FCF-2BA1E6944E18}"/>
          </ac:cxnSpMkLst>
        </pc:cxnChg>
        <pc:cxnChg chg="mod">
          <ac:chgData name="Timo Mühlhaus" userId="c0cc8a1e-f758-40c5-896a-71172571ce20" providerId="ADAL" clId="{A4B21C45-79C0-4680-A15A-507E63845D75}" dt="2023-08-31T08:56:14.969" v="2308" actId="14100"/>
          <ac:cxnSpMkLst>
            <pc:docMk/>
            <pc:sldMk cId="1413434913" sldId="878"/>
            <ac:cxnSpMk id="162" creationId="{BB3925C4-4A10-F9DC-3CC5-1852EAA114C7}"/>
          </ac:cxnSpMkLst>
        </pc:cxnChg>
        <pc:cxnChg chg="mod">
          <ac:chgData name="Timo Mühlhaus" userId="c0cc8a1e-f758-40c5-896a-71172571ce20" providerId="ADAL" clId="{A4B21C45-79C0-4680-A15A-507E63845D75}" dt="2023-08-31T08:56:14.969" v="2308" actId="14100"/>
          <ac:cxnSpMkLst>
            <pc:docMk/>
            <pc:sldMk cId="1413434913" sldId="878"/>
            <ac:cxnSpMk id="163" creationId="{16B85713-AC6D-251E-FC86-98C89223228A}"/>
          </ac:cxnSpMkLst>
        </pc:cxnChg>
        <pc:cxnChg chg="mod">
          <ac:chgData name="Timo Mühlhaus" userId="c0cc8a1e-f758-40c5-896a-71172571ce20" providerId="ADAL" clId="{A4B21C45-79C0-4680-A15A-507E63845D75}" dt="2023-08-31T08:56:14.969" v="2308" actId="14100"/>
          <ac:cxnSpMkLst>
            <pc:docMk/>
            <pc:sldMk cId="1413434913" sldId="878"/>
            <ac:cxnSpMk id="164" creationId="{0686AE9A-4B3F-A378-87D3-21EE87BC5955}"/>
          </ac:cxnSpMkLst>
        </pc:cxnChg>
        <pc:cxnChg chg="mod">
          <ac:chgData name="Timo Mühlhaus" userId="c0cc8a1e-f758-40c5-896a-71172571ce20" providerId="ADAL" clId="{A4B21C45-79C0-4680-A15A-507E63845D75}" dt="2023-08-31T08:56:14.969" v="2308" actId="14100"/>
          <ac:cxnSpMkLst>
            <pc:docMk/>
            <pc:sldMk cId="1413434913" sldId="878"/>
            <ac:cxnSpMk id="165" creationId="{D5907F80-B98C-C499-DBB2-824A634661C7}"/>
          </ac:cxnSpMkLst>
        </pc:cxnChg>
        <pc:cxnChg chg="mod">
          <ac:chgData name="Timo Mühlhaus" userId="c0cc8a1e-f758-40c5-896a-71172571ce20" providerId="ADAL" clId="{A4B21C45-79C0-4680-A15A-507E63845D75}" dt="2023-08-31T08:56:14.969" v="2308" actId="14100"/>
          <ac:cxnSpMkLst>
            <pc:docMk/>
            <pc:sldMk cId="1413434913" sldId="878"/>
            <ac:cxnSpMk id="166" creationId="{36622873-9941-08A9-E206-CD545CCA6C73}"/>
          </ac:cxnSpMkLst>
        </pc:cxnChg>
        <pc:cxnChg chg="mod">
          <ac:chgData name="Timo Mühlhaus" userId="c0cc8a1e-f758-40c5-896a-71172571ce20" providerId="ADAL" clId="{A4B21C45-79C0-4680-A15A-507E63845D75}" dt="2023-08-31T08:56:14.969" v="2308" actId="14100"/>
          <ac:cxnSpMkLst>
            <pc:docMk/>
            <pc:sldMk cId="1413434913" sldId="878"/>
            <ac:cxnSpMk id="167" creationId="{9BEC0898-DAB5-E39E-D1AF-C73750E54291}"/>
          </ac:cxnSpMkLst>
        </pc:cxnChg>
        <pc:cxnChg chg="mod">
          <ac:chgData name="Timo Mühlhaus" userId="c0cc8a1e-f758-40c5-896a-71172571ce20" providerId="ADAL" clId="{A4B21C45-79C0-4680-A15A-507E63845D75}" dt="2023-08-31T08:56:14.969" v="2308" actId="14100"/>
          <ac:cxnSpMkLst>
            <pc:docMk/>
            <pc:sldMk cId="1413434913" sldId="878"/>
            <ac:cxnSpMk id="168" creationId="{EA2CF24E-8F7A-4217-6A7B-8463CE718B42}"/>
          </ac:cxnSpMkLst>
        </pc:cxnChg>
        <pc:cxnChg chg="mod">
          <ac:chgData name="Timo Mühlhaus" userId="c0cc8a1e-f758-40c5-896a-71172571ce20" providerId="ADAL" clId="{A4B21C45-79C0-4680-A15A-507E63845D75}" dt="2023-08-31T08:56:14.969" v="2308" actId="14100"/>
          <ac:cxnSpMkLst>
            <pc:docMk/>
            <pc:sldMk cId="1413434913" sldId="878"/>
            <ac:cxnSpMk id="169" creationId="{A09DFE9F-1668-14D8-89D3-E3FC01B16531}"/>
          </ac:cxnSpMkLst>
        </pc:cxnChg>
        <pc:cxnChg chg="mod">
          <ac:chgData name="Timo Mühlhaus" userId="c0cc8a1e-f758-40c5-896a-71172571ce20" providerId="ADAL" clId="{A4B21C45-79C0-4680-A15A-507E63845D75}" dt="2023-08-31T08:56:14.969" v="2308" actId="14100"/>
          <ac:cxnSpMkLst>
            <pc:docMk/>
            <pc:sldMk cId="1413434913" sldId="878"/>
            <ac:cxnSpMk id="170" creationId="{01245EBD-6F4B-1787-5CC5-F71BBE7BF22E}"/>
          </ac:cxnSpMkLst>
        </pc:cxnChg>
        <pc:cxnChg chg="mod">
          <ac:chgData name="Timo Mühlhaus" userId="c0cc8a1e-f758-40c5-896a-71172571ce20" providerId="ADAL" clId="{A4B21C45-79C0-4680-A15A-507E63845D75}" dt="2023-08-31T08:56:14.969" v="2308" actId="14100"/>
          <ac:cxnSpMkLst>
            <pc:docMk/>
            <pc:sldMk cId="1413434913" sldId="878"/>
            <ac:cxnSpMk id="171" creationId="{436EA045-487A-C296-8201-F9ECE584AF21}"/>
          </ac:cxnSpMkLst>
        </pc:cxnChg>
        <pc:cxnChg chg="mod">
          <ac:chgData name="Timo Mühlhaus" userId="c0cc8a1e-f758-40c5-896a-71172571ce20" providerId="ADAL" clId="{A4B21C45-79C0-4680-A15A-507E63845D75}" dt="2023-08-31T08:56:14.969" v="2308" actId="14100"/>
          <ac:cxnSpMkLst>
            <pc:docMk/>
            <pc:sldMk cId="1413434913" sldId="878"/>
            <ac:cxnSpMk id="172" creationId="{C5731A3D-7F9B-95FF-D3BB-964467ED6087}"/>
          </ac:cxnSpMkLst>
        </pc:cxnChg>
        <pc:cxnChg chg="mod">
          <ac:chgData name="Timo Mühlhaus" userId="c0cc8a1e-f758-40c5-896a-71172571ce20" providerId="ADAL" clId="{A4B21C45-79C0-4680-A15A-507E63845D75}" dt="2023-08-31T08:56:14.969" v="2308" actId="14100"/>
          <ac:cxnSpMkLst>
            <pc:docMk/>
            <pc:sldMk cId="1413434913" sldId="878"/>
            <ac:cxnSpMk id="173" creationId="{63F472F9-3E75-6E78-2E64-FBB4DE6F3BBF}"/>
          </ac:cxnSpMkLst>
        </pc:cxnChg>
        <pc:cxnChg chg="mod">
          <ac:chgData name="Timo Mühlhaus" userId="c0cc8a1e-f758-40c5-896a-71172571ce20" providerId="ADAL" clId="{A4B21C45-79C0-4680-A15A-507E63845D75}" dt="2023-08-31T08:56:14.969" v="2308" actId="14100"/>
          <ac:cxnSpMkLst>
            <pc:docMk/>
            <pc:sldMk cId="1413434913" sldId="878"/>
            <ac:cxnSpMk id="174" creationId="{053A5CDB-C23F-C152-8EEF-2FF04F9C031A}"/>
          </ac:cxnSpMkLst>
        </pc:cxnChg>
        <pc:cxnChg chg="mod">
          <ac:chgData name="Timo Mühlhaus" userId="c0cc8a1e-f758-40c5-896a-71172571ce20" providerId="ADAL" clId="{A4B21C45-79C0-4680-A15A-507E63845D75}" dt="2023-08-31T08:56:14.969" v="2308" actId="14100"/>
          <ac:cxnSpMkLst>
            <pc:docMk/>
            <pc:sldMk cId="1413434913" sldId="878"/>
            <ac:cxnSpMk id="175" creationId="{AD6D34B1-EAEB-0643-07CA-2FD1277227A9}"/>
          </ac:cxnSpMkLst>
        </pc:cxnChg>
        <pc:cxnChg chg="mod">
          <ac:chgData name="Timo Mühlhaus" userId="c0cc8a1e-f758-40c5-896a-71172571ce20" providerId="ADAL" clId="{A4B21C45-79C0-4680-A15A-507E63845D75}" dt="2023-08-31T08:56:14.969" v="2308" actId="14100"/>
          <ac:cxnSpMkLst>
            <pc:docMk/>
            <pc:sldMk cId="1413434913" sldId="878"/>
            <ac:cxnSpMk id="176" creationId="{A7C814B1-1387-D64D-5B91-F30EFA3D27E0}"/>
          </ac:cxnSpMkLst>
        </pc:cxnChg>
        <pc:cxnChg chg="mod">
          <ac:chgData name="Timo Mühlhaus" userId="c0cc8a1e-f758-40c5-896a-71172571ce20" providerId="ADAL" clId="{A4B21C45-79C0-4680-A15A-507E63845D75}" dt="2023-08-31T08:56:14.969" v="2308" actId="14100"/>
          <ac:cxnSpMkLst>
            <pc:docMk/>
            <pc:sldMk cId="1413434913" sldId="878"/>
            <ac:cxnSpMk id="177" creationId="{A106CFE3-8A34-BF6F-9E90-F6F426805F26}"/>
          </ac:cxnSpMkLst>
        </pc:cxnChg>
        <pc:cxnChg chg="mod">
          <ac:chgData name="Timo Mühlhaus" userId="c0cc8a1e-f758-40c5-896a-71172571ce20" providerId="ADAL" clId="{A4B21C45-79C0-4680-A15A-507E63845D75}" dt="2023-08-31T08:56:14.969" v="2308" actId="14100"/>
          <ac:cxnSpMkLst>
            <pc:docMk/>
            <pc:sldMk cId="1413434913" sldId="878"/>
            <ac:cxnSpMk id="178" creationId="{3A1B0F99-BA52-8EE2-BDC5-288A84CB77B8}"/>
          </ac:cxnSpMkLst>
        </pc:cxnChg>
        <pc:cxnChg chg="mod">
          <ac:chgData name="Timo Mühlhaus" userId="c0cc8a1e-f758-40c5-896a-71172571ce20" providerId="ADAL" clId="{A4B21C45-79C0-4680-A15A-507E63845D75}" dt="2023-08-31T08:56:14.969" v="2308" actId="14100"/>
          <ac:cxnSpMkLst>
            <pc:docMk/>
            <pc:sldMk cId="1413434913" sldId="878"/>
            <ac:cxnSpMk id="179" creationId="{ABB03BC4-465A-ED28-314A-2CE6F3030AAA}"/>
          </ac:cxnSpMkLst>
        </pc:cxnChg>
        <pc:cxnChg chg="mod">
          <ac:chgData name="Timo Mühlhaus" userId="c0cc8a1e-f758-40c5-896a-71172571ce20" providerId="ADAL" clId="{A4B21C45-79C0-4680-A15A-507E63845D75}" dt="2023-08-31T08:56:14.969" v="2308" actId="14100"/>
          <ac:cxnSpMkLst>
            <pc:docMk/>
            <pc:sldMk cId="1413434913" sldId="878"/>
            <ac:cxnSpMk id="180" creationId="{C8E34081-C07F-9C5A-59B2-1E595A5A4D0F}"/>
          </ac:cxnSpMkLst>
        </pc:cxnChg>
        <pc:cxnChg chg="mod">
          <ac:chgData name="Timo Mühlhaus" userId="c0cc8a1e-f758-40c5-896a-71172571ce20" providerId="ADAL" clId="{A4B21C45-79C0-4680-A15A-507E63845D75}" dt="2023-08-31T08:56:14.969" v="2308" actId="14100"/>
          <ac:cxnSpMkLst>
            <pc:docMk/>
            <pc:sldMk cId="1413434913" sldId="878"/>
            <ac:cxnSpMk id="181" creationId="{0EE00648-B9EC-CE61-BEBC-67192CD00E65}"/>
          </ac:cxnSpMkLst>
        </pc:cxnChg>
        <pc:cxnChg chg="mod">
          <ac:chgData name="Timo Mühlhaus" userId="c0cc8a1e-f758-40c5-896a-71172571ce20" providerId="ADAL" clId="{A4B21C45-79C0-4680-A15A-507E63845D75}" dt="2023-08-31T08:56:14.969" v="2308" actId="14100"/>
          <ac:cxnSpMkLst>
            <pc:docMk/>
            <pc:sldMk cId="1413434913" sldId="878"/>
            <ac:cxnSpMk id="182" creationId="{0BCB458A-5CAA-080B-3F55-6F9F55B9AD81}"/>
          </ac:cxnSpMkLst>
        </pc:cxnChg>
        <pc:cxnChg chg="mod">
          <ac:chgData name="Timo Mühlhaus" userId="c0cc8a1e-f758-40c5-896a-71172571ce20" providerId="ADAL" clId="{A4B21C45-79C0-4680-A15A-507E63845D75}" dt="2023-08-31T08:56:14.969" v="2308" actId="14100"/>
          <ac:cxnSpMkLst>
            <pc:docMk/>
            <pc:sldMk cId="1413434913" sldId="878"/>
            <ac:cxnSpMk id="183" creationId="{C3F80B11-A6BE-06EC-0552-844BDE5EE358}"/>
          </ac:cxnSpMkLst>
        </pc:cxnChg>
        <pc:cxnChg chg="mod">
          <ac:chgData name="Timo Mühlhaus" userId="c0cc8a1e-f758-40c5-896a-71172571ce20" providerId="ADAL" clId="{A4B21C45-79C0-4680-A15A-507E63845D75}" dt="2023-08-31T08:56:14.969" v="2308" actId="14100"/>
          <ac:cxnSpMkLst>
            <pc:docMk/>
            <pc:sldMk cId="1413434913" sldId="878"/>
            <ac:cxnSpMk id="184" creationId="{59CC27BE-2F35-7D1D-0BD5-7069FDE000DA}"/>
          </ac:cxnSpMkLst>
        </pc:cxnChg>
        <pc:cxnChg chg="mod">
          <ac:chgData name="Timo Mühlhaus" userId="c0cc8a1e-f758-40c5-896a-71172571ce20" providerId="ADAL" clId="{A4B21C45-79C0-4680-A15A-507E63845D75}" dt="2023-08-31T08:56:14.969" v="2308" actId="14100"/>
          <ac:cxnSpMkLst>
            <pc:docMk/>
            <pc:sldMk cId="1413434913" sldId="878"/>
            <ac:cxnSpMk id="185" creationId="{94136047-5DE1-3608-8931-638CA836661E}"/>
          </ac:cxnSpMkLst>
        </pc:cxnChg>
        <pc:cxnChg chg="mod">
          <ac:chgData name="Timo Mühlhaus" userId="c0cc8a1e-f758-40c5-896a-71172571ce20" providerId="ADAL" clId="{A4B21C45-79C0-4680-A15A-507E63845D75}" dt="2023-08-31T08:56:14.969" v="2308" actId="14100"/>
          <ac:cxnSpMkLst>
            <pc:docMk/>
            <pc:sldMk cId="1413434913" sldId="878"/>
            <ac:cxnSpMk id="186" creationId="{FC032153-4136-EBC8-AC54-1FB19F5BD734}"/>
          </ac:cxnSpMkLst>
        </pc:cxnChg>
        <pc:cxnChg chg="mod">
          <ac:chgData name="Timo Mühlhaus" userId="c0cc8a1e-f758-40c5-896a-71172571ce20" providerId="ADAL" clId="{A4B21C45-79C0-4680-A15A-507E63845D75}" dt="2023-08-31T08:56:14.969" v="2308" actId="14100"/>
          <ac:cxnSpMkLst>
            <pc:docMk/>
            <pc:sldMk cId="1413434913" sldId="878"/>
            <ac:cxnSpMk id="187" creationId="{3041C1ED-DEB2-83F2-1CDB-754E5EF75A33}"/>
          </ac:cxnSpMkLst>
        </pc:cxnChg>
        <pc:cxnChg chg="mod">
          <ac:chgData name="Timo Mühlhaus" userId="c0cc8a1e-f758-40c5-896a-71172571ce20" providerId="ADAL" clId="{A4B21C45-79C0-4680-A15A-507E63845D75}" dt="2023-08-31T08:56:14.969" v="2308" actId="14100"/>
          <ac:cxnSpMkLst>
            <pc:docMk/>
            <pc:sldMk cId="1413434913" sldId="878"/>
            <ac:cxnSpMk id="188" creationId="{6FAC7D10-6EF4-E577-E828-024FA680E235}"/>
          </ac:cxnSpMkLst>
        </pc:cxnChg>
        <pc:cxnChg chg="mod">
          <ac:chgData name="Timo Mühlhaus" userId="c0cc8a1e-f758-40c5-896a-71172571ce20" providerId="ADAL" clId="{A4B21C45-79C0-4680-A15A-507E63845D75}" dt="2023-08-31T08:56:14.969" v="2308" actId="14100"/>
          <ac:cxnSpMkLst>
            <pc:docMk/>
            <pc:sldMk cId="1413434913" sldId="878"/>
            <ac:cxnSpMk id="189" creationId="{D5BD26EF-2EB9-BFF4-C37D-A608CAFB4BB9}"/>
          </ac:cxnSpMkLst>
        </pc:cxnChg>
        <pc:cxnChg chg="mod">
          <ac:chgData name="Timo Mühlhaus" userId="c0cc8a1e-f758-40c5-896a-71172571ce20" providerId="ADAL" clId="{A4B21C45-79C0-4680-A15A-507E63845D75}" dt="2023-08-31T08:56:14.969" v="2308" actId="14100"/>
          <ac:cxnSpMkLst>
            <pc:docMk/>
            <pc:sldMk cId="1413434913" sldId="878"/>
            <ac:cxnSpMk id="190" creationId="{406A5D34-84A7-E6C4-C9D7-E2AE110305DA}"/>
          </ac:cxnSpMkLst>
        </pc:cxnChg>
        <pc:cxnChg chg="mod">
          <ac:chgData name="Timo Mühlhaus" userId="c0cc8a1e-f758-40c5-896a-71172571ce20" providerId="ADAL" clId="{A4B21C45-79C0-4680-A15A-507E63845D75}" dt="2023-08-31T08:56:14.969" v="2308" actId="14100"/>
          <ac:cxnSpMkLst>
            <pc:docMk/>
            <pc:sldMk cId="1413434913" sldId="878"/>
            <ac:cxnSpMk id="191" creationId="{CFD9AFA5-59EE-FF09-7D3E-214AA160C256}"/>
          </ac:cxnSpMkLst>
        </pc:cxnChg>
        <pc:cxnChg chg="mod">
          <ac:chgData name="Timo Mühlhaus" userId="c0cc8a1e-f758-40c5-896a-71172571ce20" providerId="ADAL" clId="{A4B21C45-79C0-4680-A15A-507E63845D75}" dt="2023-08-31T08:56:14.969" v="2308" actId="14100"/>
          <ac:cxnSpMkLst>
            <pc:docMk/>
            <pc:sldMk cId="1413434913" sldId="878"/>
            <ac:cxnSpMk id="192" creationId="{2D53D995-9117-EFF1-5067-F4EED80526CB}"/>
          </ac:cxnSpMkLst>
        </pc:cxnChg>
        <pc:cxnChg chg="mod">
          <ac:chgData name="Timo Mühlhaus" userId="c0cc8a1e-f758-40c5-896a-71172571ce20" providerId="ADAL" clId="{A4B21C45-79C0-4680-A15A-507E63845D75}" dt="2023-08-31T08:56:14.969" v="2308" actId="14100"/>
          <ac:cxnSpMkLst>
            <pc:docMk/>
            <pc:sldMk cId="1413434913" sldId="878"/>
            <ac:cxnSpMk id="193" creationId="{96CCCA72-8CAF-88D6-4E82-0A58F0211B78}"/>
          </ac:cxnSpMkLst>
        </pc:cxnChg>
        <pc:cxnChg chg="mod">
          <ac:chgData name="Timo Mühlhaus" userId="c0cc8a1e-f758-40c5-896a-71172571ce20" providerId="ADAL" clId="{A4B21C45-79C0-4680-A15A-507E63845D75}" dt="2023-08-31T08:56:14.969" v="2308" actId="14100"/>
          <ac:cxnSpMkLst>
            <pc:docMk/>
            <pc:sldMk cId="1413434913" sldId="878"/>
            <ac:cxnSpMk id="194" creationId="{0E07DD06-35F6-AF21-39E2-4400B6671A8D}"/>
          </ac:cxnSpMkLst>
        </pc:cxnChg>
        <pc:cxnChg chg="mod">
          <ac:chgData name="Timo Mühlhaus" userId="c0cc8a1e-f758-40c5-896a-71172571ce20" providerId="ADAL" clId="{A4B21C45-79C0-4680-A15A-507E63845D75}" dt="2023-08-31T08:56:14.969" v="2308" actId="14100"/>
          <ac:cxnSpMkLst>
            <pc:docMk/>
            <pc:sldMk cId="1413434913" sldId="878"/>
            <ac:cxnSpMk id="195" creationId="{02676E32-4207-CDA9-9671-7F31F525F80A}"/>
          </ac:cxnSpMkLst>
        </pc:cxnChg>
        <pc:cxnChg chg="mod">
          <ac:chgData name="Timo Mühlhaus" userId="c0cc8a1e-f758-40c5-896a-71172571ce20" providerId="ADAL" clId="{A4B21C45-79C0-4680-A15A-507E63845D75}" dt="2023-08-31T08:56:14.969" v="2308" actId="14100"/>
          <ac:cxnSpMkLst>
            <pc:docMk/>
            <pc:sldMk cId="1413434913" sldId="878"/>
            <ac:cxnSpMk id="196" creationId="{ABD3F083-6297-6473-6C53-7E79AF95AE00}"/>
          </ac:cxnSpMkLst>
        </pc:cxnChg>
        <pc:cxnChg chg="mod">
          <ac:chgData name="Timo Mühlhaus" userId="c0cc8a1e-f758-40c5-896a-71172571ce20" providerId="ADAL" clId="{A4B21C45-79C0-4680-A15A-507E63845D75}" dt="2023-08-31T08:56:14.969" v="2308" actId="14100"/>
          <ac:cxnSpMkLst>
            <pc:docMk/>
            <pc:sldMk cId="1413434913" sldId="878"/>
            <ac:cxnSpMk id="197" creationId="{427706F2-DF93-5736-8E55-EE7A97AACC48}"/>
          </ac:cxnSpMkLst>
        </pc:cxnChg>
        <pc:cxnChg chg="mod">
          <ac:chgData name="Timo Mühlhaus" userId="c0cc8a1e-f758-40c5-896a-71172571ce20" providerId="ADAL" clId="{A4B21C45-79C0-4680-A15A-507E63845D75}" dt="2023-08-31T08:56:14.969" v="2308" actId="14100"/>
          <ac:cxnSpMkLst>
            <pc:docMk/>
            <pc:sldMk cId="1413434913" sldId="878"/>
            <ac:cxnSpMk id="198" creationId="{AFC1ABA8-E876-B6F9-9181-72AB8EB09934}"/>
          </ac:cxnSpMkLst>
        </pc:cxnChg>
        <pc:cxnChg chg="mod">
          <ac:chgData name="Timo Mühlhaus" userId="c0cc8a1e-f758-40c5-896a-71172571ce20" providerId="ADAL" clId="{A4B21C45-79C0-4680-A15A-507E63845D75}" dt="2023-08-31T08:56:14.969" v="2308" actId="14100"/>
          <ac:cxnSpMkLst>
            <pc:docMk/>
            <pc:sldMk cId="1413434913" sldId="878"/>
            <ac:cxnSpMk id="199" creationId="{FB25579D-A533-B9DD-BC17-85C6F590748B}"/>
          </ac:cxnSpMkLst>
        </pc:cxnChg>
        <pc:cxnChg chg="mod">
          <ac:chgData name="Timo Mühlhaus" userId="c0cc8a1e-f758-40c5-896a-71172571ce20" providerId="ADAL" clId="{A4B21C45-79C0-4680-A15A-507E63845D75}" dt="2023-08-31T08:56:14.969" v="2308" actId="14100"/>
          <ac:cxnSpMkLst>
            <pc:docMk/>
            <pc:sldMk cId="1413434913" sldId="878"/>
            <ac:cxnSpMk id="200" creationId="{D2585D00-698E-90AA-B715-543EA3A0BBF0}"/>
          </ac:cxnSpMkLst>
        </pc:cxnChg>
        <pc:cxnChg chg="mod">
          <ac:chgData name="Timo Mühlhaus" userId="c0cc8a1e-f758-40c5-896a-71172571ce20" providerId="ADAL" clId="{A4B21C45-79C0-4680-A15A-507E63845D75}" dt="2023-08-31T08:56:14.969" v="2308" actId="14100"/>
          <ac:cxnSpMkLst>
            <pc:docMk/>
            <pc:sldMk cId="1413434913" sldId="878"/>
            <ac:cxnSpMk id="201" creationId="{C808B883-1904-4520-0CB0-F436701DE4D2}"/>
          </ac:cxnSpMkLst>
        </pc:cxnChg>
        <pc:cxnChg chg="mod">
          <ac:chgData name="Timo Mühlhaus" userId="c0cc8a1e-f758-40c5-896a-71172571ce20" providerId="ADAL" clId="{A4B21C45-79C0-4680-A15A-507E63845D75}" dt="2023-08-31T08:56:14.969" v="2308" actId="14100"/>
          <ac:cxnSpMkLst>
            <pc:docMk/>
            <pc:sldMk cId="1413434913" sldId="878"/>
            <ac:cxnSpMk id="202" creationId="{22F388C3-4B9C-2389-E398-0AF256AE0C86}"/>
          </ac:cxnSpMkLst>
        </pc:cxnChg>
        <pc:cxnChg chg="mod">
          <ac:chgData name="Timo Mühlhaus" userId="c0cc8a1e-f758-40c5-896a-71172571ce20" providerId="ADAL" clId="{A4B21C45-79C0-4680-A15A-507E63845D75}" dt="2023-08-31T08:56:14.969" v="2308" actId="14100"/>
          <ac:cxnSpMkLst>
            <pc:docMk/>
            <pc:sldMk cId="1413434913" sldId="878"/>
            <ac:cxnSpMk id="203" creationId="{FDE5A7D4-3A18-F73A-DAE7-49CB96B0F1E2}"/>
          </ac:cxnSpMkLst>
        </pc:cxnChg>
        <pc:cxnChg chg="mod">
          <ac:chgData name="Timo Mühlhaus" userId="c0cc8a1e-f758-40c5-896a-71172571ce20" providerId="ADAL" clId="{A4B21C45-79C0-4680-A15A-507E63845D75}" dt="2023-08-31T08:56:14.969" v="2308" actId="14100"/>
          <ac:cxnSpMkLst>
            <pc:docMk/>
            <pc:sldMk cId="1413434913" sldId="878"/>
            <ac:cxnSpMk id="204" creationId="{56E05C2F-258F-5647-89B5-3724D106E17E}"/>
          </ac:cxnSpMkLst>
        </pc:cxnChg>
        <pc:cxnChg chg="mod">
          <ac:chgData name="Timo Mühlhaus" userId="c0cc8a1e-f758-40c5-896a-71172571ce20" providerId="ADAL" clId="{A4B21C45-79C0-4680-A15A-507E63845D75}" dt="2023-08-31T08:56:14.969" v="2308" actId="14100"/>
          <ac:cxnSpMkLst>
            <pc:docMk/>
            <pc:sldMk cId="1413434913" sldId="878"/>
            <ac:cxnSpMk id="205" creationId="{A6238685-6922-AA89-2C30-9E0EE5100BFA}"/>
          </ac:cxnSpMkLst>
        </pc:cxnChg>
        <pc:cxnChg chg="mod">
          <ac:chgData name="Timo Mühlhaus" userId="c0cc8a1e-f758-40c5-896a-71172571ce20" providerId="ADAL" clId="{A4B21C45-79C0-4680-A15A-507E63845D75}" dt="2023-08-31T08:56:14.969" v="2308" actId="14100"/>
          <ac:cxnSpMkLst>
            <pc:docMk/>
            <pc:sldMk cId="1413434913" sldId="878"/>
            <ac:cxnSpMk id="206" creationId="{F00D5B42-DF03-CB96-BBEC-B65D1A3CFE14}"/>
          </ac:cxnSpMkLst>
        </pc:cxnChg>
        <pc:cxnChg chg="mod">
          <ac:chgData name="Timo Mühlhaus" userId="c0cc8a1e-f758-40c5-896a-71172571ce20" providerId="ADAL" clId="{A4B21C45-79C0-4680-A15A-507E63845D75}" dt="2023-08-31T08:56:14.969" v="2308" actId="14100"/>
          <ac:cxnSpMkLst>
            <pc:docMk/>
            <pc:sldMk cId="1413434913" sldId="878"/>
            <ac:cxnSpMk id="207" creationId="{9501A7EA-DBE8-C2CF-8301-5F48D86E1F6F}"/>
          </ac:cxnSpMkLst>
        </pc:cxnChg>
        <pc:cxnChg chg="mod">
          <ac:chgData name="Timo Mühlhaus" userId="c0cc8a1e-f758-40c5-896a-71172571ce20" providerId="ADAL" clId="{A4B21C45-79C0-4680-A15A-507E63845D75}" dt="2023-08-31T08:56:14.969" v="2308" actId="14100"/>
          <ac:cxnSpMkLst>
            <pc:docMk/>
            <pc:sldMk cId="1413434913" sldId="878"/>
            <ac:cxnSpMk id="208" creationId="{E8FF99E9-C1DC-626A-2359-8C3E8104A33A}"/>
          </ac:cxnSpMkLst>
        </pc:cxnChg>
        <pc:cxnChg chg="mod">
          <ac:chgData name="Timo Mühlhaus" userId="c0cc8a1e-f758-40c5-896a-71172571ce20" providerId="ADAL" clId="{A4B21C45-79C0-4680-A15A-507E63845D75}" dt="2023-08-31T08:56:14.969" v="2308" actId="14100"/>
          <ac:cxnSpMkLst>
            <pc:docMk/>
            <pc:sldMk cId="1413434913" sldId="878"/>
            <ac:cxnSpMk id="209" creationId="{31566AA7-C2D3-187E-AA0C-8AA4DF81A7AD}"/>
          </ac:cxnSpMkLst>
        </pc:cxnChg>
        <pc:cxnChg chg="mod topLvl">
          <ac:chgData name="Timo Mühlhaus" userId="c0cc8a1e-f758-40c5-896a-71172571ce20" providerId="ADAL" clId="{A4B21C45-79C0-4680-A15A-507E63845D75}" dt="2023-08-31T08:56:14.969" v="2308" actId="14100"/>
          <ac:cxnSpMkLst>
            <pc:docMk/>
            <pc:sldMk cId="1413434913" sldId="878"/>
            <ac:cxnSpMk id="215" creationId="{7CA8459F-4ACC-DF46-DD1D-AA00791D7025}"/>
          </ac:cxnSpMkLst>
        </pc:cxnChg>
        <pc:cxnChg chg="mod topLvl">
          <ac:chgData name="Timo Mühlhaus" userId="c0cc8a1e-f758-40c5-896a-71172571ce20" providerId="ADAL" clId="{A4B21C45-79C0-4680-A15A-507E63845D75}" dt="2023-08-31T08:56:14.969" v="2308" actId="14100"/>
          <ac:cxnSpMkLst>
            <pc:docMk/>
            <pc:sldMk cId="1413434913" sldId="878"/>
            <ac:cxnSpMk id="221" creationId="{8FE5475D-2036-5709-0FEB-7FA077115E17}"/>
          </ac:cxnSpMkLst>
        </pc:cxnChg>
        <pc:cxnChg chg="mod topLvl">
          <ac:chgData name="Timo Mühlhaus" userId="c0cc8a1e-f758-40c5-896a-71172571ce20" providerId="ADAL" clId="{A4B21C45-79C0-4680-A15A-507E63845D75}" dt="2023-08-31T08:56:14.969" v="2308" actId="14100"/>
          <ac:cxnSpMkLst>
            <pc:docMk/>
            <pc:sldMk cId="1413434913" sldId="878"/>
            <ac:cxnSpMk id="222" creationId="{FDF78292-056C-0909-8F3D-4279FE664EB9}"/>
          </ac:cxnSpMkLst>
        </pc:cxnChg>
        <pc:cxnChg chg="mod">
          <ac:chgData name="Timo Mühlhaus" userId="c0cc8a1e-f758-40c5-896a-71172571ce20" providerId="ADAL" clId="{A4B21C45-79C0-4680-A15A-507E63845D75}" dt="2023-08-31T08:56:14.969" v="2308" actId="14100"/>
          <ac:cxnSpMkLst>
            <pc:docMk/>
            <pc:sldMk cId="1413434913" sldId="878"/>
            <ac:cxnSpMk id="223" creationId="{53A50496-3480-5300-F412-1C1A36643B47}"/>
          </ac:cxnSpMkLst>
        </pc:cxnChg>
        <pc:cxnChg chg="mod topLvl">
          <ac:chgData name="Timo Mühlhaus" userId="c0cc8a1e-f758-40c5-896a-71172571ce20" providerId="ADAL" clId="{A4B21C45-79C0-4680-A15A-507E63845D75}" dt="2023-08-31T08:56:14.969" v="2308" actId="14100"/>
          <ac:cxnSpMkLst>
            <pc:docMk/>
            <pc:sldMk cId="1413434913" sldId="878"/>
            <ac:cxnSpMk id="224" creationId="{C49CAD4E-0D9E-6B91-0B6A-39A540D1D99C}"/>
          </ac:cxnSpMkLst>
        </pc:cxnChg>
        <pc:cxnChg chg="mod">
          <ac:chgData name="Timo Mühlhaus" userId="c0cc8a1e-f758-40c5-896a-71172571ce20" providerId="ADAL" clId="{A4B21C45-79C0-4680-A15A-507E63845D75}" dt="2023-08-31T08:56:14.969" v="2308" actId="14100"/>
          <ac:cxnSpMkLst>
            <pc:docMk/>
            <pc:sldMk cId="1413434913" sldId="878"/>
            <ac:cxnSpMk id="242" creationId="{BAA27628-3B72-70E9-E607-030768E6BE5B}"/>
          </ac:cxnSpMkLst>
        </pc:cxnChg>
        <pc:cxnChg chg="mod">
          <ac:chgData name="Timo Mühlhaus" userId="c0cc8a1e-f758-40c5-896a-71172571ce20" providerId="ADAL" clId="{A4B21C45-79C0-4680-A15A-507E63845D75}" dt="2023-08-31T08:56:14.969" v="2308" actId="14100"/>
          <ac:cxnSpMkLst>
            <pc:docMk/>
            <pc:sldMk cId="1413434913" sldId="878"/>
            <ac:cxnSpMk id="243" creationId="{E208F1CA-46F4-5E3C-67A4-B0AE7CD9A85D}"/>
          </ac:cxnSpMkLst>
        </pc:cxnChg>
        <pc:cxnChg chg="mod">
          <ac:chgData name="Timo Mühlhaus" userId="c0cc8a1e-f758-40c5-896a-71172571ce20" providerId="ADAL" clId="{A4B21C45-79C0-4680-A15A-507E63845D75}" dt="2023-08-31T08:56:14.969" v="2308" actId="14100"/>
          <ac:cxnSpMkLst>
            <pc:docMk/>
            <pc:sldMk cId="1413434913" sldId="878"/>
            <ac:cxnSpMk id="253" creationId="{1727BBEE-2ADC-E421-12BD-2BC64E122276}"/>
          </ac:cxnSpMkLst>
        </pc:cxnChg>
        <pc:cxnChg chg="mod">
          <ac:chgData name="Timo Mühlhaus" userId="c0cc8a1e-f758-40c5-896a-71172571ce20" providerId="ADAL" clId="{A4B21C45-79C0-4680-A15A-507E63845D75}" dt="2023-08-31T08:56:14.969" v="2308" actId="14100"/>
          <ac:cxnSpMkLst>
            <pc:docMk/>
            <pc:sldMk cId="1413434913" sldId="878"/>
            <ac:cxnSpMk id="254" creationId="{76E3F025-18F5-F6FA-19A6-F6DB869CF460}"/>
          </ac:cxnSpMkLst>
        </pc:cxnChg>
        <pc:cxnChg chg="mod">
          <ac:chgData name="Timo Mühlhaus" userId="c0cc8a1e-f758-40c5-896a-71172571ce20" providerId="ADAL" clId="{A4B21C45-79C0-4680-A15A-507E63845D75}" dt="2023-08-31T08:56:14.969" v="2308" actId="14100"/>
          <ac:cxnSpMkLst>
            <pc:docMk/>
            <pc:sldMk cId="1413434913" sldId="878"/>
            <ac:cxnSpMk id="264" creationId="{5EDA3539-AB8D-C086-58BE-18EC5026C1C0}"/>
          </ac:cxnSpMkLst>
        </pc:cxnChg>
        <pc:cxnChg chg="mod">
          <ac:chgData name="Timo Mühlhaus" userId="c0cc8a1e-f758-40c5-896a-71172571ce20" providerId="ADAL" clId="{A4B21C45-79C0-4680-A15A-507E63845D75}" dt="2023-08-31T08:56:14.969" v="2308" actId="14100"/>
          <ac:cxnSpMkLst>
            <pc:docMk/>
            <pc:sldMk cId="1413434913" sldId="878"/>
            <ac:cxnSpMk id="265" creationId="{E799788B-C24D-5E2F-705D-620D28C85562}"/>
          </ac:cxnSpMkLst>
        </pc:cxnChg>
        <pc:cxnChg chg="mod topLvl">
          <ac:chgData name="Timo Mühlhaus" userId="c0cc8a1e-f758-40c5-896a-71172571ce20" providerId="ADAL" clId="{A4B21C45-79C0-4680-A15A-507E63845D75}" dt="2023-08-31T08:56:14.969" v="2308" actId="14100"/>
          <ac:cxnSpMkLst>
            <pc:docMk/>
            <pc:sldMk cId="1413434913" sldId="878"/>
            <ac:cxnSpMk id="301" creationId="{F2245E8A-62AC-2DF6-8D90-7AA4C9B18987}"/>
          </ac:cxnSpMkLst>
        </pc:cxnChg>
        <pc:cxnChg chg="mod topLvl">
          <ac:chgData name="Timo Mühlhaus" userId="c0cc8a1e-f758-40c5-896a-71172571ce20" providerId="ADAL" clId="{A4B21C45-79C0-4680-A15A-507E63845D75}" dt="2023-08-31T08:56:14.969" v="2308" actId="14100"/>
          <ac:cxnSpMkLst>
            <pc:docMk/>
            <pc:sldMk cId="1413434913" sldId="878"/>
            <ac:cxnSpMk id="302" creationId="{F5EF3E35-F2D6-A19B-6BE4-BDACE078B464}"/>
          </ac:cxnSpMkLst>
        </pc:cxnChg>
        <pc:cxnChg chg="mod topLvl">
          <ac:chgData name="Timo Mühlhaus" userId="c0cc8a1e-f758-40c5-896a-71172571ce20" providerId="ADAL" clId="{A4B21C45-79C0-4680-A15A-507E63845D75}" dt="2023-08-31T08:56:14.969" v="2308" actId="14100"/>
          <ac:cxnSpMkLst>
            <pc:docMk/>
            <pc:sldMk cId="1413434913" sldId="878"/>
            <ac:cxnSpMk id="303" creationId="{E51DE629-3991-2CDC-5454-FA9A4B042628}"/>
          </ac:cxnSpMkLst>
        </pc:cxnChg>
        <pc:cxnChg chg="mod topLvl">
          <ac:chgData name="Timo Mühlhaus" userId="c0cc8a1e-f758-40c5-896a-71172571ce20" providerId="ADAL" clId="{A4B21C45-79C0-4680-A15A-507E63845D75}" dt="2023-08-31T08:56:14.969" v="2308" actId="14100"/>
          <ac:cxnSpMkLst>
            <pc:docMk/>
            <pc:sldMk cId="1413434913" sldId="878"/>
            <ac:cxnSpMk id="304" creationId="{16469C8F-755B-08DE-83BC-26410E6C2E25}"/>
          </ac:cxnSpMkLst>
        </pc:cxnChg>
        <pc:cxnChg chg="mod topLvl">
          <ac:chgData name="Timo Mühlhaus" userId="c0cc8a1e-f758-40c5-896a-71172571ce20" providerId="ADAL" clId="{A4B21C45-79C0-4680-A15A-507E63845D75}" dt="2023-08-31T08:56:14.969" v="2308" actId="14100"/>
          <ac:cxnSpMkLst>
            <pc:docMk/>
            <pc:sldMk cId="1413434913" sldId="878"/>
            <ac:cxnSpMk id="311" creationId="{75497FF7-8CB4-B34F-1A6F-5393D2899A20}"/>
          </ac:cxnSpMkLst>
        </pc:cxnChg>
        <pc:cxnChg chg="mod topLvl">
          <ac:chgData name="Timo Mühlhaus" userId="c0cc8a1e-f758-40c5-896a-71172571ce20" providerId="ADAL" clId="{A4B21C45-79C0-4680-A15A-507E63845D75}" dt="2023-08-31T08:56:14.969" v="2308" actId="14100"/>
          <ac:cxnSpMkLst>
            <pc:docMk/>
            <pc:sldMk cId="1413434913" sldId="878"/>
            <ac:cxnSpMk id="312" creationId="{7B58921E-A18E-CC88-E9C6-778ECE2235D6}"/>
          </ac:cxnSpMkLst>
        </pc:cxnChg>
        <pc:cxnChg chg="mod">
          <ac:chgData name="Timo Mühlhaus" userId="c0cc8a1e-f758-40c5-896a-71172571ce20" providerId="ADAL" clId="{A4B21C45-79C0-4680-A15A-507E63845D75}" dt="2023-08-31T08:56:14.969" v="2308" actId="14100"/>
          <ac:cxnSpMkLst>
            <pc:docMk/>
            <pc:sldMk cId="1413434913" sldId="878"/>
            <ac:cxnSpMk id="315" creationId="{A1E8B2A4-C61E-9C63-3D14-C63DB507B9C8}"/>
          </ac:cxnSpMkLst>
        </pc:cxnChg>
        <pc:cxnChg chg="mod">
          <ac:chgData name="Timo Mühlhaus" userId="c0cc8a1e-f758-40c5-896a-71172571ce20" providerId="ADAL" clId="{A4B21C45-79C0-4680-A15A-507E63845D75}" dt="2023-08-31T08:56:14.969" v="2308" actId="14100"/>
          <ac:cxnSpMkLst>
            <pc:docMk/>
            <pc:sldMk cId="1413434913" sldId="878"/>
            <ac:cxnSpMk id="316" creationId="{6B560E89-6457-13A5-A013-79EA7A33975A}"/>
          </ac:cxnSpMkLst>
        </pc:cxnChg>
        <pc:cxnChg chg="mod">
          <ac:chgData name="Timo Mühlhaus" userId="c0cc8a1e-f758-40c5-896a-71172571ce20" providerId="ADAL" clId="{A4B21C45-79C0-4680-A15A-507E63845D75}" dt="2023-08-31T08:56:14.969" v="2308" actId="14100"/>
          <ac:cxnSpMkLst>
            <pc:docMk/>
            <pc:sldMk cId="1413434913" sldId="878"/>
            <ac:cxnSpMk id="330" creationId="{2577FE0D-67CB-2113-66F0-31E7987DEB94}"/>
          </ac:cxnSpMkLst>
        </pc:cxnChg>
        <pc:cxnChg chg="mod">
          <ac:chgData name="Timo Mühlhaus" userId="c0cc8a1e-f758-40c5-896a-71172571ce20" providerId="ADAL" clId="{A4B21C45-79C0-4680-A15A-507E63845D75}" dt="2023-08-31T08:56:14.969" v="2308" actId="14100"/>
          <ac:cxnSpMkLst>
            <pc:docMk/>
            <pc:sldMk cId="1413434913" sldId="878"/>
            <ac:cxnSpMk id="331" creationId="{C20F9FBD-F177-8F9D-BB9A-BD006220D6E9}"/>
          </ac:cxnSpMkLst>
        </pc:cxnChg>
        <pc:cxnChg chg="mod">
          <ac:chgData name="Timo Mühlhaus" userId="c0cc8a1e-f758-40c5-896a-71172571ce20" providerId="ADAL" clId="{A4B21C45-79C0-4680-A15A-507E63845D75}" dt="2023-08-31T08:56:14.969" v="2308" actId="14100"/>
          <ac:cxnSpMkLst>
            <pc:docMk/>
            <pc:sldMk cId="1413434913" sldId="878"/>
            <ac:cxnSpMk id="332" creationId="{FFEBC634-FFB2-9631-B4DD-5DB4AD69E2F1}"/>
          </ac:cxnSpMkLst>
        </pc:cxnChg>
        <pc:cxnChg chg="mod">
          <ac:chgData name="Timo Mühlhaus" userId="c0cc8a1e-f758-40c5-896a-71172571ce20" providerId="ADAL" clId="{A4B21C45-79C0-4680-A15A-507E63845D75}" dt="2023-08-31T08:56:14.969" v="2308" actId="14100"/>
          <ac:cxnSpMkLst>
            <pc:docMk/>
            <pc:sldMk cId="1413434913" sldId="878"/>
            <ac:cxnSpMk id="333" creationId="{478ADC16-75A6-8022-CF3F-78D636DA05BE}"/>
          </ac:cxnSpMkLst>
        </pc:cxnChg>
        <pc:cxnChg chg="mod">
          <ac:chgData name="Timo Mühlhaus" userId="c0cc8a1e-f758-40c5-896a-71172571ce20" providerId="ADAL" clId="{A4B21C45-79C0-4680-A15A-507E63845D75}" dt="2023-08-31T08:56:14.969" v="2308" actId="14100"/>
          <ac:cxnSpMkLst>
            <pc:docMk/>
            <pc:sldMk cId="1413434913" sldId="878"/>
            <ac:cxnSpMk id="334" creationId="{0E4A0EB3-2346-9414-163F-9550FBADCDCC}"/>
          </ac:cxnSpMkLst>
        </pc:cxnChg>
        <pc:cxnChg chg="mod">
          <ac:chgData name="Timo Mühlhaus" userId="c0cc8a1e-f758-40c5-896a-71172571ce20" providerId="ADAL" clId="{A4B21C45-79C0-4680-A15A-507E63845D75}" dt="2023-08-31T08:56:14.969" v="2308" actId="14100"/>
          <ac:cxnSpMkLst>
            <pc:docMk/>
            <pc:sldMk cId="1413434913" sldId="878"/>
            <ac:cxnSpMk id="335" creationId="{1F4A2A11-4E64-AB6E-0003-2FEBC6CB23AB}"/>
          </ac:cxnSpMkLst>
        </pc:cxnChg>
        <pc:cxnChg chg="mod">
          <ac:chgData name="Timo Mühlhaus" userId="c0cc8a1e-f758-40c5-896a-71172571ce20" providerId="ADAL" clId="{A4B21C45-79C0-4680-A15A-507E63845D75}" dt="2023-08-31T08:56:14.969" v="2308" actId="14100"/>
          <ac:cxnSpMkLst>
            <pc:docMk/>
            <pc:sldMk cId="1413434913" sldId="878"/>
            <ac:cxnSpMk id="336" creationId="{C992F7F3-0ADD-DFA4-9B3B-D0971636806B}"/>
          </ac:cxnSpMkLst>
        </pc:cxnChg>
        <pc:cxnChg chg="mod">
          <ac:chgData name="Timo Mühlhaus" userId="c0cc8a1e-f758-40c5-896a-71172571ce20" providerId="ADAL" clId="{A4B21C45-79C0-4680-A15A-507E63845D75}" dt="2023-08-31T08:56:14.969" v="2308" actId="14100"/>
          <ac:cxnSpMkLst>
            <pc:docMk/>
            <pc:sldMk cId="1413434913" sldId="878"/>
            <ac:cxnSpMk id="337" creationId="{D085A031-C9DF-3710-A4FA-EDFB48F9C3E5}"/>
          </ac:cxnSpMkLst>
        </pc:cxnChg>
        <pc:cxnChg chg="mod">
          <ac:chgData name="Timo Mühlhaus" userId="c0cc8a1e-f758-40c5-896a-71172571ce20" providerId="ADAL" clId="{A4B21C45-79C0-4680-A15A-507E63845D75}" dt="2023-08-31T08:56:14.969" v="2308" actId="14100"/>
          <ac:cxnSpMkLst>
            <pc:docMk/>
            <pc:sldMk cId="1413434913" sldId="878"/>
            <ac:cxnSpMk id="338" creationId="{26F3BB74-8456-933B-24B3-0522160FEF6C}"/>
          </ac:cxnSpMkLst>
        </pc:cxnChg>
        <pc:cxnChg chg="mod">
          <ac:chgData name="Timo Mühlhaus" userId="c0cc8a1e-f758-40c5-896a-71172571ce20" providerId="ADAL" clId="{A4B21C45-79C0-4680-A15A-507E63845D75}" dt="2023-08-31T08:56:14.969" v="2308" actId="14100"/>
          <ac:cxnSpMkLst>
            <pc:docMk/>
            <pc:sldMk cId="1413434913" sldId="878"/>
            <ac:cxnSpMk id="339" creationId="{0FC6CC71-3595-4C72-8018-F9E90961D3A5}"/>
          </ac:cxnSpMkLst>
        </pc:cxnChg>
        <pc:cxnChg chg="mod topLvl">
          <ac:chgData name="Timo Mühlhaus" userId="c0cc8a1e-f758-40c5-896a-71172571ce20" providerId="ADAL" clId="{A4B21C45-79C0-4680-A15A-507E63845D75}" dt="2023-08-31T08:56:14.969" v="2308" actId="14100"/>
          <ac:cxnSpMkLst>
            <pc:docMk/>
            <pc:sldMk cId="1413434913" sldId="878"/>
            <ac:cxnSpMk id="361" creationId="{08D4B5E7-15A5-3768-46AA-A1A2730A5173}"/>
          </ac:cxnSpMkLst>
        </pc:cxnChg>
        <pc:cxnChg chg="mod topLvl">
          <ac:chgData name="Timo Mühlhaus" userId="c0cc8a1e-f758-40c5-896a-71172571ce20" providerId="ADAL" clId="{A4B21C45-79C0-4680-A15A-507E63845D75}" dt="2023-08-31T08:56:14.969" v="2308" actId="14100"/>
          <ac:cxnSpMkLst>
            <pc:docMk/>
            <pc:sldMk cId="1413434913" sldId="878"/>
            <ac:cxnSpMk id="362" creationId="{60BBE407-F473-3000-6322-B25A7E147D14}"/>
          </ac:cxnSpMkLst>
        </pc:cxnChg>
        <pc:cxnChg chg="mod topLvl">
          <ac:chgData name="Timo Mühlhaus" userId="c0cc8a1e-f758-40c5-896a-71172571ce20" providerId="ADAL" clId="{A4B21C45-79C0-4680-A15A-507E63845D75}" dt="2023-08-31T08:56:14.969" v="2308" actId="14100"/>
          <ac:cxnSpMkLst>
            <pc:docMk/>
            <pc:sldMk cId="1413434913" sldId="878"/>
            <ac:cxnSpMk id="363" creationId="{D621825A-FE97-590F-3319-23F943A7C437}"/>
          </ac:cxnSpMkLst>
        </pc:cxnChg>
        <pc:cxnChg chg="mod topLvl">
          <ac:chgData name="Timo Mühlhaus" userId="c0cc8a1e-f758-40c5-896a-71172571ce20" providerId="ADAL" clId="{A4B21C45-79C0-4680-A15A-507E63845D75}" dt="2023-08-31T08:56:14.969" v="2308" actId="14100"/>
          <ac:cxnSpMkLst>
            <pc:docMk/>
            <pc:sldMk cId="1413434913" sldId="878"/>
            <ac:cxnSpMk id="364" creationId="{1C83DB75-647B-4B17-4A19-E5F9EB51BA18}"/>
          </ac:cxnSpMkLst>
        </pc:cxnChg>
        <pc:cxnChg chg="mod topLvl">
          <ac:chgData name="Timo Mühlhaus" userId="c0cc8a1e-f758-40c5-896a-71172571ce20" providerId="ADAL" clId="{A4B21C45-79C0-4680-A15A-507E63845D75}" dt="2023-08-31T08:56:14.969" v="2308" actId="14100"/>
          <ac:cxnSpMkLst>
            <pc:docMk/>
            <pc:sldMk cId="1413434913" sldId="878"/>
            <ac:cxnSpMk id="365" creationId="{6315C5E6-A5E7-674F-EABC-77D05330CB81}"/>
          </ac:cxnSpMkLst>
        </pc:cxnChg>
        <pc:cxnChg chg="mod topLvl">
          <ac:chgData name="Timo Mühlhaus" userId="c0cc8a1e-f758-40c5-896a-71172571ce20" providerId="ADAL" clId="{A4B21C45-79C0-4680-A15A-507E63845D75}" dt="2023-08-31T08:56:14.969" v="2308" actId="14100"/>
          <ac:cxnSpMkLst>
            <pc:docMk/>
            <pc:sldMk cId="1413434913" sldId="878"/>
            <ac:cxnSpMk id="366" creationId="{78FDDC42-338B-4939-8723-9767DA038A19}"/>
          </ac:cxnSpMkLst>
        </pc:cxnChg>
        <pc:cxnChg chg="mod">
          <ac:chgData name="Timo Mühlhaus" userId="c0cc8a1e-f758-40c5-896a-71172571ce20" providerId="ADAL" clId="{A4B21C45-79C0-4680-A15A-507E63845D75}" dt="2023-08-31T08:56:14.969" v="2308" actId="14100"/>
          <ac:cxnSpMkLst>
            <pc:docMk/>
            <pc:sldMk cId="1413434913" sldId="878"/>
            <ac:cxnSpMk id="384" creationId="{ECF19F5B-3A4C-A320-C07D-71441EF14FA6}"/>
          </ac:cxnSpMkLst>
        </pc:cxnChg>
        <pc:cxnChg chg="mod">
          <ac:chgData name="Timo Mühlhaus" userId="c0cc8a1e-f758-40c5-896a-71172571ce20" providerId="ADAL" clId="{A4B21C45-79C0-4680-A15A-507E63845D75}" dt="2023-08-31T08:56:14.969" v="2308" actId="14100"/>
          <ac:cxnSpMkLst>
            <pc:docMk/>
            <pc:sldMk cId="1413434913" sldId="878"/>
            <ac:cxnSpMk id="385" creationId="{B2ED7CA3-A809-1ECF-411C-044514387FD8}"/>
          </ac:cxnSpMkLst>
        </pc:cxnChg>
        <pc:cxnChg chg="mod">
          <ac:chgData name="Timo Mühlhaus" userId="c0cc8a1e-f758-40c5-896a-71172571ce20" providerId="ADAL" clId="{A4B21C45-79C0-4680-A15A-507E63845D75}" dt="2023-08-31T08:56:14.969" v="2308" actId="14100"/>
          <ac:cxnSpMkLst>
            <pc:docMk/>
            <pc:sldMk cId="1413434913" sldId="878"/>
            <ac:cxnSpMk id="401" creationId="{06EF40D4-7BA8-0157-B9D0-CE85CBF7BFE1}"/>
          </ac:cxnSpMkLst>
        </pc:cxnChg>
        <pc:cxnChg chg="mod">
          <ac:chgData name="Timo Mühlhaus" userId="c0cc8a1e-f758-40c5-896a-71172571ce20" providerId="ADAL" clId="{A4B21C45-79C0-4680-A15A-507E63845D75}" dt="2023-08-31T08:56:14.969" v="2308" actId="14100"/>
          <ac:cxnSpMkLst>
            <pc:docMk/>
            <pc:sldMk cId="1413434913" sldId="878"/>
            <ac:cxnSpMk id="402" creationId="{92FAABD5-35E6-6834-9207-3612E5864CA8}"/>
          </ac:cxnSpMkLst>
        </pc:cxnChg>
        <pc:cxnChg chg="mod">
          <ac:chgData name="Timo Mühlhaus" userId="c0cc8a1e-f758-40c5-896a-71172571ce20" providerId="ADAL" clId="{A4B21C45-79C0-4680-A15A-507E63845D75}" dt="2023-08-31T08:56:14.969" v="2308" actId="14100"/>
          <ac:cxnSpMkLst>
            <pc:docMk/>
            <pc:sldMk cId="1413434913" sldId="878"/>
            <ac:cxnSpMk id="403" creationId="{1A6390C2-25D0-34BC-3AE2-F43AAF87BF26}"/>
          </ac:cxnSpMkLst>
        </pc:cxnChg>
        <pc:cxnChg chg="mod">
          <ac:chgData name="Timo Mühlhaus" userId="c0cc8a1e-f758-40c5-896a-71172571ce20" providerId="ADAL" clId="{A4B21C45-79C0-4680-A15A-507E63845D75}" dt="2023-08-31T08:56:14.969" v="2308" actId="14100"/>
          <ac:cxnSpMkLst>
            <pc:docMk/>
            <pc:sldMk cId="1413434913" sldId="878"/>
            <ac:cxnSpMk id="404" creationId="{D3B5E5E7-C99F-6CD1-E0E3-201BF577BA62}"/>
          </ac:cxnSpMkLst>
        </pc:cxnChg>
        <pc:cxnChg chg="mod">
          <ac:chgData name="Timo Mühlhaus" userId="c0cc8a1e-f758-40c5-896a-71172571ce20" providerId="ADAL" clId="{A4B21C45-79C0-4680-A15A-507E63845D75}" dt="2023-08-31T08:56:14.969" v="2308" actId="14100"/>
          <ac:cxnSpMkLst>
            <pc:docMk/>
            <pc:sldMk cId="1413434913" sldId="878"/>
            <ac:cxnSpMk id="407" creationId="{E03BF350-7A7E-B6B0-843B-0C04A49C4619}"/>
          </ac:cxnSpMkLst>
        </pc:cxnChg>
        <pc:cxnChg chg="mod">
          <ac:chgData name="Timo Mühlhaus" userId="c0cc8a1e-f758-40c5-896a-71172571ce20" providerId="ADAL" clId="{A4B21C45-79C0-4680-A15A-507E63845D75}" dt="2023-08-31T08:56:14.969" v="2308" actId="14100"/>
          <ac:cxnSpMkLst>
            <pc:docMk/>
            <pc:sldMk cId="1413434913" sldId="878"/>
            <ac:cxnSpMk id="408" creationId="{1D16D42A-93C2-ABAB-8991-70635F1F9697}"/>
          </ac:cxnSpMkLst>
        </pc:cxnChg>
        <pc:cxnChg chg="mod">
          <ac:chgData name="Timo Mühlhaus" userId="c0cc8a1e-f758-40c5-896a-71172571ce20" providerId="ADAL" clId="{A4B21C45-79C0-4680-A15A-507E63845D75}" dt="2023-08-31T08:56:14.969" v="2308" actId="14100"/>
          <ac:cxnSpMkLst>
            <pc:docMk/>
            <pc:sldMk cId="1413434913" sldId="878"/>
            <ac:cxnSpMk id="409" creationId="{5010DB89-DE95-5331-792C-5271982FAAEF}"/>
          </ac:cxnSpMkLst>
        </pc:cxnChg>
        <pc:cxnChg chg="mod">
          <ac:chgData name="Timo Mühlhaus" userId="c0cc8a1e-f758-40c5-896a-71172571ce20" providerId="ADAL" clId="{A4B21C45-79C0-4680-A15A-507E63845D75}" dt="2023-08-31T08:56:14.969" v="2308" actId="14100"/>
          <ac:cxnSpMkLst>
            <pc:docMk/>
            <pc:sldMk cId="1413434913" sldId="878"/>
            <ac:cxnSpMk id="410" creationId="{86A999FA-1BAD-DE2B-653F-C6529B2D9DF3}"/>
          </ac:cxnSpMkLst>
        </pc:cxnChg>
        <pc:cxnChg chg="mod">
          <ac:chgData name="Timo Mühlhaus" userId="c0cc8a1e-f758-40c5-896a-71172571ce20" providerId="ADAL" clId="{A4B21C45-79C0-4680-A15A-507E63845D75}" dt="2023-08-31T08:56:14.969" v="2308" actId="14100"/>
          <ac:cxnSpMkLst>
            <pc:docMk/>
            <pc:sldMk cId="1413434913" sldId="878"/>
            <ac:cxnSpMk id="420" creationId="{4E5F96B9-C6B1-F298-0913-A0A24930F743}"/>
          </ac:cxnSpMkLst>
        </pc:cxnChg>
        <pc:cxnChg chg="mod">
          <ac:chgData name="Timo Mühlhaus" userId="c0cc8a1e-f758-40c5-896a-71172571ce20" providerId="ADAL" clId="{A4B21C45-79C0-4680-A15A-507E63845D75}" dt="2023-08-31T08:56:14.969" v="2308" actId="14100"/>
          <ac:cxnSpMkLst>
            <pc:docMk/>
            <pc:sldMk cId="1413434913" sldId="878"/>
            <ac:cxnSpMk id="421" creationId="{9DF4F3BB-F018-E1AA-C81A-996D20F6510A}"/>
          </ac:cxnSpMkLst>
        </pc:cxnChg>
        <pc:cxnChg chg="mod">
          <ac:chgData name="Timo Mühlhaus" userId="c0cc8a1e-f758-40c5-896a-71172571ce20" providerId="ADAL" clId="{A4B21C45-79C0-4680-A15A-507E63845D75}" dt="2023-08-31T08:56:14.969" v="2308" actId="14100"/>
          <ac:cxnSpMkLst>
            <pc:docMk/>
            <pc:sldMk cId="1413434913" sldId="878"/>
            <ac:cxnSpMk id="423" creationId="{63EC8A62-1EB3-05CC-6465-95DC9EAF75E6}"/>
          </ac:cxnSpMkLst>
        </pc:cxnChg>
        <pc:cxnChg chg="mod">
          <ac:chgData name="Timo Mühlhaus" userId="c0cc8a1e-f758-40c5-896a-71172571ce20" providerId="ADAL" clId="{A4B21C45-79C0-4680-A15A-507E63845D75}" dt="2023-08-31T08:56:14.969" v="2308" actId="14100"/>
          <ac:cxnSpMkLst>
            <pc:docMk/>
            <pc:sldMk cId="1413434913" sldId="878"/>
            <ac:cxnSpMk id="424" creationId="{43CF0AE9-A86A-E32D-3369-F3FBA59B3BAC}"/>
          </ac:cxnSpMkLst>
        </pc:cxnChg>
        <pc:cxnChg chg="mod">
          <ac:chgData name="Timo Mühlhaus" userId="c0cc8a1e-f758-40c5-896a-71172571ce20" providerId="ADAL" clId="{A4B21C45-79C0-4680-A15A-507E63845D75}" dt="2023-08-31T08:56:14.969" v="2308" actId="14100"/>
          <ac:cxnSpMkLst>
            <pc:docMk/>
            <pc:sldMk cId="1413434913" sldId="878"/>
            <ac:cxnSpMk id="426" creationId="{A669F820-6A97-4C53-114E-B9F61ACA84C3}"/>
          </ac:cxnSpMkLst>
        </pc:cxnChg>
        <pc:cxnChg chg="mod">
          <ac:chgData name="Timo Mühlhaus" userId="c0cc8a1e-f758-40c5-896a-71172571ce20" providerId="ADAL" clId="{A4B21C45-79C0-4680-A15A-507E63845D75}" dt="2023-08-31T08:56:14.969" v="2308" actId="14100"/>
          <ac:cxnSpMkLst>
            <pc:docMk/>
            <pc:sldMk cId="1413434913" sldId="878"/>
            <ac:cxnSpMk id="427" creationId="{CA5DADC6-B861-06FF-6A8C-3CE68CDB1897}"/>
          </ac:cxnSpMkLst>
        </pc:cxnChg>
      </pc:sldChg>
      <pc:sldChg chg="add del">
        <pc:chgData name="Timo Mühlhaus" userId="c0cc8a1e-f758-40c5-896a-71172571ce20" providerId="ADAL" clId="{A4B21C45-79C0-4680-A15A-507E63845D75}" dt="2023-08-30T20:09:52.153" v="82" actId="47"/>
        <pc:sldMkLst>
          <pc:docMk/>
          <pc:sldMk cId="1901566464" sldId="878"/>
        </pc:sldMkLst>
      </pc:sldChg>
      <pc:sldChg chg="new modNotesTx">
        <pc:chgData name="Timo Mühlhaus" userId="c0cc8a1e-f758-40c5-896a-71172571ce20" providerId="ADAL" clId="{A4B21C45-79C0-4680-A15A-507E63845D75}" dt="2023-08-31T06:06:52.905" v="407"/>
        <pc:sldMkLst>
          <pc:docMk/>
          <pc:sldMk cId="1986768402" sldId="879"/>
        </pc:sldMkLst>
      </pc:sldChg>
      <pc:sldChg chg="addSp delSp modSp add del mod ord">
        <pc:chgData name="Timo Mühlhaus" userId="c0cc8a1e-f758-40c5-896a-71172571ce20" providerId="ADAL" clId="{A4B21C45-79C0-4680-A15A-507E63845D75}" dt="2023-08-30T20:36:58.912" v="378" actId="47"/>
        <pc:sldMkLst>
          <pc:docMk/>
          <pc:sldMk cId="2602610008" sldId="879"/>
        </pc:sldMkLst>
        <pc:spChg chg="mod">
          <ac:chgData name="Timo Mühlhaus" userId="c0cc8a1e-f758-40c5-896a-71172571ce20" providerId="ADAL" clId="{A4B21C45-79C0-4680-A15A-507E63845D75}" dt="2023-08-30T20:26:03.156" v="119" actId="165"/>
          <ac:spMkLst>
            <pc:docMk/>
            <pc:sldMk cId="2602610008" sldId="879"/>
            <ac:spMk id="5" creationId="{E5770D81-247D-47A1-A0CF-3A8292048DA4}"/>
          </ac:spMkLst>
        </pc:spChg>
        <pc:spChg chg="mod">
          <ac:chgData name="Timo Mühlhaus" userId="c0cc8a1e-f758-40c5-896a-71172571ce20" providerId="ADAL" clId="{A4B21C45-79C0-4680-A15A-507E63845D75}" dt="2023-08-30T20:26:03.156" v="119" actId="165"/>
          <ac:spMkLst>
            <pc:docMk/>
            <pc:sldMk cId="2602610008" sldId="879"/>
            <ac:spMk id="6" creationId="{6DCB6683-D6DC-4AD4-864C-94C0B60FC90E}"/>
          </ac:spMkLst>
        </pc:spChg>
        <pc:spChg chg="mod">
          <ac:chgData name="Timo Mühlhaus" userId="c0cc8a1e-f758-40c5-896a-71172571ce20" providerId="ADAL" clId="{A4B21C45-79C0-4680-A15A-507E63845D75}" dt="2023-08-30T20:26:03.156" v="119" actId="165"/>
          <ac:spMkLst>
            <pc:docMk/>
            <pc:sldMk cId="2602610008" sldId="879"/>
            <ac:spMk id="7" creationId="{356D45A3-C0C2-4EA1-9CF9-BDD35F741696}"/>
          </ac:spMkLst>
        </pc:spChg>
        <pc:spChg chg="mod">
          <ac:chgData name="Timo Mühlhaus" userId="c0cc8a1e-f758-40c5-896a-71172571ce20" providerId="ADAL" clId="{A4B21C45-79C0-4680-A15A-507E63845D75}" dt="2023-08-30T20:26:03.156" v="119" actId="165"/>
          <ac:spMkLst>
            <pc:docMk/>
            <pc:sldMk cId="2602610008" sldId="879"/>
            <ac:spMk id="10" creationId="{E21C0F59-E840-491F-8800-8A5F78DDBE78}"/>
          </ac:spMkLst>
        </pc:spChg>
        <pc:spChg chg="del">
          <ac:chgData name="Timo Mühlhaus" userId="c0cc8a1e-f758-40c5-896a-71172571ce20" providerId="ADAL" clId="{A4B21C45-79C0-4680-A15A-507E63845D75}" dt="2023-08-30T20:25:45.193" v="116" actId="478"/>
          <ac:spMkLst>
            <pc:docMk/>
            <pc:sldMk cId="2602610008" sldId="879"/>
            <ac:spMk id="143" creationId="{6F7A3E9B-12B4-436D-8A65-D4AA80382C1F}"/>
          </ac:spMkLst>
        </pc:spChg>
        <pc:spChg chg="del mod topLvl">
          <ac:chgData name="Timo Mühlhaus" userId="c0cc8a1e-f758-40c5-896a-71172571ce20" providerId="ADAL" clId="{A4B21C45-79C0-4680-A15A-507E63845D75}" dt="2023-08-30T20:26:44.175" v="127" actId="478"/>
          <ac:spMkLst>
            <pc:docMk/>
            <pc:sldMk cId="2602610008" sldId="879"/>
            <ac:spMk id="147" creationId="{F87C4774-D1B5-4D71-9640-4C8B98738E50}"/>
          </ac:spMkLst>
        </pc:spChg>
        <pc:spChg chg="del mod topLvl">
          <ac:chgData name="Timo Mühlhaus" userId="c0cc8a1e-f758-40c5-896a-71172571ce20" providerId="ADAL" clId="{A4B21C45-79C0-4680-A15A-507E63845D75}" dt="2023-08-30T20:26:20.056" v="122" actId="478"/>
          <ac:spMkLst>
            <pc:docMk/>
            <pc:sldMk cId="2602610008" sldId="879"/>
            <ac:spMk id="167" creationId="{7393D389-8063-406F-932A-7B7B19A0385B}"/>
          </ac:spMkLst>
        </pc:spChg>
        <pc:spChg chg="mod">
          <ac:chgData name="Timo Mühlhaus" userId="c0cc8a1e-f758-40c5-896a-71172571ce20" providerId="ADAL" clId="{A4B21C45-79C0-4680-A15A-507E63845D75}" dt="2023-08-30T20:26:03.156" v="119" actId="165"/>
          <ac:spMkLst>
            <pc:docMk/>
            <pc:sldMk cId="2602610008" sldId="879"/>
            <ac:spMk id="171" creationId="{81EE64DD-A960-4C03-999B-A030B2BA09C4}"/>
          </ac:spMkLst>
        </pc:spChg>
        <pc:spChg chg="del mod topLvl">
          <ac:chgData name="Timo Mühlhaus" userId="c0cc8a1e-f758-40c5-896a-71172571ce20" providerId="ADAL" clId="{A4B21C45-79C0-4680-A15A-507E63845D75}" dt="2023-08-30T20:26:20.056" v="122" actId="478"/>
          <ac:spMkLst>
            <pc:docMk/>
            <pc:sldMk cId="2602610008" sldId="879"/>
            <ac:spMk id="172" creationId="{8B989F04-B080-458F-9457-13A12A8FA88D}"/>
          </ac:spMkLst>
        </pc:spChg>
        <pc:spChg chg="mod">
          <ac:chgData name="Timo Mühlhaus" userId="c0cc8a1e-f758-40c5-896a-71172571ce20" providerId="ADAL" clId="{A4B21C45-79C0-4680-A15A-507E63845D75}" dt="2023-08-30T20:26:03.156" v="119" actId="165"/>
          <ac:spMkLst>
            <pc:docMk/>
            <pc:sldMk cId="2602610008" sldId="879"/>
            <ac:spMk id="173" creationId="{5C0D3916-896B-433B-B0EC-6A347242CAC7}"/>
          </ac:spMkLst>
        </pc:spChg>
        <pc:spChg chg="mod">
          <ac:chgData name="Timo Mühlhaus" userId="c0cc8a1e-f758-40c5-896a-71172571ce20" providerId="ADAL" clId="{A4B21C45-79C0-4680-A15A-507E63845D75}" dt="2023-08-30T20:26:03.156" v="119" actId="165"/>
          <ac:spMkLst>
            <pc:docMk/>
            <pc:sldMk cId="2602610008" sldId="879"/>
            <ac:spMk id="174" creationId="{509E117E-F9D0-44F8-8A30-243CF91A48FC}"/>
          </ac:spMkLst>
        </pc:spChg>
        <pc:spChg chg="mod">
          <ac:chgData name="Timo Mühlhaus" userId="c0cc8a1e-f758-40c5-896a-71172571ce20" providerId="ADAL" clId="{A4B21C45-79C0-4680-A15A-507E63845D75}" dt="2023-08-30T20:26:03.156" v="119" actId="165"/>
          <ac:spMkLst>
            <pc:docMk/>
            <pc:sldMk cId="2602610008" sldId="879"/>
            <ac:spMk id="176" creationId="{CF2CF37F-14D2-4E7A-A55F-CFB2D4133798}"/>
          </ac:spMkLst>
        </pc:spChg>
        <pc:spChg chg="mod">
          <ac:chgData name="Timo Mühlhaus" userId="c0cc8a1e-f758-40c5-896a-71172571ce20" providerId="ADAL" clId="{A4B21C45-79C0-4680-A15A-507E63845D75}" dt="2023-08-30T20:26:03.156" v="119" actId="165"/>
          <ac:spMkLst>
            <pc:docMk/>
            <pc:sldMk cId="2602610008" sldId="879"/>
            <ac:spMk id="177" creationId="{ECF1E95F-AD76-4307-AB75-2A3B1115ACA1}"/>
          </ac:spMkLst>
        </pc:spChg>
        <pc:spChg chg="mod">
          <ac:chgData name="Timo Mühlhaus" userId="c0cc8a1e-f758-40c5-896a-71172571ce20" providerId="ADAL" clId="{A4B21C45-79C0-4680-A15A-507E63845D75}" dt="2023-08-30T20:26:03.156" v="119" actId="165"/>
          <ac:spMkLst>
            <pc:docMk/>
            <pc:sldMk cId="2602610008" sldId="879"/>
            <ac:spMk id="178" creationId="{E5C56EE6-5047-4633-B9ED-F876F878EF95}"/>
          </ac:spMkLst>
        </pc:spChg>
        <pc:spChg chg="mod">
          <ac:chgData name="Timo Mühlhaus" userId="c0cc8a1e-f758-40c5-896a-71172571ce20" providerId="ADAL" clId="{A4B21C45-79C0-4680-A15A-507E63845D75}" dt="2023-08-30T20:26:03.156" v="119" actId="165"/>
          <ac:spMkLst>
            <pc:docMk/>
            <pc:sldMk cId="2602610008" sldId="879"/>
            <ac:spMk id="180" creationId="{CE3880C4-477D-4D24-A7A5-BAF9F6862F6D}"/>
          </ac:spMkLst>
        </pc:spChg>
        <pc:spChg chg="mod">
          <ac:chgData name="Timo Mühlhaus" userId="c0cc8a1e-f758-40c5-896a-71172571ce20" providerId="ADAL" clId="{A4B21C45-79C0-4680-A15A-507E63845D75}" dt="2023-08-30T20:26:03.156" v="119" actId="165"/>
          <ac:spMkLst>
            <pc:docMk/>
            <pc:sldMk cId="2602610008" sldId="879"/>
            <ac:spMk id="181" creationId="{B831FF91-8141-40E3-AE23-D7A67DF85939}"/>
          </ac:spMkLst>
        </pc:spChg>
        <pc:spChg chg="mod">
          <ac:chgData name="Timo Mühlhaus" userId="c0cc8a1e-f758-40c5-896a-71172571ce20" providerId="ADAL" clId="{A4B21C45-79C0-4680-A15A-507E63845D75}" dt="2023-08-30T20:26:03.156" v="119" actId="165"/>
          <ac:spMkLst>
            <pc:docMk/>
            <pc:sldMk cId="2602610008" sldId="879"/>
            <ac:spMk id="182" creationId="{42C3F376-DC76-412A-89F4-E380F573F3E0}"/>
          </ac:spMkLst>
        </pc:spChg>
        <pc:spChg chg="mod">
          <ac:chgData name="Timo Mühlhaus" userId="c0cc8a1e-f758-40c5-896a-71172571ce20" providerId="ADAL" clId="{A4B21C45-79C0-4680-A15A-507E63845D75}" dt="2023-08-30T20:26:03.156" v="119" actId="165"/>
          <ac:spMkLst>
            <pc:docMk/>
            <pc:sldMk cId="2602610008" sldId="879"/>
            <ac:spMk id="185" creationId="{E31E9DD4-B21C-4577-AD24-079C49191CC2}"/>
          </ac:spMkLst>
        </pc:spChg>
        <pc:spChg chg="mod">
          <ac:chgData name="Timo Mühlhaus" userId="c0cc8a1e-f758-40c5-896a-71172571ce20" providerId="ADAL" clId="{A4B21C45-79C0-4680-A15A-507E63845D75}" dt="2023-08-30T20:26:03.156" v="119" actId="165"/>
          <ac:spMkLst>
            <pc:docMk/>
            <pc:sldMk cId="2602610008" sldId="879"/>
            <ac:spMk id="186" creationId="{07D2BF84-5394-4CFF-AE7F-A679E181E3FC}"/>
          </ac:spMkLst>
        </pc:spChg>
        <pc:spChg chg="mod">
          <ac:chgData name="Timo Mühlhaus" userId="c0cc8a1e-f758-40c5-896a-71172571ce20" providerId="ADAL" clId="{A4B21C45-79C0-4680-A15A-507E63845D75}" dt="2023-08-30T20:26:03.156" v="119" actId="165"/>
          <ac:spMkLst>
            <pc:docMk/>
            <pc:sldMk cId="2602610008" sldId="879"/>
            <ac:spMk id="190" creationId="{E2BE2BA2-231C-4084-B840-EACAFB978F24}"/>
          </ac:spMkLst>
        </pc:spChg>
        <pc:spChg chg="mod">
          <ac:chgData name="Timo Mühlhaus" userId="c0cc8a1e-f758-40c5-896a-71172571ce20" providerId="ADAL" clId="{A4B21C45-79C0-4680-A15A-507E63845D75}" dt="2023-08-30T20:26:03.156" v="119" actId="165"/>
          <ac:spMkLst>
            <pc:docMk/>
            <pc:sldMk cId="2602610008" sldId="879"/>
            <ac:spMk id="191" creationId="{F073278B-E360-4EAF-85A7-DA4CAF65354A}"/>
          </ac:spMkLst>
        </pc:spChg>
        <pc:spChg chg="mod">
          <ac:chgData name="Timo Mühlhaus" userId="c0cc8a1e-f758-40c5-896a-71172571ce20" providerId="ADAL" clId="{A4B21C45-79C0-4680-A15A-507E63845D75}" dt="2023-08-30T20:26:03.156" v="119" actId="165"/>
          <ac:spMkLst>
            <pc:docMk/>
            <pc:sldMk cId="2602610008" sldId="879"/>
            <ac:spMk id="192" creationId="{3B510E3B-59A7-42BB-A515-946BFD9A6C0B}"/>
          </ac:spMkLst>
        </pc:spChg>
        <pc:spChg chg="mod">
          <ac:chgData name="Timo Mühlhaus" userId="c0cc8a1e-f758-40c5-896a-71172571ce20" providerId="ADAL" clId="{A4B21C45-79C0-4680-A15A-507E63845D75}" dt="2023-08-30T20:26:03.156" v="119" actId="165"/>
          <ac:spMkLst>
            <pc:docMk/>
            <pc:sldMk cId="2602610008" sldId="879"/>
            <ac:spMk id="195" creationId="{6912E306-B297-4950-9C10-BD0FAD5D1AEE}"/>
          </ac:spMkLst>
        </pc:spChg>
        <pc:spChg chg="mod">
          <ac:chgData name="Timo Mühlhaus" userId="c0cc8a1e-f758-40c5-896a-71172571ce20" providerId="ADAL" clId="{A4B21C45-79C0-4680-A15A-507E63845D75}" dt="2023-08-30T20:26:03.156" v="119" actId="165"/>
          <ac:spMkLst>
            <pc:docMk/>
            <pc:sldMk cId="2602610008" sldId="879"/>
            <ac:spMk id="196" creationId="{61275699-B01C-4A50-B0F9-8DF80831BC33}"/>
          </ac:spMkLst>
        </pc:spChg>
        <pc:spChg chg="mod">
          <ac:chgData name="Timo Mühlhaus" userId="c0cc8a1e-f758-40c5-896a-71172571ce20" providerId="ADAL" clId="{A4B21C45-79C0-4680-A15A-507E63845D75}" dt="2023-08-30T20:26:03.156" v="119" actId="165"/>
          <ac:spMkLst>
            <pc:docMk/>
            <pc:sldMk cId="2602610008" sldId="879"/>
            <ac:spMk id="197" creationId="{7EAB6B76-5DC2-4033-B507-DFD2D07449F9}"/>
          </ac:spMkLst>
        </pc:spChg>
        <pc:spChg chg="mod">
          <ac:chgData name="Timo Mühlhaus" userId="c0cc8a1e-f758-40c5-896a-71172571ce20" providerId="ADAL" clId="{A4B21C45-79C0-4680-A15A-507E63845D75}" dt="2023-08-30T20:26:03.156" v="119" actId="165"/>
          <ac:spMkLst>
            <pc:docMk/>
            <pc:sldMk cId="2602610008" sldId="879"/>
            <ac:spMk id="198" creationId="{4C64C61E-C774-426C-913D-F1E0CFEB3700}"/>
          </ac:spMkLst>
        </pc:spChg>
        <pc:spChg chg="mod">
          <ac:chgData name="Timo Mühlhaus" userId="c0cc8a1e-f758-40c5-896a-71172571ce20" providerId="ADAL" clId="{A4B21C45-79C0-4680-A15A-507E63845D75}" dt="2023-08-30T20:26:03.156" v="119" actId="165"/>
          <ac:spMkLst>
            <pc:docMk/>
            <pc:sldMk cId="2602610008" sldId="879"/>
            <ac:spMk id="199" creationId="{1CEF58D6-B2DD-490A-AC7E-78BCBB647E21}"/>
          </ac:spMkLst>
        </pc:spChg>
        <pc:spChg chg="mod">
          <ac:chgData name="Timo Mühlhaus" userId="c0cc8a1e-f758-40c5-896a-71172571ce20" providerId="ADAL" clId="{A4B21C45-79C0-4680-A15A-507E63845D75}" dt="2023-08-30T20:26:03.156" v="119" actId="165"/>
          <ac:spMkLst>
            <pc:docMk/>
            <pc:sldMk cId="2602610008" sldId="879"/>
            <ac:spMk id="200" creationId="{7D4AA5FD-1BE6-4D4E-AF68-D7C94EFF68FA}"/>
          </ac:spMkLst>
        </pc:spChg>
        <pc:spChg chg="mod topLvl">
          <ac:chgData name="Timo Mühlhaus" userId="c0cc8a1e-f758-40c5-896a-71172571ce20" providerId="ADAL" clId="{A4B21C45-79C0-4680-A15A-507E63845D75}" dt="2023-08-30T20:27:13.200" v="223" actId="164"/>
          <ac:spMkLst>
            <pc:docMk/>
            <pc:sldMk cId="2602610008" sldId="879"/>
            <ac:spMk id="201" creationId="{91F75C68-FE7A-4074-B7EF-F9960829CCE3}"/>
          </ac:spMkLst>
        </pc:spChg>
        <pc:spChg chg="del mod topLvl">
          <ac:chgData name="Timo Mühlhaus" userId="c0cc8a1e-f758-40c5-896a-71172571ce20" providerId="ADAL" clId="{A4B21C45-79C0-4680-A15A-507E63845D75}" dt="2023-08-30T20:26:08.705" v="120" actId="478"/>
          <ac:spMkLst>
            <pc:docMk/>
            <pc:sldMk cId="2602610008" sldId="879"/>
            <ac:spMk id="202" creationId="{92AF91F7-65F4-4AE6-9DFD-9834EB6ACCD1}"/>
          </ac:spMkLst>
        </pc:spChg>
        <pc:spChg chg="del">
          <ac:chgData name="Timo Mühlhaus" userId="c0cc8a1e-f758-40c5-896a-71172571ce20" providerId="ADAL" clId="{A4B21C45-79C0-4680-A15A-507E63845D75}" dt="2023-08-30T20:25:45.193" v="116" actId="478"/>
          <ac:spMkLst>
            <pc:docMk/>
            <pc:sldMk cId="2602610008" sldId="879"/>
            <ac:spMk id="206" creationId="{89771F39-7A75-42EC-9BDC-CB60AD901D36}"/>
          </ac:spMkLst>
        </pc:spChg>
        <pc:spChg chg="del">
          <ac:chgData name="Timo Mühlhaus" userId="c0cc8a1e-f758-40c5-896a-71172571ce20" providerId="ADAL" clId="{A4B21C45-79C0-4680-A15A-507E63845D75}" dt="2023-08-30T20:25:57.281" v="118" actId="478"/>
          <ac:spMkLst>
            <pc:docMk/>
            <pc:sldMk cId="2602610008" sldId="879"/>
            <ac:spMk id="210" creationId="{84918A0C-7768-49D3-9656-0EB802808D5D}"/>
          </ac:spMkLst>
        </pc:spChg>
        <pc:spChg chg="mod topLvl">
          <ac:chgData name="Timo Mühlhaus" userId="c0cc8a1e-f758-40c5-896a-71172571ce20" providerId="ADAL" clId="{A4B21C45-79C0-4680-A15A-507E63845D75}" dt="2023-08-30T20:27:13.200" v="223" actId="164"/>
          <ac:spMkLst>
            <pc:docMk/>
            <pc:sldMk cId="2602610008" sldId="879"/>
            <ac:spMk id="212" creationId="{C44AA6FA-120A-4539-A6EE-E94B21E4BF1F}"/>
          </ac:spMkLst>
        </pc:spChg>
        <pc:spChg chg="del">
          <ac:chgData name="Timo Mühlhaus" userId="c0cc8a1e-f758-40c5-896a-71172571ce20" providerId="ADAL" clId="{A4B21C45-79C0-4680-A15A-507E63845D75}" dt="2023-08-30T20:25:57.281" v="118" actId="478"/>
          <ac:spMkLst>
            <pc:docMk/>
            <pc:sldMk cId="2602610008" sldId="879"/>
            <ac:spMk id="213" creationId="{49051BB3-A734-4822-BC17-E2486D817CB7}"/>
          </ac:spMkLst>
        </pc:spChg>
        <pc:spChg chg="del mod topLvl">
          <ac:chgData name="Timo Mühlhaus" userId="c0cc8a1e-f758-40c5-896a-71172571ce20" providerId="ADAL" clId="{A4B21C45-79C0-4680-A15A-507E63845D75}" dt="2023-08-30T20:26:08.705" v="120" actId="478"/>
          <ac:spMkLst>
            <pc:docMk/>
            <pc:sldMk cId="2602610008" sldId="879"/>
            <ac:spMk id="222" creationId="{A08B9FE7-5959-4CEC-8E19-F711469FD04D}"/>
          </ac:spMkLst>
        </pc:spChg>
        <pc:spChg chg="del mod topLvl">
          <ac:chgData name="Timo Mühlhaus" userId="c0cc8a1e-f758-40c5-896a-71172571ce20" providerId="ADAL" clId="{A4B21C45-79C0-4680-A15A-507E63845D75}" dt="2023-08-30T20:26:08.705" v="120" actId="478"/>
          <ac:spMkLst>
            <pc:docMk/>
            <pc:sldMk cId="2602610008" sldId="879"/>
            <ac:spMk id="231" creationId="{40C9B592-008A-42C5-9795-35FB9628BC65}"/>
          </ac:spMkLst>
        </pc:spChg>
        <pc:spChg chg="del mod topLvl">
          <ac:chgData name="Timo Mühlhaus" userId="c0cc8a1e-f758-40c5-896a-71172571ce20" providerId="ADAL" clId="{A4B21C45-79C0-4680-A15A-507E63845D75}" dt="2023-08-30T20:26:08.705" v="120" actId="478"/>
          <ac:spMkLst>
            <pc:docMk/>
            <pc:sldMk cId="2602610008" sldId="879"/>
            <ac:spMk id="232" creationId="{9D5EF32F-2A31-42A9-A2F7-38286B6E8BCC}"/>
          </ac:spMkLst>
        </pc:spChg>
        <pc:spChg chg="del mod topLvl">
          <ac:chgData name="Timo Mühlhaus" userId="c0cc8a1e-f758-40c5-896a-71172571ce20" providerId="ADAL" clId="{A4B21C45-79C0-4680-A15A-507E63845D75}" dt="2023-08-30T20:26:08.705" v="120" actId="478"/>
          <ac:spMkLst>
            <pc:docMk/>
            <pc:sldMk cId="2602610008" sldId="879"/>
            <ac:spMk id="237" creationId="{3C277060-DF73-4CA1-AA17-89BB8056241C}"/>
          </ac:spMkLst>
        </pc:spChg>
        <pc:spChg chg="mod">
          <ac:chgData name="Timo Mühlhaus" userId="c0cc8a1e-f758-40c5-896a-71172571ce20" providerId="ADAL" clId="{A4B21C45-79C0-4680-A15A-507E63845D75}" dt="2023-08-30T20:26:03.156" v="119" actId="165"/>
          <ac:spMkLst>
            <pc:docMk/>
            <pc:sldMk cId="2602610008" sldId="879"/>
            <ac:spMk id="239" creationId="{1B8526B1-189E-4412-BC45-C1B4A048CF6A}"/>
          </ac:spMkLst>
        </pc:spChg>
        <pc:spChg chg="mod">
          <ac:chgData name="Timo Mühlhaus" userId="c0cc8a1e-f758-40c5-896a-71172571ce20" providerId="ADAL" clId="{A4B21C45-79C0-4680-A15A-507E63845D75}" dt="2023-08-30T20:26:03.156" v="119" actId="165"/>
          <ac:spMkLst>
            <pc:docMk/>
            <pc:sldMk cId="2602610008" sldId="879"/>
            <ac:spMk id="240" creationId="{47EF0241-DE1B-42E8-8027-FB18F70D0A5E}"/>
          </ac:spMkLst>
        </pc:spChg>
        <pc:spChg chg="mod">
          <ac:chgData name="Timo Mühlhaus" userId="c0cc8a1e-f758-40c5-896a-71172571ce20" providerId="ADAL" clId="{A4B21C45-79C0-4680-A15A-507E63845D75}" dt="2023-08-30T20:26:03.156" v="119" actId="165"/>
          <ac:spMkLst>
            <pc:docMk/>
            <pc:sldMk cId="2602610008" sldId="879"/>
            <ac:spMk id="241" creationId="{B0A376C4-C82E-4382-B0DB-ACF3EA69FB56}"/>
          </ac:spMkLst>
        </pc:spChg>
        <pc:spChg chg="mod">
          <ac:chgData name="Timo Mühlhaus" userId="c0cc8a1e-f758-40c5-896a-71172571ce20" providerId="ADAL" clId="{A4B21C45-79C0-4680-A15A-507E63845D75}" dt="2023-08-30T20:26:03.156" v="119" actId="165"/>
          <ac:spMkLst>
            <pc:docMk/>
            <pc:sldMk cId="2602610008" sldId="879"/>
            <ac:spMk id="242" creationId="{28180E82-959D-41BF-8F3E-E7063A4E2B3D}"/>
          </ac:spMkLst>
        </pc:spChg>
        <pc:spChg chg="mod">
          <ac:chgData name="Timo Mühlhaus" userId="c0cc8a1e-f758-40c5-896a-71172571ce20" providerId="ADAL" clId="{A4B21C45-79C0-4680-A15A-507E63845D75}" dt="2023-08-30T20:26:03.156" v="119" actId="165"/>
          <ac:spMkLst>
            <pc:docMk/>
            <pc:sldMk cId="2602610008" sldId="879"/>
            <ac:spMk id="243" creationId="{CC70B307-B5F5-4A88-80E7-179E6721EB88}"/>
          </ac:spMkLst>
        </pc:spChg>
        <pc:spChg chg="mod">
          <ac:chgData name="Timo Mühlhaus" userId="c0cc8a1e-f758-40c5-896a-71172571ce20" providerId="ADAL" clId="{A4B21C45-79C0-4680-A15A-507E63845D75}" dt="2023-08-30T20:26:03.156" v="119" actId="165"/>
          <ac:spMkLst>
            <pc:docMk/>
            <pc:sldMk cId="2602610008" sldId="879"/>
            <ac:spMk id="244" creationId="{D3AF5A7E-27CF-44F9-AA52-0E99D707B46D}"/>
          </ac:spMkLst>
        </pc:spChg>
        <pc:spChg chg="mod">
          <ac:chgData name="Timo Mühlhaus" userId="c0cc8a1e-f758-40c5-896a-71172571ce20" providerId="ADAL" clId="{A4B21C45-79C0-4680-A15A-507E63845D75}" dt="2023-08-30T20:26:03.156" v="119" actId="165"/>
          <ac:spMkLst>
            <pc:docMk/>
            <pc:sldMk cId="2602610008" sldId="879"/>
            <ac:spMk id="245" creationId="{DC312C6A-5D78-4300-B84E-FD2F94E574D2}"/>
          </ac:spMkLst>
        </pc:spChg>
        <pc:spChg chg="mod">
          <ac:chgData name="Timo Mühlhaus" userId="c0cc8a1e-f758-40c5-896a-71172571ce20" providerId="ADAL" clId="{A4B21C45-79C0-4680-A15A-507E63845D75}" dt="2023-08-30T20:26:03.156" v="119" actId="165"/>
          <ac:spMkLst>
            <pc:docMk/>
            <pc:sldMk cId="2602610008" sldId="879"/>
            <ac:spMk id="246" creationId="{0B721010-D94B-4A34-A4C7-5B26A26133E3}"/>
          </ac:spMkLst>
        </pc:spChg>
        <pc:spChg chg="mod">
          <ac:chgData name="Timo Mühlhaus" userId="c0cc8a1e-f758-40c5-896a-71172571ce20" providerId="ADAL" clId="{A4B21C45-79C0-4680-A15A-507E63845D75}" dt="2023-08-30T20:26:03.156" v="119" actId="165"/>
          <ac:spMkLst>
            <pc:docMk/>
            <pc:sldMk cId="2602610008" sldId="879"/>
            <ac:spMk id="247" creationId="{8947F3E3-2214-4289-98FA-56B16F3851FA}"/>
          </ac:spMkLst>
        </pc:spChg>
        <pc:spChg chg="mod">
          <ac:chgData name="Timo Mühlhaus" userId="c0cc8a1e-f758-40c5-896a-71172571ce20" providerId="ADAL" clId="{A4B21C45-79C0-4680-A15A-507E63845D75}" dt="2023-08-30T20:26:03.156" v="119" actId="165"/>
          <ac:spMkLst>
            <pc:docMk/>
            <pc:sldMk cId="2602610008" sldId="879"/>
            <ac:spMk id="248" creationId="{026C7CF0-0016-4993-B56B-E3780D7AB26C}"/>
          </ac:spMkLst>
        </pc:spChg>
        <pc:spChg chg="mod">
          <ac:chgData name="Timo Mühlhaus" userId="c0cc8a1e-f758-40c5-896a-71172571ce20" providerId="ADAL" clId="{A4B21C45-79C0-4680-A15A-507E63845D75}" dt="2023-08-30T20:26:03.156" v="119" actId="165"/>
          <ac:spMkLst>
            <pc:docMk/>
            <pc:sldMk cId="2602610008" sldId="879"/>
            <ac:spMk id="249" creationId="{BDDDD1B2-72FC-4BDF-82D2-3FBEDA358F66}"/>
          </ac:spMkLst>
        </pc:spChg>
        <pc:spChg chg="mod">
          <ac:chgData name="Timo Mühlhaus" userId="c0cc8a1e-f758-40c5-896a-71172571ce20" providerId="ADAL" clId="{A4B21C45-79C0-4680-A15A-507E63845D75}" dt="2023-08-30T20:26:03.156" v="119" actId="165"/>
          <ac:spMkLst>
            <pc:docMk/>
            <pc:sldMk cId="2602610008" sldId="879"/>
            <ac:spMk id="250" creationId="{AD99CA7E-A6B3-4947-B2F0-468FF37A8429}"/>
          </ac:spMkLst>
        </pc:spChg>
        <pc:spChg chg="mod">
          <ac:chgData name="Timo Mühlhaus" userId="c0cc8a1e-f758-40c5-896a-71172571ce20" providerId="ADAL" clId="{A4B21C45-79C0-4680-A15A-507E63845D75}" dt="2023-08-30T20:26:03.156" v="119" actId="165"/>
          <ac:spMkLst>
            <pc:docMk/>
            <pc:sldMk cId="2602610008" sldId="879"/>
            <ac:spMk id="251" creationId="{A59B9E27-C34A-4189-B764-62A287803D73}"/>
          </ac:spMkLst>
        </pc:spChg>
        <pc:spChg chg="mod">
          <ac:chgData name="Timo Mühlhaus" userId="c0cc8a1e-f758-40c5-896a-71172571ce20" providerId="ADAL" clId="{A4B21C45-79C0-4680-A15A-507E63845D75}" dt="2023-08-30T20:26:03.156" v="119" actId="165"/>
          <ac:spMkLst>
            <pc:docMk/>
            <pc:sldMk cId="2602610008" sldId="879"/>
            <ac:spMk id="260" creationId="{19368132-8E5D-4A24-A51F-DF85EBE1DB7F}"/>
          </ac:spMkLst>
        </pc:spChg>
        <pc:spChg chg="mod">
          <ac:chgData name="Timo Mühlhaus" userId="c0cc8a1e-f758-40c5-896a-71172571ce20" providerId="ADAL" clId="{A4B21C45-79C0-4680-A15A-507E63845D75}" dt="2023-08-30T20:26:03.156" v="119" actId="165"/>
          <ac:spMkLst>
            <pc:docMk/>
            <pc:sldMk cId="2602610008" sldId="879"/>
            <ac:spMk id="261" creationId="{4761C77D-48AC-4E77-9161-162D749D18E9}"/>
          </ac:spMkLst>
        </pc:spChg>
        <pc:spChg chg="mod">
          <ac:chgData name="Timo Mühlhaus" userId="c0cc8a1e-f758-40c5-896a-71172571ce20" providerId="ADAL" clId="{A4B21C45-79C0-4680-A15A-507E63845D75}" dt="2023-08-30T20:26:03.156" v="119" actId="165"/>
          <ac:spMkLst>
            <pc:docMk/>
            <pc:sldMk cId="2602610008" sldId="879"/>
            <ac:spMk id="263" creationId="{957649CB-2745-4BCE-A44D-89E8AA8FC4B0}"/>
          </ac:spMkLst>
        </pc:spChg>
        <pc:spChg chg="mod">
          <ac:chgData name="Timo Mühlhaus" userId="c0cc8a1e-f758-40c5-896a-71172571ce20" providerId="ADAL" clId="{A4B21C45-79C0-4680-A15A-507E63845D75}" dt="2023-08-30T20:26:03.156" v="119" actId="165"/>
          <ac:spMkLst>
            <pc:docMk/>
            <pc:sldMk cId="2602610008" sldId="879"/>
            <ac:spMk id="264" creationId="{A0DEEBA1-DDBE-4310-842D-3F4FE34D06F3}"/>
          </ac:spMkLst>
        </pc:spChg>
        <pc:spChg chg="mod">
          <ac:chgData name="Timo Mühlhaus" userId="c0cc8a1e-f758-40c5-896a-71172571ce20" providerId="ADAL" clId="{A4B21C45-79C0-4680-A15A-507E63845D75}" dt="2023-08-30T20:26:03.156" v="119" actId="165"/>
          <ac:spMkLst>
            <pc:docMk/>
            <pc:sldMk cId="2602610008" sldId="879"/>
            <ac:spMk id="265" creationId="{9AC6D27A-77F1-419B-AAD8-3284AA9C8B6A}"/>
          </ac:spMkLst>
        </pc:spChg>
        <pc:spChg chg="mod">
          <ac:chgData name="Timo Mühlhaus" userId="c0cc8a1e-f758-40c5-896a-71172571ce20" providerId="ADAL" clId="{A4B21C45-79C0-4680-A15A-507E63845D75}" dt="2023-08-30T20:26:03.156" v="119" actId="165"/>
          <ac:spMkLst>
            <pc:docMk/>
            <pc:sldMk cId="2602610008" sldId="879"/>
            <ac:spMk id="266" creationId="{531C8CA5-742A-4018-BADE-94B3C13718D3}"/>
          </ac:spMkLst>
        </pc:spChg>
        <pc:spChg chg="mod">
          <ac:chgData name="Timo Mühlhaus" userId="c0cc8a1e-f758-40c5-896a-71172571ce20" providerId="ADAL" clId="{A4B21C45-79C0-4680-A15A-507E63845D75}" dt="2023-08-30T20:26:03.156" v="119" actId="165"/>
          <ac:spMkLst>
            <pc:docMk/>
            <pc:sldMk cId="2602610008" sldId="879"/>
            <ac:spMk id="267" creationId="{2D520CF9-A0A2-4E6E-A714-B0FA46562127}"/>
          </ac:spMkLst>
        </pc:spChg>
        <pc:spChg chg="mod">
          <ac:chgData name="Timo Mühlhaus" userId="c0cc8a1e-f758-40c5-896a-71172571ce20" providerId="ADAL" clId="{A4B21C45-79C0-4680-A15A-507E63845D75}" dt="2023-08-30T20:26:03.156" v="119" actId="165"/>
          <ac:spMkLst>
            <pc:docMk/>
            <pc:sldMk cId="2602610008" sldId="879"/>
            <ac:spMk id="268" creationId="{80CC2DFD-5D58-418C-AEAE-A3450CA35DA6}"/>
          </ac:spMkLst>
        </pc:spChg>
        <pc:spChg chg="mod">
          <ac:chgData name="Timo Mühlhaus" userId="c0cc8a1e-f758-40c5-896a-71172571ce20" providerId="ADAL" clId="{A4B21C45-79C0-4680-A15A-507E63845D75}" dt="2023-08-30T20:26:03.156" v="119" actId="165"/>
          <ac:spMkLst>
            <pc:docMk/>
            <pc:sldMk cId="2602610008" sldId="879"/>
            <ac:spMk id="269" creationId="{8205DA41-59E2-4519-93BB-9E7D022F3D97}"/>
          </ac:spMkLst>
        </pc:spChg>
        <pc:spChg chg="mod">
          <ac:chgData name="Timo Mühlhaus" userId="c0cc8a1e-f758-40c5-896a-71172571ce20" providerId="ADAL" clId="{A4B21C45-79C0-4680-A15A-507E63845D75}" dt="2023-08-30T20:26:03.156" v="119" actId="165"/>
          <ac:spMkLst>
            <pc:docMk/>
            <pc:sldMk cId="2602610008" sldId="879"/>
            <ac:spMk id="278" creationId="{958018D2-B4B3-45C6-B03E-C4E37D3C7F0E}"/>
          </ac:spMkLst>
        </pc:spChg>
        <pc:spChg chg="mod">
          <ac:chgData name="Timo Mühlhaus" userId="c0cc8a1e-f758-40c5-896a-71172571ce20" providerId="ADAL" clId="{A4B21C45-79C0-4680-A15A-507E63845D75}" dt="2023-08-30T20:26:03.156" v="119" actId="165"/>
          <ac:spMkLst>
            <pc:docMk/>
            <pc:sldMk cId="2602610008" sldId="879"/>
            <ac:spMk id="279" creationId="{4033341C-9FD3-4148-A5E5-9D0BF8383E49}"/>
          </ac:spMkLst>
        </pc:spChg>
        <pc:spChg chg="mod">
          <ac:chgData name="Timo Mühlhaus" userId="c0cc8a1e-f758-40c5-896a-71172571ce20" providerId="ADAL" clId="{A4B21C45-79C0-4680-A15A-507E63845D75}" dt="2023-08-30T20:26:03.156" v="119" actId="165"/>
          <ac:spMkLst>
            <pc:docMk/>
            <pc:sldMk cId="2602610008" sldId="879"/>
            <ac:spMk id="280" creationId="{EC24FABE-8022-4C0A-88EE-524304C27C23}"/>
          </ac:spMkLst>
        </pc:spChg>
        <pc:spChg chg="mod">
          <ac:chgData name="Timo Mühlhaus" userId="c0cc8a1e-f758-40c5-896a-71172571ce20" providerId="ADAL" clId="{A4B21C45-79C0-4680-A15A-507E63845D75}" dt="2023-08-30T20:26:03.156" v="119" actId="165"/>
          <ac:spMkLst>
            <pc:docMk/>
            <pc:sldMk cId="2602610008" sldId="879"/>
            <ac:spMk id="286" creationId="{52FDE6E7-C31A-4021-AB03-5F08BDE5F620}"/>
          </ac:spMkLst>
        </pc:spChg>
        <pc:spChg chg="mod">
          <ac:chgData name="Timo Mühlhaus" userId="c0cc8a1e-f758-40c5-896a-71172571ce20" providerId="ADAL" clId="{A4B21C45-79C0-4680-A15A-507E63845D75}" dt="2023-08-30T20:26:03.156" v="119" actId="165"/>
          <ac:spMkLst>
            <pc:docMk/>
            <pc:sldMk cId="2602610008" sldId="879"/>
            <ac:spMk id="289" creationId="{CB34A375-ACD8-4AB3-8A2B-7E5DF3BC2FD2}"/>
          </ac:spMkLst>
        </pc:spChg>
        <pc:spChg chg="mod">
          <ac:chgData name="Timo Mühlhaus" userId="c0cc8a1e-f758-40c5-896a-71172571ce20" providerId="ADAL" clId="{A4B21C45-79C0-4680-A15A-507E63845D75}" dt="2023-08-30T20:26:03.156" v="119" actId="165"/>
          <ac:spMkLst>
            <pc:docMk/>
            <pc:sldMk cId="2602610008" sldId="879"/>
            <ac:spMk id="292" creationId="{14AE5F34-E694-4701-A91E-247BD3D379AE}"/>
          </ac:spMkLst>
        </pc:spChg>
        <pc:spChg chg="del">
          <ac:chgData name="Timo Mühlhaus" userId="c0cc8a1e-f758-40c5-896a-71172571ce20" providerId="ADAL" clId="{A4B21C45-79C0-4680-A15A-507E63845D75}" dt="2023-08-30T20:25:51.892" v="117" actId="478"/>
          <ac:spMkLst>
            <pc:docMk/>
            <pc:sldMk cId="2602610008" sldId="879"/>
            <ac:spMk id="296" creationId="{D2FCEFDC-B9AE-44C1-96D3-AEB3DD1B5F75}"/>
          </ac:spMkLst>
        </pc:spChg>
        <pc:spChg chg="mod topLvl">
          <ac:chgData name="Timo Mühlhaus" userId="c0cc8a1e-f758-40c5-896a-71172571ce20" providerId="ADAL" clId="{A4B21C45-79C0-4680-A15A-507E63845D75}" dt="2023-08-30T20:27:13.200" v="223" actId="164"/>
          <ac:spMkLst>
            <pc:docMk/>
            <pc:sldMk cId="2602610008" sldId="879"/>
            <ac:spMk id="299" creationId="{F9F44DE8-F8FA-4BB6-9883-C633FD66D8C1}"/>
          </ac:spMkLst>
        </pc:spChg>
        <pc:spChg chg="del">
          <ac:chgData name="Timo Mühlhaus" userId="c0cc8a1e-f758-40c5-896a-71172571ce20" providerId="ADAL" clId="{A4B21C45-79C0-4680-A15A-507E63845D75}" dt="2023-08-30T20:25:51.892" v="117" actId="478"/>
          <ac:spMkLst>
            <pc:docMk/>
            <pc:sldMk cId="2602610008" sldId="879"/>
            <ac:spMk id="300" creationId="{6D0C6BC8-FBAE-4A6D-B7B2-09BD00355435}"/>
          </ac:spMkLst>
        </pc:spChg>
        <pc:spChg chg="mod">
          <ac:chgData name="Timo Mühlhaus" userId="c0cc8a1e-f758-40c5-896a-71172571ce20" providerId="ADAL" clId="{A4B21C45-79C0-4680-A15A-507E63845D75}" dt="2023-08-30T20:26:03.156" v="119" actId="165"/>
          <ac:spMkLst>
            <pc:docMk/>
            <pc:sldMk cId="2602610008" sldId="879"/>
            <ac:spMk id="302" creationId="{7B3337EC-3022-41D0-A2A2-0EF07CA431C4}"/>
          </ac:spMkLst>
        </pc:spChg>
        <pc:spChg chg="del">
          <ac:chgData name="Timo Mühlhaus" userId="c0cc8a1e-f758-40c5-896a-71172571ce20" providerId="ADAL" clId="{A4B21C45-79C0-4680-A15A-507E63845D75}" dt="2023-08-30T20:25:51.892" v="117" actId="478"/>
          <ac:spMkLst>
            <pc:docMk/>
            <pc:sldMk cId="2602610008" sldId="879"/>
            <ac:spMk id="304" creationId="{AF7470B4-67FB-40C2-BEFC-696BF8BC7194}"/>
          </ac:spMkLst>
        </pc:spChg>
        <pc:spChg chg="mod">
          <ac:chgData name="Timo Mühlhaus" userId="c0cc8a1e-f758-40c5-896a-71172571ce20" providerId="ADAL" clId="{A4B21C45-79C0-4680-A15A-507E63845D75}" dt="2023-08-30T20:26:03.156" v="119" actId="165"/>
          <ac:spMkLst>
            <pc:docMk/>
            <pc:sldMk cId="2602610008" sldId="879"/>
            <ac:spMk id="318" creationId="{266166F9-EFAD-4773-A6A4-D878A5B8AFB3}"/>
          </ac:spMkLst>
        </pc:spChg>
        <pc:spChg chg="mod">
          <ac:chgData name="Timo Mühlhaus" userId="c0cc8a1e-f758-40c5-896a-71172571ce20" providerId="ADAL" clId="{A4B21C45-79C0-4680-A15A-507E63845D75}" dt="2023-08-30T20:26:03.156" v="119" actId="165"/>
          <ac:spMkLst>
            <pc:docMk/>
            <pc:sldMk cId="2602610008" sldId="879"/>
            <ac:spMk id="323" creationId="{9C7D7E0D-2E3E-49F8-8BB5-A163835843C4}"/>
          </ac:spMkLst>
        </pc:spChg>
        <pc:spChg chg="mod">
          <ac:chgData name="Timo Mühlhaus" userId="c0cc8a1e-f758-40c5-896a-71172571ce20" providerId="ADAL" clId="{A4B21C45-79C0-4680-A15A-507E63845D75}" dt="2023-08-30T20:26:03.156" v="119" actId="165"/>
          <ac:spMkLst>
            <pc:docMk/>
            <pc:sldMk cId="2602610008" sldId="879"/>
            <ac:spMk id="324" creationId="{9F5473DA-778A-40B1-BDE6-76A86DEE1E47}"/>
          </ac:spMkLst>
        </pc:spChg>
        <pc:spChg chg="mod">
          <ac:chgData name="Timo Mühlhaus" userId="c0cc8a1e-f758-40c5-896a-71172571ce20" providerId="ADAL" clId="{A4B21C45-79C0-4680-A15A-507E63845D75}" dt="2023-08-30T20:26:03.156" v="119" actId="165"/>
          <ac:spMkLst>
            <pc:docMk/>
            <pc:sldMk cId="2602610008" sldId="879"/>
            <ac:spMk id="329" creationId="{55F1BEF3-7EB4-4A3F-B035-382B342EF33C}"/>
          </ac:spMkLst>
        </pc:spChg>
        <pc:spChg chg="mod">
          <ac:chgData name="Timo Mühlhaus" userId="c0cc8a1e-f758-40c5-896a-71172571ce20" providerId="ADAL" clId="{A4B21C45-79C0-4680-A15A-507E63845D75}" dt="2023-08-30T20:26:03.156" v="119" actId="165"/>
          <ac:spMkLst>
            <pc:docMk/>
            <pc:sldMk cId="2602610008" sldId="879"/>
            <ac:spMk id="343" creationId="{7E34EDFF-B566-49A0-BF7E-5DC59449AAB2}"/>
          </ac:spMkLst>
        </pc:spChg>
        <pc:spChg chg="mod">
          <ac:chgData name="Timo Mühlhaus" userId="c0cc8a1e-f758-40c5-896a-71172571ce20" providerId="ADAL" clId="{A4B21C45-79C0-4680-A15A-507E63845D75}" dt="2023-08-30T20:26:03.156" v="119" actId="165"/>
          <ac:spMkLst>
            <pc:docMk/>
            <pc:sldMk cId="2602610008" sldId="879"/>
            <ac:spMk id="344" creationId="{2D725053-B0E8-4DA8-A604-4C94FCABFD8D}"/>
          </ac:spMkLst>
        </pc:spChg>
        <pc:spChg chg="del mod topLvl">
          <ac:chgData name="Timo Mühlhaus" userId="c0cc8a1e-f758-40c5-896a-71172571ce20" providerId="ADAL" clId="{A4B21C45-79C0-4680-A15A-507E63845D75}" dt="2023-08-30T20:26:08.705" v="120" actId="478"/>
          <ac:spMkLst>
            <pc:docMk/>
            <pc:sldMk cId="2602610008" sldId="879"/>
            <ac:spMk id="349" creationId="{87CFBE15-F807-4640-8404-B94FDC0E56C2}"/>
          </ac:spMkLst>
        </pc:spChg>
        <pc:spChg chg="mod">
          <ac:chgData name="Timo Mühlhaus" userId="c0cc8a1e-f758-40c5-896a-71172571ce20" providerId="ADAL" clId="{A4B21C45-79C0-4680-A15A-507E63845D75}" dt="2023-08-30T20:26:03.156" v="119" actId="165"/>
          <ac:spMkLst>
            <pc:docMk/>
            <pc:sldMk cId="2602610008" sldId="879"/>
            <ac:spMk id="383" creationId="{55267247-DB1C-44B5-BD9D-679C5B8C67E3}"/>
          </ac:spMkLst>
        </pc:spChg>
        <pc:spChg chg="mod">
          <ac:chgData name="Timo Mühlhaus" userId="c0cc8a1e-f758-40c5-896a-71172571ce20" providerId="ADAL" clId="{A4B21C45-79C0-4680-A15A-507E63845D75}" dt="2023-08-30T20:26:03.156" v="119" actId="165"/>
          <ac:spMkLst>
            <pc:docMk/>
            <pc:sldMk cId="2602610008" sldId="879"/>
            <ac:spMk id="384" creationId="{5A7A8513-CEC2-4432-B212-AEF60EE2494A}"/>
          </ac:spMkLst>
        </pc:spChg>
        <pc:grpChg chg="del mod topLvl">
          <ac:chgData name="Timo Mühlhaus" userId="c0cc8a1e-f758-40c5-896a-71172571ce20" providerId="ADAL" clId="{A4B21C45-79C0-4680-A15A-507E63845D75}" dt="2023-08-30T20:26:24.459" v="123" actId="478"/>
          <ac:grpSpMkLst>
            <pc:docMk/>
            <pc:sldMk cId="2602610008" sldId="879"/>
            <ac:grpSpMk id="2" creationId="{1931DC79-DC9C-4FED-A496-9A35AC49C3FF}"/>
          </ac:grpSpMkLst>
        </pc:grpChg>
        <pc:grpChg chg="mod topLvl">
          <ac:chgData name="Timo Mühlhaus" userId="c0cc8a1e-f758-40c5-896a-71172571ce20" providerId="ADAL" clId="{A4B21C45-79C0-4680-A15A-507E63845D75}" dt="2023-08-30T20:27:13.200" v="223" actId="164"/>
          <ac:grpSpMkLst>
            <pc:docMk/>
            <pc:sldMk cId="2602610008" sldId="879"/>
            <ac:grpSpMk id="3" creationId="{EC824A7E-2CBC-4A8B-9CA5-A3D6D63BD52D}"/>
          </ac:grpSpMkLst>
        </pc:grpChg>
        <pc:grpChg chg="del">
          <ac:chgData name="Timo Mühlhaus" userId="c0cc8a1e-f758-40c5-896a-71172571ce20" providerId="ADAL" clId="{A4B21C45-79C0-4680-A15A-507E63845D75}" dt="2023-08-30T20:26:03.156" v="119" actId="165"/>
          <ac:grpSpMkLst>
            <pc:docMk/>
            <pc:sldMk cId="2602610008" sldId="879"/>
            <ac:grpSpMk id="4" creationId="{752699EB-8228-49E8-CB7F-8BF44FC14C34}"/>
          </ac:grpSpMkLst>
        </pc:grpChg>
        <pc:grpChg chg="mod topLvl">
          <ac:chgData name="Timo Mühlhaus" userId="c0cc8a1e-f758-40c5-896a-71172571ce20" providerId="ADAL" clId="{A4B21C45-79C0-4680-A15A-507E63845D75}" dt="2023-08-30T20:27:13.200" v="223" actId="164"/>
          <ac:grpSpMkLst>
            <pc:docMk/>
            <pc:sldMk cId="2602610008" sldId="879"/>
            <ac:grpSpMk id="8" creationId="{7A5B5580-37D0-46FB-BE43-28BE6CD752B7}"/>
          </ac:grpSpMkLst>
        </pc:grpChg>
        <pc:grpChg chg="del mod topLvl">
          <ac:chgData name="Timo Mühlhaus" userId="c0cc8a1e-f758-40c5-896a-71172571ce20" providerId="ADAL" clId="{A4B21C45-79C0-4680-A15A-507E63845D75}" dt="2023-08-30T20:26:08.705" v="120" actId="478"/>
          <ac:grpSpMkLst>
            <pc:docMk/>
            <pc:sldMk cId="2602610008" sldId="879"/>
            <ac:grpSpMk id="11" creationId="{3C168B02-2B2F-4D6D-B7FE-D2445D368D11}"/>
          </ac:grpSpMkLst>
        </pc:grpChg>
        <pc:grpChg chg="add mod">
          <ac:chgData name="Timo Mühlhaus" userId="c0cc8a1e-f758-40c5-896a-71172571ce20" providerId="ADAL" clId="{A4B21C45-79C0-4680-A15A-507E63845D75}" dt="2023-08-30T20:27:13.200" v="223" actId="164"/>
          <ac:grpSpMkLst>
            <pc:docMk/>
            <pc:sldMk cId="2602610008" sldId="879"/>
            <ac:grpSpMk id="12" creationId="{83A9CCF6-2F29-F855-2982-F55D746D63F3}"/>
          </ac:grpSpMkLst>
        </pc:grpChg>
        <pc:grpChg chg="del mod topLvl">
          <ac:chgData name="Timo Mühlhaus" userId="c0cc8a1e-f758-40c5-896a-71172571ce20" providerId="ADAL" clId="{A4B21C45-79C0-4680-A15A-507E63845D75}" dt="2023-08-30T20:26:08.705" v="120" actId="478"/>
          <ac:grpSpMkLst>
            <pc:docMk/>
            <pc:sldMk cId="2602610008" sldId="879"/>
            <ac:grpSpMk id="148" creationId="{EB902BF0-4812-404C-A073-693181DB88DE}"/>
          </ac:grpSpMkLst>
        </pc:grpChg>
        <pc:grpChg chg="mod topLvl">
          <ac:chgData name="Timo Mühlhaus" userId="c0cc8a1e-f758-40c5-896a-71172571ce20" providerId="ADAL" clId="{A4B21C45-79C0-4680-A15A-507E63845D75}" dt="2023-08-30T20:27:13.200" v="223" actId="164"/>
          <ac:grpSpMkLst>
            <pc:docMk/>
            <pc:sldMk cId="2602610008" sldId="879"/>
            <ac:grpSpMk id="170" creationId="{1783EC62-1858-4ABE-8DC3-BF7D0EDB21C4}"/>
          </ac:grpSpMkLst>
        </pc:grpChg>
        <pc:grpChg chg="mod">
          <ac:chgData name="Timo Mühlhaus" userId="c0cc8a1e-f758-40c5-896a-71172571ce20" providerId="ADAL" clId="{A4B21C45-79C0-4680-A15A-507E63845D75}" dt="2023-08-30T20:26:03.156" v="119" actId="165"/>
          <ac:grpSpMkLst>
            <pc:docMk/>
            <pc:sldMk cId="2602610008" sldId="879"/>
            <ac:grpSpMk id="175" creationId="{A63A8192-06D4-4098-B24D-522EB0440D0E}"/>
          </ac:grpSpMkLst>
        </pc:grpChg>
        <pc:grpChg chg="mod">
          <ac:chgData name="Timo Mühlhaus" userId="c0cc8a1e-f758-40c5-896a-71172571ce20" providerId="ADAL" clId="{A4B21C45-79C0-4680-A15A-507E63845D75}" dt="2023-08-30T20:26:03.156" v="119" actId="165"/>
          <ac:grpSpMkLst>
            <pc:docMk/>
            <pc:sldMk cId="2602610008" sldId="879"/>
            <ac:grpSpMk id="179" creationId="{C8FFD124-82C8-4FA7-B55B-9560F04FCAB2}"/>
          </ac:grpSpMkLst>
        </pc:grpChg>
        <pc:grpChg chg="mod topLvl">
          <ac:chgData name="Timo Mühlhaus" userId="c0cc8a1e-f758-40c5-896a-71172571ce20" providerId="ADAL" clId="{A4B21C45-79C0-4680-A15A-507E63845D75}" dt="2023-08-30T20:27:13.200" v="223" actId="164"/>
          <ac:grpSpMkLst>
            <pc:docMk/>
            <pc:sldMk cId="2602610008" sldId="879"/>
            <ac:grpSpMk id="189" creationId="{664EBE01-6BB1-4692-8B49-AF335F874CBB}"/>
          </ac:grpSpMkLst>
        </pc:grpChg>
        <pc:grpChg chg="mod topLvl">
          <ac:chgData name="Timo Mühlhaus" userId="c0cc8a1e-f758-40c5-896a-71172571ce20" providerId="ADAL" clId="{A4B21C45-79C0-4680-A15A-507E63845D75}" dt="2023-08-30T20:27:13.200" v="223" actId="164"/>
          <ac:grpSpMkLst>
            <pc:docMk/>
            <pc:sldMk cId="2602610008" sldId="879"/>
            <ac:grpSpMk id="194" creationId="{80855DA4-5502-4A01-8BB6-F52D7A78BA58}"/>
          </ac:grpSpMkLst>
        </pc:grpChg>
        <pc:grpChg chg="mod topLvl">
          <ac:chgData name="Timo Mühlhaus" userId="c0cc8a1e-f758-40c5-896a-71172571ce20" providerId="ADAL" clId="{A4B21C45-79C0-4680-A15A-507E63845D75}" dt="2023-08-30T20:27:13.200" v="223" actId="164"/>
          <ac:grpSpMkLst>
            <pc:docMk/>
            <pc:sldMk cId="2602610008" sldId="879"/>
            <ac:grpSpMk id="207" creationId="{E844CDC5-5A7F-4735-8F8B-3D50F4151845}"/>
          </ac:grpSpMkLst>
        </pc:grpChg>
        <pc:grpChg chg="mod topLvl">
          <ac:chgData name="Timo Mühlhaus" userId="c0cc8a1e-f758-40c5-896a-71172571ce20" providerId="ADAL" clId="{A4B21C45-79C0-4680-A15A-507E63845D75}" dt="2023-08-30T20:27:13.200" v="223" actId="164"/>
          <ac:grpSpMkLst>
            <pc:docMk/>
            <pc:sldMk cId="2602610008" sldId="879"/>
            <ac:grpSpMk id="209" creationId="{17B1128E-81D5-4ACE-BFBF-1DE82C9BC820}"/>
          </ac:grpSpMkLst>
        </pc:grpChg>
        <pc:grpChg chg="mod topLvl">
          <ac:chgData name="Timo Mühlhaus" userId="c0cc8a1e-f758-40c5-896a-71172571ce20" providerId="ADAL" clId="{A4B21C45-79C0-4680-A15A-507E63845D75}" dt="2023-08-30T20:27:13.200" v="223" actId="164"/>
          <ac:grpSpMkLst>
            <pc:docMk/>
            <pc:sldMk cId="2602610008" sldId="879"/>
            <ac:grpSpMk id="215" creationId="{ED5A2DBC-F1D6-41D3-85DC-C4927DE470F4}"/>
          </ac:grpSpMkLst>
        </pc:grpChg>
        <pc:grpChg chg="mod topLvl">
          <ac:chgData name="Timo Mühlhaus" userId="c0cc8a1e-f758-40c5-896a-71172571ce20" providerId="ADAL" clId="{A4B21C45-79C0-4680-A15A-507E63845D75}" dt="2023-08-30T20:27:13.200" v="223" actId="164"/>
          <ac:grpSpMkLst>
            <pc:docMk/>
            <pc:sldMk cId="2602610008" sldId="879"/>
            <ac:grpSpMk id="216" creationId="{69B1C425-BB55-401C-AECE-E0092AF47F2D}"/>
          </ac:grpSpMkLst>
        </pc:grpChg>
        <pc:grpChg chg="del mod topLvl">
          <ac:chgData name="Timo Mühlhaus" userId="c0cc8a1e-f758-40c5-896a-71172571ce20" providerId="ADAL" clId="{A4B21C45-79C0-4680-A15A-507E63845D75}" dt="2023-08-30T20:26:08.705" v="120" actId="478"/>
          <ac:grpSpMkLst>
            <pc:docMk/>
            <pc:sldMk cId="2602610008" sldId="879"/>
            <ac:grpSpMk id="224" creationId="{1FC3F644-8C67-4CCB-8C53-643F1FD1B7F7}"/>
          </ac:grpSpMkLst>
        </pc:grpChg>
        <pc:grpChg chg="del mod topLvl">
          <ac:chgData name="Timo Mühlhaus" userId="c0cc8a1e-f758-40c5-896a-71172571ce20" providerId="ADAL" clId="{A4B21C45-79C0-4680-A15A-507E63845D75}" dt="2023-08-30T20:26:20.056" v="122" actId="478"/>
          <ac:grpSpMkLst>
            <pc:docMk/>
            <pc:sldMk cId="2602610008" sldId="879"/>
            <ac:grpSpMk id="225" creationId="{9599107A-A4CD-40E0-A286-5C5E0E066AAB}"/>
          </ac:grpSpMkLst>
        </pc:grpChg>
        <pc:grpChg chg="del mod topLvl">
          <ac:chgData name="Timo Mühlhaus" userId="c0cc8a1e-f758-40c5-896a-71172571ce20" providerId="ADAL" clId="{A4B21C45-79C0-4680-A15A-507E63845D75}" dt="2023-08-30T20:26:08.705" v="120" actId="478"/>
          <ac:grpSpMkLst>
            <pc:docMk/>
            <pc:sldMk cId="2602610008" sldId="879"/>
            <ac:grpSpMk id="230" creationId="{A20D1B2C-D462-474D-9C7D-D300DC61827F}"/>
          </ac:grpSpMkLst>
        </pc:grpChg>
        <pc:grpChg chg="del mod topLvl">
          <ac:chgData name="Timo Mühlhaus" userId="c0cc8a1e-f758-40c5-896a-71172571ce20" providerId="ADAL" clId="{A4B21C45-79C0-4680-A15A-507E63845D75}" dt="2023-08-30T20:26:08.705" v="120" actId="478"/>
          <ac:grpSpMkLst>
            <pc:docMk/>
            <pc:sldMk cId="2602610008" sldId="879"/>
            <ac:grpSpMk id="233" creationId="{F719B3B1-B4B4-4966-A3AD-DE05FF5E38EE}"/>
          </ac:grpSpMkLst>
        </pc:grpChg>
        <pc:grpChg chg="del mod topLvl">
          <ac:chgData name="Timo Mühlhaus" userId="c0cc8a1e-f758-40c5-896a-71172571ce20" providerId="ADAL" clId="{A4B21C45-79C0-4680-A15A-507E63845D75}" dt="2023-08-30T20:26:08.705" v="120" actId="478"/>
          <ac:grpSpMkLst>
            <pc:docMk/>
            <pc:sldMk cId="2602610008" sldId="879"/>
            <ac:grpSpMk id="235" creationId="{58879863-05B2-4032-97F8-560320CC26E3}"/>
          </ac:grpSpMkLst>
        </pc:grpChg>
        <pc:grpChg chg="del mod topLvl">
          <ac:chgData name="Timo Mühlhaus" userId="c0cc8a1e-f758-40c5-896a-71172571ce20" providerId="ADAL" clId="{A4B21C45-79C0-4680-A15A-507E63845D75}" dt="2023-08-30T20:26:08.705" v="120" actId="478"/>
          <ac:grpSpMkLst>
            <pc:docMk/>
            <pc:sldMk cId="2602610008" sldId="879"/>
            <ac:grpSpMk id="236" creationId="{996B5E75-CC90-4B76-B0D4-91CA9EA86844}"/>
          </ac:grpSpMkLst>
        </pc:grpChg>
        <pc:grpChg chg="mod">
          <ac:chgData name="Timo Mühlhaus" userId="c0cc8a1e-f758-40c5-896a-71172571ce20" providerId="ADAL" clId="{A4B21C45-79C0-4680-A15A-507E63845D75}" dt="2023-08-30T20:26:03.156" v="119" actId="165"/>
          <ac:grpSpMkLst>
            <pc:docMk/>
            <pc:sldMk cId="2602610008" sldId="879"/>
            <ac:grpSpMk id="282" creationId="{D161050A-D171-4050-9538-488080763F69}"/>
          </ac:grpSpMkLst>
        </pc:grpChg>
        <pc:grpChg chg="mod">
          <ac:chgData name="Timo Mühlhaus" userId="c0cc8a1e-f758-40c5-896a-71172571ce20" providerId="ADAL" clId="{A4B21C45-79C0-4680-A15A-507E63845D75}" dt="2023-08-30T20:26:03.156" v="119" actId="165"/>
          <ac:grpSpMkLst>
            <pc:docMk/>
            <pc:sldMk cId="2602610008" sldId="879"/>
            <ac:grpSpMk id="283" creationId="{46F6DB15-C92A-4899-8232-1BD2EBCC5334}"/>
          </ac:grpSpMkLst>
        </pc:grpChg>
        <pc:grpChg chg="mod">
          <ac:chgData name="Timo Mühlhaus" userId="c0cc8a1e-f758-40c5-896a-71172571ce20" providerId="ADAL" clId="{A4B21C45-79C0-4680-A15A-507E63845D75}" dt="2023-08-30T20:26:03.156" v="119" actId="165"/>
          <ac:grpSpMkLst>
            <pc:docMk/>
            <pc:sldMk cId="2602610008" sldId="879"/>
            <ac:grpSpMk id="284" creationId="{A7814AC1-BB5C-47C5-9844-56DDE4F7E7C1}"/>
          </ac:grpSpMkLst>
        </pc:grpChg>
        <pc:grpChg chg="mod">
          <ac:chgData name="Timo Mühlhaus" userId="c0cc8a1e-f758-40c5-896a-71172571ce20" providerId="ADAL" clId="{A4B21C45-79C0-4680-A15A-507E63845D75}" dt="2023-08-30T20:26:03.156" v="119" actId="165"/>
          <ac:grpSpMkLst>
            <pc:docMk/>
            <pc:sldMk cId="2602610008" sldId="879"/>
            <ac:grpSpMk id="285" creationId="{AC4089B6-5E46-4852-8901-11DBEBEE18AD}"/>
          </ac:grpSpMkLst>
        </pc:grpChg>
        <pc:grpChg chg="mod topLvl">
          <ac:chgData name="Timo Mühlhaus" userId="c0cc8a1e-f758-40c5-896a-71172571ce20" providerId="ADAL" clId="{A4B21C45-79C0-4680-A15A-507E63845D75}" dt="2023-08-30T20:27:13.200" v="223" actId="164"/>
          <ac:grpSpMkLst>
            <pc:docMk/>
            <pc:sldMk cId="2602610008" sldId="879"/>
            <ac:grpSpMk id="295" creationId="{676A5991-E5CB-4E6F-9C8C-0DB6EFBC313C}"/>
          </ac:grpSpMkLst>
        </pc:grpChg>
        <pc:grpChg chg="mod">
          <ac:chgData name="Timo Mühlhaus" userId="c0cc8a1e-f758-40c5-896a-71172571ce20" providerId="ADAL" clId="{A4B21C45-79C0-4680-A15A-507E63845D75}" dt="2023-08-30T20:26:03.156" v="119" actId="165"/>
          <ac:grpSpMkLst>
            <pc:docMk/>
            <pc:sldMk cId="2602610008" sldId="879"/>
            <ac:grpSpMk id="316" creationId="{FE3E30BD-C6E0-40CE-880D-BA666F1B4647}"/>
          </ac:grpSpMkLst>
        </pc:grpChg>
        <pc:grpChg chg="del mod topLvl">
          <ac:chgData name="Timo Mühlhaus" userId="c0cc8a1e-f758-40c5-896a-71172571ce20" providerId="ADAL" clId="{A4B21C45-79C0-4680-A15A-507E63845D75}" dt="2023-08-30T20:26:38.426" v="125" actId="478"/>
          <ac:grpSpMkLst>
            <pc:docMk/>
            <pc:sldMk cId="2602610008" sldId="879"/>
            <ac:grpSpMk id="322" creationId="{951569D9-34D9-4D97-9182-B5D49541C13F}"/>
          </ac:grpSpMkLst>
        </pc:grpChg>
        <pc:grpChg chg="mod">
          <ac:chgData name="Timo Mühlhaus" userId="c0cc8a1e-f758-40c5-896a-71172571ce20" providerId="ADAL" clId="{A4B21C45-79C0-4680-A15A-507E63845D75}" dt="2023-08-30T20:26:03.156" v="119" actId="165"/>
          <ac:grpSpMkLst>
            <pc:docMk/>
            <pc:sldMk cId="2602610008" sldId="879"/>
            <ac:grpSpMk id="342" creationId="{CCCAE8F2-3ACA-4E7E-97C0-3BA485B00AE9}"/>
          </ac:grpSpMkLst>
        </pc:grpChg>
        <pc:grpChg chg="mod">
          <ac:chgData name="Timo Mühlhaus" userId="c0cc8a1e-f758-40c5-896a-71172571ce20" providerId="ADAL" clId="{A4B21C45-79C0-4680-A15A-507E63845D75}" dt="2023-08-30T20:26:03.156" v="119" actId="165"/>
          <ac:grpSpMkLst>
            <pc:docMk/>
            <pc:sldMk cId="2602610008" sldId="879"/>
            <ac:grpSpMk id="382" creationId="{93F1C2D0-C708-4170-B13F-7C2A274E0E51}"/>
          </ac:grpSpMkLst>
        </pc:grpChg>
        <pc:picChg chg="add mod">
          <ac:chgData name="Timo Mühlhaus" userId="c0cc8a1e-f758-40c5-896a-71172571ce20" providerId="ADAL" clId="{A4B21C45-79C0-4680-A15A-507E63845D75}" dt="2023-08-30T20:25:40.164" v="115" actId="1076"/>
          <ac:picMkLst>
            <pc:docMk/>
            <pc:sldMk cId="2602610008" sldId="879"/>
            <ac:picMk id="9" creationId="{3A0C8AD9-8A2A-3AE1-39A7-4629C8125BE5}"/>
          </ac:picMkLst>
        </pc:picChg>
        <pc:picChg chg="del mod topLvl">
          <ac:chgData name="Timo Mühlhaus" userId="c0cc8a1e-f758-40c5-896a-71172571ce20" providerId="ADAL" clId="{A4B21C45-79C0-4680-A15A-507E63845D75}" dt="2023-08-30T20:26:36.760" v="124" actId="478"/>
          <ac:picMkLst>
            <pc:docMk/>
            <pc:sldMk cId="2602610008" sldId="879"/>
            <ac:picMk id="146" creationId="{7BA465F5-6273-4076-A62D-A8E4D2C9D880}"/>
          </ac:picMkLst>
        </pc:picChg>
        <pc:picChg chg="mod topLvl">
          <ac:chgData name="Timo Mühlhaus" userId="c0cc8a1e-f758-40c5-896a-71172571ce20" providerId="ADAL" clId="{A4B21C45-79C0-4680-A15A-507E63845D75}" dt="2023-08-30T20:27:13.200" v="223" actId="164"/>
          <ac:picMkLst>
            <pc:docMk/>
            <pc:sldMk cId="2602610008" sldId="879"/>
            <ac:picMk id="203" creationId="{FE70C653-FB48-4831-91EE-DA1210840550}"/>
          </ac:picMkLst>
        </pc:picChg>
        <pc:picChg chg="mod topLvl">
          <ac:chgData name="Timo Mühlhaus" userId="c0cc8a1e-f758-40c5-896a-71172571ce20" providerId="ADAL" clId="{A4B21C45-79C0-4680-A15A-507E63845D75}" dt="2023-08-30T20:27:13.200" v="223" actId="164"/>
          <ac:picMkLst>
            <pc:docMk/>
            <pc:sldMk cId="2602610008" sldId="879"/>
            <ac:picMk id="211" creationId="{1E58DF32-CAC7-4327-BAA3-5FA210478065}"/>
          </ac:picMkLst>
        </pc:picChg>
        <pc:picChg chg="del mod topLvl">
          <ac:chgData name="Timo Mühlhaus" userId="c0cc8a1e-f758-40c5-896a-71172571ce20" providerId="ADAL" clId="{A4B21C45-79C0-4680-A15A-507E63845D75}" dt="2023-08-30T20:26:24.459" v="123" actId="478"/>
          <ac:picMkLst>
            <pc:docMk/>
            <pc:sldMk cId="2602610008" sldId="879"/>
            <ac:picMk id="217" creationId="{7D0CB1AC-8CB8-4296-8DDC-B535AF05DFC9}"/>
          </ac:picMkLst>
        </pc:picChg>
        <pc:picChg chg="del mod topLvl">
          <ac:chgData name="Timo Mühlhaus" userId="c0cc8a1e-f758-40c5-896a-71172571ce20" providerId="ADAL" clId="{A4B21C45-79C0-4680-A15A-507E63845D75}" dt="2023-08-30T20:26:12.652" v="121" actId="478"/>
          <ac:picMkLst>
            <pc:docMk/>
            <pc:sldMk cId="2602610008" sldId="879"/>
            <ac:picMk id="221" creationId="{36797373-1CFD-431E-AE0B-85D939D8B2C8}"/>
          </ac:picMkLst>
        </pc:picChg>
        <pc:picChg chg="del mod topLvl">
          <ac:chgData name="Timo Mühlhaus" userId="c0cc8a1e-f758-40c5-896a-71172571ce20" providerId="ADAL" clId="{A4B21C45-79C0-4680-A15A-507E63845D75}" dt="2023-08-30T20:26:08.705" v="120" actId="478"/>
          <ac:picMkLst>
            <pc:docMk/>
            <pc:sldMk cId="2602610008" sldId="879"/>
            <ac:picMk id="228" creationId="{AC22EB0B-5329-4589-9267-7381006B1724}"/>
          </ac:picMkLst>
        </pc:picChg>
        <pc:picChg chg="mod">
          <ac:chgData name="Timo Mühlhaus" userId="c0cc8a1e-f758-40c5-896a-71172571ce20" providerId="ADAL" clId="{A4B21C45-79C0-4680-A15A-507E63845D75}" dt="2023-08-30T20:26:03.156" v="119" actId="165"/>
          <ac:picMkLst>
            <pc:docMk/>
            <pc:sldMk cId="2602610008" sldId="879"/>
            <ac:picMk id="281" creationId="{BDA5FD20-B135-42E5-901F-E7603E2D42DE}"/>
          </ac:picMkLst>
        </pc:picChg>
        <pc:picChg chg="mod">
          <ac:chgData name="Timo Mühlhaus" userId="c0cc8a1e-f758-40c5-896a-71172571ce20" providerId="ADAL" clId="{A4B21C45-79C0-4680-A15A-507E63845D75}" dt="2023-08-30T20:26:03.156" v="119" actId="165"/>
          <ac:picMkLst>
            <pc:docMk/>
            <pc:sldMk cId="2602610008" sldId="879"/>
            <ac:picMk id="301" creationId="{F69E44CC-8612-4CD7-9F7D-C77D08A5A6B6}"/>
          </ac:picMkLst>
        </pc:picChg>
        <pc:picChg chg="mod">
          <ac:chgData name="Timo Mühlhaus" userId="c0cc8a1e-f758-40c5-896a-71172571ce20" providerId="ADAL" clId="{A4B21C45-79C0-4680-A15A-507E63845D75}" dt="2023-08-30T20:26:03.156" v="119" actId="165"/>
          <ac:picMkLst>
            <pc:docMk/>
            <pc:sldMk cId="2602610008" sldId="879"/>
            <ac:picMk id="305" creationId="{EC945C43-D9B1-4279-98F9-86453E534159}"/>
          </ac:picMkLst>
        </pc:picChg>
        <pc:picChg chg="mod">
          <ac:chgData name="Timo Mühlhaus" userId="c0cc8a1e-f758-40c5-896a-71172571ce20" providerId="ADAL" clId="{A4B21C45-79C0-4680-A15A-507E63845D75}" dt="2023-08-30T20:26:03.156" v="119" actId="165"/>
          <ac:picMkLst>
            <pc:docMk/>
            <pc:sldMk cId="2602610008" sldId="879"/>
            <ac:picMk id="306" creationId="{5E5161C3-0A95-49C2-A8FE-EDB1A9970278}"/>
          </ac:picMkLst>
        </pc:picChg>
        <pc:picChg chg="mod">
          <ac:chgData name="Timo Mühlhaus" userId="c0cc8a1e-f758-40c5-896a-71172571ce20" providerId="ADAL" clId="{A4B21C45-79C0-4680-A15A-507E63845D75}" dt="2023-08-30T20:26:03.156" v="119" actId="165"/>
          <ac:picMkLst>
            <pc:docMk/>
            <pc:sldMk cId="2602610008" sldId="879"/>
            <ac:picMk id="313" creationId="{A5D6E750-77FC-4C40-A84B-75A0DE2F4DF1}"/>
          </ac:picMkLst>
        </pc:picChg>
        <pc:picChg chg="mod">
          <ac:chgData name="Timo Mühlhaus" userId="c0cc8a1e-f758-40c5-896a-71172571ce20" providerId="ADAL" clId="{A4B21C45-79C0-4680-A15A-507E63845D75}" dt="2023-08-30T20:26:03.156" v="119" actId="165"/>
          <ac:picMkLst>
            <pc:docMk/>
            <pc:sldMk cId="2602610008" sldId="879"/>
            <ac:picMk id="314" creationId="{EAB136D8-1080-45A4-8EF6-4E09F9350F18}"/>
          </ac:picMkLst>
        </pc:picChg>
        <pc:picChg chg="mod">
          <ac:chgData name="Timo Mühlhaus" userId="c0cc8a1e-f758-40c5-896a-71172571ce20" providerId="ADAL" clId="{A4B21C45-79C0-4680-A15A-507E63845D75}" dt="2023-08-30T20:26:03.156" v="119" actId="165"/>
          <ac:picMkLst>
            <pc:docMk/>
            <pc:sldMk cId="2602610008" sldId="879"/>
            <ac:picMk id="315" creationId="{038DE6B9-D04A-488B-8C27-CB2B8CC292BF}"/>
          </ac:picMkLst>
        </pc:picChg>
        <pc:picChg chg="mod topLvl">
          <ac:chgData name="Timo Mühlhaus" userId="c0cc8a1e-f758-40c5-896a-71172571ce20" providerId="ADAL" clId="{A4B21C45-79C0-4680-A15A-507E63845D75}" dt="2023-08-30T20:27:13.200" v="223" actId="164"/>
          <ac:picMkLst>
            <pc:docMk/>
            <pc:sldMk cId="2602610008" sldId="879"/>
            <ac:picMk id="317" creationId="{331F1DE2-44BA-4914-855A-57F5EF8990C6}"/>
          </ac:picMkLst>
        </pc:picChg>
        <pc:picChg chg="mod">
          <ac:chgData name="Timo Mühlhaus" userId="c0cc8a1e-f758-40c5-896a-71172571ce20" providerId="ADAL" clId="{A4B21C45-79C0-4680-A15A-507E63845D75}" dt="2023-08-30T20:26:03.156" v="119" actId="165"/>
          <ac:picMkLst>
            <pc:docMk/>
            <pc:sldMk cId="2602610008" sldId="879"/>
            <ac:picMk id="319" creationId="{3229D575-89BF-4C43-94CE-7E80686DF5E2}"/>
          </ac:picMkLst>
        </pc:picChg>
        <pc:picChg chg="mod">
          <ac:chgData name="Timo Mühlhaus" userId="c0cc8a1e-f758-40c5-896a-71172571ce20" providerId="ADAL" clId="{A4B21C45-79C0-4680-A15A-507E63845D75}" dt="2023-08-30T20:26:03.156" v="119" actId="165"/>
          <ac:picMkLst>
            <pc:docMk/>
            <pc:sldMk cId="2602610008" sldId="879"/>
            <ac:picMk id="320" creationId="{63169A78-C4E0-41F5-B553-716CABAF07C0}"/>
          </ac:picMkLst>
        </pc:picChg>
        <pc:picChg chg="mod topLvl">
          <ac:chgData name="Timo Mühlhaus" userId="c0cc8a1e-f758-40c5-896a-71172571ce20" providerId="ADAL" clId="{A4B21C45-79C0-4680-A15A-507E63845D75}" dt="2023-08-30T20:27:13.200" v="223" actId="164"/>
          <ac:picMkLst>
            <pc:docMk/>
            <pc:sldMk cId="2602610008" sldId="879"/>
            <ac:picMk id="321" creationId="{91832A4D-0C78-457B-9C74-15D17D6E4DB7}"/>
          </ac:picMkLst>
        </pc:picChg>
        <pc:cxnChg chg="mod topLvl">
          <ac:chgData name="Timo Mühlhaus" userId="c0cc8a1e-f758-40c5-896a-71172571ce20" providerId="ADAL" clId="{A4B21C45-79C0-4680-A15A-507E63845D75}" dt="2023-08-30T20:27:13.200" v="223" actId="164"/>
          <ac:cxnSpMkLst>
            <pc:docMk/>
            <pc:sldMk cId="2602610008" sldId="879"/>
            <ac:cxnSpMk id="142" creationId="{A8AE63EC-8301-4C50-B72E-5DF06830ABFB}"/>
          </ac:cxnSpMkLst>
        </pc:cxnChg>
        <pc:cxnChg chg="mod">
          <ac:chgData name="Timo Mühlhaus" userId="c0cc8a1e-f758-40c5-896a-71172571ce20" providerId="ADAL" clId="{A4B21C45-79C0-4680-A15A-507E63845D75}" dt="2023-08-30T20:26:03.156" v="119" actId="165"/>
          <ac:cxnSpMkLst>
            <pc:docMk/>
            <pc:sldMk cId="2602610008" sldId="879"/>
            <ac:cxnSpMk id="193" creationId="{E7DFB3F8-AC85-4EE5-BB74-7B96FA1C1D29}"/>
          </ac:cxnSpMkLst>
        </pc:cxnChg>
        <pc:cxnChg chg="mod">
          <ac:chgData name="Timo Mühlhaus" userId="c0cc8a1e-f758-40c5-896a-71172571ce20" providerId="ADAL" clId="{A4B21C45-79C0-4680-A15A-507E63845D75}" dt="2023-08-30T20:26:03.156" v="119" actId="165"/>
          <ac:cxnSpMkLst>
            <pc:docMk/>
            <pc:sldMk cId="2602610008" sldId="879"/>
            <ac:cxnSpMk id="204" creationId="{35C522A2-918B-4E7D-9F14-8D29BFA49DD9}"/>
          </ac:cxnSpMkLst>
        </pc:cxnChg>
        <pc:cxnChg chg="mod topLvl">
          <ac:chgData name="Timo Mühlhaus" userId="c0cc8a1e-f758-40c5-896a-71172571ce20" providerId="ADAL" clId="{A4B21C45-79C0-4680-A15A-507E63845D75}" dt="2023-08-30T20:27:13.200" v="223" actId="164"/>
          <ac:cxnSpMkLst>
            <pc:docMk/>
            <pc:sldMk cId="2602610008" sldId="879"/>
            <ac:cxnSpMk id="218" creationId="{2DB52A73-0056-4B15-841A-DDA21A1C7AD0}"/>
          </ac:cxnSpMkLst>
        </pc:cxnChg>
        <pc:cxnChg chg="del mod topLvl">
          <ac:chgData name="Timo Mühlhaus" userId="c0cc8a1e-f758-40c5-896a-71172571ce20" providerId="ADAL" clId="{A4B21C45-79C0-4680-A15A-507E63845D75}" dt="2023-08-30T20:26:40.765" v="126" actId="478"/>
          <ac:cxnSpMkLst>
            <pc:docMk/>
            <pc:sldMk cId="2602610008" sldId="879"/>
            <ac:cxnSpMk id="219" creationId="{B22F719A-3E02-4D5F-B42F-997628E1D555}"/>
          </ac:cxnSpMkLst>
        </pc:cxnChg>
        <pc:cxnChg chg="mod topLvl">
          <ac:chgData name="Timo Mühlhaus" userId="c0cc8a1e-f758-40c5-896a-71172571ce20" providerId="ADAL" clId="{A4B21C45-79C0-4680-A15A-507E63845D75}" dt="2023-08-30T20:27:13.200" v="223" actId="164"/>
          <ac:cxnSpMkLst>
            <pc:docMk/>
            <pc:sldMk cId="2602610008" sldId="879"/>
            <ac:cxnSpMk id="220" creationId="{D638F551-FDA9-4C50-88F1-1A373A3C272E}"/>
          </ac:cxnSpMkLst>
        </pc:cxnChg>
        <pc:cxnChg chg="mod">
          <ac:chgData name="Timo Mühlhaus" userId="c0cc8a1e-f758-40c5-896a-71172571ce20" providerId="ADAL" clId="{A4B21C45-79C0-4680-A15A-507E63845D75}" dt="2023-08-30T20:26:03.156" v="119" actId="165"/>
          <ac:cxnSpMkLst>
            <pc:docMk/>
            <pc:sldMk cId="2602610008" sldId="879"/>
            <ac:cxnSpMk id="252" creationId="{F23E3D76-BE75-4084-BF41-438E96937B21}"/>
          </ac:cxnSpMkLst>
        </pc:cxnChg>
        <pc:cxnChg chg="mod">
          <ac:chgData name="Timo Mühlhaus" userId="c0cc8a1e-f758-40c5-896a-71172571ce20" providerId="ADAL" clId="{A4B21C45-79C0-4680-A15A-507E63845D75}" dt="2023-08-30T20:26:03.156" v="119" actId="165"/>
          <ac:cxnSpMkLst>
            <pc:docMk/>
            <pc:sldMk cId="2602610008" sldId="879"/>
            <ac:cxnSpMk id="253" creationId="{DD62F076-7CCC-46CF-9916-520A25816A70}"/>
          </ac:cxnSpMkLst>
        </pc:cxnChg>
        <pc:cxnChg chg="mod">
          <ac:chgData name="Timo Mühlhaus" userId="c0cc8a1e-f758-40c5-896a-71172571ce20" providerId="ADAL" clId="{A4B21C45-79C0-4680-A15A-507E63845D75}" dt="2023-08-30T20:26:03.156" v="119" actId="165"/>
          <ac:cxnSpMkLst>
            <pc:docMk/>
            <pc:sldMk cId="2602610008" sldId="879"/>
            <ac:cxnSpMk id="254" creationId="{E58E9AAA-C3AD-4C4F-83EE-4C559185ED78}"/>
          </ac:cxnSpMkLst>
        </pc:cxnChg>
        <pc:cxnChg chg="mod">
          <ac:chgData name="Timo Mühlhaus" userId="c0cc8a1e-f758-40c5-896a-71172571ce20" providerId="ADAL" clId="{A4B21C45-79C0-4680-A15A-507E63845D75}" dt="2023-08-30T20:26:03.156" v="119" actId="165"/>
          <ac:cxnSpMkLst>
            <pc:docMk/>
            <pc:sldMk cId="2602610008" sldId="879"/>
            <ac:cxnSpMk id="255" creationId="{61725245-3F57-448E-B7C5-B57249A93925}"/>
          </ac:cxnSpMkLst>
        </pc:cxnChg>
        <pc:cxnChg chg="mod">
          <ac:chgData name="Timo Mühlhaus" userId="c0cc8a1e-f758-40c5-896a-71172571ce20" providerId="ADAL" clId="{A4B21C45-79C0-4680-A15A-507E63845D75}" dt="2023-08-30T20:26:03.156" v="119" actId="165"/>
          <ac:cxnSpMkLst>
            <pc:docMk/>
            <pc:sldMk cId="2602610008" sldId="879"/>
            <ac:cxnSpMk id="256" creationId="{70844D43-DB0C-425D-8B03-3AD5A4E2B337}"/>
          </ac:cxnSpMkLst>
        </pc:cxnChg>
        <pc:cxnChg chg="mod">
          <ac:chgData name="Timo Mühlhaus" userId="c0cc8a1e-f758-40c5-896a-71172571ce20" providerId="ADAL" clId="{A4B21C45-79C0-4680-A15A-507E63845D75}" dt="2023-08-30T20:26:03.156" v="119" actId="165"/>
          <ac:cxnSpMkLst>
            <pc:docMk/>
            <pc:sldMk cId="2602610008" sldId="879"/>
            <ac:cxnSpMk id="257" creationId="{2E47F9DB-7A61-48C7-A79E-26E4BF62ACBF}"/>
          </ac:cxnSpMkLst>
        </pc:cxnChg>
        <pc:cxnChg chg="mod">
          <ac:chgData name="Timo Mühlhaus" userId="c0cc8a1e-f758-40c5-896a-71172571ce20" providerId="ADAL" clId="{A4B21C45-79C0-4680-A15A-507E63845D75}" dt="2023-08-30T20:26:03.156" v="119" actId="165"/>
          <ac:cxnSpMkLst>
            <pc:docMk/>
            <pc:sldMk cId="2602610008" sldId="879"/>
            <ac:cxnSpMk id="258" creationId="{89015D9C-8238-4E19-A34A-9FDDF4C57960}"/>
          </ac:cxnSpMkLst>
        </pc:cxnChg>
        <pc:cxnChg chg="mod">
          <ac:chgData name="Timo Mühlhaus" userId="c0cc8a1e-f758-40c5-896a-71172571ce20" providerId="ADAL" clId="{A4B21C45-79C0-4680-A15A-507E63845D75}" dt="2023-08-30T20:26:03.156" v="119" actId="165"/>
          <ac:cxnSpMkLst>
            <pc:docMk/>
            <pc:sldMk cId="2602610008" sldId="879"/>
            <ac:cxnSpMk id="259" creationId="{FB03EFBA-37C4-4617-9E43-D7924E34249C}"/>
          </ac:cxnSpMkLst>
        </pc:cxnChg>
        <pc:cxnChg chg="mod topLvl">
          <ac:chgData name="Timo Mühlhaus" userId="c0cc8a1e-f758-40c5-896a-71172571ce20" providerId="ADAL" clId="{A4B21C45-79C0-4680-A15A-507E63845D75}" dt="2023-08-30T20:27:13.200" v="223" actId="164"/>
          <ac:cxnSpMkLst>
            <pc:docMk/>
            <pc:sldMk cId="2602610008" sldId="879"/>
            <ac:cxnSpMk id="270" creationId="{F0D07BC2-0F3A-4B36-BE5D-598DBD7CA91D}"/>
          </ac:cxnSpMkLst>
        </pc:cxnChg>
        <pc:cxnChg chg="mod topLvl">
          <ac:chgData name="Timo Mühlhaus" userId="c0cc8a1e-f758-40c5-896a-71172571ce20" providerId="ADAL" clId="{A4B21C45-79C0-4680-A15A-507E63845D75}" dt="2023-08-30T20:27:13.200" v="223" actId="164"/>
          <ac:cxnSpMkLst>
            <pc:docMk/>
            <pc:sldMk cId="2602610008" sldId="879"/>
            <ac:cxnSpMk id="271" creationId="{57E43B27-0F20-43B5-84FF-BAE66E04EBA5}"/>
          </ac:cxnSpMkLst>
        </pc:cxnChg>
        <pc:cxnChg chg="mod topLvl">
          <ac:chgData name="Timo Mühlhaus" userId="c0cc8a1e-f758-40c5-896a-71172571ce20" providerId="ADAL" clId="{A4B21C45-79C0-4680-A15A-507E63845D75}" dt="2023-08-30T20:27:13.200" v="223" actId="164"/>
          <ac:cxnSpMkLst>
            <pc:docMk/>
            <pc:sldMk cId="2602610008" sldId="879"/>
            <ac:cxnSpMk id="272" creationId="{DAC3C621-335A-47BF-BFE3-0075F9102823}"/>
          </ac:cxnSpMkLst>
        </pc:cxnChg>
        <pc:cxnChg chg="mod topLvl">
          <ac:chgData name="Timo Mühlhaus" userId="c0cc8a1e-f758-40c5-896a-71172571ce20" providerId="ADAL" clId="{A4B21C45-79C0-4680-A15A-507E63845D75}" dt="2023-08-30T20:27:13.200" v="223" actId="164"/>
          <ac:cxnSpMkLst>
            <pc:docMk/>
            <pc:sldMk cId="2602610008" sldId="879"/>
            <ac:cxnSpMk id="273" creationId="{06A4F4CA-7E8C-4FA3-A824-869CABC1DACD}"/>
          </ac:cxnSpMkLst>
        </pc:cxnChg>
        <pc:cxnChg chg="mod">
          <ac:chgData name="Timo Mühlhaus" userId="c0cc8a1e-f758-40c5-896a-71172571ce20" providerId="ADAL" clId="{A4B21C45-79C0-4680-A15A-507E63845D75}" dt="2023-08-30T20:26:03.156" v="119" actId="165"/>
          <ac:cxnSpMkLst>
            <pc:docMk/>
            <pc:sldMk cId="2602610008" sldId="879"/>
            <ac:cxnSpMk id="274" creationId="{200618D9-86A9-4691-9166-622A6D758EBD}"/>
          </ac:cxnSpMkLst>
        </pc:cxnChg>
        <pc:cxnChg chg="mod">
          <ac:chgData name="Timo Mühlhaus" userId="c0cc8a1e-f758-40c5-896a-71172571ce20" providerId="ADAL" clId="{A4B21C45-79C0-4680-A15A-507E63845D75}" dt="2023-08-30T20:26:03.156" v="119" actId="165"/>
          <ac:cxnSpMkLst>
            <pc:docMk/>
            <pc:sldMk cId="2602610008" sldId="879"/>
            <ac:cxnSpMk id="275" creationId="{931C309A-7168-493B-80D1-F46E658D93E6}"/>
          </ac:cxnSpMkLst>
        </pc:cxnChg>
        <pc:cxnChg chg="mod">
          <ac:chgData name="Timo Mühlhaus" userId="c0cc8a1e-f758-40c5-896a-71172571ce20" providerId="ADAL" clId="{A4B21C45-79C0-4680-A15A-507E63845D75}" dt="2023-08-30T20:26:03.156" v="119" actId="165"/>
          <ac:cxnSpMkLst>
            <pc:docMk/>
            <pc:sldMk cId="2602610008" sldId="879"/>
            <ac:cxnSpMk id="276" creationId="{76847EAE-D90B-4333-B545-4D343C7989BA}"/>
          </ac:cxnSpMkLst>
        </pc:cxnChg>
        <pc:cxnChg chg="mod">
          <ac:chgData name="Timo Mühlhaus" userId="c0cc8a1e-f758-40c5-896a-71172571ce20" providerId="ADAL" clId="{A4B21C45-79C0-4680-A15A-507E63845D75}" dt="2023-08-30T20:26:03.156" v="119" actId="165"/>
          <ac:cxnSpMkLst>
            <pc:docMk/>
            <pc:sldMk cId="2602610008" sldId="879"/>
            <ac:cxnSpMk id="277" creationId="{196F6194-5ACE-4674-8305-672F1847F846}"/>
          </ac:cxnSpMkLst>
        </pc:cxnChg>
        <pc:cxnChg chg="mod">
          <ac:chgData name="Timo Mühlhaus" userId="c0cc8a1e-f758-40c5-896a-71172571ce20" providerId="ADAL" clId="{A4B21C45-79C0-4680-A15A-507E63845D75}" dt="2023-08-30T20:26:03.156" v="119" actId="165"/>
          <ac:cxnSpMkLst>
            <pc:docMk/>
            <pc:sldMk cId="2602610008" sldId="879"/>
            <ac:cxnSpMk id="287" creationId="{94A19240-92B3-49F4-96BC-E28D20F5486B}"/>
          </ac:cxnSpMkLst>
        </pc:cxnChg>
        <pc:cxnChg chg="mod">
          <ac:chgData name="Timo Mühlhaus" userId="c0cc8a1e-f758-40c5-896a-71172571ce20" providerId="ADAL" clId="{A4B21C45-79C0-4680-A15A-507E63845D75}" dt="2023-08-30T20:26:03.156" v="119" actId="165"/>
          <ac:cxnSpMkLst>
            <pc:docMk/>
            <pc:sldMk cId="2602610008" sldId="879"/>
            <ac:cxnSpMk id="288" creationId="{958BF737-D966-48F8-9F5E-63CCB8F545B1}"/>
          </ac:cxnSpMkLst>
        </pc:cxnChg>
        <pc:cxnChg chg="mod">
          <ac:chgData name="Timo Mühlhaus" userId="c0cc8a1e-f758-40c5-896a-71172571ce20" providerId="ADAL" clId="{A4B21C45-79C0-4680-A15A-507E63845D75}" dt="2023-08-30T20:26:03.156" v="119" actId="165"/>
          <ac:cxnSpMkLst>
            <pc:docMk/>
            <pc:sldMk cId="2602610008" sldId="879"/>
            <ac:cxnSpMk id="290" creationId="{DBCF0B94-F7F8-45C2-9D41-D9A7D692AF8E}"/>
          </ac:cxnSpMkLst>
        </pc:cxnChg>
        <pc:cxnChg chg="mod">
          <ac:chgData name="Timo Mühlhaus" userId="c0cc8a1e-f758-40c5-896a-71172571ce20" providerId="ADAL" clId="{A4B21C45-79C0-4680-A15A-507E63845D75}" dt="2023-08-30T20:26:03.156" v="119" actId="165"/>
          <ac:cxnSpMkLst>
            <pc:docMk/>
            <pc:sldMk cId="2602610008" sldId="879"/>
            <ac:cxnSpMk id="291" creationId="{3F596017-DF19-49EB-8E85-365D8EA6274B}"/>
          </ac:cxnSpMkLst>
        </pc:cxnChg>
        <pc:cxnChg chg="mod">
          <ac:chgData name="Timo Mühlhaus" userId="c0cc8a1e-f758-40c5-896a-71172571ce20" providerId="ADAL" clId="{A4B21C45-79C0-4680-A15A-507E63845D75}" dt="2023-08-30T20:26:03.156" v="119" actId="165"/>
          <ac:cxnSpMkLst>
            <pc:docMk/>
            <pc:sldMk cId="2602610008" sldId="879"/>
            <ac:cxnSpMk id="293" creationId="{A3C18358-FEF3-436B-BCEA-311865316661}"/>
          </ac:cxnSpMkLst>
        </pc:cxnChg>
        <pc:cxnChg chg="mod">
          <ac:chgData name="Timo Mühlhaus" userId="c0cc8a1e-f758-40c5-896a-71172571ce20" providerId="ADAL" clId="{A4B21C45-79C0-4680-A15A-507E63845D75}" dt="2023-08-30T20:26:03.156" v="119" actId="165"/>
          <ac:cxnSpMkLst>
            <pc:docMk/>
            <pc:sldMk cId="2602610008" sldId="879"/>
            <ac:cxnSpMk id="294" creationId="{5B3C71A0-C603-43D9-948D-69F8D4773545}"/>
          </ac:cxnSpMkLst>
        </pc:cxnChg>
        <pc:cxnChg chg="mod">
          <ac:chgData name="Timo Mühlhaus" userId="c0cc8a1e-f758-40c5-896a-71172571ce20" providerId="ADAL" clId="{A4B21C45-79C0-4680-A15A-507E63845D75}" dt="2023-08-30T20:27:04.393" v="222" actId="1036"/>
          <ac:cxnSpMkLst>
            <pc:docMk/>
            <pc:sldMk cId="2602610008" sldId="879"/>
            <ac:cxnSpMk id="307" creationId="{EBCEE529-5951-4437-9D96-1E254A6620D4}"/>
          </ac:cxnSpMkLst>
        </pc:cxnChg>
        <pc:cxnChg chg="mod">
          <ac:chgData name="Timo Mühlhaus" userId="c0cc8a1e-f758-40c5-896a-71172571ce20" providerId="ADAL" clId="{A4B21C45-79C0-4680-A15A-507E63845D75}" dt="2023-08-30T20:26:03.156" v="119" actId="165"/>
          <ac:cxnSpMkLst>
            <pc:docMk/>
            <pc:sldMk cId="2602610008" sldId="879"/>
            <ac:cxnSpMk id="308" creationId="{096AEDEE-79EC-4D3D-9F9F-AF7AD2F0B919}"/>
          </ac:cxnSpMkLst>
        </pc:cxnChg>
        <pc:cxnChg chg="mod">
          <ac:chgData name="Timo Mühlhaus" userId="c0cc8a1e-f758-40c5-896a-71172571ce20" providerId="ADAL" clId="{A4B21C45-79C0-4680-A15A-507E63845D75}" dt="2023-08-30T20:26:03.156" v="119" actId="165"/>
          <ac:cxnSpMkLst>
            <pc:docMk/>
            <pc:sldMk cId="2602610008" sldId="879"/>
            <ac:cxnSpMk id="309" creationId="{D64F693C-9986-432C-8500-E462BAA168F8}"/>
          </ac:cxnSpMkLst>
        </pc:cxnChg>
        <pc:cxnChg chg="mod">
          <ac:chgData name="Timo Mühlhaus" userId="c0cc8a1e-f758-40c5-896a-71172571ce20" providerId="ADAL" clId="{A4B21C45-79C0-4680-A15A-507E63845D75}" dt="2023-08-30T20:26:03.156" v="119" actId="165"/>
          <ac:cxnSpMkLst>
            <pc:docMk/>
            <pc:sldMk cId="2602610008" sldId="879"/>
            <ac:cxnSpMk id="310" creationId="{5FB7CCDB-5381-4C6F-A2EB-8357A8108DEE}"/>
          </ac:cxnSpMkLst>
        </pc:cxnChg>
        <pc:cxnChg chg="mod">
          <ac:chgData name="Timo Mühlhaus" userId="c0cc8a1e-f758-40c5-896a-71172571ce20" providerId="ADAL" clId="{A4B21C45-79C0-4680-A15A-507E63845D75}" dt="2023-08-30T20:26:03.156" v="119" actId="165"/>
          <ac:cxnSpMkLst>
            <pc:docMk/>
            <pc:sldMk cId="2602610008" sldId="879"/>
            <ac:cxnSpMk id="311" creationId="{7EA50EF7-E26F-4FF0-ABB7-9B8F94C34484}"/>
          </ac:cxnSpMkLst>
        </pc:cxnChg>
        <pc:cxnChg chg="mod">
          <ac:chgData name="Timo Mühlhaus" userId="c0cc8a1e-f758-40c5-896a-71172571ce20" providerId="ADAL" clId="{A4B21C45-79C0-4680-A15A-507E63845D75}" dt="2023-08-30T20:26:03.156" v="119" actId="165"/>
          <ac:cxnSpMkLst>
            <pc:docMk/>
            <pc:sldMk cId="2602610008" sldId="879"/>
            <ac:cxnSpMk id="312" creationId="{6B6B8EC1-57EA-4E55-82DA-FA53BED52885}"/>
          </ac:cxnSpMkLst>
        </pc:cxnChg>
        <pc:cxnChg chg="mod">
          <ac:chgData name="Timo Mühlhaus" userId="c0cc8a1e-f758-40c5-896a-71172571ce20" providerId="ADAL" clId="{A4B21C45-79C0-4680-A15A-507E63845D75}" dt="2023-08-30T20:26:03.156" v="119" actId="165"/>
          <ac:cxnSpMkLst>
            <pc:docMk/>
            <pc:sldMk cId="2602610008" sldId="879"/>
            <ac:cxnSpMk id="326" creationId="{36B283CB-6C7F-4469-9765-BF663169E0AB}"/>
          </ac:cxnSpMkLst>
        </pc:cxnChg>
        <pc:cxnChg chg="mod">
          <ac:chgData name="Timo Mühlhaus" userId="c0cc8a1e-f758-40c5-896a-71172571ce20" providerId="ADAL" clId="{A4B21C45-79C0-4680-A15A-507E63845D75}" dt="2023-08-30T20:26:03.156" v="119" actId="165"/>
          <ac:cxnSpMkLst>
            <pc:docMk/>
            <pc:sldMk cId="2602610008" sldId="879"/>
            <ac:cxnSpMk id="327" creationId="{F8907E68-C25B-463C-BC0E-AD8528D82CF0}"/>
          </ac:cxnSpMkLst>
        </pc:cxnChg>
        <pc:cxnChg chg="del mod topLvl">
          <ac:chgData name="Timo Mühlhaus" userId="c0cc8a1e-f758-40c5-896a-71172571ce20" providerId="ADAL" clId="{A4B21C45-79C0-4680-A15A-507E63845D75}" dt="2023-08-30T20:26:20.056" v="122" actId="478"/>
          <ac:cxnSpMkLst>
            <pc:docMk/>
            <pc:sldMk cId="2602610008" sldId="879"/>
            <ac:cxnSpMk id="331" creationId="{0689DC6D-F308-417E-A961-50C80E2F5183}"/>
          </ac:cxnSpMkLst>
        </pc:cxnChg>
        <pc:cxnChg chg="del mod topLvl">
          <ac:chgData name="Timo Mühlhaus" userId="c0cc8a1e-f758-40c5-896a-71172571ce20" providerId="ADAL" clId="{A4B21C45-79C0-4680-A15A-507E63845D75}" dt="2023-08-30T20:26:20.056" v="122" actId="478"/>
          <ac:cxnSpMkLst>
            <pc:docMk/>
            <pc:sldMk cId="2602610008" sldId="879"/>
            <ac:cxnSpMk id="332" creationId="{6D5CEA83-CD2F-417C-B9D6-399376A42BA9}"/>
          </ac:cxnSpMkLst>
        </pc:cxnChg>
        <pc:cxnChg chg="del mod topLvl">
          <ac:chgData name="Timo Mühlhaus" userId="c0cc8a1e-f758-40c5-896a-71172571ce20" providerId="ADAL" clId="{A4B21C45-79C0-4680-A15A-507E63845D75}" dt="2023-08-30T20:26:20.056" v="122" actId="478"/>
          <ac:cxnSpMkLst>
            <pc:docMk/>
            <pc:sldMk cId="2602610008" sldId="879"/>
            <ac:cxnSpMk id="333" creationId="{A4ED2F46-C136-4C62-A7B6-BB78EB067289}"/>
          </ac:cxnSpMkLst>
        </pc:cxnChg>
        <pc:cxnChg chg="mod topLvl">
          <ac:chgData name="Timo Mühlhaus" userId="c0cc8a1e-f758-40c5-896a-71172571ce20" providerId="ADAL" clId="{A4B21C45-79C0-4680-A15A-507E63845D75}" dt="2023-08-30T20:27:13.200" v="223" actId="164"/>
          <ac:cxnSpMkLst>
            <pc:docMk/>
            <pc:sldMk cId="2602610008" sldId="879"/>
            <ac:cxnSpMk id="340" creationId="{668226BE-C087-4959-8769-7D0D31A44795}"/>
          </ac:cxnSpMkLst>
        </pc:cxnChg>
        <pc:cxnChg chg="mod">
          <ac:chgData name="Timo Mühlhaus" userId="c0cc8a1e-f758-40c5-896a-71172571ce20" providerId="ADAL" clId="{A4B21C45-79C0-4680-A15A-507E63845D75}" dt="2023-08-30T20:26:03.156" v="119" actId="165"/>
          <ac:cxnSpMkLst>
            <pc:docMk/>
            <pc:sldMk cId="2602610008" sldId="879"/>
            <ac:cxnSpMk id="367" creationId="{246BD838-7F6C-4FFC-88FB-9628BB37C6CD}"/>
          </ac:cxnSpMkLst>
        </pc:cxnChg>
        <pc:cxnChg chg="mod">
          <ac:chgData name="Timo Mühlhaus" userId="c0cc8a1e-f758-40c5-896a-71172571ce20" providerId="ADAL" clId="{A4B21C45-79C0-4680-A15A-507E63845D75}" dt="2023-08-30T20:26:03.156" v="119" actId="165"/>
          <ac:cxnSpMkLst>
            <pc:docMk/>
            <pc:sldMk cId="2602610008" sldId="879"/>
            <ac:cxnSpMk id="368" creationId="{E4E964AE-347C-4F71-AA04-F40A114704F0}"/>
          </ac:cxnSpMkLst>
        </pc:cxnChg>
        <pc:cxnChg chg="mod">
          <ac:chgData name="Timo Mühlhaus" userId="c0cc8a1e-f758-40c5-896a-71172571ce20" providerId="ADAL" clId="{A4B21C45-79C0-4680-A15A-507E63845D75}" dt="2023-08-30T20:26:03.156" v="119" actId="165"/>
          <ac:cxnSpMkLst>
            <pc:docMk/>
            <pc:sldMk cId="2602610008" sldId="879"/>
            <ac:cxnSpMk id="369" creationId="{DEAB73FA-E5A8-4F1F-A173-98E7CD9D071D}"/>
          </ac:cxnSpMkLst>
        </pc:cxnChg>
        <pc:cxnChg chg="mod">
          <ac:chgData name="Timo Mühlhaus" userId="c0cc8a1e-f758-40c5-896a-71172571ce20" providerId="ADAL" clId="{A4B21C45-79C0-4680-A15A-507E63845D75}" dt="2023-08-30T20:26:03.156" v="119" actId="165"/>
          <ac:cxnSpMkLst>
            <pc:docMk/>
            <pc:sldMk cId="2602610008" sldId="879"/>
            <ac:cxnSpMk id="370" creationId="{139BCE6E-0088-470D-A313-3F883BEB145C}"/>
          </ac:cxnSpMkLst>
        </pc:cxnChg>
        <pc:cxnChg chg="mod">
          <ac:chgData name="Timo Mühlhaus" userId="c0cc8a1e-f758-40c5-896a-71172571ce20" providerId="ADAL" clId="{A4B21C45-79C0-4680-A15A-507E63845D75}" dt="2023-08-30T20:26:03.156" v="119" actId="165"/>
          <ac:cxnSpMkLst>
            <pc:docMk/>
            <pc:sldMk cId="2602610008" sldId="879"/>
            <ac:cxnSpMk id="371" creationId="{BDC6B084-0B53-4515-88F6-1BEE7C4788FD}"/>
          </ac:cxnSpMkLst>
        </pc:cxnChg>
        <pc:cxnChg chg="mod">
          <ac:chgData name="Timo Mühlhaus" userId="c0cc8a1e-f758-40c5-896a-71172571ce20" providerId="ADAL" clId="{A4B21C45-79C0-4680-A15A-507E63845D75}" dt="2023-08-30T20:26:03.156" v="119" actId="165"/>
          <ac:cxnSpMkLst>
            <pc:docMk/>
            <pc:sldMk cId="2602610008" sldId="879"/>
            <ac:cxnSpMk id="372" creationId="{24A6F712-9D2A-4BCF-9032-F4D69F85AF29}"/>
          </ac:cxnSpMkLst>
        </pc:cxnChg>
        <pc:cxnChg chg="del mod topLvl">
          <ac:chgData name="Timo Mühlhaus" userId="c0cc8a1e-f758-40c5-896a-71172571ce20" providerId="ADAL" clId="{A4B21C45-79C0-4680-A15A-507E63845D75}" dt="2023-08-30T20:26:08.705" v="120" actId="478"/>
          <ac:cxnSpMkLst>
            <pc:docMk/>
            <pc:sldMk cId="2602610008" sldId="879"/>
            <ac:cxnSpMk id="380" creationId="{A1CD5C6F-E641-43E4-857D-457F19F93516}"/>
          </ac:cxnSpMkLst>
        </pc:cxnChg>
        <pc:cxnChg chg="mod topLvl">
          <ac:chgData name="Timo Mühlhaus" userId="c0cc8a1e-f758-40c5-896a-71172571ce20" providerId="ADAL" clId="{A4B21C45-79C0-4680-A15A-507E63845D75}" dt="2023-08-30T20:27:13.200" v="223" actId="164"/>
          <ac:cxnSpMkLst>
            <pc:docMk/>
            <pc:sldMk cId="2602610008" sldId="879"/>
            <ac:cxnSpMk id="381" creationId="{AF11847F-6519-4CA4-8641-D377BAC2D31D}"/>
          </ac:cxnSpMkLst>
        </pc:cxnChg>
      </pc:sldChg>
      <pc:sldChg chg="addSp delSp modSp new mod modNotesTx">
        <pc:chgData name="Timo Mühlhaus" userId="c0cc8a1e-f758-40c5-896a-71172571ce20" providerId="ADAL" clId="{A4B21C45-79C0-4680-A15A-507E63845D75}" dt="2023-08-31T09:08:43.850" v="2546"/>
        <pc:sldMkLst>
          <pc:docMk/>
          <pc:sldMk cId="4197601339" sldId="880"/>
        </pc:sldMkLst>
        <pc:spChg chg="del">
          <ac:chgData name="Timo Mühlhaus" userId="c0cc8a1e-f758-40c5-896a-71172571ce20" providerId="ADAL" clId="{A4B21C45-79C0-4680-A15A-507E63845D75}" dt="2023-08-31T07:17:26.382" v="865" actId="478"/>
          <ac:spMkLst>
            <pc:docMk/>
            <pc:sldMk cId="4197601339" sldId="880"/>
            <ac:spMk id="2" creationId="{03CAB504-E1F0-CE72-68AA-6347B998CB9B}"/>
          </ac:spMkLst>
        </pc:spChg>
        <pc:spChg chg="del">
          <ac:chgData name="Timo Mühlhaus" userId="c0cc8a1e-f758-40c5-896a-71172571ce20" providerId="ADAL" clId="{A4B21C45-79C0-4680-A15A-507E63845D75}" dt="2023-08-31T07:17:23.380" v="863" actId="478"/>
          <ac:spMkLst>
            <pc:docMk/>
            <pc:sldMk cId="4197601339" sldId="880"/>
            <ac:spMk id="3" creationId="{8B9102D8-ADD4-A6D8-0906-F67079E6ADDC}"/>
          </ac:spMkLst>
        </pc:spChg>
        <pc:spChg chg="add mod ord topLvl">
          <ac:chgData name="Timo Mühlhaus" userId="c0cc8a1e-f758-40c5-896a-71172571ce20" providerId="ADAL" clId="{A4B21C45-79C0-4680-A15A-507E63845D75}" dt="2023-08-31T08:14:13.684" v="1949" actId="1076"/>
          <ac:spMkLst>
            <pc:docMk/>
            <pc:sldMk cId="4197601339" sldId="880"/>
            <ac:spMk id="4" creationId="{6F48F036-AA22-B210-5401-0E4465BC9E10}"/>
          </ac:spMkLst>
        </pc:spChg>
        <pc:spChg chg="add mod topLvl">
          <ac:chgData name="Timo Mühlhaus" userId="c0cc8a1e-f758-40c5-896a-71172571ce20" providerId="ADAL" clId="{A4B21C45-79C0-4680-A15A-507E63845D75}" dt="2023-08-31T08:14:13.684" v="1949" actId="1076"/>
          <ac:spMkLst>
            <pc:docMk/>
            <pc:sldMk cId="4197601339" sldId="880"/>
            <ac:spMk id="5" creationId="{73A601D9-8D3E-7DB9-D335-D5D83F9330F6}"/>
          </ac:spMkLst>
        </pc:spChg>
        <pc:spChg chg="add mod topLvl">
          <ac:chgData name="Timo Mühlhaus" userId="c0cc8a1e-f758-40c5-896a-71172571ce20" providerId="ADAL" clId="{A4B21C45-79C0-4680-A15A-507E63845D75}" dt="2023-08-31T08:14:13.684" v="1949" actId="1076"/>
          <ac:spMkLst>
            <pc:docMk/>
            <pc:sldMk cId="4197601339" sldId="880"/>
            <ac:spMk id="6" creationId="{D7B66F02-DE15-426D-60EC-4784043BA3D0}"/>
          </ac:spMkLst>
        </pc:spChg>
        <pc:spChg chg="add mod topLvl">
          <ac:chgData name="Timo Mühlhaus" userId="c0cc8a1e-f758-40c5-896a-71172571ce20" providerId="ADAL" clId="{A4B21C45-79C0-4680-A15A-507E63845D75}" dt="2023-08-31T08:14:13.684" v="1949" actId="1076"/>
          <ac:spMkLst>
            <pc:docMk/>
            <pc:sldMk cId="4197601339" sldId="880"/>
            <ac:spMk id="7" creationId="{119EB0FA-FB77-3A37-2C47-6A1B67F3F092}"/>
          </ac:spMkLst>
        </pc:spChg>
        <pc:spChg chg="del mod topLvl">
          <ac:chgData name="Timo Mühlhaus" userId="c0cc8a1e-f758-40c5-896a-71172571ce20" providerId="ADAL" clId="{A4B21C45-79C0-4680-A15A-507E63845D75}" dt="2023-08-31T08:02:30.788" v="1653" actId="478"/>
          <ac:spMkLst>
            <pc:docMk/>
            <pc:sldMk cId="4197601339" sldId="880"/>
            <ac:spMk id="10" creationId="{06A7CC3A-965C-3184-C400-64423A727660}"/>
          </ac:spMkLst>
        </pc:spChg>
        <pc:spChg chg="mod topLvl">
          <ac:chgData name="Timo Mühlhaus" userId="c0cc8a1e-f758-40c5-896a-71172571ce20" providerId="ADAL" clId="{A4B21C45-79C0-4680-A15A-507E63845D75}" dt="2023-08-31T07:49:14.062" v="1427" actId="165"/>
          <ac:spMkLst>
            <pc:docMk/>
            <pc:sldMk cId="4197601339" sldId="880"/>
            <ac:spMk id="11" creationId="{7AA4DF85-7B7A-3B6C-089B-88D29E49A4ED}"/>
          </ac:spMkLst>
        </pc:spChg>
        <pc:spChg chg="add mod topLvl">
          <ac:chgData name="Timo Mühlhaus" userId="c0cc8a1e-f758-40c5-896a-71172571ce20" providerId="ADAL" clId="{A4B21C45-79C0-4680-A15A-507E63845D75}" dt="2023-08-31T08:14:13.684" v="1949" actId="1076"/>
          <ac:spMkLst>
            <pc:docMk/>
            <pc:sldMk cId="4197601339" sldId="880"/>
            <ac:spMk id="13" creationId="{0C70A735-E9ED-BF49-476B-642C42B7A91B}"/>
          </ac:spMkLst>
        </pc:spChg>
        <pc:spChg chg="add del mod topLvl">
          <ac:chgData name="Timo Mühlhaus" userId="c0cc8a1e-f758-40c5-896a-71172571ce20" providerId="ADAL" clId="{A4B21C45-79C0-4680-A15A-507E63845D75}" dt="2023-08-31T08:05:15.628" v="1766" actId="478"/>
          <ac:spMkLst>
            <pc:docMk/>
            <pc:sldMk cId="4197601339" sldId="880"/>
            <ac:spMk id="14" creationId="{81D38639-AA4D-76A6-950E-DF66CEA2E6F9}"/>
          </ac:spMkLst>
        </pc:spChg>
        <pc:spChg chg="add mod topLvl">
          <ac:chgData name="Timo Mühlhaus" userId="c0cc8a1e-f758-40c5-896a-71172571ce20" providerId="ADAL" clId="{A4B21C45-79C0-4680-A15A-507E63845D75}" dt="2023-08-31T08:14:13.684" v="1949" actId="1076"/>
          <ac:spMkLst>
            <pc:docMk/>
            <pc:sldMk cId="4197601339" sldId="880"/>
            <ac:spMk id="17" creationId="{13411C0E-47AF-59C6-720D-056CD4030D8A}"/>
          </ac:spMkLst>
        </pc:spChg>
        <pc:spChg chg="add mod topLvl">
          <ac:chgData name="Timo Mühlhaus" userId="c0cc8a1e-f758-40c5-896a-71172571ce20" providerId="ADAL" clId="{A4B21C45-79C0-4680-A15A-507E63845D75}" dt="2023-08-31T08:14:13.684" v="1949" actId="1076"/>
          <ac:spMkLst>
            <pc:docMk/>
            <pc:sldMk cId="4197601339" sldId="880"/>
            <ac:spMk id="18" creationId="{B9E41689-8ABB-A0CD-4254-6C3DEB1F368F}"/>
          </ac:spMkLst>
        </pc:spChg>
        <pc:spChg chg="add del mod">
          <ac:chgData name="Timo Mühlhaus" userId="c0cc8a1e-f758-40c5-896a-71172571ce20" providerId="ADAL" clId="{A4B21C45-79C0-4680-A15A-507E63845D75}" dt="2023-08-31T07:20:08.097" v="973" actId="478"/>
          <ac:spMkLst>
            <pc:docMk/>
            <pc:sldMk cId="4197601339" sldId="880"/>
            <ac:spMk id="21" creationId="{714E8DA7-BE48-AA25-E88D-0DED67FDE806}"/>
          </ac:spMkLst>
        </pc:spChg>
        <pc:spChg chg="mod">
          <ac:chgData name="Timo Mühlhaus" userId="c0cc8a1e-f758-40c5-896a-71172571ce20" providerId="ADAL" clId="{A4B21C45-79C0-4680-A15A-507E63845D75}" dt="2023-08-31T08:14:13.684" v="1949" actId="1076"/>
          <ac:spMkLst>
            <pc:docMk/>
            <pc:sldMk cId="4197601339" sldId="880"/>
            <ac:spMk id="28" creationId="{9187975B-A0EB-518E-BE00-94E5855EDFE8}"/>
          </ac:spMkLst>
        </pc:spChg>
        <pc:spChg chg="mod">
          <ac:chgData name="Timo Mühlhaus" userId="c0cc8a1e-f758-40c5-896a-71172571ce20" providerId="ADAL" clId="{A4B21C45-79C0-4680-A15A-507E63845D75}" dt="2023-08-31T08:14:13.684" v="1949" actId="1076"/>
          <ac:spMkLst>
            <pc:docMk/>
            <pc:sldMk cId="4197601339" sldId="880"/>
            <ac:spMk id="29" creationId="{CD8A9D98-DEDF-F95F-BBE1-744E98AE7373}"/>
          </ac:spMkLst>
        </pc:spChg>
        <pc:spChg chg="mod">
          <ac:chgData name="Timo Mühlhaus" userId="c0cc8a1e-f758-40c5-896a-71172571ce20" providerId="ADAL" clId="{A4B21C45-79C0-4680-A15A-507E63845D75}" dt="2023-08-31T08:14:13.684" v="1949" actId="1076"/>
          <ac:spMkLst>
            <pc:docMk/>
            <pc:sldMk cId="4197601339" sldId="880"/>
            <ac:spMk id="31" creationId="{D82836EF-B3B6-D2B5-B3FE-6CEF723D55F0}"/>
          </ac:spMkLst>
        </pc:spChg>
        <pc:spChg chg="mod">
          <ac:chgData name="Timo Mühlhaus" userId="c0cc8a1e-f758-40c5-896a-71172571ce20" providerId="ADAL" clId="{A4B21C45-79C0-4680-A15A-507E63845D75}" dt="2023-08-31T08:14:13.684" v="1949" actId="1076"/>
          <ac:spMkLst>
            <pc:docMk/>
            <pc:sldMk cId="4197601339" sldId="880"/>
            <ac:spMk id="32" creationId="{4BA032EA-8CA4-3572-8AC3-5E9DC94258CE}"/>
          </ac:spMkLst>
        </pc:spChg>
        <pc:spChg chg="mod">
          <ac:chgData name="Timo Mühlhaus" userId="c0cc8a1e-f758-40c5-896a-71172571ce20" providerId="ADAL" clId="{A4B21C45-79C0-4680-A15A-507E63845D75}" dt="2023-08-31T08:14:13.684" v="1949" actId="1076"/>
          <ac:spMkLst>
            <pc:docMk/>
            <pc:sldMk cId="4197601339" sldId="880"/>
            <ac:spMk id="34" creationId="{775A73FA-DCAD-59AB-AC07-980096F43A95}"/>
          </ac:spMkLst>
        </pc:spChg>
        <pc:spChg chg="mod">
          <ac:chgData name="Timo Mühlhaus" userId="c0cc8a1e-f758-40c5-896a-71172571ce20" providerId="ADAL" clId="{A4B21C45-79C0-4680-A15A-507E63845D75}" dt="2023-08-31T08:14:13.684" v="1949" actId="1076"/>
          <ac:spMkLst>
            <pc:docMk/>
            <pc:sldMk cId="4197601339" sldId="880"/>
            <ac:spMk id="35" creationId="{F57EA76A-310B-21DC-328F-13F5E259207F}"/>
          </ac:spMkLst>
        </pc:spChg>
        <pc:spChg chg="mod topLvl">
          <ac:chgData name="Timo Mühlhaus" userId="c0cc8a1e-f758-40c5-896a-71172571ce20" providerId="ADAL" clId="{A4B21C45-79C0-4680-A15A-507E63845D75}" dt="2023-08-31T08:14:13.684" v="1949" actId="1076"/>
          <ac:spMkLst>
            <pc:docMk/>
            <pc:sldMk cId="4197601339" sldId="880"/>
            <ac:spMk id="42" creationId="{F6BE25F4-4872-BDC1-0FF3-06F774136B47}"/>
          </ac:spMkLst>
        </pc:spChg>
        <pc:spChg chg="mod topLvl">
          <ac:chgData name="Timo Mühlhaus" userId="c0cc8a1e-f758-40c5-896a-71172571ce20" providerId="ADAL" clId="{A4B21C45-79C0-4680-A15A-507E63845D75}" dt="2023-08-31T08:14:13.684" v="1949" actId="1076"/>
          <ac:spMkLst>
            <pc:docMk/>
            <pc:sldMk cId="4197601339" sldId="880"/>
            <ac:spMk id="45" creationId="{97D351FF-50A6-0DAA-84B9-392D15D86623}"/>
          </ac:spMkLst>
        </pc:spChg>
        <pc:spChg chg="del mod">
          <ac:chgData name="Timo Mühlhaus" userId="c0cc8a1e-f758-40c5-896a-71172571ce20" providerId="ADAL" clId="{A4B21C45-79C0-4680-A15A-507E63845D75}" dt="2023-08-31T07:28:43.168" v="1077" actId="478"/>
          <ac:spMkLst>
            <pc:docMk/>
            <pc:sldMk cId="4197601339" sldId="880"/>
            <ac:spMk id="51" creationId="{1EDD79A9-823C-4821-C7C3-F81FD854473E}"/>
          </ac:spMkLst>
        </pc:spChg>
        <pc:spChg chg="mod">
          <ac:chgData name="Timo Mühlhaus" userId="c0cc8a1e-f758-40c5-896a-71172571ce20" providerId="ADAL" clId="{A4B21C45-79C0-4680-A15A-507E63845D75}" dt="2023-08-31T07:28:47.928" v="1078" actId="165"/>
          <ac:spMkLst>
            <pc:docMk/>
            <pc:sldMk cId="4197601339" sldId="880"/>
            <ac:spMk id="52" creationId="{D8BFDE16-32E9-305A-7DB4-9D73A93424F0}"/>
          </ac:spMkLst>
        </pc:spChg>
        <pc:spChg chg="mod">
          <ac:chgData name="Timo Mühlhaus" userId="c0cc8a1e-f758-40c5-896a-71172571ce20" providerId="ADAL" clId="{A4B21C45-79C0-4680-A15A-507E63845D75}" dt="2023-08-31T07:28:47.928" v="1078" actId="165"/>
          <ac:spMkLst>
            <pc:docMk/>
            <pc:sldMk cId="4197601339" sldId="880"/>
            <ac:spMk id="53" creationId="{69BA4AFC-71E7-789B-813F-6A50B39135A4}"/>
          </ac:spMkLst>
        </pc:spChg>
        <pc:spChg chg="mod">
          <ac:chgData name="Timo Mühlhaus" userId="c0cc8a1e-f758-40c5-896a-71172571ce20" providerId="ADAL" clId="{A4B21C45-79C0-4680-A15A-507E63845D75}" dt="2023-08-31T07:28:47.928" v="1078" actId="165"/>
          <ac:spMkLst>
            <pc:docMk/>
            <pc:sldMk cId="4197601339" sldId="880"/>
            <ac:spMk id="54" creationId="{5C2B26FD-5E55-FC07-5E61-B12B3E45949F}"/>
          </ac:spMkLst>
        </pc:spChg>
        <pc:spChg chg="mod">
          <ac:chgData name="Timo Mühlhaus" userId="c0cc8a1e-f758-40c5-896a-71172571ce20" providerId="ADAL" clId="{A4B21C45-79C0-4680-A15A-507E63845D75}" dt="2023-08-31T07:28:47.928" v="1078" actId="165"/>
          <ac:spMkLst>
            <pc:docMk/>
            <pc:sldMk cId="4197601339" sldId="880"/>
            <ac:spMk id="55" creationId="{62F728E1-FAFE-3377-D36C-B8C79AC1A166}"/>
          </ac:spMkLst>
        </pc:spChg>
        <pc:spChg chg="mod">
          <ac:chgData name="Timo Mühlhaus" userId="c0cc8a1e-f758-40c5-896a-71172571ce20" providerId="ADAL" clId="{A4B21C45-79C0-4680-A15A-507E63845D75}" dt="2023-08-31T07:28:47.928" v="1078" actId="165"/>
          <ac:spMkLst>
            <pc:docMk/>
            <pc:sldMk cId="4197601339" sldId="880"/>
            <ac:spMk id="56" creationId="{C602FD58-0BCD-8E65-DF5A-3B178ECDCD63}"/>
          </ac:spMkLst>
        </pc:spChg>
        <pc:spChg chg="mod">
          <ac:chgData name="Timo Mühlhaus" userId="c0cc8a1e-f758-40c5-896a-71172571ce20" providerId="ADAL" clId="{A4B21C45-79C0-4680-A15A-507E63845D75}" dt="2023-08-31T07:28:47.928" v="1078" actId="165"/>
          <ac:spMkLst>
            <pc:docMk/>
            <pc:sldMk cId="4197601339" sldId="880"/>
            <ac:spMk id="57" creationId="{0255812F-D9E4-9FDC-ED15-D0C136AB9BB6}"/>
          </ac:spMkLst>
        </pc:spChg>
        <pc:spChg chg="mod">
          <ac:chgData name="Timo Mühlhaus" userId="c0cc8a1e-f758-40c5-896a-71172571ce20" providerId="ADAL" clId="{A4B21C45-79C0-4680-A15A-507E63845D75}" dt="2023-08-31T07:28:47.928" v="1078" actId="165"/>
          <ac:spMkLst>
            <pc:docMk/>
            <pc:sldMk cId="4197601339" sldId="880"/>
            <ac:spMk id="58" creationId="{05997E2B-0326-01C3-1ECC-C61EC1ABD798}"/>
          </ac:spMkLst>
        </pc:spChg>
        <pc:spChg chg="mod">
          <ac:chgData name="Timo Mühlhaus" userId="c0cc8a1e-f758-40c5-896a-71172571ce20" providerId="ADAL" clId="{A4B21C45-79C0-4680-A15A-507E63845D75}" dt="2023-08-31T07:28:47.928" v="1078" actId="165"/>
          <ac:spMkLst>
            <pc:docMk/>
            <pc:sldMk cId="4197601339" sldId="880"/>
            <ac:spMk id="59" creationId="{B63937C3-089D-D5EA-9ACA-43CAC0120E0D}"/>
          </ac:spMkLst>
        </pc:spChg>
        <pc:spChg chg="mod">
          <ac:chgData name="Timo Mühlhaus" userId="c0cc8a1e-f758-40c5-896a-71172571ce20" providerId="ADAL" clId="{A4B21C45-79C0-4680-A15A-507E63845D75}" dt="2023-08-31T07:28:47.928" v="1078" actId="165"/>
          <ac:spMkLst>
            <pc:docMk/>
            <pc:sldMk cId="4197601339" sldId="880"/>
            <ac:spMk id="60" creationId="{F3EFD328-2688-DA81-C9C2-4C0095517F30}"/>
          </ac:spMkLst>
        </pc:spChg>
        <pc:spChg chg="mod">
          <ac:chgData name="Timo Mühlhaus" userId="c0cc8a1e-f758-40c5-896a-71172571ce20" providerId="ADAL" clId="{A4B21C45-79C0-4680-A15A-507E63845D75}" dt="2023-08-31T07:28:47.928" v="1078" actId="165"/>
          <ac:spMkLst>
            <pc:docMk/>
            <pc:sldMk cId="4197601339" sldId="880"/>
            <ac:spMk id="61" creationId="{7D177A75-031A-DFDC-16F0-9B7F9CF40519}"/>
          </ac:spMkLst>
        </pc:spChg>
        <pc:spChg chg="mod">
          <ac:chgData name="Timo Mühlhaus" userId="c0cc8a1e-f758-40c5-896a-71172571ce20" providerId="ADAL" clId="{A4B21C45-79C0-4680-A15A-507E63845D75}" dt="2023-08-31T07:28:47.928" v="1078" actId="165"/>
          <ac:spMkLst>
            <pc:docMk/>
            <pc:sldMk cId="4197601339" sldId="880"/>
            <ac:spMk id="62" creationId="{30026E06-74B4-2891-FB97-F5674D7BC1E1}"/>
          </ac:spMkLst>
        </pc:spChg>
        <pc:spChg chg="mod">
          <ac:chgData name="Timo Mühlhaus" userId="c0cc8a1e-f758-40c5-896a-71172571ce20" providerId="ADAL" clId="{A4B21C45-79C0-4680-A15A-507E63845D75}" dt="2023-08-31T07:28:47.928" v="1078" actId="165"/>
          <ac:spMkLst>
            <pc:docMk/>
            <pc:sldMk cId="4197601339" sldId="880"/>
            <ac:spMk id="63" creationId="{32B40598-2DDB-9DB9-DAE0-DEDC59D1B7BC}"/>
          </ac:spMkLst>
        </pc:spChg>
        <pc:spChg chg="mod">
          <ac:chgData name="Timo Mühlhaus" userId="c0cc8a1e-f758-40c5-896a-71172571ce20" providerId="ADAL" clId="{A4B21C45-79C0-4680-A15A-507E63845D75}" dt="2023-08-31T08:14:13.684" v="1949" actId="1076"/>
          <ac:spMkLst>
            <pc:docMk/>
            <pc:sldMk cId="4197601339" sldId="880"/>
            <ac:spMk id="64" creationId="{80F9911F-2E62-688E-D25D-1AD66F07A191}"/>
          </ac:spMkLst>
        </pc:spChg>
        <pc:spChg chg="mod">
          <ac:chgData name="Timo Mühlhaus" userId="c0cc8a1e-f758-40c5-896a-71172571ce20" providerId="ADAL" clId="{A4B21C45-79C0-4680-A15A-507E63845D75}" dt="2023-08-31T08:14:13.684" v="1949" actId="1076"/>
          <ac:spMkLst>
            <pc:docMk/>
            <pc:sldMk cId="4197601339" sldId="880"/>
            <ac:spMk id="65" creationId="{521F1C76-6F5D-D421-9833-3768CC7BB057}"/>
          </ac:spMkLst>
        </pc:spChg>
        <pc:spChg chg="mod">
          <ac:chgData name="Timo Mühlhaus" userId="c0cc8a1e-f758-40c5-896a-71172571ce20" providerId="ADAL" clId="{A4B21C45-79C0-4680-A15A-507E63845D75}" dt="2023-08-31T08:14:13.684" v="1949" actId="1076"/>
          <ac:spMkLst>
            <pc:docMk/>
            <pc:sldMk cId="4197601339" sldId="880"/>
            <ac:spMk id="66" creationId="{BB8E0641-34F7-40C9-2F89-E4F1351E4282}"/>
          </ac:spMkLst>
        </pc:spChg>
        <pc:spChg chg="mod">
          <ac:chgData name="Timo Mühlhaus" userId="c0cc8a1e-f758-40c5-896a-71172571ce20" providerId="ADAL" clId="{A4B21C45-79C0-4680-A15A-507E63845D75}" dt="2023-08-31T08:14:13.684" v="1949" actId="1076"/>
          <ac:spMkLst>
            <pc:docMk/>
            <pc:sldMk cId="4197601339" sldId="880"/>
            <ac:spMk id="67" creationId="{B0722592-859F-094E-C5BF-E82C0CFB5B02}"/>
          </ac:spMkLst>
        </pc:spChg>
        <pc:spChg chg="mod">
          <ac:chgData name="Timo Mühlhaus" userId="c0cc8a1e-f758-40c5-896a-71172571ce20" providerId="ADAL" clId="{A4B21C45-79C0-4680-A15A-507E63845D75}" dt="2023-08-31T08:14:13.684" v="1949" actId="1076"/>
          <ac:spMkLst>
            <pc:docMk/>
            <pc:sldMk cId="4197601339" sldId="880"/>
            <ac:spMk id="68" creationId="{DC00AB24-B261-83F0-7E52-9EC90B3C6C92}"/>
          </ac:spMkLst>
        </pc:spChg>
        <pc:spChg chg="mod">
          <ac:chgData name="Timo Mühlhaus" userId="c0cc8a1e-f758-40c5-896a-71172571ce20" providerId="ADAL" clId="{A4B21C45-79C0-4680-A15A-507E63845D75}" dt="2023-08-31T08:14:13.684" v="1949" actId="1076"/>
          <ac:spMkLst>
            <pc:docMk/>
            <pc:sldMk cId="4197601339" sldId="880"/>
            <ac:spMk id="69" creationId="{15287A11-3446-0245-2163-76C6533733A9}"/>
          </ac:spMkLst>
        </pc:spChg>
        <pc:spChg chg="mod">
          <ac:chgData name="Timo Mühlhaus" userId="c0cc8a1e-f758-40c5-896a-71172571ce20" providerId="ADAL" clId="{A4B21C45-79C0-4680-A15A-507E63845D75}" dt="2023-08-31T08:14:13.684" v="1949" actId="1076"/>
          <ac:spMkLst>
            <pc:docMk/>
            <pc:sldMk cId="4197601339" sldId="880"/>
            <ac:spMk id="70" creationId="{F086A519-1945-C866-3CD1-752B897D9D9D}"/>
          </ac:spMkLst>
        </pc:spChg>
        <pc:spChg chg="mod">
          <ac:chgData name="Timo Mühlhaus" userId="c0cc8a1e-f758-40c5-896a-71172571ce20" providerId="ADAL" clId="{A4B21C45-79C0-4680-A15A-507E63845D75}" dt="2023-08-31T08:14:13.684" v="1949" actId="1076"/>
          <ac:spMkLst>
            <pc:docMk/>
            <pc:sldMk cId="4197601339" sldId="880"/>
            <ac:spMk id="71" creationId="{156C301A-1CEF-49F5-73F2-7C98E2E35584}"/>
          </ac:spMkLst>
        </pc:spChg>
        <pc:spChg chg="mod">
          <ac:chgData name="Timo Mühlhaus" userId="c0cc8a1e-f758-40c5-896a-71172571ce20" providerId="ADAL" clId="{A4B21C45-79C0-4680-A15A-507E63845D75}" dt="2023-08-31T08:14:13.684" v="1949" actId="1076"/>
          <ac:spMkLst>
            <pc:docMk/>
            <pc:sldMk cId="4197601339" sldId="880"/>
            <ac:spMk id="72" creationId="{6D0C9BB9-086D-6E7F-2688-7B9CF35EAF90}"/>
          </ac:spMkLst>
        </pc:spChg>
        <pc:spChg chg="mod">
          <ac:chgData name="Timo Mühlhaus" userId="c0cc8a1e-f758-40c5-896a-71172571ce20" providerId="ADAL" clId="{A4B21C45-79C0-4680-A15A-507E63845D75}" dt="2023-08-31T08:14:13.684" v="1949" actId="1076"/>
          <ac:spMkLst>
            <pc:docMk/>
            <pc:sldMk cId="4197601339" sldId="880"/>
            <ac:spMk id="73" creationId="{BE58B0F1-74A5-B971-D316-585A4EBE9EAF}"/>
          </ac:spMkLst>
        </pc:spChg>
        <pc:spChg chg="mod">
          <ac:chgData name="Timo Mühlhaus" userId="c0cc8a1e-f758-40c5-896a-71172571ce20" providerId="ADAL" clId="{A4B21C45-79C0-4680-A15A-507E63845D75}" dt="2023-08-31T07:36:27.756" v="1251" actId="165"/>
          <ac:spMkLst>
            <pc:docMk/>
            <pc:sldMk cId="4197601339" sldId="880"/>
            <ac:spMk id="80" creationId="{B066DBF4-8D30-1AA9-8EEA-BA7C5A1584B0}"/>
          </ac:spMkLst>
        </pc:spChg>
        <pc:spChg chg="mod">
          <ac:chgData name="Timo Mühlhaus" userId="c0cc8a1e-f758-40c5-896a-71172571ce20" providerId="ADAL" clId="{A4B21C45-79C0-4680-A15A-507E63845D75}" dt="2023-08-31T07:36:27.756" v="1251" actId="165"/>
          <ac:spMkLst>
            <pc:docMk/>
            <pc:sldMk cId="4197601339" sldId="880"/>
            <ac:spMk id="81" creationId="{71BDD131-5B37-72E2-6A48-C559C7883FA2}"/>
          </ac:spMkLst>
        </pc:spChg>
        <pc:spChg chg="mod">
          <ac:chgData name="Timo Mühlhaus" userId="c0cc8a1e-f758-40c5-896a-71172571ce20" providerId="ADAL" clId="{A4B21C45-79C0-4680-A15A-507E63845D75}" dt="2023-08-31T07:36:27.756" v="1251" actId="165"/>
          <ac:spMkLst>
            <pc:docMk/>
            <pc:sldMk cId="4197601339" sldId="880"/>
            <ac:spMk id="82" creationId="{7E3849A5-4849-3AE4-D219-594E2667E22E}"/>
          </ac:spMkLst>
        </pc:spChg>
        <pc:spChg chg="mod">
          <ac:chgData name="Timo Mühlhaus" userId="c0cc8a1e-f758-40c5-896a-71172571ce20" providerId="ADAL" clId="{A4B21C45-79C0-4680-A15A-507E63845D75}" dt="2023-08-31T07:36:27.756" v="1251" actId="165"/>
          <ac:spMkLst>
            <pc:docMk/>
            <pc:sldMk cId="4197601339" sldId="880"/>
            <ac:spMk id="83" creationId="{6088DA7C-ED8C-B576-BB7F-B5D6F115BDA4}"/>
          </ac:spMkLst>
        </pc:spChg>
        <pc:spChg chg="mod">
          <ac:chgData name="Timo Mühlhaus" userId="c0cc8a1e-f758-40c5-896a-71172571ce20" providerId="ADAL" clId="{A4B21C45-79C0-4680-A15A-507E63845D75}" dt="2023-08-31T07:36:27.756" v="1251" actId="165"/>
          <ac:spMkLst>
            <pc:docMk/>
            <pc:sldMk cId="4197601339" sldId="880"/>
            <ac:spMk id="86" creationId="{565CBDCA-AEE0-428D-E780-A8BA0CF19902}"/>
          </ac:spMkLst>
        </pc:spChg>
        <pc:spChg chg="mod">
          <ac:chgData name="Timo Mühlhaus" userId="c0cc8a1e-f758-40c5-896a-71172571ce20" providerId="ADAL" clId="{A4B21C45-79C0-4680-A15A-507E63845D75}" dt="2023-08-31T07:36:27.756" v="1251" actId="165"/>
          <ac:spMkLst>
            <pc:docMk/>
            <pc:sldMk cId="4197601339" sldId="880"/>
            <ac:spMk id="87" creationId="{F0889547-E046-D765-34A7-711D87B4F85D}"/>
          </ac:spMkLst>
        </pc:spChg>
        <pc:spChg chg="mod">
          <ac:chgData name="Timo Mühlhaus" userId="c0cc8a1e-f758-40c5-896a-71172571ce20" providerId="ADAL" clId="{A4B21C45-79C0-4680-A15A-507E63845D75}" dt="2023-08-31T07:36:27.756" v="1251" actId="165"/>
          <ac:spMkLst>
            <pc:docMk/>
            <pc:sldMk cId="4197601339" sldId="880"/>
            <ac:spMk id="88" creationId="{6D3CCF3D-C2F7-D394-ED83-3502E9004EC5}"/>
          </ac:spMkLst>
        </pc:spChg>
        <pc:spChg chg="mod">
          <ac:chgData name="Timo Mühlhaus" userId="c0cc8a1e-f758-40c5-896a-71172571ce20" providerId="ADAL" clId="{A4B21C45-79C0-4680-A15A-507E63845D75}" dt="2023-08-31T07:36:27.756" v="1251" actId="165"/>
          <ac:spMkLst>
            <pc:docMk/>
            <pc:sldMk cId="4197601339" sldId="880"/>
            <ac:spMk id="89" creationId="{E0FD6D28-3400-C5B7-D3EA-3A4452503515}"/>
          </ac:spMkLst>
        </pc:spChg>
        <pc:spChg chg="mod">
          <ac:chgData name="Timo Mühlhaus" userId="c0cc8a1e-f758-40c5-896a-71172571ce20" providerId="ADAL" clId="{A4B21C45-79C0-4680-A15A-507E63845D75}" dt="2023-08-31T07:36:27.756" v="1251" actId="165"/>
          <ac:spMkLst>
            <pc:docMk/>
            <pc:sldMk cId="4197601339" sldId="880"/>
            <ac:spMk id="92" creationId="{FF1486A2-4ACF-FAA5-43C7-E6F9B80D9394}"/>
          </ac:spMkLst>
        </pc:spChg>
        <pc:spChg chg="mod">
          <ac:chgData name="Timo Mühlhaus" userId="c0cc8a1e-f758-40c5-896a-71172571ce20" providerId="ADAL" clId="{A4B21C45-79C0-4680-A15A-507E63845D75}" dt="2023-08-31T07:36:27.756" v="1251" actId="165"/>
          <ac:spMkLst>
            <pc:docMk/>
            <pc:sldMk cId="4197601339" sldId="880"/>
            <ac:spMk id="95" creationId="{A34FBA44-F70E-56DF-3ABD-5C3223D38E42}"/>
          </ac:spMkLst>
        </pc:spChg>
        <pc:spChg chg="mod">
          <ac:chgData name="Timo Mühlhaus" userId="c0cc8a1e-f758-40c5-896a-71172571ce20" providerId="ADAL" clId="{A4B21C45-79C0-4680-A15A-507E63845D75}" dt="2023-08-31T08:14:13.684" v="1949" actId="1076"/>
          <ac:spMkLst>
            <pc:docMk/>
            <pc:sldMk cId="4197601339" sldId="880"/>
            <ac:spMk id="98" creationId="{673E11B3-99DE-6D31-25DD-7B9DFF034021}"/>
          </ac:spMkLst>
        </pc:spChg>
        <pc:spChg chg="mod">
          <ac:chgData name="Timo Mühlhaus" userId="c0cc8a1e-f758-40c5-896a-71172571ce20" providerId="ADAL" clId="{A4B21C45-79C0-4680-A15A-507E63845D75}" dt="2023-08-31T08:14:13.684" v="1949" actId="1076"/>
          <ac:spMkLst>
            <pc:docMk/>
            <pc:sldMk cId="4197601339" sldId="880"/>
            <ac:spMk id="99" creationId="{51010412-BD4A-02D5-544C-AB0DD6ED40E0}"/>
          </ac:spMkLst>
        </pc:spChg>
        <pc:spChg chg="mod">
          <ac:chgData name="Timo Mühlhaus" userId="c0cc8a1e-f758-40c5-896a-71172571ce20" providerId="ADAL" clId="{A4B21C45-79C0-4680-A15A-507E63845D75}" dt="2023-08-31T08:14:13.684" v="1949" actId="1076"/>
          <ac:spMkLst>
            <pc:docMk/>
            <pc:sldMk cId="4197601339" sldId="880"/>
            <ac:spMk id="100" creationId="{7E5C839C-F979-A88A-DF30-AA51E6015E87}"/>
          </ac:spMkLst>
        </pc:spChg>
        <pc:spChg chg="mod">
          <ac:chgData name="Timo Mühlhaus" userId="c0cc8a1e-f758-40c5-896a-71172571ce20" providerId="ADAL" clId="{A4B21C45-79C0-4680-A15A-507E63845D75}" dt="2023-08-31T08:14:13.684" v="1949" actId="1076"/>
          <ac:spMkLst>
            <pc:docMk/>
            <pc:sldMk cId="4197601339" sldId="880"/>
            <ac:spMk id="101" creationId="{8B2AE8FC-0F29-9845-139F-05511DB20DEE}"/>
          </ac:spMkLst>
        </pc:spChg>
        <pc:spChg chg="mod">
          <ac:chgData name="Timo Mühlhaus" userId="c0cc8a1e-f758-40c5-896a-71172571ce20" providerId="ADAL" clId="{A4B21C45-79C0-4680-A15A-507E63845D75}" dt="2023-08-31T08:14:13.684" v="1949" actId="1076"/>
          <ac:spMkLst>
            <pc:docMk/>
            <pc:sldMk cId="4197601339" sldId="880"/>
            <ac:spMk id="102" creationId="{AD263764-B2C1-470C-8F2A-265396BCB94B}"/>
          </ac:spMkLst>
        </pc:spChg>
        <pc:spChg chg="mod">
          <ac:chgData name="Timo Mühlhaus" userId="c0cc8a1e-f758-40c5-896a-71172571ce20" providerId="ADAL" clId="{A4B21C45-79C0-4680-A15A-507E63845D75}" dt="2023-08-31T07:31:45.327" v="1146" actId="164"/>
          <ac:spMkLst>
            <pc:docMk/>
            <pc:sldMk cId="4197601339" sldId="880"/>
            <ac:spMk id="107" creationId="{0A3C7DBC-B8B7-C51E-537B-C74D40F9A1B8}"/>
          </ac:spMkLst>
        </pc:spChg>
        <pc:spChg chg="add mod ord">
          <ac:chgData name="Timo Mühlhaus" userId="c0cc8a1e-f758-40c5-896a-71172571ce20" providerId="ADAL" clId="{A4B21C45-79C0-4680-A15A-507E63845D75}" dt="2023-08-31T07:31:45.327" v="1146" actId="164"/>
          <ac:spMkLst>
            <pc:docMk/>
            <pc:sldMk cId="4197601339" sldId="880"/>
            <ac:spMk id="108" creationId="{E70C2812-C7C8-E4F9-97AB-7C270440FB48}"/>
          </ac:spMkLst>
        </pc:spChg>
        <pc:spChg chg="mod">
          <ac:chgData name="Timo Mühlhaus" userId="c0cc8a1e-f758-40c5-896a-71172571ce20" providerId="ADAL" clId="{A4B21C45-79C0-4680-A15A-507E63845D75}" dt="2023-08-31T08:14:13.684" v="1949" actId="1076"/>
          <ac:spMkLst>
            <pc:docMk/>
            <pc:sldMk cId="4197601339" sldId="880"/>
            <ac:spMk id="111" creationId="{8BC46324-4FA0-B838-D9FA-42CFEF6BFD7A}"/>
          </ac:spMkLst>
        </pc:spChg>
        <pc:spChg chg="mod">
          <ac:chgData name="Timo Mühlhaus" userId="c0cc8a1e-f758-40c5-896a-71172571ce20" providerId="ADAL" clId="{A4B21C45-79C0-4680-A15A-507E63845D75}" dt="2023-08-31T08:14:13.684" v="1949" actId="1076"/>
          <ac:spMkLst>
            <pc:docMk/>
            <pc:sldMk cId="4197601339" sldId="880"/>
            <ac:spMk id="112" creationId="{8BAF3F3C-EFF3-6D5F-5768-956954936B53}"/>
          </ac:spMkLst>
        </pc:spChg>
        <pc:spChg chg="mod">
          <ac:chgData name="Timo Mühlhaus" userId="c0cc8a1e-f758-40c5-896a-71172571ce20" providerId="ADAL" clId="{A4B21C45-79C0-4680-A15A-507E63845D75}" dt="2023-08-31T07:33:46.320" v="1170" actId="165"/>
          <ac:spMkLst>
            <pc:docMk/>
            <pc:sldMk cId="4197601339" sldId="880"/>
            <ac:spMk id="114" creationId="{DE46A234-B601-144F-72E6-46B1B3401487}"/>
          </ac:spMkLst>
        </pc:spChg>
        <pc:spChg chg="mod">
          <ac:chgData name="Timo Mühlhaus" userId="c0cc8a1e-f758-40c5-896a-71172571ce20" providerId="ADAL" clId="{A4B21C45-79C0-4680-A15A-507E63845D75}" dt="2023-08-31T07:33:46.320" v="1170" actId="165"/>
          <ac:spMkLst>
            <pc:docMk/>
            <pc:sldMk cId="4197601339" sldId="880"/>
            <ac:spMk id="115" creationId="{8C462E2E-855A-2035-E149-57903D0755AC}"/>
          </ac:spMkLst>
        </pc:spChg>
        <pc:spChg chg="mod">
          <ac:chgData name="Timo Mühlhaus" userId="c0cc8a1e-f758-40c5-896a-71172571ce20" providerId="ADAL" clId="{A4B21C45-79C0-4680-A15A-507E63845D75}" dt="2023-08-31T07:33:46.320" v="1170" actId="165"/>
          <ac:spMkLst>
            <pc:docMk/>
            <pc:sldMk cId="4197601339" sldId="880"/>
            <ac:spMk id="116" creationId="{88095595-CBBD-75FB-AF95-EAD8AC7A17B2}"/>
          </ac:spMkLst>
        </pc:spChg>
        <pc:spChg chg="mod">
          <ac:chgData name="Timo Mühlhaus" userId="c0cc8a1e-f758-40c5-896a-71172571ce20" providerId="ADAL" clId="{A4B21C45-79C0-4680-A15A-507E63845D75}" dt="2023-08-31T07:49:14.062" v="1427" actId="165"/>
          <ac:spMkLst>
            <pc:docMk/>
            <pc:sldMk cId="4197601339" sldId="880"/>
            <ac:spMk id="121" creationId="{08710C07-D3B5-84D4-E027-4224E92A6040}"/>
          </ac:spMkLst>
        </pc:spChg>
        <pc:spChg chg="mod">
          <ac:chgData name="Timo Mühlhaus" userId="c0cc8a1e-f758-40c5-896a-71172571ce20" providerId="ADAL" clId="{A4B21C45-79C0-4680-A15A-507E63845D75}" dt="2023-08-31T07:50:05.383" v="1443" actId="1035"/>
          <ac:spMkLst>
            <pc:docMk/>
            <pc:sldMk cId="4197601339" sldId="880"/>
            <ac:spMk id="122" creationId="{5413D450-0009-5821-C678-0B440992DAC6}"/>
          </ac:spMkLst>
        </pc:spChg>
        <pc:spChg chg="mod">
          <ac:chgData name="Timo Mühlhaus" userId="c0cc8a1e-f758-40c5-896a-71172571ce20" providerId="ADAL" clId="{A4B21C45-79C0-4680-A15A-507E63845D75}" dt="2023-08-31T08:14:13.684" v="1949" actId="1076"/>
          <ac:spMkLst>
            <pc:docMk/>
            <pc:sldMk cId="4197601339" sldId="880"/>
            <ac:spMk id="126" creationId="{72BFC61B-5E6D-0084-0D02-B4CAA7CD5575}"/>
          </ac:spMkLst>
        </pc:spChg>
        <pc:spChg chg="mod">
          <ac:chgData name="Timo Mühlhaus" userId="c0cc8a1e-f758-40c5-896a-71172571ce20" providerId="ADAL" clId="{A4B21C45-79C0-4680-A15A-507E63845D75}" dt="2023-08-31T08:14:13.684" v="1949" actId="1076"/>
          <ac:spMkLst>
            <pc:docMk/>
            <pc:sldMk cId="4197601339" sldId="880"/>
            <ac:spMk id="128" creationId="{FA2B53CF-FE2C-F4A7-DB71-D9BBAC752B86}"/>
          </ac:spMkLst>
        </pc:spChg>
        <pc:spChg chg="mod">
          <ac:chgData name="Timo Mühlhaus" userId="c0cc8a1e-f758-40c5-896a-71172571ce20" providerId="ADAL" clId="{A4B21C45-79C0-4680-A15A-507E63845D75}" dt="2023-08-31T08:14:13.684" v="1949" actId="1076"/>
          <ac:spMkLst>
            <pc:docMk/>
            <pc:sldMk cId="4197601339" sldId="880"/>
            <ac:spMk id="129" creationId="{D1DCD31F-9C17-AF93-F880-6F367372F1EF}"/>
          </ac:spMkLst>
        </pc:spChg>
        <pc:spChg chg="mod">
          <ac:chgData name="Timo Mühlhaus" userId="c0cc8a1e-f758-40c5-896a-71172571ce20" providerId="ADAL" clId="{A4B21C45-79C0-4680-A15A-507E63845D75}" dt="2023-08-31T07:49:14.062" v="1427" actId="165"/>
          <ac:spMkLst>
            <pc:docMk/>
            <pc:sldMk cId="4197601339" sldId="880"/>
            <ac:spMk id="132" creationId="{A71B1AE7-563E-D5F0-1DAB-BA6E7342EA1A}"/>
          </ac:spMkLst>
        </pc:spChg>
        <pc:spChg chg="mod">
          <ac:chgData name="Timo Mühlhaus" userId="c0cc8a1e-f758-40c5-896a-71172571ce20" providerId="ADAL" clId="{A4B21C45-79C0-4680-A15A-507E63845D75}" dt="2023-08-31T07:49:14.062" v="1427" actId="165"/>
          <ac:spMkLst>
            <pc:docMk/>
            <pc:sldMk cId="4197601339" sldId="880"/>
            <ac:spMk id="134" creationId="{5C0F117A-5020-66A5-FBC8-5E4A7322B6C0}"/>
          </ac:spMkLst>
        </pc:spChg>
        <pc:spChg chg="mod">
          <ac:chgData name="Timo Mühlhaus" userId="c0cc8a1e-f758-40c5-896a-71172571ce20" providerId="ADAL" clId="{A4B21C45-79C0-4680-A15A-507E63845D75}" dt="2023-08-31T07:49:14.062" v="1427" actId="165"/>
          <ac:spMkLst>
            <pc:docMk/>
            <pc:sldMk cId="4197601339" sldId="880"/>
            <ac:spMk id="135" creationId="{66925672-C416-2AF0-9874-E87D5383F57F}"/>
          </ac:spMkLst>
        </pc:spChg>
        <pc:spChg chg="mod">
          <ac:chgData name="Timo Mühlhaus" userId="c0cc8a1e-f758-40c5-896a-71172571ce20" providerId="ADAL" clId="{A4B21C45-79C0-4680-A15A-507E63845D75}" dt="2023-08-31T08:14:13.684" v="1949" actId="1076"/>
          <ac:spMkLst>
            <pc:docMk/>
            <pc:sldMk cId="4197601339" sldId="880"/>
            <ac:spMk id="137" creationId="{F4FE83CE-BE13-4E27-C605-BD0FB8B6602A}"/>
          </ac:spMkLst>
        </pc:spChg>
        <pc:spChg chg="mod">
          <ac:chgData name="Timo Mühlhaus" userId="c0cc8a1e-f758-40c5-896a-71172571ce20" providerId="ADAL" clId="{A4B21C45-79C0-4680-A15A-507E63845D75}" dt="2023-08-31T08:14:13.684" v="1949" actId="1076"/>
          <ac:spMkLst>
            <pc:docMk/>
            <pc:sldMk cId="4197601339" sldId="880"/>
            <ac:spMk id="138" creationId="{A9DF3724-9237-ECD7-B4B6-209426ADBC0C}"/>
          </ac:spMkLst>
        </pc:spChg>
        <pc:spChg chg="mod">
          <ac:chgData name="Timo Mühlhaus" userId="c0cc8a1e-f758-40c5-896a-71172571ce20" providerId="ADAL" clId="{A4B21C45-79C0-4680-A15A-507E63845D75}" dt="2023-08-31T07:49:14.062" v="1427" actId="165"/>
          <ac:spMkLst>
            <pc:docMk/>
            <pc:sldMk cId="4197601339" sldId="880"/>
            <ac:spMk id="142" creationId="{F6D6C739-B8C4-54A6-00C5-0934E781D1F4}"/>
          </ac:spMkLst>
        </pc:spChg>
        <pc:spChg chg="mod">
          <ac:chgData name="Timo Mühlhaus" userId="c0cc8a1e-f758-40c5-896a-71172571ce20" providerId="ADAL" clId="{A4B21C45-79C0-4680-A15A-507E63845D75}" dt="2023-08-31T07:49:14.062" v="1427" actId="165"/>
          <ac:spMkLst>
            <pc:docMk/>
            <pc:sldMk cId="4197601339" sldId="880"/>
            <ac:spMk id="144" creationId="{268A66FD-91C9-3667-0190-5D7FD373ABCC}"/>
          </ac:spMkLst>
        </pc:spChg>
        <pc:spChg chg="mod">
          <ac:chgData name="Timo Mühlhaus" userId="c0cc8a1e-f758-40c5-896a-71172571ce20" providerId="ADAL" clId="{A4B21C45-79C0-4680-A15A-507E63845D75}" dt="2023-08-31T07:49:14.062" v="1427" actId="165"/>
          <ac:spMkLst>
            <pc:docMk/>
            <pc:sldMk cId="4197601339" sldId="880"/>
            <ac:spMk id="145" creationId="{A4392BC2-44CB-F5FF-0F07-364F63FC4476}"/>
          </ac:spMkLst>
        </pc:spChg>
        <pc:spChg chg="add mod topLvl">
          <ac:chgData name="Timo Mühlhaus" userId="c0cc8a1e-f758-40c5-896a-71172571ce20" providerId="ADAL" clId="{A4B21C45-79C0-4680-A15A-507E63845D75}" dt="2023-08-31T08:14:13.684" v="1949" actId="1076"/>
          <ac:spMkLst>
            <pc:docMk/>
            <pc:sldMk cId="4197601339" sldId="880"/>
            <ac:spMk id="146" creationId="{0F1F6265-81C5-AD03-6AD3-43AF204B3102}"/>
          </ac:spMkLst>
        </pc:spChg>
        <pc:spChg chg="add mod topLvl">
          <ac:chgData name="Timo Mühlhaus" userId="c0cc8a1e-f758-40c5-896a-71172571ce20" providerId="ADAL" clId="{A4B21C45-79C0-4680-A15A-507E63845D75}" dt="2023-08-31T08:14:13.684" v="1949" actId="1076"/>
          <ac:spMkLst>
            <pc:docMk/>
            <pc:sldMk cId="4197601339" sldId="880"/>
            <ac:spMk id="147" creationId="{16ABA949-CAD9-8863-8B75-04F4727F8F04}"/>
          </ac:spMkLst>
        </pc:spChg>
        <pc:spChg chg="add mod topLvl">
          <ac:chgData name="Timo Mühlhaus" userId="c0cc8a1e-f758-40c5-896a-71172571ce20" providerId="ADAL" clId="{A4B21C45-79C0-4680-A15A-507E63845D75}" dt="2023-08-31T08:14:13.684" v="1949" actId="1076"/>
          <ac:spMkLst>
            <pc:docMk/>
            <pc:sldMk cId="4197601339" sldId="880"/>
            <ac:spMk id="148" creationId="{FE54653C-1CBD-A47E-CE41-95609B9D57E0}"/>
          </ac:spMkLst>
        </pc:spChg>
        <pc:spChg chg="add mod topLvl">
          <ac:chgData name="Timo Mühlhaus" userId="c0cc8a1e-f758-40c5-896a-71172571ce20" providerId="ADAL" clId="{A4B21C45-79C0-4680-A15A-507E63845D75}" dt="2023-08-31T08:14:13.684" v="1949" actId="1076"/>
          <ac:spMkLst>
            <pc:docMk/>
            <pc:sldMk cId="4197601339" sldId="880"/>
            <ac:spMk id="153" creationId="{B0E29BE0-4950-5376-0868-0109B4015B81}"/>
          </ac:spMkLst>
        </pc:spChg>
        <pc:spChg chg="mod">
          <ac:chgData name="Timo Mühlhaus" userId="c0cc8a1e-f758-40c5-896a-71172571ce20" providerId="ADAL" clId="{A4B21C45-79C0-4680-A15A-507E63845D75}" dt="2023-08-31T08:14:13.684" v="1949" actId="1076"/>
          <ac:spMkLst>
            <pc:docMk/>
            <pc:sldMk cId="4197601339" sldId="880"/>
            <ac:spMk id="157" creationId="{D560F281-C887-F506-A400-59A0DE503196}"/>
          </ac:spMkLst>
        </pc:spChg>
        <pc:spChg chg="mod">
          <ac:chgData name="Timo Mühlhaus" userId="c0cc8a1e-f758-40c5-896a-71172571ce20" providerId="ADAL" clId="{A4B21C45-79C0-4680-A15A-507E63845D75}" dt="2023-08-31T08:14:13.684" v="1949" actId="1076"/>
          <ac:spMkLst>
            <pc:docMk/>
            <pc:sldMk cId="4197601339" sldId="880"/>
            <ac:spMk id="160" creationId="{D2EE35DB-01CA-9D60-7812-11798543861B}"/>
          </ac:spMkLst>
        </pc:spChg>
        <pc:spChg chg="del mod topLvl">
          <ac:chgData name="Timo Mühlhaus" userId="c0cc8a1e-f758-40c5-896a-71172571ce20" providerId="ADAL" clId="{A4B21C45-79C0-4680-A15A-507E63845D75}" dt="2023-08-31T07:46:19.835" v="1381" actId="478"/>
          <ac:spMkLst>
            <pc:docMk/>
            <pc:sldMk cId="4197601339" sldId="880"/>
            <ac:spMk id="161" creationId="{25C4516B-F386-AA94-6488-C1CFBC73722A}"/>
          </ac:spMkLst>
        </pc:spChg>
        <pc:spChg chg="del mod">
          <ac:chgData name="Timo Mühlhaus" userId="c0cc8a1e-f758-40c5-896a-71172571ce20" providerId="ADAL" clId="{A4B21C45-79C0-4680-A15A-507E63845D75}" dt="2023-08-31T07:46:17.714" v="1380" actId="478"/>
          <ac:spMkLst>
            <pc:docMk/>
            <pc:sldMk cId="4197601339" sldId="880"/>
            <ac:spMk id="162" creationId="{ECB75BE2-C281-4D7C-35F5-3CBA21F734A0}"/>
          </ac:spMkLst>
        </pc:spChg>
        <pc:spChg chg="mod">
          <ac:chgData name="Timo Mühlhaus" userId="c0cc8a1e-f758-40c5-896a-71172571ce20" providerId="ADAL" clId="{A4B21C45-79C0-4680-A15A-507E63845D75}" dt="2023-08-31T08:14:13.684" v="1949" actId="1076"/>
          <ac:spMkLst>
            <pc:docMk/>
            <pc:sldMk cId="4197601339" sldId="880"/>
            <ac:spMk id="164" creationId="{C1DC1BBF-4670-FFBF-A50E-F742286C48B4}"/>
          </ac:spMkLst>
        </pc:spChg>
        <pc:spChg chg="mod">
          <ac:chgData name="Timo Mühlhaus" userId="c0cc8a1e-f758-40c5-896a-71172571ce20" providerId="ADAL" clId="{A4B21C45-79C0-4680-A15A-507E63845D75}" dt="2023-08-31T08:14:13.684" v="1949" actId="1076"/>
          <ac:spMkLst>
            <pc:docMk/>
            <pc:sldMk cId="4197601339" sldId="880"/>
            <ac:spMk id="165" creationId="{5BE53CE1-44F8-A557-AB90-E59FF8558807}"/>
          </ac:spMkLst>
        </pc:spChg>
        <pc:spChg chg="mod">
          <ac:chgData name="Timo Mühlhaus" userId="c0cc8a1e-f758-40c5-896a-71172571ce20" providerId="ADAL" clId="{A4B21C45-79C0-4680-A15A-507E63845D75}" dt="2023-08-31T08:14:13.684" v="1949" actId="1076"/>
          <ac:spMkLst>
            <pc:docMk/>
            <pc:sldMk cId="4197601339" sldId="880"/>
            <ac:spMk id="166" creationId="{4DFE36DE-BBCC-07CA-AA0F-6C3905AFF8E3}"/>
          </ac:spMkLst>
        </pc:spChg>
        <pc:spChg chg="mod">
          <ac:chgData name="Timo Mühlhaus" userId="c0cc8a1e-f758-40c5-896a-71172571ce20" providerId="ADAL" clId="{A4B21C45-79C0-4680-A15A-507E63845D75}" dt="2023-08-31T08:14:13.684" v="1949" actId="1076"/>
          <ac:spMkLst>
            <pc:docMk/>
            <pc:sldMk cId="4197601339" sldId="880"/>
            <ac:spMk id="167" creationId="{B4751E62-81A9-1930-8AB6-0BDE34D9D5CC}"/>
          </ac:spMkLst>
        </pc:spChg>
        <pc:spChg chg="add mod topLvl">
          <ac:chgData name="Timo Mühlhaus" userId="c0cc8a1e-f758-40c5-896a-71172571ce20" providerId="ADAL" clId="{A4B21C45-79C0-4680-A15A-507E63845D75}" dt="2023-08-31T08:14:13.684" v="1949" actId="1076"/>
          <ac:spMkLst>
            <pc:docMk/>
            <pc:sldMk cId="4197601339" sldId="880"/>
            <ac:spMk id="170" creationId="{B222E46F-D848-4AC2-11F7-8B0A6C57AB0A}"/>
          </ac:spMkLst>
        </pc:spChg>
        <pc:spChg chg="add mod topLvl">
          <ac:chgData name="Timo Mühlhaus" userId="c0cc8a1e-f758-40c5-896a-71172571ce20" providerId="ADAL" clId="{A4B21C45-79C0-4680-A15A-507E63845D75}" dt="2023-08-31T08:14:13.684" v="1949" actId="1076"/>
          <ac:spMkLst>
            <pc:docMk/>
            <pc:sldMk cId="4197601339" sldId="880"/>
            <ac:spMk id="171" creationId="{3D68FF6E-575F-4325-4421-6D60B28D9D92}"/>
          </ac:spMkLst>
        </pc:spChg>
        <pc:spChg chg="add mod topLvl">
          <ac:chgData name="Timo Mühlhaus" userId="c0cc8a1e-f758-40c5-896a-71172571ce20" providerId="ADAL" clId="{A4B21C45-79C0-4680-A15A-507E63845D75}" dt="2023-08-31T08:14:13.684" v="1949" actId="1076"/>
          <ac:spMkLst>
            <pc:docMk/>
            <pc:sldMk cId="4197601339" sldId="880"/>
            <ac:spMk id="176" creationId="{F285DD61-FC92-028D-64E8-7B5DBE2C8018}"/>
          </ac:spMkLst>
        </pc:spChg>
        <pc:spChg chg="add mod">
          <ac:chgData name="Timo Mühlhaus" userId="c0cc8a1e-f758-40c5-896a-71172571ce20" providerId="ADAL" clId="{A4B21C45-79C0-4680-A15A-507E63845D75}" dt="2023-08-31T08:14:13.684" v="1949" actId="1076"/>
          <ac:spMkLst>
            <pc:docMk/>
            <pc:sldMk cId="4197601339" sldId="880"/>
            <ac:spMk id="177" creationId="{430B2729-10F9-27EB-DEBC-F348A230F2BA}"/>
          </ac:spMkLst>
        </pc:spChg>
        <pc:spChg chg="add mod">
          <ac:chgData name="Timo Mühlhaus" userId="c0cc8a1e-f758-40c5-896a-71172571ce20" providerId="ADAL" clId="{A4B21C45-79C0-4680-A15A-507E63845D75}" dt="2023-08-31T08:14:13.684" v="1949" actId="1076"/>
          <ac:spMkLst>
            <pc:docMk/>
            <pc:sldMk cId="4197601339" sldId="880"/>
            <ac:spMk id="179" creationId="{1EBE94C2-99E1-843E-50DC-727CA2602F26}"/>
          </ac:spMkLst>
        </pc:spChg>
        <pc:spChg chg="add mod">
          <ac:chgData name="Timo Mühlhaus" userId="c0cc8a1e-f758-40c5-896a-71172571ce20" providerId="ADAL" clId="{A4B21C45-79C0-4680-A15A-507E63845D75}" dt="2023-08-31T08:14:13.684" v="1949" actId="1076"/>
          <ac:spMkLst>
            <pc:docMk/>
            <pc:sldMk cId="4197601339" sldId="880"/>
            <ac:spMk id="185" creationId="{159A4B15-8F4E-AEDF-5DC1-821512BCEF9F}"/>
          </ac:spMkLst>
        </pc:spChg>
        <pc:spChg chg="add mod">
          <ac:chgData name="Timo Mühlhaus" userId="c0cc8a1e-f758-40c5-896a-71172571ce20" providerId="ADAL" clId="{A4B21C45-79C0-4680-A15A-507E63845D75}" dt="2023-08-31T08:14:13.684" v="1949" actId="1076"/>
          <ac:spMkLst>
            <pc:docMk/>
            <pc:sldMk cId="4197601339" sldId="880"/>
            <ac:spMk id="191" creationId="{713125CD-162C-8CB0-9BB2-004BD68E34B0}"/>
          </ac:spMkLst>
        </pc:spChg>
        <pc:spChg chg="add del mod">
          <ac:chgData name="Timo Mühlhaus" userId="c0cc8a1e-f758-40c5-896a-71172571ce20" providerId="ADAL" clId="{A4B21C45-79C0-4680-A15A-507E63845D75}" dt="2023-08-31T08:04:18.799" v="1724" actId="478"/>
          <ac:spMkLst>
            <pc:docMk/>
            <pc:sldMk cId="4197601339" sldId="880"/>
            <ac:spMk id="1024" creationId="{41404A7E-6E8D-E59A-59D2-A4A27686CC8E}"/>
          </ac:spMkLst>
        </pc:spChg>
        <pc:spChg chg="mod">
          <ac:chgData name="Timo Mühlhaus" userId="c0cc8a1e-f758-40c5-896a-71172571ce20" providerId="ADAL" clId="{A4B21C45-79C0-4680-A15A-507E63845D75}" dt="2023-08-31T08:14:13.684" v="1949" actId="1076"/>
          <ac:spMkLst>
            <pc:docMk/>
            <pc:sldMk cId="4197601339" sldId="880"/>
            <ac:spMk id="1028" creationId="{F2FC114B-5B36-B469-291D-5E69E7240C5F}"/>
          </ac:spMkLst>
        </pc:spChg>
        <pc:spChg chg="mod">
          <ac:chgData name="Timo Mühlhaus" userId="c0cc8a1e-f758-40c5-896a-71172571ce20" providerId="ADAL" clId="{A4B21C45-79C0-4680-A15A-507E63845D75}" dt="2023-08-31T08:14:13.684" v="1949" actId="1076"/>
          <ac:spMkLst>
            <pc:docMk/>
            <pc:sldMk cId="4197601339" sldId="880"/>
            <ac:spMk id="1030" creationId="{9F3D88F6-6570-08B0-6664-B4B234D03164}"/>
          </ac:spMkLst>
        </pc:spChg>
        <pc:spChg chg="mod">
          <ac:chgData name="Timo Mühlhaus" userId="c0cc8a1e-f758-40c5-896a-71172571ce20" providerId="ADAL" clId="{A4B21C45-79C0-4680-A15A-507E63845D75}" dt="2023-08-31T08:14:13.684" v="1949" actId="1076"/>
          <ac:spMkLst>
            <pc:docMk/>
            <pc:sldMk cId="4197601339" sldId="880"/>
            <ac:spMk id="1031" creationId="{2A78FC8B-E450-9C5D-7A29-9842201C4A1D}"/>
          </ac:spMkLst>
        </pc:spChg>
        <pc:spChg chg="add mod">
          <ac:chgData name="Timo Mühlhaus" userId="c0cc8a1e-f758-40c5-896a-71172571ce20" providerId="ADAL" clId="{A4B21C45-79C0-4680-A15A-507E63845D75}" dt="2023-08-31T08:14:13.684" v="1949" actId="1076"/>
          <ac:spMkLst>
            <pc:docMk/>
            <pc:sldMk cId="4197601339" sldId="880"/>
            <ac:spMk id="1034" creationId="{2A375112-59C0-F176-8D61-D7D1B1AA4248}"/>
          </ac:spMkLst>
        </pc:spChg>
        <pc:spChg chg="add mod ord">
          <ac:chgData name="Timo Mühlhaus" userId="c0cc8a1e-f758-40c5-896a-71172571ce20" providerId="ADAL" clId="{A4B21C45-79C0-4680-A15A-507E63845D75}" dt="2023-08-31T08:14:13.684" v="1949" actId="1076"/>
          <ac:spMkLst>
            <pc:docMk/>
            <pc:sldMk cId="4197601339" sldId="880"/>
            <ac:spMk id="1035" creationId="{AFCDDDAD-19C4-5052-9298-B445BA4DB673}"/>
          </ac:spMkLst>
        </pc:spChg>
        <pc:spChg chg="add mod ord">
          <ac:chgData name="Timo Mühlhaus" userId="c0cc8a1e-f758-40c5-896a-71172571ce20" providerId="ADAL" clId="{A4B21C45-79C0-4680-A15A-507E63845D75}" dt="2023-08-31T08:14:13.684" v="1949" actId="1076"/>
          <ac:spMkLst>
            <pc:docMk/>
            <pc:sldMk cId="4197601339" sldId="880"/>
            <ac:spMk id="1036" creationId="{2E797890-7CE4-8A75-4E46-5EA563B6C1A8}"/>
          </ac:spMkLst>
        </pc:spChg>
        <pc:spChg chg="add mod">
          <ac:chgData name="Timo Mühlhaus" userId="c0cc8a1e-f758-40c5-896a-71172571ce20" providerId="ADAL" clId="{A4B21C45-79C0-4680-A15A-507E63845D75}" dt="2023-08-31T08:14:13.684" v="1949" actId="1076"/>
          <ac:spMkLst>
            <pc:docMk/>
            <pc:sldMk cId="4197601339" sldId="880"/>
            <ac:spMk id="1037" creationId="{A59B86B7-53F0-DA33-5430-47AA9E130C65}"/>
          </ac:spMkLst>
        </pc:spChg>
        <pc:spChg chg="mod">
          <ac:chgData name="Timo Mühlhaus" userId="c0cc8a1e-f758-40c5-896a-71172571ce20" providerId="ADAL" clId="{A4B21C45-79C0-4680-A15A-507E63845D75}" dt="2023-08-31T08:14:13.684" v="1949" actId="1076"/>
          <ac:spMkLst>
            <pc:docMk/>
            <pc:sldMk cId="4197601339" sldId="880"/>
            <ac:spMk id="1039" creationId="{CF1132CB-BABD-34DB-CEDC-EA7681D4C289}"/>
          </ac:spMkLst>
        </pc:spChg>
        <pc:spChg chg="mod">
          <ac:chgData name="Timo Mühlhaus" userId="c0cc8a1e-f758-40c5-896a-71172571ce20" providerId="ADAL" clId="{A4B21C45-79C0-4680-A15A-507E63845D75}" dt="2023-08-31T08:14:13.684" v="1949" actId="1076"/>
          <ac:spMkLst>
            <pc:docMk/>
            <pc:sldMk cId="4197601339" sldId="880"/>
            <ac:spMk id="1041" creationId="{B356726B-14BA-FB00-A3FB-DB56658FD969}"/>
          </ac:spMkLst>
        </pc:spChg>
        <pc:spChg chg="mod">
          <ac:chgData name="Timo Mühlhaus" userId="c0cc8a1e-f758-40c5-896a-71172571ce20" providerId="ADAL" clId="{A4B21C45-79C0-4680-A15A-507E63845D75}" dt="2023-08-31T08:14:13.684" v="1949" actId="1076"/>
          <ac:spMkLst>
            <pc:docMk/>
            <pc:sldMk cId="4197601339" sldId="880"/>
            <ac:spMk id="1042" creationId="{EB8DD8C9-C1B2-D8CD-6791-71C5267DE71A}"/>
          </ac:spMkLst>
        </pc:spChg>
        <pc:spChg chg="mod">
          <ac:chgData name="Timo Mühlhaus" userId="c0cc8a1e-f758-40c5-896a-71172571ce20" providerId="ADAL" clId="{A4B21C45-79C0-4680-A15A-507E63845D75}" dt="2023-08-31T08:14:13.684" v="1949" actId="1076"/>
          <ac:spMkLst>
            <pc:docMk/>
            <pc:sldMk cId="4197601339" sldId="880"/>
            <ac:spMk id="1044" creationId="{2531FF5C-C103-9FB5-6FE5-A62D809D55FA}"/>
          </ac:spMkLst>
        </pc:spChg>
        <pc:spChg chg="mod">
          <ac:chgData name="Timo Mühlhaus" userId="c0cc8a1e-f758-40c5-896a-71172571ce20" providerId="ADAL" clId="{A4B21C45-79C0-4680-A15A-507E63845D75}" dt="2023-08-31T08:14:13.684" v="1949" actId="1076"/>
          <ac:spMkLst>
            <pc:docMk/>
            <pc:sldMk cId="4197601339" sldId="880"/>
            <ac:spMk id="1046" creationId="{01F7BFAF-85CD-C80F-9525-12BBD0108F15}"/>
          </ac:spMkLst>
        </pc:spChg>
        <pc:spChg chg="mod">
          <ac:chgData name="Timo Mühlhaus" userId="c0cc8a1e-f758-40c5-896a-71172571ce20" providerId="ADAL" clId="{A4B21C45-79C0-4680-A15A-507E63845D75}" dt="2023-08-31T08:14:13.684" v="1949" actId="1076"/>
          <ac:spMkLst>
            <pc:docMk/>
            <pc:sldMk cId="4197601339" sldId="880"/>
            <ac:spMk id="1047" creationId="{1584CA91-CD4D-C7B8-AA90-48F2BAC27382}"/>
          </ac:spMkLst>
        </pc:spChg>
        <pc:spChg chg="add mod">
          <ac:chgData name="Timo Mühlhaus" userId="c0cc8a1e-f758-40c5-896a-71172571ce20" providerId="ADAL" clId="{A4B21C45-79C0-4680-A15A-507E63845D75}" dt="2023-08-31T08:14:13.684" v="1949" actId="1076"/>
          <ac:spMkLst>
            <pc:docMk/>
            <pc:sldMk cId="4197601339" sldId="880"/>
            <ac:spMk id="1048" creationId="{5298F758-DB2C-B22F-C234-D55D9E9471EE}"/>
          </ac:spMkLst>
        </pc:spChg>
        <pc:spChg chg="add mod ord">
          <ac:chgData name="Timo Mühlhaus" userId="c0cc8a1e-f758-40c5-896a-71172571ce20" providerId="ADAL" clId="{A4B21C45-79C0-4680-A15A-507E63845D75}" dt="2023-08-31T08:14:13.684" v="1949" actId="1076"/>
          <ac:spMkLst>
            <pc:docMk/>
            <pc:sldMk cId="4197601339" sldId="880"/>
            <ac:spMk id="1049" creationId="{31471ECE-8BAB-C059-BA95-19C84A5EC3CB}"/>
          </ac:spMkLst>
        </pc:spChg>
        <pc:spChg chg="mod topLvl">
          <ac:chgData name="Timo Mühlhaus" userId="c0cc8a1e-f758-40c5-896a-71172571ce20" providerId="ADAL" clId="{A4B21C45-79C0-4680-A15A-507E63845D75}" dt="2023-08-31T08:14:13.684" v="1949" actId="1076"/>
          <ac:spMkLst>
            <pc:docMk/>
            <pc:sldMk cId="4197601339" sldId="880"/>
            <ac:spMk id="1052" creationId="{5C7BB20C-22E9-B0B7-2E4E-C5F7D6EED915}"/>
          </ac:spMkLst>
        </pc:spChg>
        <pc:spChg chg="del mod topLvl">
          <ac:chgData name="Timo Mühlhaus" userId="c0cc8a1e-f758-40c5-896a-71172571ce20" providerId="ADAL" clId="{A4B21C45-79C0-4680-A15A-507E63845D75}" dt="2023-08-31T08:13:54.330" v="1946" actId="478"/>
          <ac:spMkLst>
            <pc:docMk/>
            <pc:sldMk cId="4197601339" sldId="880"/>
            <ac:spMk id="1053" creationId="{22FBC209-8EFC-B81D-A1A4-5FB3306C692A}"/>
          </ac:spMkLst>
        </pc:spChg>
        <pc:spChg chg="mod">
          <ac:chgData name="Timo Mühlhaus" userId="c0cc8a1e-f758-40c5-896a-71172571ce20" providerId="ADAL" clId="{A4B21C45-79C0-4680-A15A-507E63845D75}" dt="2023-08-31T08:15:53.752" v="1968" actId="1076"/>
          <ac:spMkLst>
            <pc:docMk/>
            <pc:sldMk cId="4197601339" sldId="880"/>
            <ac:spMk id="1061" creationId="{FC93FA94-4529-8C96-2BB3-0EA403A6359D}"/>
          </ac:spMkLst>
        </pc:spChg>
        <pc:grpChg chg="add del mod">
          <ac:chgData name="Timo Mühlhaus" userId="c0cc8a1e-f758-40c5-896a-71172571ce20" providerId="ADAL" clId="{A4B21C45-79C0-4680-A15A-507E63845D75}" dt="2023-08-31T07:23:55.863" v="1022" actId="165"/>
          <ac:grpSpMkLst>
            <pc:docMk/>
            <pc:sldMk cId="4197601339" sldId="880"/>
            <ac:grpSpMk id="8" creationId="{EB8745D1-1F4F-2B2C-F320-BBB36ABFED82}"/>
          </ac:grpSpMkLst>
        </pc:grpChg>
        <pc:grpChg chg="del mod ord topLvl">
          <ac:chgData name="Timo Mühlhaus" userId="c0cc8a1e-f758-40c5-896a-71172571ce20" providerId="ADAL" clId="{A4B21C45-79C0-4680-A15A-507E63845D75}" dt="2023-08-31T07:32:42.538" v="1159" actId="165"/>
          <ac:grpSpMkLst>
            <pc:docMk/>
            <pc:sldMk cId="4197601339" sldId="880"/>
            <ac:grpSpMk id="9" creationId="{1B28DEE3-FA9D-23FD-852A-C8DC4AFA66EF}"/>
          </ac:grpSpMkLst>
        </pc:grpChg>
        <pc:grpChg chg="add del mod">
          <ac:chgData name="Timo Mühlhaus" userId="c0cc8a1e-f758-40c5-896a-71172571ce20" providerId="ADAL" clId="{A4B21C45-79C0-4680-A15A-507E63845D75}" dt="2023-08-31T07:21:05.274" v="985" actId="165"/>
          <ac:grpSpMkLst>
            <pc:docMk/>
            <pc:sldMk cId="4197601339" sldId="880"/>
            <ac:grpSpMk id="19" creationId="{965A5FA7-6E57-252C-5289-3657CBD07C9A}"/>
          </ac:grpSpMkLst>
        </pc:grpChg>
        <pc:grpChg chg="add del mod topLvl">
          <ac:chgData name="Timo Mühlhaus" userId="c0cc8a1e-f758-40c5-896a-71172571ce20" providerId="ADAL" clId="{A4B21C45-79C0-4680-A15A-507E63845D75}" dt="2023-08-31T07:55:07.245" v="1577" actId="165"/>
          <ac:grpSpMkLst>
            <pc:docMk/>
            <pc:sldMk cId="4197601339" sldId="880"/>
            <ac:grpSpMk id="26" creationId="{29AFC459-3E38-9898-DFC0-C2CAD2B4AC64}"/>
          </ac:grpSpMkLst>
        </pc:grpChg>
        <pc:grpChg chg="add mod topLvl">
          <ac:chgData name="Timo Mühlhaus" userId="c0cc8a1e-f758-40c5-896a-71172571ce20" providerId="ADAL" clId="{A4B21C45-79C0-4680-A15A-507E63845D75}" dt="2023-08-31T08:14:13.684" v="1949" actId="1076"/>
          <ac:grpSpMkLst>
            <pc:docMk/>
            <pc:sldMk cId="4197601339" sldId="880"/>
            <ac:grpSpMk id="27" creationId="{8A8542AF-16A5-19E3-327D-DD7FE57102F5}"/>
          </ac:grpSpMkLst>
        </pc:grpChg>
        <pc:grpChg chg="add mod topLvl">
          <ac:chgData name="Timo Mühlhaus" userId="c0cc8a1e-f758-40c5-896a-71172571ce20" providerId="ADAL" clId="{A4B21C45-79C0-4680-A15A-507E63845D75}" dt="2023-08-31T08:14:13.684" v="1949" actId="1076"/>
          <ac:grpSpMkLst>
            <pc:docMk/>
            <pc:sldMk cId="4197601339" sldId="880"/>
            <ac:grpSpMk id="30" creationId="{E42D9953-ED13-4D85-AB7A-2C8D569411B7}"/>
          </ac:grpSpMkLst>
        </pc:grpChg>
        <pc:grpChg chg="add mod topLvl">
          <ac:chgData name="Timo Mühlhaus" userId="c0cc8a1e-f758-40c5-896a-71172571ce20" providerId="ADAL" clId="{A4B21C45-79C0-4680-A15A-507E63845D75}" dt="2023-08-31T08:14:13.684" v="1949" actId="1076"/>
          <ac:grpSpMkLst>
            <pc:docMk/>
            <pc:sldMk cId="4197601339" sldId="880"/>
            <ac:grpSpMk id="33" creationId="{EAA723F4-D0C2-84EC-1C34-F1F05810D26F}"/>
          </ac:grpSpMkLst>
        </pc:grpChg>
        <pc:grpChg chg="add del mod">
          <ac:chgData name="Timo Mühlhaus" userId="c0cc8a1e-f758-40c5-896a-71172571ce20" providerId="ADAL" clId="{A4B21C45-79C0-4680-A15A-507E63845D75}" dt="2023-08-31T07:28:47.928" v="1078" actId="165"/>
          <ac:grpSpMkLst>
            <pc:docMk/>
            <pc:sldMk cId="4197601339" sldId="880"/>
            <ac:grpSpMk id="41" creationId="{E34D45FE-A3C2-3C56-8FB9-3093BDB9F259}"/>
          </ac:grpSpMkLst>
        </pc:grpChg>
        <pc:grpChg chg="mod topLvl">
          <ac:chgData name="Timo Mühlhaus" userId="c0cc8a1e-f758-40c5-896a-71172571ce20" providerId="ADAL" clId="{A4B21C45-79C0-4680-A15A-507E63845D75}" dt="2023-08-31T08:14:13.684" v="1949" actId="1076"/>
          <ac:grpSpMkLst>
            <pc:docMk/>
            <pc:sldMk cId="4197601339" sldId="880"/>
            <ac:grpSpMk id="43" creationId="{6A65208E-9D1F-A17F-385C-FD37121E5650}"/>
          </ac:grpSpMkLst>
        </pc:grpChg>
        <pc:grpChg chg="del mod topLvl">
          <ac:chgData name="Timo Mühlhaus" userId="c0cc8a1e-f758-40c5-896a-71172571ce20" providerId="ADAL" clId="{A4B21C45-79C0-4680-A15A-507E63845D75}" dt="2023-08-31T07:36:36.241" v="1252" actId="478"/>
          <ac:grpSpMkLst>
            <pc:docMk/>
            <pc:sldMk cId="4197601339" sldId="880"/>
            <ac:grpSpMk id="44" creationId="{5673FAC8-F4D8-56DB-93A7-137F338C98C6}"/>
          </ac:grpSpMkLst>
        </pc:grpChg>
        <pc:grpChg chg="mod topLvl">
          <ac:chgData name="Timo Mühlhaus" userId="c0cc8a1e-f758-40c5-896a-71172571ce20" providerId="ADAL" clId="{A4B21C45-79C0-4680-A15A-507E63845D75}" dt="2023-08-31T08:14:13.684" v="1949" actId="1076"/>
          <ac:grpSpMkLst>
            <pc:docMk/>
            <pc:sldMk cId="4197601339" sldId="880"/>
            <ac:grpSpMk id="46" creationId="{F5798766-19FD-1D3C-8226-A8C59A10540C}"/>
          </ac:grpSpMkLst>
        </pc:grpChg>
        <pc:grpChg chg="mod topLvl">
          <ac:chgData name="Timo Mühlhaus" userId="c0cc8a1e-f758-40c5-896a-71172571ce20" providerId="ADAL" clId="{A4B21C45-79C0-4680-A15A-507E63845D75}" dt="2023-08-31T08:14:13.684" v="1949" actId="1076"/>
          <ac:grpSpMkLst>
            <pc:docMk/>
            <pc:sldMk cId="4197601339" sldId="880"/>
            <ac:grpSpMk id="47" creationId="{C8BB3A60-6AEA-24CF-4E39-6DC96CF6E598}"/>
          </ac:grpSpMkLst>
        </pc:grpChg>
        <pc:grpChg chg="del mod topLvl">
          <ac:chgData name="Timo Mühlhaus" userId="c0cc8a1e-f758-40c5-896a-71172571ce20" providerId="ADAL" clId="{A4B21C45-79C0-4680-A15A-507E63845D75}" dt="2023-08-31T07:28:52.548" v="1080" actId="478"/>
          <ac:grpSpMkLst>
            <pc:docMk/>
            <pc:sldMk cId="4197601339" sldId="880"/>
            <ac:grpSpMk id="48" creationId="{A86F413D-8FEF-5F32-02F6-B8C1FC0A8D1F}"/>
          </ac:grpSpMkLst>
        </pc:grpChg>
        <pc:grpChg chg="del mod topLvl">
          <ac:chgData name="Timo Mühlhaus" userId="c0cc8a1e-f758-40c5-896a-71172571ce20" providerId="ADAL" clId="{A4B21C45-79C0-4680-A15A-507E63845D75}" dt="2023-08-31T07:28:51.070" v="1079" actId="478"/>
          <ac:grpSpMkLst>
            <pc:docMk/>
            <pc:sldMk cId="4197601339" sldId="880"/>
            <ac:grpSpMk id="49" creationId="{24887889-E41D-6F6F-4973-1552D1265988}"/>
          </ac:grpSpMkLst>
        </pc:grpChg>
        <pc:grpChg chg="del mod topLvl">
          <ac:chgData name="Timo Mühlhaus" userId="c0cc8a1e-f758-40c5-896a-71172571ce20" providerId="ADAL" clId="{A4B21C45-79C0-4680-A15A-507E63845D75}" dt="2023-08-31T07:28:51.070" v="1079" actId="478"/>
          <ac:grpSpMkLst>
            <pc:docMk/>
            <pc:sldMk cId="4197601339" sldId="880"/>
            <ac:grpSpMk id="50" creationId="{8F3C60A7-4746-7BB5-8954-18921FBB1CDA}"/>
          </ac:grpSpMkLst>
        </pc:grpChg>
        <pc:grpChg chg="mod">
          <ac:chgData name="Timo Mühlhaus" userId="c0cc8a1e-f758-40c5-896a-71172571ce20" providerId="ADAL" clId="{A4B21C45-79C0-4680-A15A-507E63845D75}" dt="2023-08-31T07:36:27.756" v="1251" actId="165"/>
          <ac:grpSpMkLst>
            <pc:docMk/>
            <pc:sldMk cId="4197601339" sldId="880"/>
            <ac:grpSpMk id="74" creationId="{59CEBA33-2B69-0ABF-3854-86174A7292E6}"/>
          </ac:grpSpMkLst>
        </pc:grpChg>
        <pc:grpChg chg="mod">
          <ac:chgData name="Timo Mühlhaus" userId="c0cc8a1e-f758-40c5-896a-71172571ce20" providerId="ADAL" clId="{A4B21C45-79C0-4680-A15A-507E63845D75}" dt="2023-08-31T07:36:27.756" v="1251" actId="165"/>
          <ac:grpSpMkLst>
            <pc:docMk/>
            <pc:sldMk cId="4197601339" sldId="880"/>
            <ac:grpSpMk id="75" creationId="{5A7DEEDB-F8B5-3AAB-63C8-8368754C8212}"/>
          </ac:grpSpMkLst>
        </pc:grpChg>
        <pc:grpChg chg="mod">
          <ac:chgData name="Timo Mühlhaus" userId="c0cc8a1e-f758-40c5-896a-71172571ce20" providerId="ADAL" clId="{A4B21C45-79C0-4680-A15A-507E63845D75}" dt="2023-08-31T07:36:27.756" v="1251" actId="165"/>
          <ac:grpSpMkLst>
            <pc:docMk/>
            <pc:sldMk cId="4197601339" sldId="880"/>
            <ac:grpSpMk id="76" creationId="{6F99195F-1413-B5A9-D0E4-CD6E25479039}"/>
          </ac:grpSpMkLst>
        </pc:grpChg>
        <pc:grpChg chg="mod">
          <ac:chgData name="Timo Mühlhaus" userId="c0cc8a1e-f758-40c5-896a-71172571ce20" providerId="ADAL" clId="{A4B21C45-79C0-4680-A15A-507E63845D75}" dt="2023-08-31T07:36:27.756" v="1251" actId="165"/>
          <ac:grpSpMkLst>
            <pc:docMk/>
            <pc:sldMk cId="4197601339" sldId="880"/>
            <ac:grpSpMk id="77" creationId="{456CCA85-EECB-41AC-E533-58EEF8F41650}"/>
          </ac:grpSpMkLst>
        </pc:grpChg>
        <pc:grpChg chg="mod">
          <ac:chgData name="Timo Mühlhaus" userId="c0cc8a1e-f758-40c5-896a-71172571ce20" providerId="ADAL" clId="{A4B21C45-79C0-4680-A15A-507E63845D75}" dt="2023-08-31T07:36:27.756" v="1251" actId="165"/>
          <ac:grpSpMkLst>
            <pc:docMk/>
            <pc:sldMk cId="4197601339" sldId="880"/>
            <ac:grpSpMk id="78" creationId="{899F4FC8-633C-97DA-9C19-3F74BB8B1FF7}"/>
          </ac:grpSpMkLst>
        </pc:grpChg>
        <pc:grpChg chg="mod">
          <ac:chgData name="Timo Mühlhaus" userId="c0cc8a1e-f758-40c5-896a-71172571ce20" providerId="ADAL" clId="{A4B21C45-79C0-4680-A15A-507E63845D75}" dt="2023-08-31T07:36:27.756" v="1251" actId="165"/>
          <ac:grpSpMkLst>
            <pc:docMk/>
            <pc:sldMk cId="4197601339" sldId="880"/>
            <ac:grpSpMk id="79" creationId="{BD106638-BA3C-4D73-BFD9-5CA3290CDF4C}"/>
          </ac:grpSpMkLst>
        </pc:grpChg>
        <pc:grpChg chg="add del mod">
          <ac:chgData name="Timo Mühlhaus" userId="c0cc8a1e-f758-40c5-896a-71172571ce20" providerId="ADAL" clId="{A4B21C45-79C0-4680-A15A-507E63845D75}" dt="2023-08-31T07:29:47.086" v="1108" actId="165"/>
          <ac:grpSpMkLst>
            <pc:docMk/>
            <pc:sldMk cId="4197601339" sldId="880"/>
            <ac:grpSpMk id="103" creationId="{B1D956B4-CFEE-C118-EF3F-5AC617504C2E}"/>
          </ac:grpSpMkLst>
        </pc:grpChg>
        <pc:grpChg chg="add del mod">
          <ac:chgData name="Timo Mühlhaus" userId="c0cc8a1e-f758-40c5-896a-71172571ce20" providerId="ADAL" clId="{A4B21C45-79C0-4680-A15A-507E63845D75}" dt="2023-08-31T07:36:27.756" v="1251" actId="165"/>
          <ac:grpSpMkLst>
            <pc:docMk/>
            <pc:sldMk cId="4197601339" sldId="880"/>
            <ac:grpSpMk id="104" creationId="{5D1866F7-32C1-9791-A639-8E05501298D0}"/>
          </ac:grpSpMkLst>
        </pc:grpChg>
        <pc:grpChg chg="add del mod">
          <ac:chgData name="Timo Mühlhaus" userId="c0cc8a1e-f758-40c5-896a-71172571ce20" providerId="ADAL" clId="{A4B21C45-79C0-4680-A15A-507E63845D75}" dt="2023-08-31T07:32:12.250" v="1153" actId="478"/>
          <ac:grpSpMkLst>
            <pc:docMk/>
            <pc:sldMk cId="4197601339" sldId="880"/>
            <ac:grpSpMk id="109" creationId="{FC4FD0EC-A598-5BC4-2EBE-9F977C44BC53}"/>
          </ac:grpSpMkLst>
        </pc:grpChg>
        <pc:grpChg chg="add mod topLvl">
          <ac:chgData name="Timo Mühlhaus" userId="c0cc8a1e-f758-40c5-896a-71172571ce20" providerId="ADAL" clId="{A4B21C45-79C0-4680-A15A-507E63845D75}" dt="2023-08-31T08:14:13.684" v="1949" actId="1076"/>
          <ac:grpSpMkLst>
            <pc:docMk/>
            <pc:sldMk cId="4197601339" sldId="880"/>
            <ac:grpSpMk id="110" creationId="{AEB623D8-2AFD-B359-75C1-2019B504DAC5}"/>
          </ac:grpSpMkLst>
        </pc:grpChg>
        <pc:grpChg chg="del mod topLvl">
          <ac:chgData name="Timo Mühlhaus" userId="c0cc8a1e-f758-40c5-896a-71172571ce20" providerId="ADAL" clId="{A4B21C45-79C0-4680-A15A-507E63845D75}" dt="2023-08-31T07:33:48.896" v="1172" actId="478"/>
          <ac:grpSpMkLst>
            <pc:docMk/>
            <pc:sldMk cId="4197601339" sldId="880"/>
            <ac:grpSpMk id="113" creationId="{90E457C0-23D3-7634-91BA-69311EDFA036}"/>
          </ac:grpSpMkLst>
        </pc:grpChg>
        <pc:grpChg chg="add del mod">
          <ac:chgData name="Timo Mühlhaus" userId="c0cc8a1e-f758-40c5-896a-71172571ce20" providerId="ADAL" clId="{A4B21C45-79C0-4680-A15A-507E63845D75}" dt="2023-08-31T07:33:46.320" v="1170" actId="165"/>
          <ac:grpSpMkLst>
            <pc:docMk/>
            <pc:sldMk cId="4197601339" sldId="880"/>
            <ac:grpSpMk id="117" creationId="{B8C7CA43-26DC-2BA6-5B8E-31AF3620F648}"/>
          </ac:grpSpMkLst>
        </pc:grpChg>
        <pc:grpChg chg="mod">
          <ac:chgData name="Timo Mühlhaus" userId="c0cc8a1e-f758-40c5-896a-71172571ce20" providerId="ADAL" clId="{A4B21C45-79C0-4680-A15A-507E63845D75}" dt="2023-08-31T07:49:14.062" v="1427" actId="165"/>
          <ac:grpSpMkLst>
            <pc:docMk/>
            <pc:sldMk cId="4197601339" sldId="880"/>
            <ac:grpSpMk id="120" creationId="{86C25A18-9819-6C83-6644-B89C848AC03E}"/>
          </ac:grpSpMkLst>
        </pc:grpChg>
        <pc:grpChg chg="add del mod topLvl">
          <ac:chgData name="Timo Mühlhaus" userId="c0cc8a1e-f758-40c5-896a-71172571ce20" providerId="ADAL" clId="{A4B21C45-79C0-4680-A15A-507E63845D75}" dt="2023-08-31T07:50:07.800" v="1444" actId="478"/>
          <ac:grpSpMkLst>
            <pc:docMk/>
            <pc:sldMk cId="4197601339" sldId="880"/>
            <ac:grpSpMk id="123" creationId="{33CF89D4-6146-64E1-E5BB-F6D0557A5C6B}"/>
          </ac:grpSpMkLst>
        </pc:grpChg>
        <pc:grpChg chg="add mod topLvl">
          <ac:chgData name="Timo Mühlhaus" userId="c0cc8a1e-f758-40c5-896a-71172571ce20" providerId="ADAL" clId="{A4B21C45-79C0-4680-A15A-507E63845D75}" dt="2023-08-31T08:14:13.684" v="1949" actId="1076"/>
          <ac:grpSpMkLst>
            <pc:docMk/>
            <pc:sldMk cId="4197601339" sldId="880"/>
            <ac:grpSpMk id="125" creationId="{7B06EE6F-CE6B-9F1C-6A54-D51C56533B51}"/>
          </ac:grpSpMkLst>
        </pc:grpChg>
        <pc:grpChg chg="mod">
          <ac:chgData name="Timo Mühlhaus" userId="c0cc8a1e-f758-40c5-896a-71172571ce20" providerId="ADAL" clId="{A4B21C45-79C0-4680-A15A-507E63845D75}" dt="2023-08-31T08:14:13.684" v="1949" actId="1076"/>
          <ac:grpSpMkLst>
            <pc:docMk/>
            <pc:sldMk cId="4197601339" sldId="880"/>
            <ac:grpSpMk id="127" creationId="{DEADCC75-BC1E-0F08-9B4F-D3DD4E691FB0}"/>
          </ac:grpSpMkLst>
        </pc:grpChg>
        <pc:grpChg chg="add del mod topLvl">
          <ac:chgData name="Timo Mühlhaus" userId="c0cc8a1e-f758-40c5-896a-71172571ce20" providerId="ADAL" clId="{A4B21C45-79C0-4680-A15A-507E63845D75}" dt="2023-08-31T07:50:22.087" v="1456" actId="478"/>
          <ac:grpSpMkLst>
            <pc:docMk/>
            <pc:sldMk cId="4197601339" sldId="880"/>
            <ac:grpSpMk id="131" creationId="{8A226749-CB98-5181-AE7B-E328CD036EBD}"/>
          </ac:grpSpMkLst>
        </pc:grpChg>
        <pc:grpChg chg="mod">
          <ac:chgData name="Timo Mühlhaus" userId="c0cc8a1e-f758-40c5-896a-71172571ce20" providerId="ADAL" clId="{A4B21C45-79C0-4680-A15A-507E63845D75}" dt="2023-08-31T07:49:14.062" v="1427" actId="165"/>
          <ac:grpSpMkLst>
            <pc:docMk/>
            <pc:sldMk cId="4197601339" sldId="880"/>
            <ac:grpSpMk id="133" creationId="{10B714F2-DAC4-18C3-1FC1-E1E583A18CB0}"/>
          </ac:grpSpMkLst>
        </pc:grpChg>
        <pc:grpChg chg="add mod topLvl">
          <ac:chgData name="Timo Mühlhaus" userId="c0cc8a1e-f758-40c5-896a-71172571ce20" providerId="ADAL" clId="{A4B21C45-79C0-4680-A15A-507E63845D75}" dt="2023-08-31T08:14:13.684" v="1949" actId="1076"/>
          <ac:grpSpMkLst>
            <pc:docMk/>
            <pc:sldMk cId="4197601339" sldId="880"/>
            <ac:grpSpMk id="136" creationId="{DDB74072-5B6E-66BD-495E-C252A992DE2C}"/>
          </ac:grpSpMkLst>
        </pc:grpChg>
        <pc:grpChg chg="add mod topLvl">
          <ac:chgData name="Timo Mühlhaus" userId="c0cc8a1e-f758-40c5-896a-71172571ce20" providerId="ADAL" clId="{A4B21C45-79C0-4680-A15A-507E63845D75}" dt="2023-08-31T08:14:13.684" v="1949" actId="1076"/>
          <ac:grpSpMkLst>
            <pc:docMk/>
            <pc:sldMk cId="4197601339" sldId="880"/>
            <ac:grpSpMk id="139" creationId="{79219585-8ECB-B4AC-AAA3-60B01DBF43B1}"/>
          </ac:grpSpMkLst>
        </pc:grpChg>
        <pc:grpChg chg="add del mod topLvl">
          <ac:chgData name="Timo Mühlhaus" userId="c0cc8a1e-f758-40c5-896a-71172571ce20" providerId="ADAL" clId="{A4B21C45-79C0-4680-A15A-507E63845D75}" dt="2023-08-31T07:53:21.666" v="1501" actId="478"/>
          <ac:grpSpMkLst>
            <pc:docMk/>
            <pc:sldMk cId="4197601339" sldId="880"/>
            <ac:grpSpMk id="141" creationId="{C064128E-EBDB-DDD6-1EFD-6382EB53E0C1}"/>
          </ac:grpSpMkLst>
        </pc:grpChg>
        <pc:grpChg chg="mod">
          <ac:chgData name="Timo Mühlhaus" userId="c0cc8a1e-f758-40c5-896a-71172571ce20" providerId="ADAL" clId="{A4B21C45-79C0-4680-A15A-507E63845D75}" dt="2023-08-31T07:49:14.062" v="1427" actId="165"/>
          <ac:grpSpMkLst>
            <pc:docMk/>
            <pc:sldMk cId="4197601339" sldId="880"/>
            <ac:grpSpMk id="143" creationId="{14446355-443C-A6C3-EA12-55F6522EB4B8}"/>
          </ac:grpSpMkLst>
        </pc:grpChg>
        <pc:grpChg chg="add del mod">
          <ac:chgData name="Timo Mühlhaus" userId="c0cc8a1e-f758-40c5-896a-71172571ce20" providerId="ADAL" clId="{A4B21C45-79C0-4680-A15A-507E63845D75}" dt="2023-08-31T07:46:19.835" v="1381" actId="478"/>
          <ac:grpSpMkLst>
            <pc:docMk/>
            <pc:sldMk cId="4197601339" sldId="880"/>
            <ac:grpSpMk id="154" creationId="{289F26C3-02CD-1917-6B2E-E846705F26EC}"/>
          </ac:grpSpMkLst>
        </pc:grpChg>
        <pc:grpChg chg="del mod">
          <ac:chgData name="Timo Mühlhaus" userId="c0cc8a1e-f758-40c5-896a-71172571ce20" providerId="ADAL" clId="{A4B21C45-79C0-4680-A15A-507E63845D75}" dt="2023-08-31T07:46:17.714" v="1380" actId="478"/>
          <ac:grpSpMkLst>
            <pc:docMk/>
            <pc:sldMk cId="4197601339" sldId="880"/>
            <ac:grpSpMk id="155" creationId="{41FBAA89-19A7-93BF-4379-5D9738C4B24B}"/>
          </ac:grpSpMkLst>
        </pc:grpChg>
        <pc:grpChg chg="mod topLvl">
          <ac:chgData name="Timo Mühlhaus" userId="c0cc8a1e-f758-40c5-896a-71172571ce20" providerId="ADAL" clId="{A4B21C45-79C0-4680-A15A-507E63845D75}" dt="2023-08-31T08:14:13.684" v="1949" actId="1076"/>
          <ac:grpSpMkLst>
            <pc:docMk/>
            <pc:sldMk cId="4197601339" sldId="880"/>
            <ac:grpSpMk id="156" creationId="{526D1A48-4386-5A10-FE0D-EE1EFCC9B3E8}"/>
          </ac:grpSpMkLst>
        </pc:grpChg>
        <pc:grpChg chg="add mod">
          <ac:chgData name="Timo Mühlhaus" userId="c0cc8a1e-f758-40c5-896a-71172571ce20" providerId="ADAL" clId="{A4B21C45-79C0-4680-A15A-507E63845D75}" dt="2023-08-31T08:14:13.684" v="1949" actId="1076"/>
          <ac:grpSpMkLst>
            <pc:docMk/>
            <pc:sldMk cId="4197601339" sldId="880"/>
            <ac:grpSpMk id="163" creationId="{B43B04DB-7182-2228-27B8-F9F9B6A2697C}"/>
          </ac:grpSpMkLst>
        </pc:grpChg>
        <pc:grpChg chg="add mod topLvl">
          <ac:chgData name="Timo Mühlhaus" userId="c0cc8a1e-f758-40c5-896a-71172571ce20" providerId="ADAL" clId="{A4B21C45-79C0-4680-A15A-507E63845D75}" dt="2023-08-31T08:14:13.684" v="1949" actId="1076"/>
          <ac:grpSpMkLst>
            <pc:docMk/>
            <pc:sldMk cId="4197601339" sldId="880"/>
            <ac:grpSpMk id="168" creationId="{E2CF5A7E-78EB-BAC2-269A-C75ACE8B8257}"/>
          </ac:grpSpMkLst>
        </pc:grpChg>
        <pc:grpChg chg="add mod topLvl">
          <ac:chgData name="Timo Mühlhaus" userId="c0cc8a1e-f758-40c5-896a-71172571ce20" providerId="ADAL" clId="{A4B21C45-79C0-4680-A15A-507E63845D75}" dt="2023-08-31T08:14:13.684" v="1949" actId="1076"/>
          <ac:grpSpMkLst>
            <pc:docMk/>
            <pc:sldMk cId="4197601339" sldId="880"/>
            <ac:grpSpMk id="172" creationId="{6BE93313-ADE3-EC7B-1275-934B356D9980}"/>
          </ac:grpSpMkLst>
        </pc:grpChg>
        <pc:grpChg chg="add del mod">
          <ac:chgData name="Timo Mühlhaus" userId="c0cc8a1e-f758-40c5-896a-71172571ce20" providerId="ADAL" clId="{A4B21C45-79C0-4680-A15A-507E63845D75}" dt="2023-08-31T07:49:14.062" v="1427" actId="165"/>
          <ac:grpSpMkLst>
            <pc:docMk/>
            <pc:sldMk cId="4197601339" sldId="880"/>
            <ac:grpSpMk id="175" creationId="{C391FF48-85F6-EE90-4EE4-54E70166E3B7}"/>
          </ac:grpSpMkLst>
        </pc:grpChg>
        <pc:grpChg chg="add mod">
          <ac:chgData name="Timo Mühlhaus" userId="c0cc8a1e-f758-40c5-896a-71172571ce20" providerId="ADAL" clId="{A4B21C45-79C0-4680-A15A-507E63845D75}" dt="2023-08-31T08:14:13.684" v="1949" actId="1076"/>
          <ac:grpSpMkLst>
            <pc:docMk/>
            <pc:sldMk cId="4197601339" sldId="880"/>
            <ac:grpSpMk id="1027" creationId="{EDE924E2-CDDE-1FA0-37A9-C982D4F91AB9}"/>
          </ac:grpSpMkLst>
        </pc:grpChg>
        <pc:grpChg chg="mod">
          <ac:chgData name="Timo Mühlhaus" userId="c0cc8a1e-f758-40c5-896a-71172571ce20" providerId="ADAL" clId="{A4B21C45-79C0-4680-A15A-507E63845D75}" dt="2023-08-31T08:14:13.684" v="1949" actId="1076"/>
          <ac:grpSpMkLst>
            <pc:docMk/>
            <pc:sldMk cId="4197601339" sldId="880"/>
            <ac:grpSpMk id="1029" creationId="{EFF1EC86-E138-26CD-4099-17A32AB8AD7A}"/>
          </ac:grpSpMkLst>
        </pc:grpChg>
        <pc:grpChg chg="add mod">
          <ac:chgData name="Timo Mühlhaus" userId="c0cc8a1e-f758-40c5-896a-71172571ce20" providerId="ADAL" clId="{A4B21C45-79C0-4680-A15A-507E63845D75}" dt="2023-08-31T08:14:13.684" v="1949" actId="1076"/>
          <ac:grpSpMkLst>
            <pc:docMk/>
            <pc:sldMk cId="4197601339" sldId="880"/>
            <ac:grpSpMk id="1038" creationId="{C22555D5-D2E6-16F2-A941-459E9E5BE8B0}"/>
          </ac:grpSpMkLst>
        </pc:grpChg>
        <pc:grpChg chg="mod">
          <ac:chgData name="Timo Mühlhaus" userId="c0cc8a1e-f758-40c5-896a-71172571ce20" providerId="ADAL" clId="{A4B21C45-79C0-4680-A15A-507E63845D75}" dt="2023-08-31T08:14:13.684" v="1949" actId="1076"/>
          <ac:grpSpMkLst>
            <pc:docMk/>
            <pc:sldMk cId="4197601339" sldId="880"/>
            <ac:grpSpMk id="1040" creationId="{7B4E345E-6D30-95E9-0612-0736DBCEA612}"/>
          </ac:grpSpMkLst>
        </pc:grpChg>
        <pc:grpChg chg="add mod">
          <ac:chgData name="Timo Mühlhaus" userId="c0cc8a1e-f758-40c5-896a-71172571ce20" providerId="ADAL" clId="{A4B21C45-79C0-4680-A15A-507E63845D75}" dt="2023-08-31T08:14:13.684" v="1949" actId="1076"/>
          <ac:grpSpMkLst>
            <pc:docMk/>
            <pc:sldMk cId="4197601339" sldId="880"/>
            <ac:grpSpMk id="1043" creationId="{851E25DC-8646-D78A-3BCD-38F0F3700080}"/>
          </ac:grpSpMkLst>
        </pc:grpChg>
        <pc:grpChg chg="mod">
          <ac:chgData name="Timo Mühlhaus" userId="c0cc8a1e-f758-40c5-896a-71172571ce20" providerId="ADAL" clId="{A4B21C45-79C0-4680-A15A-507E63845D75}" dt="2023-08-31T08:14:13.684" v="1949" actId="1076"/>
          <ac:grpSpMkLst>
            <pc:docMk/>
            <pc:sldMk cId="4197601339" sldId="880"/>
            <ac:grpSpMk id="1045" creationId="{AF23E211-4739-8CC6-E5B8-A310DA7232E1}"/>
          </ac:grpSpMkLst>
        </pc:grpChg>
        <pc:grpChg chg="add del mod">
          <ac:chgData name="Timo Mühlhaus" userId="c0cc8a1e-f758-40c5-896a-71172571ce20" providerId="ADAL" clId="{A4B21C45-79C0-4680-A15A-507E63845D75}" dt="2023-08-31T08:13:54.330" v="1946" actId="478"/>
          <ac:grpSpMkLst>
            <pc:docMk/>
            <pc:sldMk cId="4197601339" sldId="880"/>
            <ac:grpSpMk id="1051" creationId="{87ABDFEB-50EA-7EB1-089D-0774F8053402}"/>
          </ac:grpSpMkLst>
        </pc:grpChg>
        <pc:picChg chg="del mod">
          <ac:chgData name="Timo Mühlhaus" userId="c0cc8a1e-f758-40c5-896a-71172571ce20" providerId="ADAL" clId="{A4B21C45-79C0-4680-A15A-507E63845D75}" dt="2023-08-31T07:32:32.878" v="1158" actId="27803"/>
          <ac:picMkLst>
            <pc:docMk/>
            <pc:sldMk cId="4197601339" sldId="880"/>
            <ac:picMk id="12" creationId="{9BD2F056-936A-1328-F167-CB0866F3B7B5}"/>
          </ac:picMkLst>
        </pc:picChg>
        <pc:picChg chg="add mod topLvl">
          <ac:chgData name="Timo Mühlhaus" userId="c0cc8a1e-f758-40c5-896a-71172571ce20" providerId="ADAL" clId="{A4B21C45-79C0-4680-A15A-507E63845D75}" dt="2023-08-31T08:14:13.684" v="1949" actId="1076"/>
          <ac:picMkLst>
            <pc:docMk/>
            <pc:sldMk cId="4197601339" sldId="880"/>
            <ac:picMk id="36" creationId="{C0F9A024-C941-6630-3481-3D3DC8D78D45}"/>
          </ac:picMkLst>
        </pc:picChg>
        <pc:picChg chg="add mod topLvl">
          <ac:chgData name="Timo Mühlhaus" userId="c0cc8a1e-f758-40c5-896a-71172571ce20" providerId="ADAL" clId="{A4B21C45-79C0-4680-A15A-507E63845D75}" dt="2023-08-31T08:14:13.684" v="1949" actId="1076"/>
          <ac:picMkLst>
            <pc:docMk/>
            <pc:sldMk cId="4197601339" sldId="880"/>
            <ac:picMk id="37" creationId="{DE1EE793-CC2C-9FCD-7688-B41D8493A618}"/>
          </ac:picMkLst>
        </pc:picChg>
        <pc:picChg chg="add mod topLvl">
          <ac:chgData name="Timo Mühlhaus" userId="c0cc8a1e-f758-40c5-896a-71172571ce20" providerId="ADAL" clId="{A4B21C45-79C0-4680-A15A-507E63845D75}" dt="2023-08-31T08:14:13.684" v="1949" actId="1076"/>
          <ac:picMkLst>
            <pc:docMk/>
            <pc:sldMk cId="4197601339" sldId="880"/>
            <ac:picMk id="38" creationId="{B55A38EA-4A82-658F-4DA5-C5A6B03F782B}"/>
          </ac:picMkLst>
        </pc:picChg>
        <pc:picChg chg="add del mod">
          <ac:chgData name="Timo Mühlhaus" userId="c0cc8a1e-f758-40c5-896a-71172571ce20" providerId="ADAL" clId="{A4B21C45-79C0-4680-A15A-507E63845D75}" dt="2023-08-31T07:30:56.402" v="1122" actId="27803"/>
          <ac:picMkLst>
            <pc:docMk/>
            <pc:sldMk cId="4197601339" sldId="880"/>
            <ac:picMk id="106" creationId="{0A3C7DBC-B8B7-C51E-537B-C74D40F9A1B8}"/>
          </ac:picMkLst>
        </pc:picChg>
        <pc:picChg chg="add del mod">
          <ac:chgData name="Timo Mühlhaus" userId="c0cc8a1e-f758-40c5-896a-71172571ce20" providerId="ADAL" clId="{A4B21C45-79C0-4680-A15A-507E63845D75}" dt="2023-08-31T07:33:35.741" v="1167" actId="27803"/>
          <ac:picMkLst>
            <pc:docMk/>
            <pc:sldMk cId="4197601339" sldId="880"/>
            <ac:picMk id="119" creationId="{8EC029CF-A07E-BB83-94C8-EC09241CC4F4}"/>
          </ac:picMkLst>
        </pc:picChg>
        <pc:picChg chg="add mod topLvl">
          <ac:chgData name="Timo Mühlhaus" userId="c0cc8a1e-f758-40c5-896a-71172571ce20" providerId="ADAL" clId="{A4B21C45-79C0-4680-A15A-507E63845D75}" dt="2023-08-31T08:14:13.684" v="1949" actId="1076"/>
          <ac:picMkLst>
            <pc:docMk/>
            <pc:sldMk cId="4197601339" sldId="880"/>
            <ac:picMk id="149" creationId="{05E61D46-E2CF-3611-95AB-BB7680B94138}"/>
          </ac:picMkLst>
        </pc:picChg>
        <pc:picChg chg="add mod topLvl">
          <ac:chgData name="Timo Mühlhaus" userId="c0cc8a1e-f758-40c5-896a-71172571ce20" providerId="ADAL" clId="{A4B21C45-79C0-4680-A15A-507E63845D75}" dt="2023-08-31T08:14:13.684" v="1949" actId="1076"/>
          <ac:picMkLst>
            <pc:docMk/>
            <pc:sldMk cId="4197601339" sldId="880"/>
            <ac:picMk id="152" creationId="{4DA8E963-AB52-E05F-05AF-F8B8223A362F}"/>
          </ac:picMkLst>
        </pc:picChg>
        <pc:picChg chg="add del mod">
          <ac:chgData name="Timo Mühlhaus" userId="c0cc8a1e-f758-40c5-896a-71172571ce20" providerId="ADAL" clId="{A4B21C45-79C0-4680-A15A-507E63845D75}" dt="2023-08-31T07:47:30.471" v="1392" actId="478"/>
          <ac:picMkLst>
            <pc:docMk/>
            <pc:sldMk cId="4197601339" sldId="880"/>
            <ac:picMk id="169" creationId="{5117CB5E-E4CF-1869-2E25-564C70BF8FAB}"/>
          </ac:picMkLst>
        </pc:picChg>
        <pc:picChg chg="mod">
          <ac:chgData name="Timo Mühlhaus" userId="c0cc8a1e-f758-40c5-896a-71172571ce20" providerId="ADAL" clId="{A4B21C45-79C0-4680-A15A-507E63845D75}" dt="2023-08-31T08:14:13.684" v="1949" actId="1076"/>
          <ac:picMkLst>
            <pc:docMk/>
            <pc:sldMk cId="4197601339" sldId="880"/>
            <ac:picMk id="173" creationId="{E204D7BB-4BDB-0EB2-3BC2-B65521BBF031}"/>
          </ac:picMkLst>
        </pc:picChg>
        <pc:picChg chg="mod">
          <ac:chgData name="Timo Mühlhaus" userId="c0cc8a1e-f758-40c5-896a-71172571ce20" providerId="ADAL" clId="{A4B21C45-79C0-4680-A15A-507E63845D75}" dt="2023-08-31T08:14:13.684" v="1949" actId="1076"/>
          <ac:picMkLst>
            <pc:docMk/>
            <pc:sldMk cId="4197601339" sldId="880"/>
            <ac:picMk id="174" creationId="{A4F99306-E99F-A607-2001-F9C4A0A05EF4}"/>
          </ac:picMkLst>
        </pc:picChg>
        <pc:picChg chg="add mod topLvl">
          <ac:chgData name="Timo Mühlhaus" userId="c0cc8a1e-f758-40c5-896a-71172571ce20" providerId="ADAL" clId="{A4B21C45-79C0-4680-A15A-507E63845D75}" dt="2023-08-31T08:14:13.684" v="1949" actId="1076"/>
          <ac:picMkLst>
            <pc:docMk/>
            <pc:sldMk cId="4197601339" sldId="880"/>
            <ac:picMk id="1026" creationId="{92EBAE16-DDBA-2BD1-F713-8FE1E769894E}"/>
          </ac:picMkLst>
        </pc:picChg>
        <pc:picChg chg="add del mod">
          <ac:chgData name="Timo Mühlhaus" userId="c0cc8a1e-f758-40c5-896a-71172571ce20" providerId="ADAL" clId="{A4B21C45-79C0-4680-A15A-507E63845D75}" dt="2023-08-31T08:15:40.012" v="1965" actId="27803"/>
          <ac:picMkLst>
            <pc:docMk/>
            <pc:sldMk cId="4197601339" sldId="880"/>
            <ac:picMk id="1060" creationId="{FC93FA94-4529-8C96-2BB3-0EA403A6359D}"/>
          </ac:picMkLst>
        </pc:picChg>
        <pc:cxnChg chg="add mod topLvl">
          <ac:chgData name="Timo Mühlhaus" userId="c0cc8a1e-f758-40c5-896a-71172571ce20" providerId="ADAL" clId="{A4B21C45-79C0-4680-A15A-507E63845D75}" dt="2023-08-31T08:14:22.396" v="1950" actId="14100"/>
          <ac:cxnSpMkLst>
            <pc:docMk/>
            <pc:sldMk cId="4197601339" sldId="880"/>
            <ac:cxnSpMk id="15" creationId="{87B13F18-B047-3553-B683-F6D8805CC6F6}"/>
          </ac:cxnSpMkLst>
        </pc:cxnChg>
        <pc:cxnChg chg="add del mod ord topLvl">
          <ac:chgData name="Timo Mühlhaus" userId="c0cc8a1e-f758-40c5-896a-71172571ce20" providerId="ADAL" clId="{A4B21C45-79C0-4680-A15A-507E63845D75}" dt="2023-08-31T08:02:36.552" v="1654" actId="478"/>
          <ac:cxnSpMkLst>
            <pc:docMk/>
            <pc:sldMk cId="4197601339" sldId="880"/>
            <ac:cxnSpMk id="16" creationId="{F9924CD9-104F-400A-9162-42806B03EA36}"/>
          </ac:cxnSpMkLst>
        </pc:cxnChg>
        <pc:cxnChg chg="add mod topLvl">
          <ac:chgData name="Timo Mühlhaus" userId="c0cc8a1e-f758-40c5-896a-71172571ce20" providerId="ADAL" clId="{A4B21C45-79C0-4680-A15A-507E63845D75}" dt="2023-08-31T08:14:13.684" v="1949" actId="1076"/>
          <ac:cxnSpMkLst>
            <pc:docMk/>
            <pc:sldMk cId="4197601339" sldId="880"/>
            <ac:cxnSpMk id="39" creationId="{79B47914-34FF-1021-A0CE-6CCB2CFC76B1}"/>
          </ac:cxnSpMkLst>
        </pc:cxnChg>
        <pc:cxnChg chg="mod">
          <ac:chgData name="Timo Mühlhaus" userId="c0cc8a1e-f758-40c5-896a-71172571ce20" providerId="ADAL" clId="{A4B21C45-79C0-4680-A15A-507E63845D75}" dt="2023-08-31T07:36:27.756" v="1251" actId="165"/>
          <ac:cxnSpMkLst>
            <pc:docMk/>
            <pc:sldMk cId="4197601339" sldId="880"/>
            <ac:cxnSpMk id="84" creationId="{5AE03B31-93EE-83E0-F7C1-6341F186DE38}"/>
          </ac:cxnSpMkLst>
        </pc:cxnChg>
        <pc:cxnChg chg="mod">
          <ac:chgData name="Timo Mühlhaus" userId="c0cc8a1e-f758-40c5-896a-71172571ce20" providerId="ADAL" clId="{A4B21C45-79C0-4680-A15A-507E63845D75}" dt="2023-08-31T07:36:27.756" v="1251" actId="165"/>
          <ac:cxnSpMkLst>
            <pc:docMk/>
            <pc:sldMk cId="4197601339" sldId="880"/>
            <ac:cxnSpMk id="85" creationId="{6F8687B2-675B-3C5F-6159-677036E1FB29}"/>
          </ac:cxnSpMkLst>
        </pc:cxnChg>
        <pc:cxnChg chg="mod">
          <ac:chgData name="Timo Mühlhaus" userId="c0cc8a1e-f758-40c5-896a-71172571ce20" providerId="ADAL" clId="{A4B21C45-79C0-4680-A15A-507E63845D75}" dt="2023-08-31T07:36:27.756" v="1251" actId="165"/>
          <ac:cxnSpMkLst>
            <pc:docMk/>
            <pc:sldMk cId="4197601339" sldId="880"/>
            <ac:cxnSpMk id="90" creationId="{16F981A6-5D03-63B6-13D1-30B409F0213B}"/>
          </ac:cxnSpMkLst>
        </pc:cxnChg>
        <pc:cxnChg chg="mod">
          <ac:chgData name="Timo Mühlhaus" userId="c0cc8a1e-f758-40c5-896a-71172571ce20" providerId="ADAL" clId="{A4B21C45-79C0-4680-A15A-507E63845D75}" dt="2023-08-31T07:36:27.756" v="1251" actId="165"/>
          <ac:cxnSpMkLst>
            <pc:docMk/>
            <pc:sldMk cId="4197601339" sldId="880"/>
            <ac:cxnSpMk id="91" creationId="{D07A0C1F-D1E6-92AD-51D2-E5E8A005CD1C}"/>
          </ac:cxnSpMkLst>
        </pc:cxnChg>
        <pc:cxnChg chg="mod">
          <ac:chgData name="Timo Mühlhaus" userId="c0cc8a1e-f758-40c5-896a-71172571ce20" providerId="ADAL" clId="{A4B21C45-79C0-4680-A15A-507E63845D75}" dt="2023-08-31T07:36:36.241" v="1252" actId="478"/>
          <ac:cxnSpMkLst>
            <pc:docMk/>
            <pc:sldMk cId="4197601339" sldId="880"/>
            <ac:cxnSpMk id="93" creationId="{C866E201-1348-7C07-15DA-8D4AE28946A5}"/>
          </ac:cxnSpMkLst>
        </pc:cxnChg>
        <pc:cxnChg chg="mod">
          <ac:chgData name="Timo Mühlhaus" userId="c0cc8a1e-f758-40c5-896a-71172571ce20" providerId="ADAL" clId="{A4B21C45-79C0-4680-A15A-507E63845D75}" dt="2023-08-31T07:36:27.756" v="1251" actId="165"/>
          <ac:cxnSpMkLst>
            <pc:docMk/>
            <pc:sldMk cId="4197601339" sldId="880"/>
            <ac:cxnSpMk id="94" creationId="{7026C29E-47AD-CB9D-93BE-526B84C4DEA8}"/>
          </ac:cxnSpMkLst>
        </pc:cxnChg>
        <pc:cxnChg chg="mod">
          <ac:chgData name="Timo Mühlhaus" userId="c0cc8a1e-f758-40c5-896a-71172571ce20" providerId="ADAL" clId="{A4B21C45-79C0-4680-A15A-507E63845D75}" dt="2023-08-31T07:36:36.241" v="1252" actId="478"/>
          <ac:cxnSpMkLst>
            <pc:docMk/>
            <pc:sldMk cId="4197601339" sldId="880"/>
            <ac:cxnSpMk id="96" creationId="{720FF8E2-E3AB-E227-7242-88AEA8FC5F2F}"/>
          </ac:cxnSpMkLst>
        </pc:cxnChg>
        <pc:cxnChg chg="mod">
          <ac:chgData name="Timo Mühlhaus" userId="c0cc8a1e-f758-40c5-896a-71172571ce20" providerId="ADAL" clId="{A4B21C45-79C0-4680-A15A-507E63845D75}" dt="2023-08-31T07:36:27.756" v="1251" actId="165"/>
          <ac:cxnSpMkLst>
            <pc:docMk/>
            <pc:sldMk cId="4197601339" sldId="880"/>
            <ac:cxnSpMk id="97" creationId="{74A6BCD6-077E-6187-4989-7A8BC8EF896D}"/>
          </ac:cxnSpMkLst>
        </pc:cxnChg>
        <pc:cxnChg chg="add mod topLvl">
          <ac:chgData name="Timo Mühlhaus" userId="c0cc8a1e-f758-40c5-896a-71172571ce20" providerId="ADAL" clId="{A4B21C45-79C0-4680-A15A-507E63845D75}" dt="2023-08-31T08:14:13.684" v="1949" actId="1076"/>
          <ac:cxnSpMkLst>
            <pc:docMk/>
            <pc:sldMk cId="4197601339" sldId="880"/>
            <ac:cxnSpMk id="124" creationId="{9C6170B5-9204-227E-1680-C0333D991C67}"/>
          </ac:cxnSpMkLst>
        </pc:cxnChg>
        <pc:cxnChg chg="add del mod topLvl">
          <ac:chgData name="Timo Mühlhaus" userId="c0cc8a1e-f758-40c5-896a-71172571ce20" providerId="ADAL" clId="{A4B21C45-79C0-4680-A15A-507E63845D75}" dt="2023-08-31T08:01:14.370" v="1607" actId="478"/>
          <ac:cxnSpMkLst>
            <pc:docMk/>
            <pc:sldMk cId="4197601339" sldId="880"/>
            <ac:cxnSpMk id="130" creationId="{91BA3735-A781-CE2A-2803-06CF49C43E87}"/>
          </ac:cxnSpMkLst>
        </pc:cxnChg>
        <pc:cxnChg chg="add del mod topLvl">
          <ac:chgData name="Timo Mühlhaus" userId="c0cc8a1e-f758-40c5-896a-71172571ce20" providerId="ADAL" clId="{A4B21C45-79C0-4680-A15A-507E63845D75}" dt="2023-08-31T07:53:21.666" v="1501" actId="478"/>
          <ac:cxnSpMkLst>
            <pc:docMk/>
            <pc:sldMk cId="4197601339" sldId="880"/>
            <ac:cxnSpMk id="140" creationId="{E431E9D9-8FA3-A9DD-4FF5-F06A6B59CFBD}"/>
          </ac:cxnSpMkLst>
        </pc:cxnChg>
        <pc:cxnChg chg="add mod topLvl">
          <ac:chgData name="Timo Mühlhaus" userId="c0cc8a1e-f758-40c5-896a-71172571ce20" providerId="ADAL" clId="{A4B21C45-79C0-4680-A15A-507E63845D75}" dt="2023-08-31T08:14:13.684" v="1949" actId="1076"/>
          <ac:cxnSpMkLst>
            <pc:docMk/>
            <pc:sldMk cId="4197601339" sldId="880"/>
            <ac:cxnSpMk id="151" creationId="{A8832044-1CAE-F625-E059-4671D93A45F2}"/>
          </ac:cxnSpMkLst>
        </pc:cxnChg>
        <pc:cxnChg chg="mod">
          <ac:chgData name="Timo Mühlhaus" userId="c0cc8a1e-f758-40c5-896a-71172571ce20" providerId="ADAL" clId="{A4B21C45-79C0-4680-A15A-507E63845D75}" dt="2023-08-31T08:14:13.684" v="1949" actId="1076"/>
          <ac:cxnSpMkLst>
            <pc:docMk/>
            <pc:sldMk cId="4197601339" sldId="880"/>
            <ac:cxnSpMk id="158" creationId="{B7AC32E4-6272-A940-C40E-3A9928FAE041}"/>
          </ac:cxnSpMkLst>
        </pc:cxnChg>
        <pc:cxnChg chg="mod">
          <ac:chgData name="Timo Mühlhaus" userId="c0cc8a1e-f758-40c5-896a-71172571ce20" providerId="ADAL" clId="{A4B21C45-79C0-4680-A15A-507E63845D75}" dt="2023-08-31T08:14:13.684" v="1949" actId="1076"/>
          <ac:cxnSpMkLst>
            <pc:docMk/>
            <pc:sldMk cId="4197601339" sldId="880"/>
            <ac:cxnSpMk id="159" creationId="{FC399752-11B6-D71E-78CF-49B19854668B}"/>
          </ac:cxnSpMkLst>
        </pc:cxnChg>
        <pc:cxnChg chg="add mod">
          <ac:chgData name="Timo Mühlhaus" userId="c0cc8a1e-f758-40c5-896a-71172571ce20" providerId="ADAL" clId="{A4B21C45-79C0-4680-A15A-507E63845D75}" dt="2023-08-31T08:14:13.684" v="1949" actId="1076"/>
          <ac:cxnSpMkLst>
            <pc:docMk/>
            <pc:sldMk cId="4197601339" sldId="880"/>
            <ac:cxnSpMk id="181" creationId="{40896DBD-464A-1993-637B-91A874E1B068}"/>
          </ac:cxnSpMkLst>
        </pc:cxnChg>
        <pc:cxnChg chg="add mod">
          <ac:chgData name="Timo Mühlhaus" userId="c0cc8a1e-f758-40c5-896a-71172571ce20" providerId="ADAL" clId="{A4B21C45-79C0-4680-A15A-507E63845D75}" dt="2023-08-31T08:14:13.684" v="1949" actId="1076"/>
          <ac:cxnSpMkLst>
            <pc:docMk/>
            <pc:sldMk cId="4197601339" sldId="880"/>
            <ac:cxnSpMk id="188" creationId="{0568CAA9-86E3-1C10-53FF-B39215DF0AF8}"/>
          </ac:cxnSpMkLst>
        </pc:cxnChg>
        <pc:cxnChg chg="add mod">
          <ac:chgData name="Timo Mühlhaus" userId="c0cc8a1e-f758-40c5-896a-71172571ce20" providerId="ADAL" clId="{A4B21C45-79C0-4680-A15A-507E63845D75}" dt="2023-08-31T08:14:13.684" v="1949" actId="1076"/>
          <ac:cxnSpMkLst>
            <pc:docMk/>
            <pc:sldMk cId="4197601339" sldId="880"/>
            <ac:cxnSpMk id="1025" creationId="{153178DD-3BE5-1F81-93E9-0F4BE03D7892}"/>
          </ac:cxnSpMkLst>
        </pc:cxnChg>
        <pc:cxnChg chg="add mod">
          <ac:chgData name="Timo Mühlhaus" userId="c0cc8a1e-f758-40c5-896a-71172571ce20" providerId="ADAL" clId="{A4B21C45-79C0-4680-A15A-507E63845D75}" dt="2023-08-31T08:14:37.241" v="1962" actId="14100"/>
          <ac:cxnSpMkLst>
            <pc:docMk/>
            <pc:sldMk cId="4197601339" sldId="880"/>
            <ac:cxnSpMk id="1056" creationId="{5AA09504-9847-6680-9706-362A8698872F}"/>
          </ac:cxnSpMkLst>
        </pc:cxnChg>
      </pc:sldChg>
      <pc:sldChg chg="new del">
        <pc:chgData name="Timo Mühlhaus" userId="c0cc8a1e-f758-40c5-896a-71172571ce20" providerId="ADAL" clId="{A4B21C45-79C0-4680-A15A-507E63845D75}" dt="2023-08-31T06:24:25.485" v="842" actId="47"/>
        <pc:sldMkLst>
          <pc:docMk/>
          <pc:sldMk cId="2587621805" sldId="881"/>
        </pc:sldMkLst>
      </pc:sldChg>
      <pc:sldChg chg="add del ord">
        <pc:chgData name="Timo Mühlhaus" userId="c0cc8a1e-f758-40c5-896a-71172571ce20" providerId="ADAL" clId="{A4B21C45-79C0-4680-A15A-507E63845D75}" dt="2023-08-31T09:08:55.624" v="2547" actId="47"/>
        <pc:sldMkLst>
          <pc:docMk/>
          <pc:sldMk cId="4050853037" sldId="882"/>
        </pc:sldMkLst>
      </pc:sldChg>
      <pc:sldChg chg="delSp modSp add del ord">
        <pc:chgData name="Timo Mühlhaus" userId="c0cc8a1e-f758-40c5-896a-71172571ce20" providerId="ADAL" clId="{A4B21C45-79C0-4680-A15A-507E63845D75}" dt="2023-08-31T08:16:06.993" v="1969" actId="47"/>
        <pc:sldMkLst>
          <pc:docMk/>
          <pc:sldMk cId="1733026212" sldId="883"/>
        </pc:sldMkLst>
        <pc:spChg chg="mod topLvl">
          <ac:chgData name="Timo Mühlhaus" userId="c0cc8a1e-f758-40c5-896a-71172571ce20" providerId="ADAL" clId="{A4B21C45-79C0-4680-A15A-507E63845D75}" dt="2023-08-31T07:18:14.184" v="872" actId="165"/>
          <ac:spMkLst>
            <pc:docMk/>
            <pc:sldMk cId="1733026212" sldId="883"/>
            <ac:spMk id="10" creationId="{0FD0FA45-4AA5-977B-EC8E-6733B71B91DA}"/>
          </ac:spMkLst>
        </pc:spChg>
        <pc:spChg chg="mod topLvl">
          <ac:chgData name="Timo Mühlhaus" userId="c0cc8a1e-f758-40c5-896a-71172571ce20" providerId="ADAL" clId="{A4B21C45-79C0-4680-A15A-507E63845D75}" dt="2023-08-31T07:18:14.184" v="872" actId="165"/>
          <ac:spMkLst>
            <pc:docMk/>
            <pc:sldMk cId="1733026212" sldId="883"/>
            <ac:spMk id="11" creationId="{0ABCFF82-0E85-8FEB-162D-5545C1E375A2}"/>
          </ac:spMkLst>
        </pc:spChg>
        <pc:spChg chg="mod topLvl">
          <ac:chgData name="Timo Mühlhaus" userId="c0cc8a1e-f758-40c5-896a-71172571ce20" providerId="ADAL" clId="{A4B21C45-79C0-4680-A15A-507E63845D75}" dt="2023-08-31T07:18:14.184" v="872" actId="165"/>
          <ac:spMkLst>
            <pc:docMk/>
            <pc:sldMk cId="1733026212" sldId="883"/>
            <ac:spMk id="32" creationId="{6F80BC77-B060-542F-772D-2ACFEF6D2314}"/>
          </ac:spMkLst>
        </pc:spChg>
        <pc:spChg chg="mod topLvl">
          <ac:chgData name="Timo Mühlhaus" userId="c0cc8a1e-f758-40c5-896a-71172571ce20" providerId="ADAL" clId="{A4B21C45-79C0-4680-A15A-507E63845D75}" dt="2023-08-31T07:18:14.184" v="872" actId="165"/>
          <ac:spMkLst>
            <pc:docMk/>
            <pc:sldMk cId="1733026212" sldId="883"/>
            <ac:spMk id="33" creationId="{ECDB0493-9D0B-75F3-3EA6-A32E34E2C20D}"/>
          </ac:spMkLst>
        </pc:spChg>
        <pc:spChg chg="mod topLvl">
          <ac:chgData name="Timo Mühlhaus" userId="c0cc8a1e-f758-40c5-896a-71172571ce20" providerId="ADAL" clId="{A4B21C45-79C0-4680-A15A-507E63845D75}" dt="2023-08-31T07:18:14.184" v="872" actId="165"/>
          <ac:spMkLst>
            <pc:docMk/>
            <pc:sldMk cId="1733026212" sldId="883"/>
            <ac:spMk id="35" creationId="{0E1EB099-A5AD-3791-4C65-05E250E78BC7}"/>
          </ac:spMkLst>
        </pc:spChg>
        <pc:spChg chg="mod topLvl">
          <ac:chgData name="Timo Mühlhaus" userId="c0cc8a1e-f758-40c5-896a-71172571ce20" providerId="ADAL" clId="{A4B21C45-79C0-4680-A15A-507E63845D75}" dt="2023-08-31T07:18:14.184" v="872" actId="165"/>
          <ac:spMkLst>
            <pc:docMk/>
            <pc:sldMk cId="1733026212" sldId="883"/>
            <ac:spMk id="36" creationId="{EBD48230-D460-4627-25F4-6FAACC730295}"/>
          </ac:spMkLst>
        </pc:spChg>
        <pc:grpChg chg="del">
          <ac:chgData name="Timo Mühlhaus" userId="c0cc8a1e-f758-40c5-896a-71172571ce20" providerId="ADAL" clId="{A4B21C45-79C0-4680-A15A-507E63845D75}" dt="2023-08-31T07:18:14.184" v="872" actId="165"/>
          <ac:grpSpMkLst>
            <pc:docMk/>
            <pc:sldMk cId="1733026212" sldId="883"/>
            <ac:grpSpMk id="9" creationId="{E3D2019F-0702-16DE-D7AC-65F4E31FD17E}"/>
          </ac:grpSpMkLst>
        </pc:grpChg>
        <pc:grpChg chg="del">
          <ac:chgData name="Timo Mühlhaus" userId="c0cc8a1e-f758-40c5-896a-71172571ce20" providerId="ADAL" clId="{A4B21C45-79C0-4680-A15A-507E63845D75}" dt="2023-08-31T07:18:14.184" v="872" actId="165"/>
          <ac:grpSpMkLst>
            <pc:docMk/>
            <pc:sldMk cId="1733026212" sldId="883"/>
            <ac:grpSpMk id="31" creationId="{6E1DAF7B-68A1-D76E-6265-803F66AB9A68}"/>
          </ac:grpSpMkLst>
        </pc:grpChg>
        <pc:grpChg chg="del">
          <ac:chgData name="Timo Mühlhaus" userId="c0cc8a1e-f758-40c5-896a-71172571ce20" providerId="ADAL" clId="{A4B21C45-79C0-4680-A15A-507E63845D75}" dt="2023-08-31T07:18:14.184" v="872" actId="165"/>
          <ac:grpSpMkLst>
            <pc:docMk/>
            <pc:sldMk cId="1733026212" sldId="883"/>
            <ac:grpSpMk id="34" creationId="{00AEF78B-3852-1C2B-0D3B-385C938D6D29}"/>
          </ac:grpSpMkLst>
        </pc:grpChg>
      </pc:sldChg>
      <pc:sldChg chg="ord modNotesTx">
        <pc:chgData name="Timo Mühlhaus" userId="c0cc8a1e-f758-40c5-896a-71172571ce20" providerId="ADAL" clId="{A4B21C45-79C0-4680-A15A-507E63845D75}" dt="2023-08-31T12:04:22.626" v="2550"/>
        <pc:sldMkLst>
          <pc:docMk/>
          <pc:sldMk cId="2535647101" sldId="883"/>
        </pc:sldMkLst>
      </pc:sldChg>
    </pc:docChg>
  </pc:docChgLst>
  <pc:docChgLst>
    <pc:chgData name="Kevin Schneider" userId="07239d12-798c-4726-90b9-98b7896d11e4" providerId="ADAL" clId="{7A5859D3-8C20-4C27-AEF9-098D8BAD6543}"/>
    <pc:docChg chg="undo custSel addSld modSld">
      <pc:chgData name="Kevin Schneider" userId="07239d12-798c-4726-90b9-98b7896d11e4" providerId="ADAL" clId="{7A5859D3-8C20-4C27-AEF9-098D8BAD6543}" dt="2023-08-29T13:13:32.674" v="336" actId="20577"/>
      <pc:docMkLst>
        <pc:docMk/>
      </pc:docMkLst>
      <pc:sldChg chg="addSp delSp modSp new mod modNotesTx">
        <pc:chgData name="Kevin Schneider" userId="07239d12-798c-4726-90b9-98b7896d11e4" providerId="ADAL" clId="{7A5859D3-8C20-4C27-AEF9-098D8BAD6543}" dt="2023-08-29T13:13:32.674" v="336" actId="20577"/>
        <pc:sldMkLst>
          <pc:docMk/>
          <pc:sldMk cId="515859654" sldId="825"/>
        </pc:sldMkLst>
        <pc:spChg chg="del">
          <ac:chgData name="Kevin Schneider" userId="07239d12-798c-4726-90b9-98b7896d11e4" providerId="ADAL" clId="{7A5859D3-8C20-4C27-AEF9-098D8BAD6543}" dt="2023-08-29T12:50:38.483" v="1" actId="478"/>
          <ac:spMkLst>
            <pc:docMk/>
            <pc:sldMk cId="515859654" sldId="825"/>
            <ac:spMk id="2" creationId="{0EF0E99F-BA75-5308-1DCB-C1512777658B}"/>
          </ac:spMkLst>
        </pc:spChg>
        <pc:spChg chg="del">
          <ac:chgData name="Kevin Schneider" userId="07239d12-798c-4726-90b9-98b7896d11e4" providerId="ADAL" clId="{7A5859D3-8C20-4C27-AEF9-098D8BAD6543}" dt="2023-08-29T12:50:39.884" v="2" actId="478"/>
          <ac:spMkLst>
            <pc:docMk/>
            <pc:sldMk cId="515859654" sldId="825"/>
            <ac:spMk id="3" creationId="{029A4BAC-1950-0110-20CE-3B0BE2F817F4}"/>
          </ac:spMkLst>
        </pc:spChg>
        <pc:spChg chg="del">
          <ac:chgData name="Kevin Schneider" userId="07239d12-798c-4726-90b9-98b7896d11e4" providerId="ADAL" clId="{7A5859D3-8C20-4C27-AEF9-098D8BAD6543}" dt="2023-08-29T12:50:40.718" v="3" actId="478"/>
          <ac:spMkLst>
            <pc:docMk/>
            <pc:sldMk cId="515859654" sldId="825"/>
            <ac:spMk id="4" creationId="{E3F0BCBD-367D-C04B-61AE-064C7EB99314}"/>
          </ac:spMkLst>
        </pc:spChg>
        <pc:spChg chg="add mod">
          <ac:chgData name="Kevin Schneider" userId="07239d12-798c-4726-90b9-98b7896d11e4" providerId="ADAL" clId="{7A5859D3-8C20-4C27-AEF9-098D8BAD6543}" dt="2023-08-29T13:09:49.734" v="163" actId="13822"/>
          <ac:spMkLst>
            <pc:docMk/>
            <pc:sldMk cId="515859654" sldId="825"/>
            <ac:spMk id="5" creationId="{B16AEA45-3BDD-C6C8-D976-9A00A743AB4E}"/>
          </ac:spMkLst>
        </pc:spChg>
        <pc:spChg chg="add mod">
          <ac:chgData name="Kevin Schneider" userId="07239d12-798c-4726-90b9-98b7896d11e4" providerId="ADAL" clId="{7A5859D3-8C20-4C27-AEF9-098D8BAD6543}" dt="2023-08-29T13:09:55.629" v="164" actId="13822"/>
          <ac:spMkLst>
            <pc:docMk/>
            <pc:sldMk cId="515859654" sldId="825"/>
            <ac:spMk id="6" creationId="{47E9C58E-69A8-D155-AED6-941C050C1989}"/>
          </ac:spMkLst>
        </pc:spChg>
        <pc:spChg chg="add mod">
          <ac:chgData name="Kevin Schneider" userId="07239d12-798c-4726-90b9-98b7896d11e4" providerId="ADAL" clId="{7A5859D3-8C20-4C27-AEF9-098D8BAD6543}" dt="2023-08-29T13:10:11.458" v="167" actId="13822"/>
          <ac:spMkLst>
            <pc:docMk/>
            <pc:sldMk cId="515859654" sldId="825"/>
            <ac:spMk id="7" creationId="{01E6D152-1C4B-1FB8-862C-1E241890EE3C}"/>
          </ac:spMkLst>
        </pc:spChg>
        <pc:spChg chg="add mod">
          <ac:chgData name="Kevin Schneider" userId="07239d12-798c-4726-90b9-98b7896d11e4" providerId="ADAL" clId="{7A5859D3-8C20-4C27-AEF9-098D8BAD6543}" dt="2023-08-29T13:09:56.878" v="165" actId="20577"/>
          <ac:spMkLst>
            <pc:docMk/>
            <pc:sldMk cId="515859654" sldId="825"/>
            <ac:spMk id="8" creationId="{7C55C4CC-98E0-D976-BD62-F7D21FBA84B4}"/>
          </ac:spMkLst>
        </pc:spChg>
        <pc:spChg chg="add mod">
          <ac:chgData name="Kevin Schneider" userId="07239d12-798c-4726-90b9-98b7896d11e4" providerId="ADAL" clId="{7A5859D3-8C20-4C27-AEF9-098D8BAD6543}" dt="2023-08-29T13:10:04.089" v="166" actId="13822"/>
          <ac:spMkLst>
            <pc:docMk/>
            <pc:sldMk cId="515859654" sldId="825"/>
            <ac:spMk id="9" creationId="{6C6309F9-0039-677D-B508-74E96E6EF78E}"/>
          </ac:spMkLst>
        </pc:spChg>
        <pc:spChg chg="add mod">
          <ac:chgData name="Kevin Schneider" userId="07239d12-798c-4726-90b9-98b7896d11e4" providerId="ADAL" clId="{7A5859D3-8C20-4C27-AEF9-098D8BAD6543}" dt="2023-08-29T13:10:11.458" v="167" actId="13822"/>
          <ac:spMkLst>
            <pc:docMk/>
            <pc:sldMk cId="515859654" sldId="825"/>
            <ac:spMk id="10" creationId="{CCB7E2B1-616F-8E09-9ED9-50D815EB52AB}"/>
          </ac:spMkLst>
        </pc:spChg>
        <pc:spChg chg="add del">
          <ac:chgData name="Kevin Schneider" userId="07239d12-798c-4726-90b9-98b7896d11e4" providerId="ADAL" clId="{7A5859D3-8C20-4C27-AEF9-098D8BAD6543}" dt="2023-08-29T12:55:42.599" v="31" actId="478"/>
          <ac:spMkLst>
            <pc:docMk/>
            <pc:sldMk cId="515859654" sldId="825"/>
            <ac:spMk id="14" creationId="{3D452909-AEF2-2448-24F7-EE4C66E3633A}"/>
          </ac:spMkLst>
        </pc:spChg>
        <pc:spChg chg="add del mod">
          <ac:chgData name="Kevin Schneider" userId="07239d12-798c-4726-90b9-98b7896d11e4" providerId="ADAL" clId="{7A5859D3-8C20-4C27-AEF9-098D8BAD6543}" dt="2023-08-29T12:57:47.205" v="39" actId="478"/>
          <ac:spMkLst>
            <pc:docMk/>
            <pc:sldMk cId="515859654" sldId="825"/>
            <ac:spMk id="15" creationId="{061D11E0-7A7D-730B-84DB-212EB3B4970C}"/>
          </ac:spMkLst>
        </pc:spChg>
        <pc:spChg chg="add del mod">
          <ac:chgData name="Kevin Schneider" userId="07239d12-798c-4726-90b9-98b7896d11e4" providerId="ADAL" clId="{7A5859D3-8C20-4C27-AEF9-098D8BAD6543}" dt="2023-08-29T13:01:33.486" v="91" actId="478"/>
          <ac:spMkLst>
            <pc:docMk/>
            <pc:sldMk cId="515859654" sldId="825"/>
            <ac:spMk id="16" creationId="{A7495063-AA6F-7079-C1D0-82B59245F7C4}"/>
          </ac:spMkLst>
        </pc:spChg>
        <pc:spChg chg="add del mod">
          <ac:chgData name="Kevin Schneider" userId="07239d12-798c-4726-90b9-98b7896d11e4" providerId="ADAL" clId="{7A5859D3-8C20-4C27-AEF9-098D8BAD6543}" dt="2023-08-29T13:00:15.027" v="76" actId="478"/>
          <ac:spMkLst>
            <pc:docMk/>
            <pc:sldMk cId="515859654" sldId="825"/>
            <ac:spMk id="19" creationId="{20E3975F-F5DA-BE9A-79E9-557A18D42DB5}"/>
          </ac:spMkLst>
        </pc:spChg>
        <pc:spChg chg="add del mod">
          <ac:chgData name="Kevin Schneider" userId="07239d12-798c-4726-90b9-98b7896d11e4" providerId="ADAL" clId="{7A5859D3-8C20-4C27-AEF9-098D8BAD6543}" dt="2023-08-29T13:00:34.097" v="81" actId="478"/>
          <ac:spMkLst>
            <pc:docMk/>
            <pc:sldMk cId="515859654" sldId="825"/>
            <ac:spMk id="20" creationId="{89096418-5A00-2C5F-36D0-030D599B4553}"/>
          </ac:spMkLst>
        </pc:spChg>
        <pc:spChg chg="add del mod">
          <ac:chgData name="Kevin Schneider" userId="07239d12-798c-4726-90b9-98b7896d11e4" providerId="ADAL" clId="{7A5859D3-8C20-4C27-AEF9-098D8BAD6543}" dt="2023-08-29T13:01:08.862" v="87" actId="478"/>
          <ac:spMkLst>
            <pc:docMk/>
            <pc:sldMk cId="515859654" sldId="825"/>
            <ac:spMk id="21" creationId="{A0DEAF34-4F96-0B96-B527-A237328E2F68}"/>
          </ac:spMkLst>
        </pc:spChg>
        <pc:spChg chg="add del mod">
          <ac:chgData name="Kevin Schneider" userId="07239d12-798c-4726-90b9-98b7896d11e4" providerId="ADAL" clId="{7A5859D3-8C20-4C27-AEF9-098D8BAD6543}" dt="2023-08-29T13:01:31.504" v="90" actId="478"/>
          <ac:spMkLst>
            <pc:docMk/>
            <pc:sldMk cId="515859654" sldId="825"/>
            <ac:spMk id="22" creationId="{3F6E8506-DEE3-E31E-7E9F-34AA1724BCF1}"/>
          </ac:spMkLst>
        </pc:spChg>
        <pc:spChg chg="add del mod">
          <ac:chgData name="Kevin Schneider" userId="07239d12-798c-4726-90b9-98b7896d11e4" providerId="ADAL" clId="{7A5859D3-8C20-4C27-AEF9-098D8BAD6543}" dt="2023-08-29T13:12:36.651" v="298" actId="478"/>
          <ac:spMkLst>
            <pc:docMk/>
            <pc:sldMk cId="515859654" sldId="825"/>
            <ac:spMk id="23" creationId="{D44823C1-ABEA-18FC-6A84-A02E5E2256BA}"/>
          </ac:spMkLst>
        </pc:spChg>
        <pc:spChg chg="add del mod">
          <ac:chgData name="Kevin Schneider" userId="07239d12-798c-4726-90b9-98b7896d11e4" providerId="ADAL" clId="{7A5859D3-8C20-4C27-AEF9-098D8BAD6543}" dt="2023-08-29T13:12:27.042" v="294" actId="478"/>
          <ac:spMkLst>
            <pc:docMk/>
            <pc:sldMk cId="515859654" sldId="825"/>
            <ac:spMk id="24" creationId="{A8906344-14FC-C321-4C35-01DCC0739726}"/>
          </ac:spMkLst>
        </pc:spChg>
        <pc:spChg chg="add del mod">
          <ac:chgData name="Kevin Schneider" userId="07239d12-798c-4726-90b9-98b7896d11e4" providerId="ADAL" clId="{7A5859D3-8C20-4C27-AEF9-098D8BAD6543}" dt="2023-08-29T13:09:27.071" v="158" actId="478"/>
          <ac:spMkLst>
            <pc:docMk/>
            <pc:sldMk cId="515859654" sldId="825"/>
            <ac:spMk id="25" creationId="{9EBC3769-880E-FC80-7246-D24E4D0EA3CE}"/>
          </ac:spMkLst>
        </pc:spChg>
        <pc:spChg chg="add mod">
          <ac:chgData name="Kevin Schneider" userId="07239d12-798c-4726-90b9-98b7896d11e4" providerId="ADAL" clId="{7A5859D3-8C20-4C27-AEF9-098D8BAD6543}" dt="2023-08-29T13:06:26.947" v="146" actId="1076"/>
          <ac:spMkLst>
            <pc:docMk/>
            <pc:sldMk cId="515859654" sldId="825"/>
            <ac:spMk id="26" creationId="{CDB8A1CD-8BE7-FA9F-8002-BD2C58C88CA5}"/>
          </ac:spMkLst>
        </pc:spChg>
        <pc:spChg chg="add mod">
          <ac:chgData name="Kevin Schneider" userId="07239d12-798c-4726-90b9-98b7896d11e4" providerId="ADAL" clId="{7A5859D3-8C20-4C27-AEF9-098D8BAD6543}" dt="2023-08-29T13:06:26.947" v="146" actId="1076"/>
          <ac:spMkLst>
            <pc:docMk/>
            <pc:sldMk cId="515859654" sldId="825"/>
            <ac:spMk id="27" creationId="{10A708AF-4E12-9254-D3C7-ADC40C990DC5}"/>
          </ac:spMkLst>
        </pc:spChg>
        <pc:spChg chg="add mod">
          <ac:chgData name="Kevin Schneider" userId="07239d12-798c-4726-90b9-98b7896d11e4" providerId="ADAL" clId="{7A5859D3-8C20-4C27-AEF9-098D8BAD6543}" dt="2023-08-29T13:06:26.947" v="146" actId="1076"/>
          <ac:spMkLst>
            <pc:docMk/>
            <pc:sldMk cId="515859654" sldId="825"/>
            <ac:spMk id="28" creationId="{CEB99B46-356A-07F2-43A4-9DE02A0F76B2}"/>
          </ac:spMkLst>
        </pc:spChg>
        <pc:spChg chg="add del mod">
          <ac:chgData name="Kevin Schneider" userId="07239d12-798c-4726-90b9-98b7896d11e4" providerId="ADAL" clId="{7A5859D3-8C20-4C27-AEF9-098D8BAD6543}" dt="2023-08-29T13:03:01.092" v="116" actId="478"/>
          <ac:spMkLst>
            <pc:docMk/>
            <pc:sldMk cId="515859654" sldId="825"/>
            <ac:spMk id="29" creationId="{8E217D81-9467-12D7-2C20-38A2B69919AA}"/>
          </ac:spMkLst>
        </pc:spChg>
        <pc:spChg chg="add del mod">
          <ac:chgData name="Kevin Schneider" userId="07239d12-798c-4726-90b9-98b7896d11e4" providerId="ADAL" clId="{7A5859D3-8C20-4C27-AEF9-098D8BAD6543}" dt="2023-08-29T13:03:01.391" v="117" actId="478"/>
          <ac:spMkLst>
            <pc:docMk/>
            <pc:sldMk cId="515859654" sldId="825"/>
            <ac:spMk id="30" creationId="{1072A5E2-E2D7-3881-807A-DAC5CD9B41DC}"/>
          </ac:spMkLst>
        </pc:spChg>
        <pc:spChg chg="add del mod">
          <ac:chgData name="Kevin Schneider" userId="07239d12-798c-4726-90b9-98b7896d11e4" providerId="ADAL" clId="{7A5859D3-8C20-4C27-AEF9-098D8BAD6543}" dt="2023-08-29T13:05:36.886" v="138" actId="478"/>
          <ac:spMkLst>
            <pc:docMk/>
            <pc:sldMk cId="515859654" sldId="825"/>
            <ac:spMk id="31" creationId="{E4364E40-EAE1-4536-758B-1BC1B49EB00D}"/>
          </ac:spMkLst>
        </pc:spChg>
        <pc:spChg chg="add del mod">
          <ac:chgData name="Kevin Schneider" userId="07239d12-798c-4726-90b9-98b7896d11e4" providerId="ADAL" clId="{7A5859D3-8C20-4C27-AEF9-098D8BAD6543}" dt="2023-08-29T13:05:37.201" v="139" actId="478"/>
          <ac:spMkLst>
            <pc:docMk/>
            <pc:sldMk cId="515859654" sldId="825"/>
            <ac:spMk id="32" creationId="{051E57FB-1C00-80FD-54DA-320AE4A8AEC2}"/>
          </ac:spMkLst>
        </pc:spChg>
        <pc:spChg chg="add del mod">
          <ac:chgData name="Kevin Schneider" userId="07239d12-798c-4726-90b9-98b7896d11e4" providerId="ADAL" clId="{7A5859D3-8C20-4C27-AEF9-098D8BAD6543}" dt="2023-08-29T13:06:36.972" v="151" actId="478"/>
          <ac:spMkLst>
            <pc:docMk/>
            <pc:sldMk cId="515859654" sldId="825"/>
            <ac:spMk id="33" creationId="{228FB752-C92C-2E5E-DCF4-6713A4252053}"/>
          </ac:spMkLst>
        </pc:spChg>
        <pc:spChg chg="add del mod">
          <ac:chgData name="Kevin Schneider" userId="07239d12-798c-4726-90b9-98b7896d11e4" providerId="ADAL" clId="{7A5859D3-8C20-4C27-AEF9-098D8BAD6543}" dt="2023-08-29T13:06:37.365" v="152" actId="478"/>
          <ac:spMkLst>
            <pc:docMk/>
            <pc:sldMk cId="515859654" sldId="825"/>
            <ac:spMk id="34" creationId="{0666E4A8-824D-187B-F0C3-0911192F56F4}"/>
          </ac:spMkLst>
        </pc:spChg>
        <pc:spChg chg="add del mod">
          <ac:chgData name="Kevin Schneider" userId="07239d12-798c-4726-90b9-98b7896d11e4" providerId="ADAL" clId="{7A5859D3-8C20-4C27-AEF9-098D8BAD6543}" dt="2023-08-29T13:06:38.008" v="153" actId="478"/>
          <ac:spMkLst>
            <pc:docMk/>
            <pc:sldMk cId="515859654" sldId="825"/>
            <ac:spMk id="35" creationId="{3276E5CD-F9C9-A06D-F26C-4AD437EA2635}"/>
          </ac:spMkLst>
        </pc:spChg>
        <pc:spChg chg="add mod">
          <ac:chgData name="Kevin Schneider" userId="07239d12-798c-4726-90b9-98b7896d11e4" providerId="ADAL" clId="{7A5859D3-8C20-4C27-AEF9-098D8BAD6543}" dt="2023-08-29T13:03:42.140" v="125" actId="571"/>
          <ac:spMkLst>
            <pc:docMk/>
            <pc:sldMk cId="515859654" sldId="825"/>
            <ac:spMk id="36" creationId="{4EC9F11C-1627-AB35-F18A-A00ED2604E6E}"/>
          </ac:spMkLst>
        </pc:spChg>
        <pc:spChg chg="add mod">
          <ac:chgData name="Kevin Schneider" userId="07239d12-798c-4726-90b9-98b7896d11e4" providerId="ADAL" clId="{7A5859D3-8C20-4C27-AEF9-098D8BAD6543}" dt="2023-08-29T13:03:42.140" v="125" actId="571"/>
          <ac:spMkLst>
            <pc:docMk/>
            <pc:sldMk cId="515859654" sldId="825"/>
            <ac:spMk id="37" creationId="{15481F8A-A7E1-848B-F768-98037C6C0AD4}"/>
          </ac:spMkLst>
        </pc:spChg>
        <pc:spChg chg="add mod">
          <ac:chgData name="Kevin Schneider" userId="07239d12-798c-4726-90b9-98b7896d11e4" providerId="ADAL" clId="{7A5859D3-8C20-4C27-AEF9-098D8BAD6543}" dt="2023-08-29T13:03:42.140" v="125" actId="571"/>
          <ac:spMkLst>
            <pc:docMk/>
            <pc:sldMk cId="515859654" sldId="825"/>
            <ac:spMk id="38" creationId="{BD19599F-448A-CD40-C9B2-14BAB1BB6E7C}"/>
          </ac:spMkLst>
        </pc:spChg>
        <pc:spChg chg="add mod">
          <ac:chgData name="Kevin Schneider" userId="07239d12-798c-4726-90b9-98b7896d11e4" providerId="ADAL" clId="{7A5859D3-8C20-4C27-AEF9-098D8BAD6543}" dt="2023-08-29T13:06:43.534" v="155" actId="1076"/>
          <ac:spMkLst>
            <pc:docMk/>
            <pc:sldMk cId="515859654" sldId="825"/>
            <ac:spMk id="39" creationId="{5624828A-7D2D-57C2-445C-3D60B0B2E84F}"/>
          </ac:spMkLst>
        </pc:spChg>
        <pc:spChg chg="add mod">
          <ac:chgData name="Kevin Schneider" userId="07239d12-798c-4726-90b9-98b7896d11e4" providerId="ADAL" clId="{7A5859D3-8C20-4C27-AEF9-098D8BAD6543}" dt="2023-08-29T13:12:22.560" v="293" actId="164"/>
          <ac:spMkLst>
            <pc:docMk/>
            <pc:sldMk cId="515859654" sldId="825"/>
            <ac:spMk id="40" creationId="{1E1C19FB-DDC0-5B37-9501-CC70BB3418AD}"/>
          </ac:spMkLst>
        </pc:spChg>
        <pc:spChg chg="add mod">
          <ac:chgData name="Kevin Schneider" userId="07239d12-798c-4726-90b9-98b7896d11e4" providerId="ADAL" clId="{7A5859D3-8C20-4C27-AEF9-098D8BAD6543}" dt="2023-08-29T13:12:22.560" v="293" actId="164"/>
          <ac:spMkLst>
            <pc:docMk/>
            <pc:sldMk cId="515859654" sldId="825"/>
            <ac:spMk id="41" creationId="{47D9A6D1-C668-CE17-B206-89DA2D97E33D}"/>
          </ac:spMkLst>
        </pc:spChg>
        <pc:spChg chg="add del mod">
          <ac:chgData name="Kevin Schneider" userId="07239d12-798c-4726-90b9-98b7896d11e4" providerId="ADAL" clId="{7A5859D3-8C20-4C27-AEF9-098D8BAD6543}" dt="2023-08-29T13:12:06.764" v="286" actId="478"/>
          <ac:spMkLst>
            <pc:docMk/>
            <pc:sldMk cId="515859654" sldId="825"/>
            <ac:spMk id="42" creationId="{2D8A49AF-2F0D-A730-CA83-0CFBDDED0CFB}"/>
          </ac:spMkLst>
        </pc:spChg>
        <pc:spChg chg="add del mod">
          <ac:chgData name="Kevin Schneider" userId="07239d12-798c-4726-90b9-98b7896d11e4" providerId="ADAL" clId="{7A5859D3-8C20-4C27-AEF9-098D8BAD6543}" dt="2023-08-29T13:12:19.730" v="292" actId="478"/>
          <ac:spMkLst>
            <pc:docMk/>
            <pc:sldMk cId="515859654" sldId="825"/>
            <ac:spMk id="43" creationId="{734BD694-5E55-10D9-216D-BCBE4B9A5901}"/>
          </ac:spMkLst>
        </pc:spChg>
        <pc:spChg chg="mod">
          <ac:chgData name="Kevin Schneider" userId="07239d12-798c-4726-90b9-98b7896d11e4" providerId="ADAL" clId="{7A5859D3-8C20-4C27-AEF9-098D8BAD6543}" dt="2023-08-29T13:12:27.888" v="295"/>
          <ac:spMkLst>
            <pc:docMk/>
            <pc:sldMk cId="515859654" sldId="825"/>
            <ac:spMk id="46" creationId="{508EE20F-0889-06FD-DFE7-C043310C8F98}"/>
          </ac:spMkLst>
        </pc:spChg>
        <pc:spChg chg="mod">
          <ac:chgData name="Kevin Schneider" userId="07239d12-798c-4726-90b9-98b7896d11e4" providerId="ADAL" clId="{7A5859D3-8C20-4C27-AEF9-098D8BAD6543}" dt="2023-08-29T13:13:32.674" v="336" actId="20577"/>
          <ac:spMkLst>
            <pc:docMk/>
            <pc:sldMk cId="515859654" sldId="825"/>
            <ac:spMk id="47" creationId="{EE3F10A2-F794-91F3-B8B3-DEBFFA85EE7A}"/>
          </ac:spMkLst>
        </pc:spChg>
        <pc:spChg chg="mod">
          <ac:chgData name="Kevin Schneider" userId="07239d12-798c-4726-90b9-98b7896d11e4" providerId="ADAL" clId="{7A5859D3-8C20-4C27-AEF9-098D8BAD6543}" dt="2023-08-29T13:12:37.278" v="299"/>
          <ac:spMkLst>
            <pc:docMk/>
            <pc:sldMk cId="515859654" sldId="825"/>
            <ac:spMk id="49" creationId="{E0B172E0-28A1-E887-2853-80E27ABB5684}"/>
          </ac:spMkLst>
        </pc:spChg>
        <pc:spChg chg="mod">
          <ac:chgData name="Kevin Schneider" userId="07239d12-798c-4726-90b9-98b7896d11e4" providerId="ADAL" clId="{7A5859D3-8C20-4C27-AEF9-098D8BAD6543}" dt="2023-08-29T13:12:37.278" v="299"/>
          <ac:spMkLst>
            <pc:docMk/>
            <pc:sldMk cId="515859654" sldId="825"/>
            <ac:spMk id="50" creationId="{27897F7F-0F9D-53DB-6DC4-3C187C5889DB}"/>
          </ac:spMkLst>
        </pc:spChg>
        <pc:spChg chg="mod">
          <ac:chgData name="Kevin Schneider" userId="07239d12-798c-4726-90b9-98b7896d11e4" providerId="ADAL" clId="{7A5859D3-8C20-4C27-AEF9-098D8BAD6543}" dt="2023-08-29T13:13:19.446" v="310"/>
          <ac:spMkLst>
            <pc:docMk/>
            <pc:sldMk cId="515859654" sldId="825"/>
            <ac:spMk id="58" creationId="{E0ED2569-00A0-CFD5-A313-334295BCD4CA}"/>
          </ac:spMkLst>
        </pc:spChg>
        <pc:spChg chg="mod">
          <ac:chgData name="Kevin Schneider" userId="07239d12-798c-4726-90b9-98b7896d11e4" providerId="ADAL" clId="{7A5859D3-8C20-4C27-AEF9-098D8BAD6543}" dt="2023-08-29T13:13:27.156" v="326" actId="20577"/>
          <ac:spMkLst>
            <pc:docMk/>
            <pc:sldMk cId="515859654" sldId="825"/>
            <ac:spMk id="59" creationId="{EF53A03E-CC8A-E8A2-7508-6B0E4639764C}"/>
          </ac:spMkLst>
        </pc:spChg>
        <pc:grpChg chg="add mod">
          <ac:chgData name="Kevin Schneider" userId="07239d12-798c-4726-90b9-98b7896d11e4" providerId="ADAL" clId="{7A5859D3-8C20-4C27-AEF9-098D8BAD6543}" dt="2023-08-29T13:12:48.607" v="302" actId="1076"/>
          <ac:grpSpMkLst>
            <pc:docMk/>
            <pc:sldMk cId="515859654" sldId="825"/>
            <ac:grpSpMk id="17" creationId="{6388FC0F-1658-B391-B139-31B6C674D9D0}"/>
          </ac:grpSpMkLst>
        </pc:grpChg>
        <pc:grpChg chg="add mod">
          <ac:chgData name="Kevin Schneider" userId="07239d12-798c-4726-90b9-98b7896d11e4" providerId="ADAL" clId="{7A5859D3-8C20-4C27-AEF9-098D8BAD6543}" dt="2023-08-29T13:12:46.028" v="301" actId="1076"/>
          <ac:grpSpMkLst>
            <pc:docMk/>
            <pc:sldMk cId="515859654" sldId="825"/>
            <ac:grpSpMk id="18" creationId="{F7597A9D-C80D-09A9-5018-97B0C79961CE}"/>
          </ac:grpSpMkLst>
        </pc:grpChg>
        <pc:grpChg chg="add mod">
          <ac:chgData name="Kevin Schneider" userId="07239d12-798c-4726-90b9-98b7896d11e4" providerId="ADAL" clId="{7A5859D3-8C20-4C27-AEF9-098D8BAD6543}" dt="2023-08-29T13:12:46.028" v="301" actId="1076"/>
          <ac:grpSpMkLst>
            <pc:docMk/>
            <pc:sldMk cId="515859654" sldId="825"/>
            <ac:grpSpMk id="44" creationId="{9A2CCD2F-3C42-3A58-F5B1-814BB59B6F87}"/>
          </ac:grpSpMkLst>
        </pc:grpChg>
        <pc:grpChg chg="add mod">
          <ac:chgData name="Kevin Schneider" userId="07239d12-798c-4726-90b9-98b7896d11e4" providerId="ADAL" clId="{7A5859D3-8C20-4C27-AEF9-098D8BAD6543}" dt="2023-08-29T13:12:48.607" v="302" actId="1076"/>
          <ac:grpSpMkLst>
            <pc:docMk/>
            <pc:sldMk cId="515859654" sldId="825"/>
            <ac:grpSpMk id="45" creationId="{DDDDD4F7-AF2D-EB90-E8FA-EE1E6DD9BB8F}"/>
          </ac:grpSpMkLst>
        </pc:grpChg>
        <pc:grpChg chg="add mod">
          <ac:chgData name="Kevin Schneider" userId="07239d12-798c-4726-90b9-98b7896d11e4" providerId="ADAL" clId="{7A5859D3-8C20-4C27-AEF9-098D8BAD6543}" dt="2023-08-29T13:12:43.054" v="300" actId="1076"/>
          <ac:grpSpMkLst>
            <pc:docMk/>
            <pc:sldMk cId="515859654" sldId="825"/>
            <ac:grpSpMk id="48" creationId="{595F107B-B079-3D52-810D-57BA0F733600}"/>
          </ac:grpSpMkLst>
        </pc:grpChg>
        <pc:grpChg chg="add mod">
          <ac:chgData name="Kevin Schneider" userId="07239d12-798c-4726-90b9-98b7896d11e4" providerId="ADAL" clId="{7A5859D3-8C20-4C27-AEF9-098D8BAD6543}" dt="2023-08-29T13:13:23.156" v="311" actId="1076"/>
          <ac:grpSpMkLst>
            <pc:docMk/>
            <pc:sldMk cId="515859654" sldId="825"/>
            <ac:grpSpMk id="57" creationId="{958E490F-4992-AA33-C6B0-6A92D9B73839}"/>
          </ac:grpSpMkLst>
        </pc:grpChg>
        <pc:cxnChg chg="add del mod">
          <ac:chgData name="Kevin Schneider" userId="07239d12-798c-4726-90b9-98b7896d11e4" providerId="ADAL" clId="{7A5859D3-8C20-4C27-AEF9-098D8BAD6543}" dt="2023-08-29T12:55:23.697" v="29" actId="11529"/>
          <ac:cxnSpMkLst>
            <pc:docMk/>
            <pc:sldMk cId="515859654" sldId="825"/>
            <ac:cxnSpMk id="12" creationId="{4F598E53-630A-E6C9-D4E4-2123020EB7AE}"/>
          </ac:cxnSpMkLst>
        </pc:cxnChg>
        <pc:cxnChg chg="add">
          <ac:chgData name="Kevin Schneider" userId="07239d12-798c-4726-90b9-98b7896d11e4" providerId="ADAL" clId="{7A5859D3-8C20-4C27-AEF9-098D8BAD6543}" dt="2023-08-29T13:12:58.773" v="303" actId="11529"/>
          <ac:cxnSpMkLst>
            <pc:docMk/>
            <pc:sldMk cId="515859654" sldId="825"/>
            <ac:cxnSpMk id="52" creationId="{C52EA7FA-3CA4-862D-E827-E79AB4BBFFBE}"/>
          </ac:cxnSpMkLst>
        </pc:cxnChg>
        <pc:cxnChg chg="add mod">
          <ac:chgData name="Kevin Schneider" userId="07239d12-798c-4726-90b9-98b7896d11e4" providerId="ADAL" clId="{7A5859D3-8C20-4C27-AEF9-098D8BAD6543}" dt="2023-08-29T13:13:08.072" v="306" actId="14100"/>
          <ac:cxnSpMkLst>
            <pc:docMk/>
            <pc:sldMk cId="515859654" sldId="825"/>
            <ac:cxnSpMk id="53" creationId="{2ED159A3-D2C4-2D60-3A19-1BDB52211B4F}"/>
          </ac:cxnSpMkLst>
        </pc:cxnChg>
        <pc:cxnChg chg="add mod">
          <ac:chgData name="Kevin Schneider" userId="07239d12-798c-4726-90b9-98b7896d11e4" providerId="ADAL" clId="{7A5859D3-8C20-4C27-AEF9-098D8BAD6543}" dt="2023-08-29T13:13:17.652" v="309" actId="14100"/>
          <ac:cxnSpMkLst>
            <pc:docMk/>
            <pc:sldMk cId="515859654" sldId="825"/>
            <ac:cxnSpMk id="55" creationId="{89A8D142-703D-AEB0-540C-4409F81A42CC}"/>
          </ac:cxnSpMkLst>
        </pc:cxnChg>
      </pc:sldChg>
    </pc:docChg>
  </pc:docChgLst>
  <pc:docChgLst>
    <pc:chgData name="Christoph Garth" userId="d87af7dc-ab46-468a-aba3-4c883f62dfa4" providerId="ADAL" clId="{8FDE2757-7E31-B14C-A502-58D3057CD3D2}"/>
    <pc:docChg chg="undo redo custSel addSld modSld">
      <pc:chgData name="Christoph Garth" userId="d87af7dc-ab46-468a-aba3-4c883f62dfa4" providerId="ADAL" clId="{8FDE2757-7E31-B14C-A502-58D3057CD3D2}" dt="2023-08-31T09:21:29.170" v="378" actId="207"/>
      <pc:docMkLst>
        <pc:docMk/>
      </pc:docMkLst>
      <pc:sldChg chg="addSp delSp modSp new mod">
        <pc:chgData name="Christoph Garth" userId="d87af7dc-ab46-468a-aba3-4c883f62dfa4" providerId="ADAL" clId="{8FDE2757-7E31-B14C-A502-58D3057CD3D2}" dt="2023-08-31T09:21:29.170" v="378" actId="207"/>
        <pc:sldMkLst>
          <pc:docMk/>
          <pc:sldMk cId="2535647101" sldId="883"/>
        </pc:sldMkLst>
        <pc:spChg chg="del">
          <ac:chgData name="Christoph Garth" userId="d87af7dc-ab46-468a-aba3-4c883f62dfa4" providerId="ADAL" clId="{8FDE2757-7E31-B14C-A502-58D3057CD3D2}" dt="2023-08-31T09:04:54.326" v="1" actId="478"/>
          <ac:spMkLst>
            <pc:docMk/>
            <pc:sldMk cId="2535647101" sldId="883"/>
            <ac:spMk id="2" creationId="{B04B646A-37AB-739A-BA95-C2E7431C405E}"/>
          </ac:spMkLst>
        </pc:spChg>
        <pc:spChg chg="del">
          <ac:chgData name="Christoph Garth" userId="d87af7dc-ab46-468a-aba3-4c883f62dfa4" providerId="ADAL" clId="{8FDE2757-7E31-B14C-A502-58D3057CD3D2}" dt="2023-08-31T09:04:55.015" v="2" actId="478"/>
          <ac:spMkLst>
            <pc:docMk/>
            <pc:sldMk cId="2535647101" sldId="883"/>
            <ac:spMk id="3" creationId="{F27A164E-AD1A-C501-35D3-7F0F1EC61540}"/>
          </ac:spMkLst>
        </pc:spChg>
        <pc:spChg chg="del">
          <ac:chgData name="Christoph Garth" userId="d87af7dc-ab46-468a-aba3-4c883f62dfa4" providerId="ADAL" clId="{8FDE2757-7E31-B14C-A502-58D3057CD3D2}" dt="2023-08-31T09:04:56.787" v="3" actId="478"/>
          <ac:spMkLst>
            <pc:docMk/>
            <pc:sldMk cId="2535647101" sldId="883"/>
            <ac:spMk id="4" creationId="{A31AC96C-4DD9-437D-3734-E731DE7EE97D}"/>
          </ac:spMkLst>
        </pc:spChg>
        <pc:spChg chg="add mod">
          <ac:chgData name="Christoph Garth" userId="d87af7dc-ab46-468a-aba3-4c883f62dfa4" providerId="ADAL" clId="{8FDE2757-7E31-B14C-A502-58D3057CD3D2}" dt="2023-08-31T09:20:33.766" v="350" actId="1076"/>
          <ac:spMkLst>
            <pc:docMk/>
            <pc:sldMk cId="2535647101" sldId="883"/>
            <ac:spMk id="5" creationId="{42558C77-AD90-1165-60D1-A21209E4DC1A}"/>
          </ac:spMkLst>
        </pc:spChg>
        <pc:spChg chg="add mod">
          <ac:chgData name="Christoph Garth" userId="d87af7dc-ab46-468a-aba3-4c883f62dfa4" providerId="ADAL" clId="{8FDE2757-7E31-B14C-A502-58D3057CD3D2}" dt="2023-08-31T09:10:40.370" v="168" actId="1076"/>
          <ac:spMkLst>
            <pc:docMk/>
            <pc:sldMk cId="2535647101" sldId="883"/>
            <ac:spMk id="6" creationId="{BCED3D61-8E8D-61E8-5312-B13E28B12024}"/>
          </ac:spMkLst>
        </pc:spChg>
        <pc:spChg chg="add del mod">
          <ac:chgData name="Christoph Garth" userId="d87af7dc-ab46-468a-aba3-4c883f62dfa4" providerId="ADAL" clId="{8FDE2757-7E31-B14C-A502-58D3057CD3D2}" dt="2023-08-31T09:07:05.005" v="84" actId="478"/>
          <ac:spMkLst>
            <pc:docMk/>
            <pc:sldMk cId="2535647101" sldId="883"/>
            <ac:spMk id="7" creationId="{00CCE16F-38BF-EB0D-018F-AA9F98ECFF44}"/>
          </ac:spMkLst>
        </pc:spChg>
        <pc:spChg chg="add del mod">
          <ac:chgData name="Christoph Garth" userId="d87af7dc-ab46-468a-aba3-4c883f62dfa4" providerId="ADAL" clId="{8FDE2757-7E31-B14C-A502-58D3057CD3D2}" dt="2023-08-31T09:06:35.378" v="56" actId="478"/>
          <ac:spMkLst>
            <pc:docMk/>
            <pc:sldMk cId="2535647101" sldId="883"/>
            <ac:spMk id="8" creationId="{F3790C29-8B46-FD76-8E2E-3AE6B0705974}"/>
          </ac:spMkLst>
        </pc:spChg>
        <pc:spChg chg="add del mod">
          <ac:chgData name="Christoph Garth" userId="d87af7dc-ab46-468a-aba3-4c883f62dfa4" providerId="ADAL" clId="{8FDE2757-7E31-B14C-A502-58D3057CD3D2}" dt="2023-08-31T09:07:04.168" v="83" actId="478"/>
          <ac:spMkLst>
            <pc:docMk/>
            <pc:sldMk cId="2535647101" sldId="883"/>
            <ac:spMk id="9" creationId="{49B7023A-D44B-9596-410F-7989D95D871D}"/>
          </ac:spMkLst>
        </pc:spChg>
        <pc:spChg chg="add mod">
          <ac:chgData name="Christoph Garth" userId="d87af7dc-ab46-468a-aba3-4c883f62dfa4" providerId="ADAL" clId="{8FDE2757-7E31-B14C-A502-58D3057CD3D2}" dt="2023-08-31T09:20:31.429" v="347" actId="1076"/>
          <ac:spMkLst>
            <pc:docMk/>
            <pc:sldMk cId="2535647101" sldId="883"/>
            <ac:spMk id="10" creationId="{2ADCD00E-B6E0-AA06-E2DF-0F1963EF3499}"/>
          </ac:spMkLst>
        </pc:spChg>
        <pc:spChg chg="add del mod">
          <ac:chgData name="Christoph Garth" userId="d87af7dc-ab46-468a-aba3-4c883f62dfa4" providerId="ADAL" clId="{8FDE2757-7E31-B14C-A502-58D3057CD3D2}" dt="2023-08-31T09:07:41.516" v="94" actId="478"/>
          <ac:spMkLst>
            <pc:docMk/>
            <pc:sldMk cId="2535647101" sldId="883"/>
            <ac:spMk id="17" creationId="{12682DE9-EAE4-A756-BF3E-68D6ED103F94}"/>
          </ac:spMkLst>
        </pc:spChg>
        <pc:spChg chg="add mod">
          <ac:chgData name="Christoph Garth" userId="d87af7dc-ab46-468a-aba3-4c883f62dfa4" providerId="ADAL" clId="{8FDE2757-7E31-B14C-A502-58D3057CD3D2}" dt="2023-08-31T09:10:51.384" v="171" actId="207"/>
          <ac:spMkLst>
            <pc:docMk/>
            <pc:sldMk cId="2535647101" sldId="883"/>
            <ac:spMk id="25" creationId="{EB3F1F60-AB85-2CE6-0A0E-59729C01F33A}"/>
          </ac:spMkLst>
        </pc:spChg>
        <pc:spChg chg="add mod">
          <ac:chgData name="Christoph Garth" userId="d87af7dc-ab46-468a-aba3-4c883f62dfa4" providerId="ADAL" clId="{8FDE2757-7E31-B14C-A502-58D3057CD3D2}" dt="2023-08-31T09:10:51.384" v="171" actId="207"/>
          <ac:spMkLst>
            <pc:docMk/>
            <pc:sldMk cId="2535647101" sldId="883"/>
            <ac:spMk id="26" creationId="{662B18CF-95E6-DEF3-1FD8-5D70FEE1260F}"/>
          </ac:spMkLst>
        </pc:spChg>
        <pc:spChg chg="add mod">
          <ac:chgData name="Christoph Garth" userId="d87af7dc-ab46-468a-aba3-4c883f62dfa4" providerId="ADAL" clId="{8FDE2757-7E31-B14C-A502-58D3057CD3D2}" dt="2023-08-31T09:21:29.170" v="378" actId="207"/>
          <ac:spMkLst>
            <pc:docMk/>
            <pc:sldMk cId="2535647101" sldId="883"/>
            <ac:spMk id="38" creationId="{4D610CD1-823C-405A-3263-56DBBD916C75}"/>
          </ac:spMkLst>
        </pc:spChg>
        <pc:spChg chg="add mod">
          <ac:chgData name="Christoph Garth" userId="d87af7dc-ab46-468a-aba3-4c883f62dfa4" providerId="ADAL" clId="{8FDE2757-7E31-B14C-A502-58D3057CD3D2}" dt="2023-08-31T09:18:44.597" v="277" actId="1037"/>
          <ac:spMkLst>
            <pc:docMk/>
            <pc:sldMk cId="2535647101" sldId="883"/>
            <ac:spMk id="50" creationId="{351E146E-4167-692F-B005-E1410F549C66}"/>
          </ac:spMkLst>
        </pc:spChg>
        <pc:spChg chg="add del mod">
          <ac:chgData name="Christoph Garth" userId="d87af7dc-ab46-468a-aba3-4c883f62dfa4" providerId="ADAL" clId="{8FDE2757-7E31-B14C-A502-58D3057CD3D2}" dt="2023-08-31T09:14:41.230" v="241" actId="478"/>
          <ac:spMkLst>
            <pc:docMk/>
            <pc:sldMk cId="2535647101" sldId="883"/>
            <ac:spMk id="51" creationId="{E96AD5DB-F881-790B-4AC2-4C43DCC2B03C}"/>
          </ac:spMkLst>
        </pc:spChg>
        <pc:spChg chg="add del mod">
          <ac:chgData name="Christoph Garth" userId="d87af7dc-ab46-468a-aba3-4c883f62dfa4" providerId="ADAL" clId="{8FDE2757-7E31-B14C-A502-58D3057CD3D2}" dt="2023-08-31T09:14:40.578" v="240" actId="478"/>
          <ac:spMkLst>
            <pc:docMk/>
            <pc:sldMk cId="2535647101" sldId="883"/>
            <ac:spMk id="52" creationId="{21C58428-DE43-678F-A345-7B311DFFC07D}"/>
          </ac:spMkLst>
        </pc:spChg>
        <pc:spChg chg="add mod">
          <ac:chgData name="Christoph Garth" userId="d87af7dc-ab46-468a-aba3-4c883f62dfa4" providerId="ADAL" clId="{8FDE2757-7E31-B14C-A502-58D3057CD3D2}" dt="2023-08-31T09:18:46.184" v="281" actId="1037"/>
          <ac:spMkLst>
            <pc:docMk/>
            <pc:sldMk cId="2535647101" sldId="883"/>
            <ac:spMk id="53" creationId="{AEA8EBA6-4474-ECEF-ED69-75FC2BE656D2}"/>
          </ac:spMkLst>
        </pc:spChg>
        <pc:spChg chg="add mod">
          <ac:chgData name="Christoph Garth" userId="d87af7dc-ab46-468a-aba3-4c883f62dfa4" providerId="ADAL" clId="{8FDE2757-7E31-B14C-A502-58D3057CD3D2}" dt="2023-08-31T09:18:31.599" v="264" actId="692"/>
          <ac:spMkLst>
            <pc:docMk/>
            <pc:sldMk cId="2535647101" sldId="883"/>
            <ac:spMk id="54" creationId="{2C6A4B57-D500-69E8-FA36-37CA1AEF1599}"/>
          </ac:spMkLst>
        </pc:spChg>
        <pc:spChg chg="add mod">
          <ac:chgData name="Christoph Garth" userId="d87af7dc-ab46-468a-aba3-4c883f62dfa4" providerId="ADAL" clId="{8FDE2757-7E31-B14C-A502-58D3057CD3D2}" dt="2023-08-31T09:21:10.466" v="375" actId="207"/>
          <ac:spMkLst>
            <pc:docMk/>
            <pc:sldMk cId="2535647101" sldId="883"/>
            <ac:spMk id="55" creationId="{8D6268D5-D03B-A19E-2BA7-7616D114623F}"/>
          </ac:spMkLst>
        </pc:spChg>
        <pc:spChg chg="add mod">
          <ac:chgData name="Christoph Garth" userId="d87af7dc-ab46-468a-aba3-4c883f62dfa4" providerId="ADAL" clId="{8FDE2757-7E31-B14C-A502-58D3057CD3D2}" dt="2023-08-31T09:20:56.465" v="362" actId="20577"/>
          <ac:spMkLst>
            <pc:docMk/>
            <pc:sldMk cId="2535647101" sldId="883"/>
            <ac:spMk id="56" creationId="{F08774F5-6320-5F24-7E02-137B6772FDB9}"/>
          </ac:spMkLst>
        </pc:spChg>
        <pc:spChg chg="add mod">
          <ac:chgData name="Christoph Garth" userId="d87af7dc-ab46-468a-aba3-4c883f62dfa4" providerId="ADAL" clId="{8FDE2757-7E31-B14C-A502-58D3057CD3D2}" dt="2023-08-31T09:21:02.660" v="374" actId="20577"/>
          <ac:spMkLst>
            <pc:docMk/>
            <pc:sldMk cId="2535647101" sldId="883"/>
            <ac:spMk id="57" creationId="{3323B514-AA1D-A0E8-6759-9B51E716099D}"/>
          </ac:spMkLst>
        </pc:spChg>
        <pc:cxnChg chg="add mod">
          <ac:chgData name="Christoph Garth" userId="d87af7dc-ab46-468a-aba3-4c883f62dfa4" providerId="ADAL" clId="{8FDE2757-7E31-B14C-A502-58D3057CD3D2}" dt="2023-08-31T09:20:33.766" v="350" actId="1076"/>
          <ac:cxnSpMkLst>
            <pc:docMk/>
            <pc:sldMk cId="2535647101" sldId="883"/>
            <ac:cxnSpMk id="12" creationId="{4E15DF6A-13E2-492A-8F25-3FDEB1538F2E}"/>
          </ac:cxnSpMkLst>
        </pc:cxnChg>
        <pc:cxnChg chg="add mod">
          <ac:chgData name="Christoph Garth" userId="d87af7dc-ab46-468a-aba3-4c883f62dfa4" providerId="ADAL" clId="{8FDE2757-7E31-B14C-A502-58D3057CD3D2}" dt="2023-08-31T09:20:33.766" v="350" actId="1076"/>
          <ac:cxnSpMkLst>
            <pc:docMk/>
            <pc:sldMk cId="2535647101" sldId="883"/>
            <ac:cxnSpMk id="13" creationId="{367DCFCF-033C-159E-F5FB-992E853BFDF5}"/>
          </ac:cxnSpMkLst>
        </pc:cxnChg>
        <pc:cxnChg chg="add mod">
          <ac:chgData name="Christoph Garth" userId="d87af7dc-ab46-468a-aba3-4c883f62dfa4" providerId="ADAL" clId="{8FDE2757-7E31-B14C-A502-58D3057CD3D2}" dt="2023-08-31T09:12:22.686" v="192" actId="14100"/>
          <ac:cxnSpMkLst>
            <pc:docMk/>
            <pc:sldMk cId="2535647101" sldId="883"/>
            <ac:cxnSpMk id="18" creationId="{53E02705-3DD7-E19A-6915-CD12517ACBFC}"/>
          </ac:cxnSpMkLst>
        </pc:cxnChg>
        <pc:cxnChg chg="add del mod">
          <ac:chgData name="Christoph Garth" userId="d87af7dc-ab46-468a-aba3-4c883f62dfa4" providerId="ADAL" clId="{8FDE2757-7E31-B14C-A502-58D3057CD3D2}" dt="2023-08-31T09:08:15.897" v="119" actId="478"/>
          <ac:cxnSpMkLst>
            <pc:docMk/>
            <pc:sldMk cId="2535647101" sldId="883"/>
            <ac:cxnSpMk id="24" creationId="{01B3D2B7-CF06-19BC-BEFD-A065F9E996F3}"/>
          </ac:cxnSpMkLst>
        </pc:cxnChg>
        <pc:cxnChg chg="add mod">
          <ac:chgData name="Christoph Garth" userId="d87af7dc-ab46-468a-aba3-4c883f62dfa4" providerId="ADAL" clId="{8FDE2757-7E31-B14C-A502-58D3057CD3D2}" dt="2023-08-31T09:20:31.429" v="347" actId="1076"/>
          <ac:cxnSpMkLst>
            <pc:docMk/>
            <pc:sldMk cId="2535647101" sldId="883"/>
            <ac:cxnSpMk id="28" creationId="{6E0F9292-123A-40E2-0DD8-D94DDE1685D0}"/>
          </ac:cxnSpMkLst>
        </pc:cxnChg>
        <pc:cxnChg chg="add mod">
          <ac:chgData name="Christoph Garth" userId="d87af7dc-ab46-468a-aba3-4c883f62dfa4" providerId="ADAL" clId="{8FDE2757-7E31-B14C-A502-58D3057CD3D2}" dt="2023-08-31T09:20:33.766" v="350" actId="1076"/>
          <ac:cxnSpMkLst>
            <pc:docMk/>
            <pc:sldMk cId="2535647101" sldId="883"/>
            <ac:cxnSpMk id="33" creationId="{7B7487CA-6F0C-F9FA-CB1F-74EF44A4464D}"/>
          </ac:cxnSpMkLst>
        </pc:cxnChg>
        <pc:cxnChg chg="add mod">
          <ac:chgData name="Christoph Garth" userId="d87af7dc-ab46-468a-aba3-4c883f62dfa4" providerId="ADAL" clId="{8FDE2757-7E31-B14C-A502-58D3057CD3D2}" dt="2023-08-31T09:11:34.588" v="190" actId="1076"/>
          <ac:cxnSpMkLst>
            <pc:docMk/>
            <pc:sldMk cId="2535647101" sldId="883"/>
            <ac:cxnSpMk id="39" creationId="{FB9CDB9E-36E7-E1A8-9E76-82D406B08498}"/>
          </ac:cxnSpMkLst>
        </pc:cxnChg>
        <pc:cxnChg chg="add mod">
          <ac:chgData name="Christoph Garth" userId="d87af7dc-ab46-468a-aba3-4c883f62dfa4" providerId="ADAL" clId="{8FDE2757-7E31-B14C-A502-58D3057CD3D2}" dt="2023-08-31T09:20:01.373" v="338" actId="1076"/>
          <ac:cxnSpMkLst>
            <pc:docMk/>
            <pc:sldMk cId="2535647101" sldId="883"/>
            <ac:cxnSpMk id="59" creationId="{95ACE738-11F8-A832-EE45-4D04F0AAA82C}"/>
          </ac:cxnSpMkLst>
        </pc:cxnChg>
        <pc:cxnChg chg="add del mod">
          <ac:chgData name="Christoph Garth" userId="d87af7dc-ab46-468a-aba3-4c883f62dfa4" providerId="ADAL" clId="{8FDE2757-7E31-B14C-A502-58D3057CD3D2}" dt="2023-08-31T09:19:57.613" v="337" actId="478"/>
          <ac:cxnSpMkLst>
            <pc:docMk/>
            <pc:sldMk cId="2535647101" sldId="883"/>
            <ac:cxnSpMk id="60" creationId="{8A23FA4C-BCFF-C8A7-A1CE-2D0BC2944EC1}"/>
          </ac:cxnSpMkLst>
        </pc:cxnChg>
        <pc:cxnChg chg="add mod">
          <ac:chgData name="Christoph Garth" userId="d87af7dc-ab46-468a-aba3-4c883f62dfa4" providerId="ADAL" clId="{8FDE2757-7E31-B14C-A502-58D3057CD3D2}" dt="2023-08-31T09:20:10.610" v="341" actId="14100"/>
          <ac:cxnSpMkLst>
            <pc:docMk/>
            <pc:sldMk cId="2535647101" sldId="883"/>
            <ac:cxnSpMk id="61" creationId="{C0A053CC-E1A0-F854-A9A8-44FD5714144D}"/>
          </ac:cxnSpMkLst>
        </pc:cxnChg>
        <pc:cxnChg chg="add mod">
          <ac:chgData name="Christoph Garth" userId="d87af7dc-ab46-468a-aba3-4c883f62dfa4" providerId="ADAL" clId="{8FDE2757-7E31-B14C-A502-58D3057CD3D2}" dt="2023-08-31T09:20:20.961" v="344" actId="14100"/>
          <ac:cxnSpMkLst>
            <pc:docMk/>
            <pc:sldMk cId="2535647101" sldId="883"/>
            <ac:cxnSpMk id="63" creationId="{0114E4E9-08FF-C0B1-56F3-0A8140468EAE}"/>
          </ac:cxnSpMkLst>
        </pc:cxnChg>
      </pc:sldChg>
    </pc:docChg>
  </pc:docChgLst>
  <pc:docChgLst>
    <pc:chgData name="Kevin Schneider" userId="70d779ca-316a-4b78-83b4-ebb8b1047f77" providerId="ADAL" clId="{7C7991C2-342C-4161-B4C1-98A671425AF7}"/>
    <pc:docChg chg="undo custSel addSld modSld">
      <pc:chgData name="Kevin Schneider" userId="70d779ca-316a-4b78-83b4-ebb8b1047f77" providerId="ADAL" clId="{7C7991C2-342C-4161-B4C1-98A671425AF7}" dt="2023-08-31T13:51:52.511" v="5578" actId="20577"/>
      <pc:docMkLst>
        <pc:docMk/>
      </pc:docMkLst>
      <pc:sldChg chg="modSp mod addCm modNotesTx">
        <pc:chgData name="Kevin Schneider" userId="70d779ca-316a-4b78-83b4-ebb8b1047f77" providerId="ADAL" clId="{7C7991C2-342C-4161-B4C1-98A671425AF7}" dt="2023-08-31T13:51:52.511" v="5578" actId="20577"/>
        <pc:sldMkLst>
          <pc:docMk/>
          <pc:sldMk cId="2924080854" sldId="824"/>
        </pc:sldMkLst>
        <pc:spChg chg="mod">
          <ac:chgData name="Kevin Schneider" userId="70d779ca-316a-4b78-83b4-ebb8b1047f77" providerId="ADAL" clId="{7C7991C2-342C-4161-B4C1-98A671425AF7}" dt="2023-08-31T13:38:15.379" v="4762" actId="20577"/>
          <ac:spMkLst>
            <pc:docMk/>
            <pc:sldMk cId="2924080854" sldId="824"/>
            <ac:spMk id="60" creationId="{3BC2F040-8A66-FEB3-5D9A-B59CA8DBA790}"/>
          </ac:spMkLst>
        </pc:spChg>
        <pc:extLst>
          <p:ext xmlns:p="http://schemas.openxmlformats.org/presentationml/2006/main" uri="{D6D511B9-2390-475A-947B-AFAB55BFBCF1}">
            <pc226:cmChg xmlns:pc226="http://schemas.microsoft.com/office/powerpoint/2022/06/main/command" chg="add">
              <pc226:chgData name="Kevin Schneider" userId="70d779ca-316a-4b78-83b4-ebb8b1047f77" providerId="ADAL" clId="{7C7991C2-342C-4161-B4C1-98A671425AF7}" dt="2023-08-31T13:50:47.156" v="5448"/>
              <pc2:cmMkLst xmlns:pc2="http://schemas.microsoft.com/office/powerpoint/2019/9/main/command">
                <pc:docMk/>
                <pc:sldMk cId="2924080854" sldId="824"/>
                <pc2:cmMk id="{88F8E72D-E667-4B81-B0AB-6653AE990D6E}"/>
              </pc2:cmMkLst>
            </pc226:cmChg>
          </p:ext>
        </pc:extLst>
      </pc:sldChg>
      <pc:sldChg chg="addSp delSp modSp mod modNotesTx">
        <pc:chgData name="Kevin Schneider" userId="70d779ca-316a-4b78-83b4-ebb8b1047f77" providerId="ADAL" clId="{7C7991C2-342C-4161-B4C1-98A671425AF7}" dt="2023-08-29T19:44:01.340" v="2747" actId="20577"/>
        <pc:sldMkLst>
          <pc:docMk/>
          <pc:sldMk cId="515859654" sldId="825"/>
        </pc:sldMkLst>
        <pc:spChg chg="mod">
          <ac:chgData name="Kevin Schneider" userId="70d779ca-316a-4b78-83b4-ebb8b1047f77" providerId="ADAL" clId="{7C7991C2-342C-4161-B4C1-98A671425AF7}" dt="2023-08-29T16:59:35.467" v="7"/>
          <ac:spMkLst>
            <pc:docMk/>
            <pc:sldMk cId="515859654" sldId="825"/>
            <ac:spMk id="3" creationId="{DF9C5EFC-5A05-C805-FCD6-4D523D8D59B0}"/>
          </ac:spMkLst>
        </pc:spChg>
        <pc:spChg chg="mod">
          <ac:chgData name="Kevin Schneider" userId="70d779ca-316a-4b78-83b4-ebb8b1047f77" providerId="ADAL" clId="{7C7991C2-342C-4161-B4C1-98A671425AF7}" dt="2023-08-29T16:59:35.467" v="7"/>
          <ac:spMkLst>
            <pc:docMk/>
            <pc:sldMk cId="515859654" sldId="825"/>
            <ac:spMk id="4" creationId="{42A4F743-AE58-8F72-7EAB-4C09E59D8297}"/>
          </ac:spMkLst>
        </pc:spChg>
        <pc:spChg chg="mod">
          <ac:chgData name="Kevin Schneider" userId="70d779ca-316a-4b78-83b4-ebb8b1047f77" providerId="ADAL" clId="{7C7991C2-342C-4161-B4C1-98A671425AF7}" dt="2023-08-29T17:37:17.738" v="1377" actId="13822"/>
          <ac:spMkLst>
            <pc:docMk/>
            <pc:sldMk cId="515859654" sldId="825"/>
            <ac:spMk id="5" creationId="{B16AEA45-3BDD-C6C8-D976-9A00A743AB4E}"/>
          </ac:spMkLst>
        </pc:spChg>
        <pc:spChg chg="mod topLvl">
          <ac:chgData name="Kevin Schneider" userId="70d779ca-316a-4b78-83b4-ebb8b1047f77" providerId="ADAL" clId="{7C7991C2-342C-4161-B4C1-98A671425AF7}" dt="2023-08-29T17:25:50.555" v="326" actId="1076"/>
          <ac:spMkLst>
            <pc:docMk/>
            <pc:sldMk cId="515859654" sldId="825"/>
            <ac:spMk id="6" creationId="{47E9C58E-69A8-D155-AED6-941C050C1989}"/>
          </ac:spMkLst>
        </pc:spChg>
        <pc:spChg chg="mod topLvl">
          <ac:chgData name="Kevin Schneider" userId="70d779ca-316a-4b78-83b4-ebb8b1047f77" providerId="ADAL" clId="{7C7991C2-342C-4161-B4C1-98A671425AF7}" dt="2023-08-29T17:25:50.555" v="326" actId="1076"/>
          <ac:spMkLst>
            <pc:docMk/>
            <pc:sldMk cId="515859654" sldId="825"/>
            <ac:spMk id="7" creationId="{01E6D152-1C4B-1FB8-862C-1E241890EE3C}"/>
          </ac:spMkLst>
        </pc:spChg>
        <pc:spChg chg="del topLvl">
          <ac:chgData name="Kevin Schneider" userId="70d779ca-316a-4b78-83b4-ebb8b1047f77" providerId="ADAL" clId="{7C7991C2-342C-4161-B4C1-98A671425AF7}" dt="2023-08-29T17:07:19.815" v="105" actId="478"/>
          <ac:spMkLst>
            <pc:docMk/>
            <pc:sldMk cId="515859654" sldId="825"/>
            <ac:spMk id="8" creationId="{7C55C4CC-98E0-D976-BD62-F7D21FBA84B4}"/>
          </ac:spMkLst>
        </pc:spChg>
        <pc:spChg chg="del mod">
          <ac:chgData name="Kevin Schneider" userId="70d779ca-316a-4b78-83b4-ebb8b1047f77" providerId="ADAL" clId="{7C7991C2-342C-4161-B4C1-98A671425AF7}" dt="2023-08-29T17:16:14.601" v="207" actId="478"/>
          <ac:spMkLst>
            <pc:docMk/>
            <pc:sldMk cId="515859654" sldId="825"/>
            <ac:spMk id="9" creationId="{6C6309F9-0039-677D-B508-74E96E6EF78E}"/>
          </ac:spMkLst>
        </pc:spChg>
        <pc:spChg chg="del mod topLvl">
          <ac:chgData name="Kevin Schneider" userId="70d779ca-316a-4b78-83b4-ebb8b1047f77" providerId="ADAL" clId="{7C7991C2-342C-4161-B4C1-98A671425AF7}" dt="2023-08-29T17:07:23.749" v="106" actId="478"/>
          <ac:spMkLst>
            <pc:docMk/>
            <pc:sldMk cId="515859654" sldId="825"/>
            <ac:spMk id="10" creationId="{CCB7E2B1-616F-8E09-9ED9-50D815EB52AB}"/>
          </ac:spMkLst>
        </pc:spChg>
        <pc:spChg chg="mod">
          <ac:chgData name="Kevin Schneider" userId="70d779ca-316a-4b78-83b4-ebb8b1047f77" providerId="ADAL" clId="{7C7991C2-342C-4161-B4C1-98A671425AF7}" dt="2023-08-29T16:59:42.437" v="11" actId="571"/>
          <ac:spMkLst>
            <pc:docMk/>
            <pc:sldMk cId="515859654" sldId="825"/>
            <ac:spMk id="12" creationId="{155812DA-736F-7C25-3C9F-D5B7A245DDDF}"/>
          </ac:spMkLst>
        </pc:spChg>
        <pc:spChg chg="mod">
          <ac:chgData name="Kevin Schneider" userId="70d779ca-316a-4b78-83b4-ebb8b1047f77" providerId="ADAL" clId="{7C7991C2-342C-4161-B4C1-98A671425AF7}" dt="2023-08-29T16:59:42.437" v="11" actId="571"/>
          <ac:spMkLst>
            <pc:docMk/>
            <pc:sldMk cId="515859654" sldId="825"/>
            <ac:spMk id="13" creationId="{45441EBE-1F6E-112D-AD31-DBDD83DDD7F5}"/>
          </ac:spMkLst>
        </pc:spChg>
        <pc:spChg chg="add mod">
          <ac:chgData name="Kevin Schneider" userId="70d779ca-316a-4b78-83b4-ebb8b1047f77" providerId="ADAL" clId="{7C7991C2-342C-4161-B4C1-98A671425AF7}" dt="2023-08-29T16:59:48.999" v="14" actId="571"/>
          <ac:spMkLst>
            <pc:docMk/>
            <pc:sldMk cId="515859654" sldId="825"/>
            <ac:spMk id="14" creationId="{DD725DC5-18EA-CBD5-4901-509A932C7AF8}"/>
          </ac:spMkLst>
        </pc:spChg>
        <pc:spChg chg="mod">
          <ac:chgData name="Kevin Schneider" userId="70d779ca-316a-4b78-83b4-ebb8b1047f77" providerId="ADAL" clId="{7C7991C2-342C-4161-B4C1-98A671425AF7}" dt="2023-08-29T16:59:48.999" v="14" actId="571"/>
          <ac:spMkLst>
            <pc:docMk/>
            <pc:sldMk cId="515859654" sldId="825"/>
            <ac:spMk id="16" creationId="{3C4F19BC-E567-AFDD-62E5-3D015D0B1F32}"/>
          </ac:spMkLst>
        </pc:spChg>
        <pc:spChg chg="mod">
          <ac:chgData name="Kevin Schneider" userId="70d779ca-316a-4b78-83b4-ebb8b1047f77" providerId="ADAL" clId="{7C7991C2-342C-4161-B4C1-98A671425AF7}" dt="2023-08-29T16:59:48.999" v="14" actId="571"/>
          <ac:spMkLst>
            <pc:docMk/>
            <pc:sldMk cId="515859654" sldId="825"/>
            <ac:spMk id="19" creationId="{9A31C120-6DC8-2C0F-BCBE-F84CF6015E71}"/>
          </ac:spMkLst>
        </pc:spChg>
        <pc:spChg chg="mod">
          <ac:chgData name="Kevin Schneider" userId="70d779ca-316a-4b78-83b4-ebb8b1047f77" providerId="ADAL" clId="{7C7991C2-342C-4161-B4C1-98A671425AF7}" dt="2023-08-29T16:59:55.005" v="15" actId="571"/>
          <ac:spMkLst>
            <pc:docMk/>
            <pc:sldMk cId="515859654" sldId="825"/>
            <ac:spMk id="21" creationId="{8D51B9ED-9141-B615-1831-59DA1CE2D775}"/>
          </ac:spMkLst>
        </pc:spChg>
        <pc:spChg chg="mod">
          <ac:chgData name="Kevin Schneider" userId="70d779ca-316a-4b78-83b4-ebb8b1047f77" providerId="ADAL" clId="{7C7991C2-342C-4161-B4C1-98A671425AF7}" dt="2023-08-29T16:59:55.005" v="15" actId="571"/>
          <ac:spMkLst>
            <pc:docMk/>
            <pc:sldMk cId="515859654" sldId="825"/>
            <ac:spMk id="22" creationId="{2DC12075-F46F-3535-6C64-1D300BCE6BB9}"/>
          </ac:spMkLst>
        </pc:spChg>
        <pc:spChg chg="mod">
          <ac:chgData name="Kevin Schneider" userId="70d779ca-316a-4b78-83b4-ebb8b1047f77" providerId="ADAL" clId="{7C7991C2-342C-4161-B4C1-98A671425AF7}" dt="2023-08-29T16:59:56.944" v="16" actId="571"/>
          <ac:spMkLst>
            <pc:docMk/>
            <pc:sldMk cId="515859654" sldId="825"/>
            <ac:spMk id="24" creationId="{E69B81B4-928F-1589-91BF-C8D455DE62A1}"/>
          </ac:spMkLst>
        </pc:spChg>
        <pc:spChg chg="mod">
          <ac:chgData name="Kevin Schneider" userId="70d779ca-316a-4b78-83b4-ebb8b1047f77" providerId="ADAL" clId="{7C7991C2-342C-4161-B4C1-98A671425AF7}" dt="2023-08-29T16:59:56.944" v="16" actId="571"/>
          <ac:spMkLst>
            <pc:docMk/>
            <pc:sldMk cId="515859654" sldId="825"/>
            <ac:spMk id="25" creationId="{AA295D02-F28D-71E8-A9B7-DDC55EFCCCAF}"/>
          </ac:spMkLst>
        </pc:spChg>
        <pc:spChg chg="del">
          <ac:chgData name="Kevin Schneider" userId="70d779ca-316a-4b78-83b4-ebb8b1047f77" providerId="ADAL" clId="{7C7991C2-342C-4161-B4C1-98A671425AF7}" dt="2023-08-29T16:59:29.180" v="3" actId="478"/>
          <ac:spMkLst>
            <pc:docMk/>
            <pc:sldMk cId="515859654" sldId="825"/>
            <ac:spMk id="26" creationId="{CDB8A1CD-8BE7-FA9F-8002-BD2C58C88CA5}"/>
          </ac:spMkLst>
        </pc:spChg>
        <pc:spChg chg="del">
          <ac:chgData name="Kevin Schneider" userId="70d779ca-316a-4b78-83b4-ebb8b1047f77" providerId="ADAL" clId="{7C7991C2-342C-4161-B4C1-98A671425AF7}" dt="2023-08-29T16:59:30.545" v="4" actId="478"/>
          <ac:spMkLst>
            <pc:docMk/>
            <pc:sldMk cId="515859654" sldId="825"/>
            <ac:spMk id="27" creationId="{10A708AF-4E12-9254-D3C7-ADC40C990DC5}"/>
          </ac:spMkLst>
        </pc:spChg>
        <pc:spChg chg="del">
          <ac:chgData name="Kevin Schneider" userId="70d779ca-316a-4b78-83b4-ebb8b1047f77" providerId="ADAL" clId="{7C7991C2-342C-4161-B4C1-98A671425AF7}" dt="2023-08-29T16:59:33.450" v="6" actId="478"/>
          <ac:spMkLst>
            <pc:docMk/>
            <pc:sldMk cId="515859654" sldId="825"/>
            <ac:spMk id="28" creationId="{CEB99B46-356A-07F2-43A4-9DE02A0F76B2}"/>
          </ac:spMkLst>
        </pc:spChg>
        <pc:spChg chg="mod">
          <ac:chgData name="Kevin Schneider" userId="70d779ca-316a-4b78-83b4-ebb8b1047f77" providerId="ADAL" clId="{7C7991C2-342C-4161-B4C1-98A671425AF7}" dt="2023-08-29T16:59:58.570" v="18" actId="948"/>
          <ac:spMkLst>
            <pc:docMk/>
            <pc:sldMk cId="515859654" sldId="825"/>
            <ac:spMk id="30" creationId="{88DE12FC-9417-CEE8-26A4-C299CE40511D}"/>
          </ac:spMkLst>
        </pc:spChg>
        <pc:spChg chg="mod">
          <ac:chgData name="Kevin Schneider" userId="70d779ca-316a-4b78-83b4-ebb8b1047f77" providerId="ADAL" clId="{7C7991C2-342C-4161-B4C1-98A671425AF7}" dt="2023-08-29T16:59:58.570" v="18" actId="948"/>
          <ac:spMkLst>
            <pc:docMk/>
            <pc:sldMk cId="515859654" sldId="825"/>
            <ac:spMk id="31" creationId="{DEDC3F14-7552-5AB2-0746-5307C6DD6B85}"/>
          </ac:spMkLst>
        </pc:spChg>
        <pc:spChg chg="mod">
          <ac:chgData name="Kevin Schneider" userId="70d779ca-316a-4b78-83b4-ebb8b1047f77" providerId="ADAL" clId="{7C7991C2-342C-4161-B4C1-98A671425AF7}" dt="2023-08-29T17:01:20.675" v="29" actId="571"/>
          <ac:spMkLst>
            <pc:docMk/>
            <pc:sldMk cId="515859654" sldId="825"/>
            <ac:spMk id="33" creationId="{90DEE720-EB47-B2B7-E8AA-71D585730259}"/>
          </ac:spMkLst>
        </pc:spChg>
        <pc:spChg chg="mod">
          <ac:chgData name="Kevin Schneider" userId="70d779ca-316a-4b78-83b4-ebb8b1047f77" providerId="ADAL" clId="{7C7991C2-342C-4161-B4C1-98A671425AF7}" dt="2023-08-29T17:01:20.675" v="29" actId="571"/>
          <ac:spMkLst>
            <pc:docMk/>
            <pc:sldMk cId="515859654" sldId="825"/>
            <ac:spMk id="34" creationId="{466DF2ED-2D2C-0A8D-3150-3EFD2FB3CE33}"/>
          </ac:spMkLst>
        </pc:spChg>
        <pc:spChg chg="mod">
          <ac:chgData name="Kevin Schneider" userId="70d779ca-316a-4b78-83b4-ebb8b1047f77" providerId="ADAL" clId="{7C7991C2-342C-4161-B4C1-98A671425AF7}" dt="2023-08-29T17:01:20.675" v="29" actId="571"/>
          <ac:spMkLst>
            <pc:docMk/>
            <pc:sldMk cId="515859654" sldId="825"/>
            <ac:spMk id="36" creationId="{425C1227-E1DB-912A-ED51-E93177024416}"/>
          </ac:spMkLst>
        </pc:spChg>
        <pc:spChg chg="mod">
          <ac:chgData name="Kevin Schneider" userId="70d779ca-316a-4b78-83b4-ebb8b1047f77" providerId="ADAL" clId="{7C7991C2-342C-4161-B4C1-98A671425AF7}" dt="2023-08-29T17:01:20.675" v="29" actId="571"/>
          <ac:spMkLst>
            <pc:docMk/>
            <pc:sldMk cId="515859654" sldId="825"/>
            <ac:spMk id="37" creationId="{96D64F9A-959B-C0B0-9242-648F3389F1FF}"/>
          </ac:spMkLst>
        </pc:spChg>
        <pc:spChg chg="del">
          <ac:chgData name="Kevin Schneider" userId="70d779ca-316a-4b78-83b4-ebb8b1047f77" providerId="ADAL" clId="{7C7991C2-342C-4161-B4C1-98A671425AF7}" dt="2023-08-29T16:59:31.955" v="5" actId="478"/>
          <ac:spMkLst>
            <pc:docMk/>
            <pc:sldMk cId="515859654" sldId="825"/>
            <ac:spMk id="39" creationId="{5624828A-7D2D-57C2-445C-3D60B0B2E84F}"/>
          </ac:spMkLst>
        </pc:spChg>
        <pc:spChg chg="mod">
          <ac:chgData name="Kevin Schneider" userId="70d779ca-316a-4b78-83b4-ebb8b1047f77" providerId="ADAL" clId="{7C7991C2-342C-4161-B4C1-98A671425AF7}" dt="2023-08-29T17:01:20.675" v="29" actId="571"/>
          <ac:spMkLst>
            <pc:docMk/>
            <pc:sldMk cId="515859654" sldId="825"/>
            <ac:spMk id="42" creationId="{B24338C9-E44C-E8B1-CE27-F9F3E32E8077}"/>
          </ac:spMkLst>
        </pc:spChg>
        <pc:spChg chg="mod">
          <ac:chgData name="Kevin Schneider" userId="70d779ca-316a-4b78-83b4-ebb8b1047f77" providerId="ADAL" clId="{7C7991C2-342C-4161-B4C1-98A671425AF7}" dt="2023-08-29T17:01:20.675" v="29" actId="571"/>
          <ac:spMkLst>
            <pc:docMk/>
            <pc:sldMk cId="515859654" sldId="825"/>
            <ac:spMk id="43" creationId="{6527A72E-FF93-A7EA-7D71-7B4E0EB35CFE}"/>
          </ac:spMkLst>
        </pc:spChg>
        <pc:spChg chg="mod">
          <ac:chgData name="Kevin Schneider" userId="70d779ca-316a-4b78-83b4-ebb8b1047f77" providerId="ADAL" clId="{7C7991C2-342C-4161-B4C1-98A671425AF7}" dt="2023-08-29T17:19:07.213" v="223" actId="1582"/>
          <ac:spMkLst>
            <pc:docMk/>
            <pc:sldMk cId="515859654" sldId="825"/>
            <ac:spMk id="49" creationId="{E0B172E0-28A1-E887-2853-80E27ABB5684}"/>
          </ac:spMkLst>
        </pc:spChg>
        <pc:spChg chg="mod">
          <ac:chgData name="Kevin Schneider" userId="70d779ca-316a-4b78-83b4-ebb8b1047f77" providerId="ADAL" clId="{7C7991C2-342C-4161-B4C1-98A671425AF7}" dt="2023-08-29T17:26:35.467" v="360" actId="20577"/>
          <ac:spMkLst>
            <pc:docMk/>
            <pc:sldMk cId="515859654" sldId="825"/>
            <ac:spMk id="50" creationId="{27897F7F-0F9D-53DB-6DC4-3C187C5889DB}"/>
          </ac:spMkLst>
        </pc:spChg>
        <pc:spChg chg="mod">
          <ac:chgData name="Kevin Schneider" userId="70d779ca-316a-4b78-83b4-ebb8b1047f77" providerId="ADAL" clId="{7C7991C2-342C-4161-B4C1-98A671425AF7}" dt="2023-08-29T17:01:28.259" v="30" actId="571"/>
          <ac:spMkLst>
            <pc:docMk/>
            <pc:sldMk cId="515859654" sldId="825"/>
            <ac:spMk id="54" creationId="{4C5FFC7C-1B8D-D6B1-7A10-FD8F858D20C6}"/>
          </ac:spMkLst>
        </pc:spChg>
        <pc:spChg chg="mod">
          <ac:chgData name="Kevin Schneider" userId="70d779ca-316a-4b78-83b4-ebb8b1047f77" providerId="ADAL" clId="{7C7991C2-342C-4161-B4C1-98A671425AF7}" dt="2023-08-29T17:01:28.259" v="30" actId="571"/>
          <ac:spMkLst>
            <pc:docMk/>
            <pc:sldMk cId="515859654" sldId="825"/>
            <ac:spMk id="56" creationId="{2326CA46-42F5-7848-0B35-E80BFFCAD378}"/>
          </ac:spMkLst>
        </pc:spChg>
        <pc:spChg chg="mod">
          <ac:chgData name="Kevin Schneider" userId="70d779ca-316a-4b78-83b4-ebb8b1047f77" providerId="ADAL" clId="{7C7991C2-342C-4161-B4C1-98A671425AF7}" dt="2023-08-29T17:01:40.526" v="35" actId="571"/>
          <ac:spMkLst>
            <pc:docMk/>
            <pc:sldMk cId="515859654" sldId="825"/>
            <ac:spMk id="61" creationId="{1B8F4212-C64E-F667-FEDC-5BF099732A74}"/>
          </ac:spMkLst>
        </pc:spChg>
        <pc:spChg chg="mod">
          <ac:chgData name="Kevin Schneider" userId="70d779ca-316a-4b78-83b4-ebb8b1047f77" providerId="ADAL" clId="{7C7991C2-342C-4161-B4C1-98A671425AF7}" dt="2023-08-29T17:01:40.526" v="35" actId="571"/>
          <ac:spMkLst>
            <pc:docMk/>
            <pc:sldMk cId="515859654" sldId="825"/>
            <ac:spMk id="62" creationId="{1A7DC0C3-2953-4A13-52A0-8AD8913E590D}"/>
          </ac:spMkLst>
        </pc:spChg>
        <pc:spChg chg="mod">
          <ac:chgData name="Kevin Schneider" userId="70d779ca-316a-4b78-83b4-ebb8b1047f77" providerId="ADAL" clId="{7C7991C2-342C-4161-B4C1-98A671425AF7}" dt="2023-08-29T17:01:44.321" v="38" actId="571"/>
          <ac:spMkLst>
            <pc:docMk/>
            <pc:sldMk cId="515859654" sldId="825"/>
            <ac:spMk id="64" creationId="{F8C41C16-C55B-EEFD-0E79-39528318D49B}"/>
          </ac:spMkLst>
        </pc:spChg>
        <pc:spChg chg="mod">
          <ac:chgData name="Kevin Schneider" userId="70d779ca-316a-4b78-83b4-ebb8b1047f77" providerId="ADAL" clId="{7C7991C2-342C-4161-B4C1-98A671425AF7}" dt="2023-08-29T17:01:44.321" v="38" actId="571"/>
          <ac:spMkLst>
            <pc:docMk/>
            <pc:sldMk cId="515859654" sldId="825"/>
            <ac:spMk id="65" creationId="{9198B19B-44AC-1AE9-FCEF-2B972219F313}"/>
          </ac:spMkLst>
        </pc:spChg>
        <pc:spChg chg="add del mod">
          <ac:chgData name="Kevin Schneider" userId="70d779ca-316a-4b78-83b4-ebb8b1047f77" providerId="ADAL" clId="{7C7991C2-342C-4161-B4C1-98A671425AF7}" dt="2023-08-29T17:04:45.983" v="70" actId="478"/>
          <ac:spMkLst>
            <pc:docMk/>
            <pc:sldMk cId="515859654" sldId="825"/>
            <ac:spMk id="66" creationId="{3BD31C73-B578-A44B-F0CC-7D176ADA6ACD}"/>
          </ac:spMkLst>
        </pc:spChg>
        <pc:spChg chg="add del mod">
          <ac:chgData name="Kevin Schneider" userId="70d779ca-316a-4b78-83b4-ebb8b1047f77" providerId="ADAL" clId="{7C7991C2-342C-4161-B4C1-98A671425AF7}" dt="2023-08-29T17:05:29.554" v="78" actId="478"/>
          <ac:spMkLst>
            <pc:docMk/>
            <pc:sldMk cId="515859654" sldId="825"/>
            <ac:spMk id="67" creationId="{FFEFDBD3-3A4C-37DA-AD60-5B32250066F8}"/>
          </ac:spMkLst>
        </pc:spChg>
        <pc:spChg chg="add del mod">
          <ac:chgData name="Kevin Schneider" userId="70d779ca-316a-4b78-83b4-ebb8b1047f77" providerId="ADAL" clId="{7C7991C2-342C-4161-B4C1-98A671425AF7}" dt="2023-08-29T17:05:29.554" v="78" actId="478"/>
          <ac:spMkLst>
            <pc:docMk/>
            <pc:sldMk cId="515859654" sldId="825"/>
            <ac:spMk id="68" creationId="{178C2C1E-8C6C-BB25-461B-CA5425257E7C}"/>
          </ac:spMkLst>
        </pc:spChg>
        <pc:spChg chg="add del mod">
          <ac:chgData name="Kevin Schneider" userId="70d779ca-316a-4b78-83b4-ebb8b1047f77" providerId="ADAL" clId="{7C7991C2-342C-4161-B4C1-98A671425AF7}" dt="2023-08-29T17:07:53.608" v="114" actId="478"/>
          <ac:spMkLst>
            <pc:docMk/>
            <pc:sldMk cId="515859654" sldId="825"/>
            <ac:spMk id="79" creationId="{63ACC982-056C-B404-46AA-07AD41080FAB}"/>
          </ac:spMkLst>
        </pc:spChg>
        <pc:spChg chg="add del mod">
          <ac:chgData name="Kevin Schneider" userId="70d779ca-316a-4b78-83b4-ebb8b1047f77" providerId="ADAL" clId="{7C7991C2-342C-4161-B4C1-98A671425AF7}" dt="2023-08-29T17:08:01.586" v="117" actId="478"/>
          <ac:spMkLst>
            <pc:docMk/>
            <pc:sldMk cId="515859654" sldId="825"/>
            <ac:spMk id="80" creationId="{310EA799-9677-8960-D373-BCF83662303D}"/>
          </ac:spMkLst>
        </pc:spChg>
        <pc:spChg chg="mod">
          <ac:chgData name="Kevin Schneider" userId="70d779ca-316a-4b78-83b4-ebb8b1047f77" providerId="ADAL" clId="{7C7991C2-342C-4161-B4C1-98A671425AF7}" dt="2023-08-29T17:14:15.979" v="191" actId="571"/>
          <ac:spMkLst>
            <pc:docMk/>
            <pc:sldMk cId="515859654" sldId="825"/>
            <ac:spMk id="116" creationId="{E22A44C1-227A-792F-3416-86C7426C2777}"/>
          </ac:spMkLst>
        </pc:spChg>
        <pc:spChg chg="mod">
          <ac:chgData name="Kevin Schneider" userId="70d779ca-316a-4b78-83b4-ebb8b1047f77" providerId="ADAL" clId="{7C7991C2-342C-4161-B4C1-98A671425AF7}" dt="2023-08-29T17:14:15.979" v="191" actId="571"/>
          <ac:spMkLst>
            <pc:docMk/>
            <pc:sldMk cId="515859654" sldId="825"/>
            <ac:spMk id="117" creationId="{F8239BC5-C0A1-BFC2-76DC-E662DE1C73BE}"/>
          </ac:spMkLst>
        </pc:spChg>
        <pc:spChg chg="mod">
          <ac:chgData name="Kevin Schneider" userId="70d779ca-316a-4b78-83b4-ebb8b1047f77" providerId="ADAL" clId="{7C7991C2-342C-4161-B4C1-98A671425AF7}" dt="2023-08-29T17:20:03.003" v="231" actId="208"/>
          <ac:spMkLst>
            <pc:docMk/>
            <pc:sldMk cId="515859654" sldId="825"/>
            <ac:spMk id="119" creationId="{4FFB2BAF-3801-5D3E-F536-C674842B44AB}"/>
          </ac:spMkLst>
        </pc:spChg>
        <pc:spChg chg="mod">
          <ac:chgData name="Kevin Schneider" userId="70d779ca-316a-4b78-83b4-ebb8b1047f77" providerId="ADAL" clId="{7C7991C2-342C-4161-B4C1-98A671425AF7}" dt="2023-08-29T17:27:41.618" v="480" actId="20577"/>
          <ac:spMkLst>
            <pc:docMk/>
            <pc:sldMk cId="515859654" sldId="825"/>
            <ac:spMk id="120" creationId="{BDF469A9-53E2-53CE-04D3-EAB557F52396}"/>
          </ac:spMkLst>
        </pc:spChg>
        <pc:spChg chg="mod">
          <ac:chgData name="Kevin Schneider" userId="70d779ca-316a-4b78-83b4-ebb8b1047f77" providerId="ADAL" clId="{7C7991C2-342C-4161-B4C1-98A671425AF7}" dt="2023-08-29T17:20:07.354" v="232" actId="208"/>
          <ac:spMkLst>
            <pc:docMk/>
            <pc:sldMk cId="515859654" sldId="825"/>
            <ac:spMk id="122" creationId="{C917BBD1-FF22-2348-AAE6-747DBF9531CA}"/>
          </ac:spMkLst>
        </pc:spChg>
        <pc:spChg chg="mod">
          <ac:chgData name="Kevin Schneider" userId="70d779ca-316a-4b78-83b4-ebb8b1047f77" providerId="ADAL" clId="{7C7991C2-342C-4161-B4C1-98A671425AF7}" dt="2023-08-29T17:29:07.519" v="515" actId="255"/>
          <ac:spMkLst>
            <pc:docMk/>
            <pc:sldMk cId="515859654" sldId="825"/>
            <ac:spMk id="123" creationId="{40AEAAFC-A07E-B5DC-A280-709A7CEB2018}"/>
          </ac:spMkLst>
        </pc:spChg>
        <pc:spChg chg="mod">
          <ac:chgData name="Kevin Schneider" userId="70d779ca-316a-4b78-83b4-ebb8b1047f77" providerId="ADAL" clId="{7C7991C2-342C-4161-B4C1-98A671425AF7}" dt="2023-08-29T17:20:16.445" v="233" actId="1582"/>
          <ac:spMkLst>
            <pc:docMk/>
            <pc:sldMk cId="515859654" sldId="825"/>
            <ac:spMk id="125" creationId="{CBE37B4B-F702-5928-624A-828BC2516CE7}"/>
          </ac:spMkLst>
        </pc:spChg>
        <pc:spChg chg="mod">
          <ac:chgData name="Kevin Schneider" userId="70d779ca-316a-4b78-83b4-ebb8b1047f77" providerId="ADAL" clId="{7C7991C2-342C-4161-B4C1-98A671425AF7}" dt="2023-08-29T17:29:26.284" v="535" actId="20577"/>
          <ac:spMkLst>
            <pc:docMk/>
            <pc:sldMk cId="515859654" sldId="825"/>
            <ac:spMk id="126" creationId="{3E45E15D-B8D2-C3BC-1B00-4E811D48F3B0}"/>
          </ac:spMkLst>
        </pc:spChg>
        <pc:spChg chg="mod">
          <ac:chgData name="Kevin Schneider" userId="70d779ca-316a-4b78-83b4-ebb8b1047f77" providerId="ADAL" clId="{7C7991C2-342C-4161-B4C1-98A671425AF7}" dt="2023-08-29T17:14:19.495" v="195" actId="571"/>
          <ac:spMkLst>
            <pc:docMk/>
            <pc:sldMk cId="515859654" sldId="825"/>
            <ac:spMk id="128" creationId="{A5F95D5A-FD27-1625-EA0D-ECC78BBAEDB1}"/>
          </ac:spMkLst>
        </pc:spChg>
        <pc:spChg chg="mod">
          <ac:chgData name="Kevin Schneider" userId="70d779ca-316a-4b78-83b4-ebb8b1047f77" providerId="ADAL" clId="{7C7991C2-342C-4161-B4C1-98A671425AF7}" dt="2023-08-29T17:14:19.495" v="195" actId="571"/>
          <ac:spMkLst>
            <pc:docMk/>
            <pc:sldMk cId="515859654" sldId="825"/>
            <ac:spMk id="129" creationId="{45206861-ED72-3A3F-A372-0C78A3A2C631}"/>
          </ac:spMkLst>
        </pc:spChg>
        <pc:spChg chg="mod">
          <ac:chgData name="Kevin Schneider" userId="70d779ca-316a-4b78-83b4-ebb8b1047f77" providerId="ADAL" clId="{7C7991C2-342C-4161-B4C1-98A671425AF7}" dt="2023-08-29T17:19:32.100" v="227" actId="1582"/>
          <ac:spMkLst>
            <pc:docMk/>
            <pc:sldMk cId="515859654" sldId="825"/>
            <ac:spMk id="131" creationId="{C847D54A-B76C-F5B7-7E10-2127259F4455}"/>
          </ac:spMkLst>
        </pc:spChg>
        <pc:spChg chg="mod">
          <ac:chgData name="Kevin Schneider" userId="70d779ca-316a-4b78-83b4-ebb8b1047f77" providerId="ADAL" clId="{7C7991C2-342C-4161-B4C1-98A671425AF7}" dt="2023-08-29T17:27:00.737" v="401" actId="20577"/>
          <ac:spMkLst>
            <pc:docMk/>
            <pc:sldMk cId="515859654" sldId="825"/>
            <ac:spMk id="132" creationId="{2083436C-D0A4-36A0-B151-644F151D02A1}"/>
          </ac:spMkLst>
        </pc:spChg>
        <pc:spChg chg="mod">
          <ac:chgData name="Kevin Schneider" userId="70d779ca-316a-4b78-83b4-ebb8b1047f77" providerId="ADAL" clId="{7C7991C2-342C-4161-B4C1-98A671425AF7}" dt="2023-08-29T17:19:38.450" v="228" actId="1582"/>
          <ac:spMkLst>
            <pc:docMk/>
            <pc:sldMk cId="515859654" sldId="825"/>
            <ac:spMk id="134" creationId="{9790ED4A-F5E2-263F-C244-752AD5846291}"/>
          </ac:spMkLst>
        </pc:spChg>
        <pc:spChg chg="mod">
          <ac:chgData name="Kevin Schneider" userId="70d779ca-316a-4b78-83b4-ebb8b1047f77" providerId="ADAL" clId="{7C7991C2-342C-4161-B4C1-98A671425AF7}" dt="2023-08-29T17:27:16.419" v="444" actId="255"/>
          <ac:spMkLst>
            <pc:docMk/>
            <pc:sldMk cId="515859654" sldId="825"/>
            <ac:spMk id="135" creationId="{EB72C19F-97F5-66D5-02BE-26D7524C3EF7}"/>
          </ac:spMkLst>
        </pc:spChg>
        <pc:spChg chg="mod">
          <ac:chgData name="Kevin Schneider" userId="70d779ca-316a-4b78-83b4-ebb8b1047f77" providerId="ADAL" clId="{7C7991C2-342C-4161-B4C1-98A671425AF7}" dt="2023-08-29T17:19:12.482" v="224" actId="1582"/>
          <ac:spMkLst>
            <pc:docMk/>
            <pc:sldMk cId="515859654" sldId="825"/>
            <ac:spMk id="137" creationId="{391E5013-1DB3-04D7-757C-78DC92F3D174}"/>
          </ac:spMkLst>
        </pc:spChg>
        <pc:spChg chg="mod">
          <ac:chgData name="Kevin Schneider" userId="70d779ca-316a-4b78-83b4-ebb8b1047f77" providerId="ADAL" clId="{7C7991C2-342C-4161-B4C1-98A671425AF7}" dt="2023-08-29T17:37:38.789" v="1379" actId="207"/>
          <ac:spMkLst>
            <pc:docMk/>
            <pc:sldMk cId="515859654" sldId="825"/>
            <ac:spMk id="138" creationId="{C8EC8D7F-E7BB-1D55-091F-E623A6DEBC03}"/>
          </ac:spMkLst>
        </pc:spChg>
        <pc:spChg chg="add mod">
          <ac:chgData name="Kevin Schneider" userId="70d779ca-316a-4b78-83b4-ebb8b1047f77" providerId="ADAL" clId="{7C7991C2-342C-4161-B4C1-98A671425AF7}" dt="2023-08-29T17:26:05.680" v="328" actId="14100"/>
          <ac:spMkLst>
            <pc:docMk/>
            <pc:sldMk cId="515859654" sldId="825"/>
            <ac:spMk id="139" creationId="{D6532C4B-66E4-F4A6-617B-CAAFFCA9FD77}"/>
          </ac:spMkLst>
        </pc:spChg>
        <pc:spChg chg="add mod">
          <ac:chgData name="Kevin Schneider" userId="70d779ca-316a-4b78-83b4-ebb8b1047f77" providerId="ADAL" clId="{7C7991C2-342C-4161-B4C1-98A671425AF7}" dt="2023-08-29T17:27:39.291" v="478" actId="20577"/>
          <ac:spMkLst>
            <pc:docMk/>
            <pc:sldMk cId="515859654" sldId="825"/>
            <ac:spMk id="140" creationId="{C78E9F0F-85F8-01B1-6CFD-0E3F9E1E96B4}"/>
          </ac:spMkLst>
        </pc:spChg>
        <pc:spChg chg="add del mod">
          <ac:chgData name="Kevin Schneider" userId="70d779ca-316a-4b78-83b4-ebb8b1047f77" providerId="ADAL" clId="{7C7991C2-342C-4161-B4C1-98A671425AF7}" dt="2023-08-29T17:22:39.576" v="249" actId="478"/>
          <ac:spMkLst>
            <pc:docMk/>
            <pc:sldMk cId="515859654" sldId="825"/>
            <ac:spMk id="141" creationId="{66187FB3-C434-9653-D500-03494F76C09C}"/>
          </ac:spMkLst>
        </pc:spChg>
        <pc:spChg chg="add del mod">
          <ac:chgData name="Kevin Schneider" userId="70d779ca-316a-4b78-83b4-ebb8b1047f77" providerId="ADAL" clId="{7C7991C2-342C-4161-B4C1-98A671425AF7}" dt="2023-08-29T17:22:52.723" v="253" actId="478"/>
          <ac:spMkLst>
            <pc:docMk/>
            <pc:sldMk cId="515859654" sldId="825"/>
            <ac:spMk id="142" creationId="{3A16912D-4258-8C0A-DB9E-7A17EE5BF403}"/>
          </ac:spMkLst>
        </pc:spChg>
        <pc:spChg chg="add del mod">
          <ac:chgData name="Kevin Schneider" userId="70d779ca-316a-4b78-83b4-ebb8b1047f77" providerId="ADAL" clId="{7C7991C2-342C-4161-B4C1-98A671425AF7}" dt="2023-08-29T17:25:09.735" v="296"/>
          <ac:spMkLst>
            <pc:docMk/>
            <pc:sldMk cId="515859654" sldId="825"/>
            <ac:spMk id="143" creationId="{4216F43E-DC43-41A4-51D3-6858F7E33394}"/>
          </ac:spMkLst>
        </pc:spChg>
        <pc:spChg chg="add mod">
          <ac:chgData name="Kevin Schneider" userId="70d779ca-316a-4b78-83b4-ebb8b1047f77" providerId="ADAL" clId="{7C7991C2-342C-4161-B4C1-98A671425AF7}" dt="2023-08-29T17:28:50.439" v="511" actId="14100"/>
          <ac:spMkLst>
            <pc:docMk/>
            <pc:sldMk cId="515859654" sldId="825"/>
            <ac:spMk id="144" creationId="{FF85DF92-CD0B-4879-86DD-9EC00D33E3A4}"/>
          </ac:spMkLst>
        </pc:spChg>
        <pc:grpChg chg="add del mod">
          <ac:chgData name="Kevin Schneider" userId="70d779ca-316a-4b78-83b4-ebb8b1047f77" providerId="ADAL" clId="{7C7991C2-342C-4161-B4C1-98A671425AF7}" dt="2023-08-29T16:59:38.335" v="10"/>
          <ac:grpSpMkLst>
            <pc:docMk/>
            <pc:sldMk cId="515859654" sldId="825"/>
            <ac:grpSpMk id="2" creationId="{5908C960-A2D3-FE3F-5406-A084C713B42D}"/>
          </ac:grpSpMkLst>
        </pc:grpChg>
        <pc:grpChg chg="add del mod">
          <ac:chgData name="Kevin Schneider" userId="70d779ca-316a-4b78-83b4-ebb8b1047f77" providerId="ADAL" clId="{7C7991C2-342C-4161-B4C1-98A671425AF7}" dt="2023-08-29T17:01:30.694" v="31" actId="478"/>
          <ac:grpSpMkLst>
            <pc:docMk/>
            <pc:sldMk cId="515859654" sldId="825"/>
            <ac:grpSpMk id="11" creationId="{7A548BBC-5DA7-1A59-71BB-225A2F987D57}"/>
          </ac:grpSpMkLst>
        </pc:grpChg>
        <pc:grpChg chg="add mod">
          <ac:chgData name="Kevin Schneider" userId="70d779ca-316a-4b78-83b4-ebb8b1047f77" providerId="ADAL" clId="{7C7991C2-342C-4161-B4C1-98A671425AF7}" dt="2023-08-29T16:59:48.999" v="14" actId="571"/>
          <ac:grpSpMkLst>
            <pc:docMk/>
            <pc:sldMk cId="515859654" sldId="825"/>
            <ac:grpSpMk id="15" creationId="{7860361D-F073-281A-B3CC-557AA93FA3F5}"/>
          </ac:grpSpMkLst>
        </pc:grpChg>
        <pc:grpChg chg="del mod">
          <ac:chgData name="Kevin Schneider" userId="70d779ca-316a-4b78-83b4-ebb8b1047f77" providerId="ADAL" clId="{7C7991C2-342C-4161-B4C1-98A671425AF7}" dt="2023-08-29T17:07:19.815" v="105" actId="478"/>
          <ac:grpSpMkLst>
            <pc:docMk/>
            <pc:sldMk cId="515859654" sldId="825"/>
            <ac:grpSpMk id="17" creationId="{6388FC0F-1658-B391-B139-31B6C674D9D0}"/>
          </ac:grpSpMkLst>
        </pc:grpChg>
        <pc:grpChg chg="del mod">
          <ac:chgData name="Kevin Schneider" userId="70d779ca-316a-4b78-83b4-ebb8b1047f77" providerId="ADAL" clId="{7C7991C2-342C-4161-B4C1-98A671425AF7}" dt="2023-08-29T17:07:23.749" v="106" actId="478"/>
          <ac:grpSpMkLst>
            <pc:docMk/>
            <pc:sldMk cId="515859654" sldId="825"/>
            <ac:grpSpMk id="18" creationId="{F7597A9D-C80D-09A9-5018-97B0C79961CE}"/>
          </ac:grpSpMkLst>
        </pc:grpChg>
        <pc:grpChg chg="add del mod">
          <ac:chgData name="Kevin Schneider" userId="70d779ca-316a-4b78-83b4-ebb8b1047f77" providerId="ADAL" clId="{7C7991C2-342C-4161-B4C1-98A671425AF7}" dt="2023-08-29T17:14:09.033" v="188" actId="478"/>
          <ac:grpSpMkLst>
            <pc:docMk/>
            <pc:sldMk cId="515859654" sldId="825"/>
            <ac:grpSpMk id="20" creationId="{5DF2BEDD-93C8-4025-4B99-581183B73513}"/>
          </ac:grpSpMkLst>
        </pc:grpChg>
        <pc:grpChg chg="add del mod">
          <ac:chgData name="Kevin Schneider" userId="70d779ca-316a-4b78-83b4-ebb8b1047f77" providerId="ADAL" clId="{7C7991C2-342C-4161-B4C1-98A671425AF7}" dt="2023-08-29T17:14:09.956" v="189" actId="478"/>
          <ac:grpSpMkLst>
            <pc:docMk/>
            <pc:sldMk cId="515859654" sldId="825"/>
            <ac:grpSpMk id="23" creationId="{A29C922C-7CDD-7702-2F05-B07A651E6021}"/>
          </ac:grpSpMkLst>
        </pc:grpChg>
        <pc:grpChg chg="add del mod">
          <ac:chgData name="Kevin Schneider" userId="70d779ca-316a-4b78-83b4-ebb8b1047f77" providerId="ADAL" clId="{7C7991C2-342C-4161-B4C1-98A671425AF7}" dt="2023-08-29T17:14:10.670" v="190" actId="478"/>
          <ac:grpSpMkLst>
            <pc:docMk/>
            <pc:sldMk cId="515859654" sldId="825"/>
            <ac:grpSpMk id="29" creationId="{DB1E4CE1-4B0E-352C-D398-70873461DD8B}"/>
          </ac:grpSpMkLst>
        </pc:grpChg>
        <pc:grpChg chg="add del mod">
          <ac:chgData name="Kevin Schneider" userId="70d779ca-316a-4b78-83b4-ebb8b1047f77" providerId="ADAL" clId="{7C7991C2-342C-4161-B4C1-98A671425AF7}" dt="2023-08-29T17:14:50.970" v="202" actId="478"/>
          <ac:grpSpMkLst>
            <pc:docMk/>
            <pc:sldMk cId="515859654" sldId="825"/>
            <ac:grpSpMk id="32" creationId="{787D561D-0F79-6EC8-3DC6-020BA06D498E}"/>
          </ac:grpSpMkLst>
        </pc:grpChg>
        <pc:grpChg chg="add del mod">
          <ac:chgData name="Kevin Schneider" userId="70d779ca-316a-4b78-83b4-ebb8b1047f77" providerId="ADAL" clId="{7C7991C2-342C-4161-B4C1-98A671425AF7}" dt="2023-08-29T17:14:52.470" v="203" actId="478"/>
          <ac:grpSpMkLst>
            <pc:docMk/>
            <pc:sldMk cId="515859654" sldId="825"/>
            <ac:grpSpMk id="35" creationId="{45970C3E-536C-CFD4-F6A9-302644B88744}"/>
          </ac:grpSpMkLst>
        </pc:grpChg>
        <pc:grpChg chg="add del mod">
          <ac:chgData name="Kevin Schneider" userId="70d779ca-316a-4b78-83b4-ebb8b1047f77" providerId="ADAL" clId="{7C7991C2-342C-4161-B4C1-98A671425AF7}" dt="2023-08-29T17:01:46.823" v="41" actId="478"/>
          <ac:grpSpMkLst>
            <pc:docMk/>
            <pc:sldMk cId="515859654" sldId="825"/>
            <ac:grpSpMk id="38" creationId="{E19E6C64-4ED6-7E18-C722-ABDC86703E1B}"/>
          </ac:grpSpMkLst>
        </pc:grpChg>
        <pc:grpChg chg="del mod">
          <ac:chgData name="Kevin Schneider" userId="70d779ca-316a-4b78-83b4-ebb8b1047f77" providerId="ADAL" clId="{7C7991C2-342C-4161-B4C1-98A671425AF7}" dt="2023-08-29T17:01:13.020" v="28" actId="478"/>
          <ac:grpSpMkLst>
            <pc:docMk/>
            <pc:sldMk cId="515859654" sldId="825"/>
            <ac:grpSpMk id="44" creationId="{9A2CCD2F-3C42-3A58-F5B1-814BB59B6F87}"/>
          </ac:grpSpMkLst>
        </pc:grpChg>
        <pc:grpChg chg="del">
          <ac:chgData name="Kevin Schneider" userId="70d779ca-316a-4b78-83b4-ebb8b1047f77" providerId="ADAL" clId="{7C7991C2-342C-4161-B4C1-98A671425AF7}" dt="2023-08-29T17:01:11.271" v="27" actId="478"/>
          <ac:grpSpMkLst>
            <pc:docMk/>
            <pc:sldMk cId="515859654" sldId="825"/>
            <ac:grpSpMk id="45" creationId="{DDDDD4F7-AF2D-EB90-E8FA-EE1E6DD9BB8F}"/>
          </ac:grpSpMkLst>
        </pc:grpChg>
        <pc:grpChg chg="mod">
          <ac:chgData name="Kevin Schneider" userId="70d779ca-316a-4b78-83b4-ebb8b1047f77" providerId="ADAL" clId="{7C7991C2-342C-4161-B4C1-98A671425AF7}" dt="2023-08-29T17:25:50.555" v="326" actId="1076"/>
          <ac:grpSpMkLst>
            <pc:docMk/>
            <pc:sldMk cId="515859654" sldId="825"/>
            <ac:grpSpMk id="48" creationId="{595F107B-B079-3D52-810D-57BA0F733600}"/>
          </ac:grpSpMkLst>
        </pc:grpChg>
        <pc:grpChg chg="add del mod">
          <ac:chgData name="Kevin Schneider" userId="70d779ca-316a-4b78-83b4-ebb8b1047f77" providerId="ADAL" clId="{7C7991C2-342C-4161-B4C1-98A671425AF7}" dt="2023-08-29T17:14:49.550" v="201" actId="478"/>
          <ac:grpSpMkLst>
            <pc:docMk/>
            <pc:sldMk cId="515859654" sldId="825"/>
            <ac:grpSpMk id="51" creationId="{18A35B01-74D3-A6A2-BDFF-C24023BAB036}"/>
          </ac:grpSpMkLst>
        </pc:grpChg>
        <pc:grpChg chg="del mod">
          <ac:chgData name="Kevin Schneider" userId="70d779ca-316a-4b78-83b4-ebb8b1047f77" providerId="ADAL" clId="{7C7991C2-342C-4161-B4C1-98A671425AF7}" dt="2023-08-29T16:59:27.720" v="2" actId="478"/>
          <ac:grpSpMkLst>
            <pc:docMk/>
            <pc:sldMk cId="515859654" sldId="825"/>
            <ac:grpSpMk id="57" creationId="{958E490F-4992-AA33-C6B0-6A92D9B73839}"/>
          </ac:grpSpMkLst>
        </pc:grpChg>
        <pc:grpChg chg="add mod">
          <ac:chgData name="Kevin Schneider" userId="70d779ca-316a-4b78-83b4-ebb8b1047f77" providerId="ADAL" clId="{7C7991C2-342C-4161-B4C1-98A671425AF7}" dt="2023-08-29T17:01:40.526" v="35" actId="571"/>
          <ac:grpSpMkLst>
            <pc:docMk/>
            <pc:sldMk cId="515859654" sldId="825"/>
            <ac:grpSpMk id="60" creationId="{72351F58-E838-892C-A4C2-981C32776A01}"/>
          </ac:grpSpMkLst>
        </pc:grpChg>
        <pc:grpChg chg="add mod">
          <ac:chgData name="Kevin Schneider" userId="70d779ca-316a-4b78-83b4-ebb8b1047f77" providerId="ADAL" clId="{7C7991C2-342C-4161-B4C1-98A671425AF7}" dt="2023-08-29T17:01:44.321" v="38" actId="571"/>
          <ac:grpSpMkLst>
            <pc:docMk/>
            <pc:sldMk cId="515859654" sldId="825"/>
            <ac:grpSpMk id="63" creationId="{74C9D784-6400-74AA-F9F2-398D2279E89B}"/>
          </ac:grpSpMkLst>
        </pc:grpChg>
        <pc:grpChg chg="add mod ord">
          <ac:chgData name="Kevin Schneider" userId="70d779ca-316a-4b78-83b4-ebb8b1047f77" providerId="ADAL" clId="{7C7991C2-342C-4161-B4C1-98A671425AF7}" dt="2023-08-29T17:25:50.555" v="326" actId="1076"/>
          <ac:grpSpMkLst>
            <pc:docMk/>
            <pc:sldMk cId="515859654" sldId="825"/>
            <ac:grpSpMk id="114" creationId="{5D1EF11B-CDB7-AF55-624B-5EA3A4775584}"/>
          </ac:grpSpMkLst>
        </pc:grpChg>
        <pc:grpChg chg="add del mod">
          <ac:chgData name="Kevin Schneider" userId="70d779ca-316a-4b78-83b4-ebb8b1047f77" providerId="ADAL" clId="{7C7991C2-342C-4161-B4C1-98A671425AF7}" dt="2023-08-29T17:15:10.565" v="206" actId="478"/>
          <ac:grpSpMkLst>
            <pc:docMk/>
            <pc:sldMk cId="515859654" sldId="825"/>
            <ac:grpSpMk id="115" creationId="{2B067E62-BCD8-3A04-8B98-4A3D68FAC785}"/>
          </ac:grpSpMkLst>
        </pc:grpChg>
        <pc:grpChg chg="add mod">
          <ac:chgData name="Kevin Schneider" userId="70d779ca-316a-4b78-83b4-ebb8b1047f77" providerId="ADAL" clId="{7C7991C2-342C-4161-B4C1-98A671425AF7}" dt="2023-08-29T17:25:50.555" v="326" actId="1076"/>
          <ac:grpSpMkLst>
            <pc:docMk/>
            <pc:sldMk cId="515859654" sldId="825"/>
            <ac:grpSpMk id="118" creationId="{F8AEC082-387A-4638-9AE0-A8EEDD5C9D87}"/>
          </ac:grpSpMkLst>
        </pc:grpChg>
        <pc:grpChg chg="add mod">
          <ac:chgData name="Kevin Schneider" userId="70d779ca-316a-4b78-83b4-ebb8b1047f77" providerId="ADAL" clId="{7C7991C2-342C-4161-B4C1-98A671425AF7}" dt="2023-08-29T17:25:50.555" v="326" actId="1076"/>
          <ac:grpSpMkLst>
            <pc:docMk/>
            <pc:sldMk cId="515859654" sldId="825"/>
            <ac:grpSpMk id="121" creationId="{76C9FD3B-71B1-4DB9-E852-E15976FD428F}"/>
          </ac:grpSpMkLst>
        </pc:grpChg>
        <pc:grpChg chg="add mod">
          <ac:chgData name="Kevin Schneider" userId="70d779ca-316a-4b78-83b4-ebb8b1047f77" providerId="ADAL" clId="{7C7991C2-342C-4161-B4C1-98A671425AF7}" dt="2023-08-29T17:25:50.555" v="326" actId="1076"/>
          <ac:grpSpMkLst>
            <pc:docMk/>
            <pc:sldMk cId="515859654" sldId="825"/>
            <ac:grpSpMk id="124" creationId="{AD04E9E2-7C49-CAA8-13E7-70A1E432D5D6}"/>
          </ac:grpSpMkLst>
        </pc:grpChg>
        <pc:grpChg chg="add del mod">
          <ac:chgData name="Kevin Schneider" userId="70d779ca-316a-4b78-83b4-ebb8b1047f77" providerId="ADAL" clId="{7C7991C2-342C-4161-B4C1-98A671425AF7}" dt="2023-08-29T17:14:28.919" v="198" actId="478"/>
          <ac:grpSpMkLst>
            <pc:docMk/>
            <pc:sldMk cId="515859654" sldId="825"/>
            <ac:grpSpMk id="127" creationId="{782471B8-1B4A-40DF-1295-EA3D2CAAE1E2}"/>
          </ac:grpSpMkLst>
        </pc:grpChg>
        <pc:grpChg chg="add mod">
          <ac:chgData name="Kevin Schneider" userId="70d779ca-316a-4b78-83b4-ebb8b1047f77" providerId="ADAL" clId="{7C7991C2-342C-4161-B4C1-98A671425AF7}" dt="2023-08-29T17:25:50.555" v="326" actId="1076"/>
          <ac:grpSpMkLst>
            <pc:docMk/>
            <pc:sldMk cId="515859654" sldId="825"/>
            <ac:grpSpMk id="130" creationId="{80FF9411-DEF2-8DAA-AEDB-F7E7EF5174C8}"/>
          </ac:grpSpMkLst>
        </pc:grpChg>
        <pc:grpChg chg="add mod">
          <ac:chgData name="Kevin Schneider" userId="70d779ca-316a-4b78-83b4-ebb8b1047f77" providerId="ADAL" clId="{7C7991C2-342C-4161-B4C1-98A671425AF7}" dt="2023-08-29T17:25:50.555" v="326" actId="1076"/>
          <ac:grpSpMkLst>
            <pc:docMk/>
            <pc:sldMk cId="515859654" sldId="825"/>
            <ac:grpSpMk id="133" creationId="{DA57BC57-C8C1-32A8-6F71-3DFB5B080F71}"/>
          </ac:grpSpMkLst>
        </pc:grpChg>
        <pc:grpChg chg="add mod">
          <ac:chgData name="Kevin Schneider" userId="70d779ca-316a-4b78-83b4-ebb8b1047f77" providerId="ADAL" clId="{7C7991C2-342C-4161-B4C1-98A671425AF7}" dt="2023-08-29T17:25:50.555" v="326" actId="1076"/>
          <ac:grpSpMkLst>
            <pc:docMk/>
            <pc:sldMk cId="515859654" sldId="825"/>
            <ac:grpSpMk id="136" creationId="{2F997E4D-71AD-2D57-5D89-9B4B90301EF8}"/>
          </ac:grpSpMkLst>
        </pc:grpChg>
        <pc:cxnChg chg="del">
          <ac:chgData name="Kevin Schneider" userId="70d779ca-316a-4b78-83b4-ebb8b1047f77" providerId="ADAL" clId="{7C7991C2-342C-4161-B4C1-98A671425AF7}" dt="2023-08-29T17:01:08.625" v="25" actId="478"/>
          <ac:cxnSpMkLst>
            <pc:docMk/>
            <pc:sldMk cId="515859654" sldId="825"/>
            <ac:cxnSpMk id="52" creationId="{C52EA7FA-3CA4-862D-E827-E79AB4BBFFBE}"/>
          </ac:cxnSpMkLst>
        </pc:cxnChg>
        <pc:cxnChg chg="del mod">
          <ac:chgData name="Kevin Schneider" userId="70d779ca-316a-4b78-83b4-ebb8b1047f77" providerId="ADAL" clId="{7C7991C2-342C-4161-B4C1-98A671425AF7}" dt="2023-08-29T17:01:09.963" v="26" actId="478"/>
          <ac:cxnSpMkLst>
            <pc:docMk/>
            <pc:sldMk cId="515859654" sldId="825"/>
            <ac:cxnSpMk id="53" creationId="{2ED159A3-D2C4-2D60-3A19-1BDB52211B4F}"/>
          </ac:cxnSpMkLst>
        </pc:cxnChg>
        <pc:cxnChg chg="del">
          <ac:chgData name="Kevin Schneider" userId="70d779ca-316a-4b78-83b4-ebb8b1047f77" providerId="ADAL" clId="{7C7991C2-342C-4161-B4C1-98A671425AF7}" dt="2023-08-29T17:01:52.737" v="42" actId="478"/>
          <ac:cxnSpMkLst>
            <pc:docMk/>
            <pc:sldMk cId="515859654" sldId="825"/>
            <ac:cxnSpMk id="55" creationId="{89A8D142-703D-AEB0-540C-4409F81A42CC}"/>
          </ac:cxnSpMkLst>
        </pc:cxnChg>
        <pc:cxnChg chg="add del mod">
          <ac:chgData name="Kevin Schneider" userId="70d779ca-316a-4b78-83b4-ebb8b1047f77" providerId="ADAL" clId="{7C7991C2-342C-4161-B4C1-98A671425AF7}" dt="2023-08-29T17:05:44.715" v="81" actId="478"/>
          <ac:cxnSpMkLst>
            <pc:docMk/>
            <pc:sldMk cId="515859654" sldId="825"/>
            <ac:cxnSpMk id="70" creationId="{E77BF1F2-5546-46C4-B3B2-84160309D2B0}"/>
          </ac:cxnSpMkLst>
        </pc:cxnChg>
        <pc:cxnChg chg="add del mod">
          <ac:chgData name="Kevin Schneider" userId="70d779ca-316a-4b78-83b4-ebb8b1047f77" providerId="ADAL" clId="{7C7991C2-342C-4161-B4C1-98A671425AF7}" dt="2023-08-29T17:05:58.722" v="83" actId="11529"/>
          <ac:cxnSpMkLst>
            <pc:docMk/>
            <pc:sldMk cId="515859654" sldId="825"/>
            <ac:cxnSpMk id="73" creationId="{F22F49C5-C546-89BC-D95F-99BBCEA00217}"/>
          </ac:cxnSpMkLst>
        </pc:cxnChg>
        <pc:cxnChg chg="add mod">
          <ac:chgData name="Kevin Schneider" userId="70d779ca-316a-4b78-83b4-ebb8b1047f77" providerId="ADAL" clId="{7C7991C2-342C-4161-B4C1-98A671425AF7}" dt="2023-08-29T17:26:18.392" v="330" actId="1076"/>
          <ac:cxnSpMkLst>
            <pc:docMk/>
            <pc:sldMk cId="515859654" sldId="825"/>
            <ac:cxnSpMk id="75" creationId="{ECB28E11-2F46-2864-8663-30D7AAF66E4C}"/>
          </ac:cxnSpMkLst>
        </pc:cxnChg>
        <pc:cxnChg chg="add del mod">
          <ac:chgData name="Kevin Schneider" userId="70d779ca-316a-4b78-83b4-ebb8b1047f77" providerId="ADAL" clId="{7C7991C2-342C-4161-B4C1-98A671425AF7}" dt="2023-08-29T17:06:35.821" v="91" actId="478"/>
          <ac:cxnSpMkLst>
            <pc:docMk/>
            <pc:sldMk cId="515859654" sldId="825"/>
            <ac:cxnSpMk id="76" creationId="{09DC3ACE-6330-0355-B429-5ACA6BF45540}"/>
          </ac:cxnSpMkLst>
        </pc:cxnChg>
        <pc:cxnChg chg="add del mod">
          <ac:chgData name="Kevin Schneider" userId="70d779ca-316a-4b78-83b4-ebb8b1047f77" providerId="ADAL" clId="{7C7991C2-342C-4161-B4C1-98A671425AF7}" dt="2023-08-29T17:06:46.754" v="97" actId="478"/>
          <ac:cxnSpMkLst>
            <pc:docMk/>
            <pc:sldMk cId="515859654" sldId="825"/>
            <ac:cxnSpMk id="77" creationId="{D1C16489-3C88-BE09-5247-6EF53ECC42D9}"/>
          </ac:cxnSpMkLst>
        </pc:cxnChg>
        <pc:cxnChg chg="add del mod">
          <ac:chgData name="Kevin Schneider" userId="70d779ca-316a-4b78-83b4-ebb8b1047f77" providerId="ADAL" clId="{7C7991C2-342C-4161-B4C1-98A671425AF7}" dt="2023-08-29T17:09:51.613" v="141" actId="478"/>
          <ac:cxnSpMkLst>
            <pc:docMk/>
            <pc:sldMk cId="515859654" sldId="825"/>
            <ac:cxnSpMk id="78" creationId="{05F00A84-ACDB-E04D-F154-C72D3EC5F100}"/>
          </ac:cxnSpMkLst>
        </pc:cxnChg>
        <pc:cxnChg chg="add del mod">
          <ac:chgData name="Kevin Schneider" userId="70d779ca-316a-4b78-83b4-ebb8b1047f77" providerId="ADAL" clId="{7C7991C2-342C-4161-B4C1-98A671425AF7}" dt="2023-08-29T17:08:06.639" v="119" actId="478"/>
          <ac:cxnSpMkLst>
            <pc:docMk/>
            <pc:sldMk cId="515859654" sldId="825"/>
            <ac:cxnSpMk id="81" creationId="{68968E87-14D3-F858-1DF3-91A1088FE527}"/>
          </ac:cxnSpMkLst>
        </pc:cxnChg>
        <pc:cxnChg chg="add mod">
          <ac:chgData name="Kevin Schneider" userId="70d779ca-316a-4b78-83b4-ebb8b1047f77" providerId="ADAL" clId="{7C7991C2-342C-4161-B4C1-98A671425AF7}" dt="2023-08-29T17:14:50.970" v="202" actId="478"/>
          <ac:cxnSpMkLst>
            <pc:docMk/>
            <pc:sldMk cId="515859654" sldId="825"/>
            <ac:cxnSpMk id="83" creationId="{9123C1DD-432B-89FF-51F3-2CF6CF46B1C0}"/>
          </ac:cxnSpMkLst>
        </pc:cxnChg>
        <pc:cxnChg chg="add mod">
          <ac:chgData name="Kevin Schneider" userId="70d779ca-316a-4b78-83b4-ebb8b1047f77" providerId="ADAL" clId="{7C7991C2-342C-4161-B4C1-98A671425AF7}" dt="2023-08-29T17:13:16.287" v="169" actId="164"/>
          <ac:cxnSpMkLst>
            <pc:docMk/>
            <pc:sldMk cId="515859654" sldId="825"/>
            <ac:cxnSpMk id="88" creationId="{DE3C415A-1325-7A63-FF21-6E253A911C17}"/>
          </ac:cxnSpMkLst>
        </pc:cxnChg>
        <pc:cxnChg chg="add mod">
          <ac:chgData name="Kevin Schneider" userId="70d779ca-316a-4b78-83b4-ebb8b1047f77" providerId="ADAL" clId="{7C7991C2-342C-4161-B4C1-98A671425AF7}" dt="2023-08-29T17:14:52.470" v="203" actId="478"/>
          <ac:cxnSpMkLst>
            <pc:docMk/>
            <pc:sldMk cId="515859654" sldId="825"/>
            <ac:cxnSpMk id="89" creationId="{F8BF2903-42A2-EF8D-5DE1-542B3CA547BA}"/>
          </ac:cxnSpMkLst>
        </pc:cxnChg>
        <pc:cxnChg chg="add del mod">
          <ac:chgData name="Kevin Schneider" userId="70d779ca-316a-4b78-83b4-ebb8b1047f77" providerId="ADAL" clId="{7C7991C2-342C-4161-B4C1-98A671425AF7}" dt="2023-08-29T17:09:10.218" v="135" actId="478"/>
          <ac:cxnSpMkLst>
            <pc:docMk/>
            <pc:sldMk cId="515859654" sldId="825"/>
            <ac:cxnSpMk id="92" creationId="{63F833A2-B948-B28A-30BF-B0DCE6048E45}"/>
          </ac:cxnSpMkLst>
        </pc:cxnChg>
        <pc:cxnChg chg="add mod">
          <ac:chgData name="Kevin Schneider" userId="70d779ca-316a-4b78-83b4-ebb8b1047f77" providerId="ADAL" clId="{7C7991C2-342C-4161-B4C1-98A671425AF7}" dt="2023-08-29T17:13:16.287" v="169" actId="164"/>
          <ac:cxnSpMkLst>
            <pc:docMk/>
            <pc:sldMk cId="515859654" sldId="825"/>
            <ac:cxnSpMk id="95" creationId="{64282910-D92D-4B92-0A08-C6A5FEA10732}"/>
          </ac:cxnSpMkLst>
        </pc:cxnChg>
        <pc:cxnChg chg="add mod">
          <ac:chgData name="Kevin Schneider" userId="70d779ca-316a-4b78-83b4-ebb8b1047f77" providerId="ADAL" clId="{7C7991C2-342C-4161-B4C1-98A671425AF7}" dt="2023-08-29T17:14:52.470" v="203" actId="478"/>
          <ac:cxnSpMkLst>
            <pc:docMk/>
            <pc:sldMk cId="515859654" sldId="825"/>
            <ac:cxnSpMk id="97" creationId="{057F69C2-62E0-EB6C-0599-94126250530D}"/>
          </ac:cxnSpMkLst>
        </pc:cxnChg>
        <pc:cxnChg chg="add del mod">
          <ac:chgData name="Kevin Schneider" userId="70d779ca-316a-4b78-83b4-ebb8b1047f77" providerId="ADAL" clId="{7C7991C2-342C-4161-B4C1-98A671425AF7}" dt="2023-08-29T17:10:37.628" v="152"/>
          <ac:cxnSpMkLst>
            <pc:docMk/>
            <pc:sldMk cId="515859654" sldId="825"/>
            <ac:cxnSpMk id="101" creationId="{A47688EF-DAC6-A044-3E51-2AE69455147C}"/>
          </ac:cxnSpMkLst>
        </pc:cxnChg>
        <pc:cxnChg chg="add mod">
          <ac:chgData name="Kevin Schneider" userId="70d779ca-316a-4b78-83b4-ebb8b1047f77" providerId="ADAL" clId="{7C7991C2-342C-4161-B4C1-98A671425AF7}" dt="2023-08-29T17:13:16.287" v="169" actId="164"/>
          <ac:cxnSpMkLst>
            <pc:docMk/>
            <pc:sldMk cId="515859654" sldId="825"/>
            <ac:cxnSpMk id="102" creationId="{D7CA1FC9-6994-1F71-09F8-7E89A4A5CA11}"/>
          </ac:cxnSpMkLst>
        </pc:cxnChg>
        <pc:cxnChg chg="add mod">
          <ac:chgData name="Kevin Schneider" userId="70d779ca-316a-4b78-83b4-ebb8b1047f77" providerId="ADAL" clId="{7C7991C2-342C-4161-B4C1-98A671425AF7}" dt="2023-08-29T17:13:16.287" v="169" actId="164"/>
          <ac:cxnSpMkLst>
            <pc:docMk/>
            <pc:sldMk cId="515859654" sldId="825"/>
            <ac:cxnSpMk id="106" creationId="{DED0F13B-DB69-76FD-293C-66D27BBFCBBA}"/>
          </ac:cxnSpMkLst>
        </pc:cxnChg>
        <pc:cxnChg chg="add mod">
          <ac:chgData name="Kevin Schneider" userId="70d779ca-316a-4b78-83b4-ebb8b1047f77" providerId="ADAL" clId="{7C7991C2-342C-4161-B4C1-98A671425AF7}" dt="2023-08-29T17:14:09.956" v="189" actId="478"/>
          <ac:cxnSpMkLst>
            <pc:docMk/>
            <pc:sldMk cId="515859654" sldId="825"/>
            <ac:cxnSpMk id="108" creationId="{6AF84AF6-3AA0-879F-6F9F-04D36E1CDD48}"/>
          </ac:cxnSpMkLst>
        </pc:cxnChg>
        <pc:cxnChg chg="add mod">
          <ac:chgData name="Kevin Schneider" userId="70d779ca-316a-4b78-83b4-ebb8b1047f77" providerId="ADAL" clId="{7C7991C2-342C-4161-B4C1-98A671425AF7}" dt="2023-08-29T17:14:10.670" v="190" actId="478"/>
          <ac:cxnSpMkLst>
            <pc:docMk/>
            <pc:sldMk cId="515859654" sldId="825"/>
            <ac:cxnSpMk id="111" creationId="{08D267AE-8528-2063-37EF-C587DA2CE24B}"/>
          </ac:cxnSpMkLst>
        </pc:cxnChg>
      </pc:sldChg>
      <pc:sldChg chg="addSp delSp modSp new mod modNotesTx">
        <pc:chgData name="Kevin Schneider" userId="70d779ca-316a-4b78-83b4-ebb8b1047f77" providerId="ADAL" clId="{7C7991C2-342C-4161-B4C1-98A671425AF7}" dt="2023-08-29T19:44:07.091" v="2748"/>
        <pc:sldMkLst>
          <pc:docMk/>
          <pc:sldMk cId="2876813961" sldId="826"/>
        </pc:sldMkLst>
        <pc:spChg chg="del">
          <ac:chgData name="Kevin Schneider" userId="70d779ca-316a-4b78-83b4-ebb8b1047f77" providerId="ADAL" clId="{7C7991C2-342C-4161-B4C1-98A671425AF7}" dt="2023-08-29T17:41:20.423" v="1424" actId="478"/>
          <ac:spMkLst>
            <pc:docMk/>
            <pc:sldMk cId="2876813961" sldId="826"/>
            <ac:spMk id="2" creationId="{E4280527-A01F-1F8F-D9DC-75AA94D5CACE}"/>
          </ac:spMkLst>
        </pc:spChg>
        <pc:spChg chg="del">
          <ac:chgData name="Kevin Schneider" userId="70d779ca-316a-4b78-83b4-ebb8b1047f77" providerId="ADAL" clId="{7C7991C2-342C-4161-B4C1-98A671425AF7}" dt="2023-08-29T17:41:20.423" v="1424" actId="478"/>
          <ac:spMkLst>
            <pc:docMk/>
            <pc:sldMk cId="2876813961" sldId="826"/>
            <ac:spMk id="3" creationId="{F632ECA8-695B-EDEE-9F89-DA348DE0BD71}"/>
          </ac:spMkLst>
        </pc:spChg>
        <pc:spChg chg="del">
          <ac:chgData name="Kevin Schneider" userId="70d779ca-316a-4b78-83b4-ebb8b1047f77" providerId="ADAL" clId="{7C7991C2-342C-4161-B4C1-98A671425AF7}" dt="2023-08-29T17:41:20.423" v="1424" actId="478"/>
          <ac:spMkLst>
            <pc:docMk/>
            <pc:sldMk cId="2876813961" sldId="826"/>
            <ac:spMk id="4" creationId="{6425BE6F-4226-16FE-6C71-F13C1702306C}"/>
          </ac:spMkLst>
        </pc:spChg>
        <pc:spChg chg="add mod">
          <ac:chgData name="Kevin Schneider" userId="70d779ca-316a-4b78-83b4-ebb8b1047f77" providerId="ADAL" clId="{7C7991C2-342C-4161-B4C1-98A671425AF7}" dt="2023-08-29T17:57:54.872" v="2110" actId="1076"/>
          <ac:spMkLst>
            <pc:docMk/>
            <pc:sldMk cId="2876813961" sldId="826"/>
            <ac:spMk id="5" creationId="{DCB1BE0E-4191-DF5C-E8A2-5676B5A98269}"/>
          </ac:spMkLst>
        </pc:spChg>
        <pc:spChg chg="del mod topLvl">
          <ac:chgData name="Kevin Schneider" userId="70d779ca-316a-4b78-83b4-ebb8b1047f77" providerId="ADAL" clId="{7C7991C2-342C-4161-B4C1-98A671425AF7}" dt="2023-08-29T17:43:43.074" v="1502" actId="478"/>
          <ac:spMkLst>
            <pc:docMk/>
            <pc:sldMk cId="2876813961" sldId="826"/>
            <ac:spMk id="7" creationId="{E6A89EBD-32A3-7805-3B2B-700B1650C3F0}"/>
          </ac:spMkLst>
        </pc:spChg>
        <pc:spChg chg="del mod topLvl">
          <ac:chgData name="Kevin Schneider" userId="70d779ca-316a-4b78-83b4-ebb8b1047f77" providerId="ADAL" clId="{7C7991C2-342C-4161-B4C1-98A671425AF7}" dt="2023-08-29T17:43:46.443" v="1504" actId="478"/>
          <ac:spMkLst>
            <pc:docMk/>
            <pc:sldMk cId="2876813961" sldId="826"/>
            <ac:spMk id="8" creationId="{609BABEE-4388-F80A-CAA9-B064027EAE8C}"/>
          </ac:spMkLst>
        </pc:spChg>
        <pc:spChg chg="mod">
          <ac:chgData name="Kevin Schneider" userId="70d779ca-316a-4b78-83b4-ebb8b1047f77" providerId="ADAL" clId="{7C7991C2-342C-4161-B4C1-98A671425AF7}" dt="2023-08-29T17:43:36.830" v="1500" actId="14100"/>
          <ac:spMkLst>
            <pc:docMk/>
            <pc:sldMk cId="2876813961" sldId="826"/>
            <ac:spMk id="10" creationId="{0FD0FA45-4AA5-977B-EC8E-6733B71B91DA}"/>
          </ac:spMkLst>
        </pc:spChg>
        <pc:spChg chg="mod">
          <ac:chgData name="Kevin Schneider" userId="70d779ca-316a-4b78-83b4-ebb8b1047f77" providerId="ADAL" clId="{7C7991C2-342C-4161-B4C1-98A671425AF7}" dt="2023-08-29T17:43:27.962" v="1498" actId="14100"/>
          <ac:spMkLst>
            <pc:docMk/>
            <pc:sldMk cId="2876813961" sldId="826"/>
            <ac:spMk id="11" creationId="{0ABCFF82-0E85-8FEB-162D-5545C1E375A2}"/>
          </ac:spMkLst>
        </pc:spChg>
        <pc:spChg chg="mod">
          <ac:chgData name="Kevin Schneider" userId="70d779ca-316a-4b78-83b4-ebb8b1047f77" providerId="ADAL" clId="{7C7991C2-342C-4161-B4C1-98A671425AF7}" dt="2023-08-29T17:41:42.026" v="1425"/>
          <ac:spMkLst>
            <pc:docMk/>
            <pc:sldMk cId="2876813961" sldId="826"/>
            <ac:spMk id="13" creationId="{4BD1124F-1FBC-3460-F687-357287C324D8}"/>
          </ac:spMkLst>
        </pc:spChg>
        <pc:spChg chg="mod">
          <ac:chgData name="Kevin Schneider" userId="70d779ca-316a-4b78-83b4-ebb8b1047f77" providerId="ADAL" clId="{7C7991C2-342C-4161-B4C1-98A671425AF7}" dt="2023-08-29T17:41:42.026" v="1425"/>
          <ac:spMkLst>
            <pc:docMk/>
            <pc:sldMk cId="2876813961" sldId="826"/>
            <ac:spMk id="14" creationId="{9E2DB414-94B9-8B37-08C0-3A5117130818}"/>
          </ac:spMkLst>
        </pc:spChg>
        <pc:spChg chg="mod">
          <ac:chgData name="Kevin Schneider" userId="70d779ca-316a-4b78-83b4-ebb8b1047f77" providerId="ADAL" clId="{7C7991C2-342C-4161-B4C1-98A671425AF7}" dt="2023-08-29T17:41:42.026" v="1425"/>
          <ac:spMkLst>
            <pc:docMk/>
            <pc:sldMk cId="2876813961" sldId="826"/>
            <ac:spMk id="16" creationId="{B775F1FA-2D15-49D1-DEFE-327087FDF96B}"/>
          </ac:spMkLst>
        </pc:spChg>
        <pc:spChg chg="mod">
          <ac:chgData name="Kevin Schneider" userId="70d779ca-316a-4b78-83b4-ebb8b1047f77" providerId="ADAL" clId="{7C7991C2-342C-4161-B4C1-98A671425AF7}" dt="2023-08-29T17:41:42.026" v="1425"/>
          <ac:spMkLst>
            <pc:docMk/>
            <pc:sldMk cId="2876813961" sldId="826"/>
            <ac:spMk id="17" creationId="{49CFF143-82A0-1C69-B429-36D1D2AD5E5E}"/>
          </ac:spMkLst>
        </pc:spChg>
        <pc:spChg chg="mod">
          <ac:chgData name="Kevin Schneider" userId="70d779ca-316a-4b78-83b4-ebb8b1047f77" providerId="ADAL" clId="{7C7991C2-342C-4161-B4C1-98A671425AF7}" dt="2023-08-29T17:43:56.854" v="1508" actId="571"/>
          <ac:spMkLst>
            <pc:docMk/>
            <pc:sldMk cId="2876813961" sldId="826"/>
            <ac:spMk id="26" creationId="{B098296D-D029-565A-5990-9F9FA959D110}"/>
          </ac:spMkLst>
        </pc:spChg>
        <pc:spChg chg="mod">
          <ac:chgData name="Kevin Schneider" userId="70d779ca-316a-4b78-83b4-ebb8b1047f77" providerId="ADAL" clId="{7C7991C2-342C-4161-B4C1-98A671425AF7}" dt="2023-08-29T17:43:56.854" v="1508" actId="571"/>
          <ac:spMkLst>
            <pc:docMk/>
            <pc:sldMk cId="2876813961" sldId="826"/>
            <ac:spMk id="27" creationId="{0B5E5E9A-260A-4728-1544-9D7AF0E11CEA}"/>
          </ac:spMkLst>
        </pc:spChg>
        <pc:spChg chg="mod">
          <ac:chgData name="Kevin Schneider" userId="70d779ca-316a-4b78-83b4-ebb8b1047f77" providerId="ADAL" clId="{7C7991C2-342C-4161-B4C1-98A671425AF7}" dt="2023-08-29T17:43:56.640" v="1507" actId="571"/>
          <ac:spMkLst>
            <pc:docMk/>
            <pc:sldMk cId="2876813961" sldId="826"/>
            <ac:spMk id="29" creationId="{E517F5DB-FB7C-6F50-7A90-8DA021CDC5EE}"/>
          </ac:spMkLst>
        </pc:spChg>
        <pc:spChg chg="mod">
          <ac:chgData name="Kevin Schneider" userId="70d779ca-316a-4b78-83b4-ebb8b1047f77" providerId="ADAL" clId="{7C7991C2-342C-4161-B4C1-98A671425AF7}" dt="2023-08-29T17:43:56.640" v="1507" actId="571"/>
          <ac:spMkLst>
            <pc:docMk/>
            <pc:sldMk cId="2876813961" sldId="826"/>
            <ac:spMk id="30" creationId="{F71960EC-4DDE-2FE1-89B7-F96DA24E9866}"/>
          </ac:spMkLst>
        </pc:spChg>
        <pc:spChg chg="mod">
          <ac:chgData name="Kevin Schneider" userId="70d779ca-316a-4b78-83b4-ebb8b1047f77" providerId="ADAL" clId="{7C7991C2-342C-4161-B4C1-98A671425AF7}" dt="2023-08-29T17:44:00.243" v="1510" actId="948"/>
          <ac:spMkLst>
            <pc:docMk/>
            <pc:sldMk cId="2876813961" sldId="826"/>
            <ac:spMk id="32" creationId="{6F80BC77-B060-542F-772D-2ACFEF6D2314}"/>
          </ac:spMkLst>
        </pc:spChg>
        <pc:spChg chg="mod">
          <ac:chgData name="Kevin Schneider" userId="70d779ca-316a-4b78-83b4-ebb8b1047f77" providerId="ADAL" clId="{7C7991C2-342C-4161-B4C1-98A671425AF7}" dt="2023-08-29T17:45:44.248" v="1625" actId="20577"/>
          <ac:spMkLst>
            <pc:docMk/>
            <pc:sldMk cId="2876813961" sldId="826"/>
            <ac:spMk id="33" creationId="{ECDB0493-9D0B-75F3-3EA6-A32E34E2C20D}"/>
          </ac:spMkLst>
        </pc:spChg>
        <pc:spChg chg="mod">
          <ac:chgData name="Kevin Schneider" userId="70d779ca-316a-4b78-83b4-ebb8b1047f77" providerId="ADAL" clId="{7C7991C2-342C-4161-B4C1-98A671425AF7}" dt="2023-08-29T17:44:09.380" v="1514" actId="948"/>
          <ac:spMkLst>
            <pc:docMk/>
            <pc:sldMk cId="2876813961" sldId="826"/>
            <ac:spMk id="35" creationId="{0E1EB099-A5AD-3791-4C65-05E250E78BC7}"/>
          </ac:spMkLst>
        </pc:spChg>
        <pc:spChg chg="mod">
          <ac:chgData name="Kevin Schneider" userId="70d779ca-316a-4b78-83b4-ebb8b1047f77" providerId="ADAL" clId="{7C7991C2-342C-4161-B4C1-98A671425AF7}" dt="2023-08-29T17:46:02.199" v="1670" actId="20577"/>
          <ac:spMkLst>
            <pc:docMk/>
            <pc:sldMk cId="2876813961" sldId="826"/>
            <ac:spMk id="36" creationId="{EBD48230-D460-4627-25F4-6FAACC730295}"/>
          </ac:spMkLst>
        </pc:spChg>
        <pc:spChg chg="mod">
          <ac:chgData name="Kevin Schneider" userId="70d779ca-316a-4b78-83b4-ebb8b1047f77" providerId="ADAL" clId="{7C7991C2-342C-4161-B4C1-98A671425AF7}" dt="2023-08-29T17:44:10.846" v="1516" actId="948"/>
          <ac:spMkLst>
            <pc:docMk/>
            <pc:sldMk cId="2876813961" sldId="826"/>
            <ac:spMk id="38" creationId="{C585BE85-010E-10A4-BECC-54498E7038CC}"/>
          </ac:spMkLst>
        </pc:spChg>
        <pc:spChg chg="mod">
          <ac:chgData name="Kevin Schneider" userId="70d779ca-316a-4b78-83b4-ebb8b1047f77" providerId="ADAL" clId="{7C7991C2-342C-4161-B4C1-98A671425AF7}" dt="2023-08-29T17:46:20.790" v="1682" actId="20577"/>
          <ac:spMkLst>
            <pc:docMk/>
            <pc:sldMk cId="2876813961" sldId="826"/>
            <ac:spMk id="39" creationId="{BAFB3FA5-515A-3E08-237E-D74B6227087D}"/>
          </ac:spMkLst>
        </pc:spChg>
        <pc:spChg chg="add mod">
          <ac:chgData name="Kevin Schneider" userId="70d779ca-316a-4b78-83b4-ebb8b1047f77" providerId="ADAL" clId="{7C7991C2-342C-4161-B4C1-98A671425AF7}" dt="2023-08-29T17:55:33.948" v="1928" actId="164"/>
          <ac:spMkLst>
            <pc:docMk/>
            <pc:sldMk cId="2876813961" sldId="826"/>
            <ac:spMk id="40" creationId="{89705E83-18F1-4690-1E72-65705C9CE70D}"/>
          </ac:spMkLst>
        </pc:spChg>
        <pc:spChg chg="add mod">
          <ac:chgData name="Kevin Schneider" userId="70d779ca-316a-4b78-83b4-ebb8b1047f77" providerId="ADAL" clId="{7C7991C2-342C-4161-B4C1-98A671425AF7}" dt="2023-08-29T17:55:33.948" v="1928" actId="164"/>
          <ac:spMkLst>
            <pc:docMk/>
            <pc:sldMk cId="2876813961" sldId="826"/>
            <ac:spMk id="41" creationId="{581C99AF-163D-B1C3-98AC-DFA0A713BF92}"/>
          </ac:spMkLst>
        </pc:spChg>
        <pc:spChg chg="add del mod">
          <ac:chgData name="Kevin Schneider" userId="70d779ca-316a-4b78-83b4-ebb8b1047f77" providerId="ADAL" clId="{7C7991C2-342C-4161-B4C1-98A671425AF7}" dt="2023-08-29T17:48:44.618" v="1776" actId="478"/>
          <ac:spMkLst>
            <pc:docMk/>
            <pc:sldMk cId="2876813961" sldId="826"/>
            <ac:spMk id="43" creationId="{4714B112-A865-D033-0185-0578E60B635B}"/>
          </ac:spMkLst>
        </pc:spChg>
        <pc:spChg chg="add del mod">
          <ac:chgData name="Kevin Schneider" userId="70d779ca-316a-4b78-83b4-ebb8b1047f77" providerId="ADAL" clId="{7C7991C2-342C-4161-B4C1-98A671425AF7}" dt="2023-08-29T17:48:44.618" v="1776" actId="478"/>
          <ac:spMkLst>
            <pc:docMk/>
            <pc:sldMk cId="2876813961" sldId="826"/>
            <ac:spMk id="44" creationId="{7440CC47-6951-E72A-6F73-F01A4524F7FB}"/>
          </ac:spMkLst>
        </pc:spChg>
        <pc:spChg chg="add mod">
          <ac:chgData name="Kevin Schneider" userId="70d779ca-316a-4b78-83b4-ebb8b1047f77" providerId="ADAL" clId="{7C7991C2-342C-4161-B4C1-98A671425AF7}" dt="2023-08-29T17:55:55.692" v="1934" actId="164"/>
          <ac:spMkLst>
            <pc:docMk/>
            <pc:sldMk cId="2876813961" sldId="826"/>
            <ac:spMk id="45" creationId="{51FEC885-6FBE-93CA-A890-E3B75C87B8FD}"/>
          </ac:spMkLst>
        </pc:spChg>
        <pc:spChg chg="add mod">
          <ac:chgData name="Kevin Schneider" userId="70d779ca-316a-4b78-83b4-ebb8b1047f77" providerId="ADAL" clId="{7C7991C2-342C-4161-B4C1-98A671425AF7}" dt="2023-08-29T17:55:55.692" v="1934" actId="164"/>
          <ac:spMkLst>
            <pc:docMk/>
            <pc:sldMk cId="2876813961" sldId="826"/>
            <ac:spMk id="46" creationId="{7BF779C1-5130-A6DE-DED3-07E520C31E94}"/>
          </ac:spMkLst>
        </pc:spChg>
        <pc:spChg chg="add mod">
          <ac:chgData name="Kevin Schneider" userId="70d779ca-316a-4b78-83b4-ebb8b1047f77" providerId="ADAL" clId="{7C7991C2-342C-4161-B4C1-98A671425AF7}" dt="2023-08-29T17:56:09.267" v="1937" actId="164"/>
          <ac:spMkLst>
            <pc:docMk/>
            <pc:sldMk cId="2876813961" sldId="826"/>
            <ac:spMk id="47" creationId="{007652D4-2C82-28CD-FFFC-8B55E1F0954A}"/>
          </ac:spMkLst>
        </pc:spChg>
        <pc:spChg chg="add mod">
          <ac:chgData name="Kevin Schneider" userId="70d779ca-316a-4b78-83b4-ebb8b1047f77" providerId="ADAL" clId="{7C7991C2-342C-4161-B4C1-98A671425AF7}" dt="2023-08-29T17:56:09.267" v="1937" actId="164"/>
          <ac:spMkLst>
            <pc:docMk/>
            <pc:sldMk cId="2876813961" sldId="826"/>
            <ac:spMk id="48" creationId="{A5034FCA-212F-3915-7F7F-9BDA40BB3BDE}"/>
          </ac:spMkLst>
        </pc:spChg>
        <pc:spChg chg="add mod ord">
          <ac:chgData name="Kevin Schneider" userId="70d779ca-316a-4b78-83b4-ebb8b1047f77" providerId="ADAL" clId="{7C7991C2-342C-4161-B4C1-98A671425AF7}" dt="2023-08-29T18:00:51.557" v="2161" actId="948"/>
          <ac:spMkLst>
            <pc:docMk/>
            <pc:sldMk cId="2876813961" sldId="826"/>
            <ac:spMk id="72" creationId="{9D5C50CE-08E2-A22C-A7AE-C8EFE3EBED9B}"/>
          </ac:spMkLst>
        </pc:spChg>
        <pc:spChg chg="add mod">
          <ac:chgData name="Kevin Schneider" userId="70d779ca-316a-4b78-83b4-ebb8b1047f77" providerId="ADAL" clId="{7C7991C2-342C-4161-B4C1-98A671425AF7}" dt="2023-08-29T18:00:51.557" v="2161" actId="948"/>
          <ac:spMkLst>
            <pc:docMk/>
            <pc:sldMk cId="2876813961" sldId="826"/>
            <ac:spMk id="74" creationId="{13FA865B-D5CD-A3D5-EC6E-BF9EE4ECA524}"/>
          </ac:spMkLst>
        </pc:spChg>
        <pc:spChg chg="mod">
          <ac:chgData name="Kevin Schneider" userId="70d779ca-316a-4b78-83b4-ebb8b1047f77" providerId="ADAL" clId="{7C7991C2-342C-4161-B4C1-98A671425AF7}" dt="2023-08-29T18:00:51.557" v="2161" actId="948"/>
          <ac:spMkLst>
            <pc:docMk/>
            <pc:sldMk cId="2876813961" sldId="826"/>
            <ac:spMk id="78" creationId="{7AC33454-A84B-E5F1-EBFD-B416D3A68BFD}"/>
          </ac:spMkLst>
        </pc:spChg>
        <pc:spChg chg="mod">
          <ac:chgData name="Kevin Schneider" userId="70d779ca-316a-4b78-83b4-ebb8b1047f77" providerId="ADAL" clId="{7C7991C2-342C-4161-B4C1-98A671425AF7}" dt="2023-08-29T18:00:51.557" v="2161" actId="948"/>
          <ac:spMkLst>
            <pc:docMk/>
            <pc:sldMk cId="2876813961" sldId="826"/>
            <ac:spMk id="79" creationId="{00739E61-9AF0-ED44-1021-89057ADFD7B7}"/>
          </ac:spMkLst>
        </pc:spChg>
        <pc:spChg chg="mod">
          <ac:chgData name="Kevin Schneider" userId="70d779ca-316a-4b78-83b4-ebb8b1047f77" providerId="ADAL" clId="{7C7991C2-342C-4161-B4C1-98A671425AF7}" dt="2023-08-29T18:00:51.557" v="2161" actId="948"/>
          <ac:spMkLst>
            <pc:docMk/>
            <pc:sldMk cId="2876813961" sldId="826"/>
            <ac:spMk id="83" creationId="{3C55E042-E645-49CB-5BC7-091963F50898}"/>
          </ac:spMkLst>
        </pc:spChg>
        <pc:spChg chg="mod">
          <ac:chgData name="Kevin Schneider" userId="70d779ca-316a-4b78-83b4-ebb8b1047f77" providerId="ADAL" clId="{7C7991C2-342C-4161-B4C1-98A671425AF7}" dt="2023-08-29T18:00:51.557" v="2161" actId="948"/>
          <ac:spMkLst>
            <pc:docMk/>
            <pc:sldMk cId="2876813961" sldId="826"/>
            <ac:spMk id="84" creationId="{F901A719-7B9E-B8F2-BFB1-3B0E98283CF2}"/>
          </ac:spMkLst>
        </pc:spChg>
        <pc:grpChg chg="add del mod">
          <ac:chgData name="Kevin Schneider" userId="70d779ca-316a-4b78-83b4-ebb8b1047f77" providerId="ADAL" clId="{7C7991C2-342C-4161-B4C1-98A671425AF7}" dt="2023-08-29T17:43:43.074" v="1502" actId="478"/>
          <ac:grpSpMkLst>
            <pc:docMk/>
            <pc:sldMk cId="2876813961" sldId="826"/>
            <ac:grpSpMk id="6" creationId="{A8EF931D-E11D-F9AE-609A-025EAD9059F6}"/>
          </ac:grpSpMkLst>
        </pc:grpChg>
        <pc:grpChg chg="add mod">
          <ac:chgData name="Kevin Schneider" userId="70d779ca-316a-4b78-83b4-ebb8b1047f77" providerId="ADAL" clId="{7C7991C2-342C-4161-B4C1-98A671425AF7}" dt="2023-08-29T17:57:54.872" v="2110" actId="1076"/>
          <ac:grpSpMkLst>
            <pc:docMk/>
            <pc:sldMk cId="2876813961" sldId="826"/>
            <ac:grpSpMk id="9" creationId="{E3D2019F-0702-16DE-D7AC-65F4E31FD17E}"/>
          </ac:grpSpMkLst>
        </pc:grpChg>
        <pc:grpChg chg="add del mod">
          <ac:chgData name="Kevin Schneider" userId="70d779ca-316a-4b78-83b4-ebb8b1047f77" providerId="ADAL" clId="{7C7991C2-342C-4161-B4C1-98A671425AF7}" dt="2023-08-29T17:44:02.199" v="1511" actId="478"/>
          <ac:grpSpMkLst>
            <pc:docMk/>
            <pc:sldMk cId="2876813961" sldId="826"/>
            <ac:grpSpMk id="12" creationId="{17E4A15A-6734-4F53-ABD3-B13B594FF52E}"/>
          </ac:grpSpMkLst>
        </pc:grpChg>
        <pc:grpChg chg="add del mod">
          <ac:chgData name="Kevin Schneider" userId="70d779ca-316a-4b78-83b4-ebb8b1047f77" providerId="ADAL" clId="{7C7991C2-342C-4161-B4C1-98A671425AF7}" dt="2023-08-29T17:44:03.350" v="1512" actId="478"/>
          <ac:grpSpMkLst>
            <pc:docMk/>
            <pc:sldMk cId="2876813961" sldId="826"/>
            <ac:grpSpMk id="15" creationId="{13631222-0972-CC56-325D-C46F454BA365}"/>
          </ac:grpSpMkLst>
        </pc:grpChg>
        <pc:grpChg chg="add mod">
          <ac:chgData name="Kevin Schneider" userId="70d779ca-316a-4b78-83b4-ebb8b1047f77" providerId="ADAL" clId="{7C7991C2-342C-4161-B4C1-98A671425AF7}" dt="2023-08-29T17:43:56.854" v="1508" actId="571"/>
          <ac:grpSpMkLst>
            <pc:docMk/>
            <pc:sldMk cId="2876813961" sldId="826"/>
            <ac:grpSpMk id="25" creationId="{D7B7D12C-6142-0610-B370-EC830860A734}"/>
          </ac:grpSpMkLst>
        </pc:grpChg>
        <pc:grpChg chg="add mod">
          <ac:chgData name="Kevin Schneider" userId="70d779ca-316a-4b78-83b4-ebb8b1047f77" providerId="ADAL" clId="{7C7991C2-342C-4161-B4C1-98A671425AF7}" dt="2023-08-29T17:43:56.640" v="1507" actId="571"/>
          <ac:grpSpMkLst>
            <pc:docMk/>
            <pc:sldMk cId="2876813961" sldId="826"/>
            <ac:grpSpMk id="28" creationId="{0E1E4671-1218-FE04-3C92-016633DDA1F6}"/>
          </ac:grpSpMkLst>
        </pc:grpChg>
        <pc:grpChg chg="add mod">
          <ac:chgData name="Kevin Schneider" userId="70d779ca-316a-4b78-83b4-ebb8b1047f77" providerId="ADAL" clId="{7C7991C2-342C-4161-B4C1-98A671425AF7}" dt="2023-08-29T17:57:54.872" v="2110" actId="1076"/>
          <ac:grpSpMkLst>
            <pc:docMk/>
            <pc:sldMk cId="2876813961" sldId="826"/>
            <ac:grpSpMk id="31" creationId="{6E1DAF7B-68A1-D76E-6265-803F66AB9A68}"/>
          </ac:grpSpMkLst>
        </pc:grpChg>
        <pc:grpChg chg="add mod">
          <ac:chgData name="Kevin Schneider" userId="70d779ca-316a-4b78-83b4-ebb8b1047f77" providerId="ADAL" clId="{7C7991C2-342C-4161-B4C1-98A671425AF7}" dt="2023-08-29T17:57:54.872" v="2110" actId="1076"/>
          <ac:grpSpMkLst>
            <pc:docMk/>
            <pc:sldMk cId="2876813961" sldId="826"/>
            <ac:grpSpMk id="34" creationId="{00AEF78B-3852-1C2B-0D3B-385C938D6D29}"/>
          </ac:grpSpMkLst>
        </pc:grpChg>
        <pc:grpChg chg="add del mod">
          <ac:chgData name="Kevin Schneider" userId="70d779ca-316a-4b78-83b4-ebb8b1047f77" providerId="ADAL" clId="{7C7991C2-342C-4161-B4C1-98A671425AF7}" dt="2023-08-29T17:54:56.431" v="1918" actId="478"/>
          <ac:grpSpMkLst>
            <pc:docMk/>
            <pc:sldMk cId="2876813961" sldId="826"/>
            <ac:grpSpMk id="37" creationId="{2930A628-2E77-E943-EF89-B4A37976C157}"/>
          </ac:grpSpMkLst>
        </pc:grpChg>
        <pc:grpChg chg="add mod">
          <ac:chgData name="Kevin Schneider" userId="70d779ca-316a-4b78-83b4-ebb8b1047f77" providerId="ADAL" clId="{7C7991C2-342C-4161-B4C1-98A671425AF7}" dt="2023-08-29T17:47:48.672" v="1736" actId="164"/>
          <ac:grpSpMkLst>
            <pc:docMk/>
            <pc:sldMk cId="2876813961" sldId="826"/>
            <ac:grpSpMk id="42" creationId="{717C1F40-1BEF-8871-3279-04CB90707E6B}"/>
          </ac:grpSpMkLst>
        </pc:grpChg>
        <pc:grpChg chg="add mod">
          <ac:chgData name="Kevin Schneider" userId="70d779ca-316a-4b78-83b4-ebb8b1047f77" providerId="ADAL" clId="{7C7991C2-342C-4161-B4C1-98A671425AF7}" dt="2023-08-29T17:55:40.399" v="1929" actId="1076"/>
          <ac:grpSpMkLst>
            <pc:docMk/>
            <pc:sldMk cId="2876813961" sldId="826"/>
            <ac:grpSpMk id="62" creationId="{FB2C4719-9312-0597-87C0-6F209C92F483}"/>
          </ac:grpSpMkLst>
        </pc:grpChg>
        <pc:grpChg chg="add mod">
          <ac:chgData name="Kevin Schneider" userId="70d779ca-316a-4b78-83b4-ebb8b1047f77" providerId="ADAL" clId="{7C7991C2-342C-4161-B4C1-98A671425AF7}" dt="2023-08-29T17:56:00.728" v="1935" actId="1076"/>
          <ac:grpSpMkLst>
            <pc:docMk/>
            <pc:sldMk cId="2876813961" sldId="826"/>
            <ac:grpSpMk id="66" creationId="{1BC3FB6D-8594-CFE8-935D-4BCA01AE3C18}"/>
          </ac:grpSpMkLst>
        </pc:grpChg>
        <pc:grpChg chg="add mod">
          <ac:chgData name="Kevin Schneider" userId="70d779ca-316a-4b78-83b4-ebb8b1047f77" providerId="ADAL" clId="{7C7991C2-342C-4161-B4C1-98A671425AF7}" dt="2023-08-29T17:56:12.928" v="1938" actId="1076"/>
          <ac:grpSpMkLst>
            <pc:docMk/>
            <pc:sldMk cId="2876813961" sldId="826"/>
            <ac:grpSpMk id="68" creationId="{A8A22B5F-8485-B4E4-F3B6-561EAF0A48D3}"/>
          </ac:grpSpMkLst>
        </pc:grpChg>
        <pc:grpChg chg="add mod">
          <ac:chgData name="Kevin Schneider" userId="70d779ca-316a-4b78-83b4-ebb8b1047f77" providerId="ADAL" clId="{7C7991C2-342C-4161-B4C1-98A671425AF7}" dt="2023-08-29T18:00:07.714" v="2149" actId="164"/>
          <ac:grpSpMkLst>
            <pc:docMk/>
            <pc:sldMk cId="2876813961" sldId="826"/>
            <ac:grpSpMk id="73" creationId="{A6472259-180C-5AB2-E3DC-677AF963FEB3}"/>
          </ac:grpSpMkLst>
        </pc:grpChg>
        <pc:grpChg chg="add mod">
          <ac:chgData name="Kevin Schneider" userId="70d779ca-316a-4b78-83b4-ebb8b1047f77" providerId="ADAL" clId="{7C7991C2-342C-4161-B4C1-98A671425AF7}" dt="2023-08-29T18:00:51.481" v="2160" actId="1076"/>
          <ac:grpSpMkLst>
            <pc:docMk/>
            <pc:sldMk cId="2876813961" sldId="826"/>
            <ac:grpSpMk id="75" creationId="{93D8A0A5-8B29-2E2D-A4AC-F16569AF1AE6}"/>
          </ac:grpSpMkLst>
        </pc:grpChg>
        <pc:grpChg chg="add mod">
          <ac:chgData name="Kevin Schneider" userId="70d779ca-316a-4b78-83b4-ebb8b1047f77" providerId="ADAL" clId="{7C7991C2-342C-4161-B4C1-98A671425AF7}" dt="2023-08-29T18:01:17.390" v="2169" actId="1076"/>
          <ac:grpSpMkLst>
            <pc:docMk/>
            <pc:sldMk cId="2876813961" sldId="826"/>
            <ac:grpSpMk id="76" creationId="{B4D161BE-025D-854D-BBDA-BD74E0609E81}"/>
          </ac:grpSpMkLst>
        </pc:grpChg>
        <pc:grpChg chg="mod">
          <ac:chgData name="Kevin Schneider" userId="70d779ca-316a-4b78-83b4-ebb8b1047f77" providerId="ADAL" clId="{7C7991C2-342C-4161-B4C1-98A671425AF7}" dt="2023-08-29T18:00:28.710" v="2155" actId="571"/>
          <ac:grpSpMkLst>
            <pc:docMk/>
            <pc:sldMk cId="2876813961" sldId="826"/>
            <ac:grpSpMk id="77" creationId="{BE988D11-9291-AB64-DD4F-84DA7FA4D93F}"/>
          </ac:grpSpMkLst>
        </pc:grpChg>
        <pc:grpChg chg="add mod">
          <ac:chgData name="Kevin Schneider" userId="70d779ca-316a-4b78-83b4-ebb8b1047f77" providerId="ADAL" clId="{7C7991C2-342C-4161-B4C1-98A671425AF7}" dt="2023-08-29T18:01:34.179" v="2173" actId="1076"/>
          <ac:grpSpMkLst>
            <pc:docMk/>
            <pc:sldMk cId="2876813961" sldId="826"/>
            <ac:grpSpMk id="81" creationId="{93CC58BD-BFC9-5473-0C43-CA3DA3FE86FE}"/>
          </ac:grpSpMkLst>
        </pc:grpChg>
        <pc:grpChg chg="mod">
          <ac:chgData name="Kevin Schneider" userId="70d779ca-316a-4b78-83b4-ebb8b1047f77" providerId="ADAL" clId="{7C7991C2-342C-4161-B4C1-98A671425AF7}" dt="2023-08-29T18:00:34.741" v="2156" actId="571"/>
          <ac:grpSpMkLst>
            <pc:docMk/>
            <pc:sldMk cId="2876813961" sldId="826"/>
            <ac:grpSpMk id="82" creationId="{B126C6DF-BE8A-33FF-2411-618D8CE8335C}"/>
          </ac:grpSpMkLst>
        </pc:grpChg>
        <pc:picChg chg="add mod">
          <ac:chgData name="Kevin Schneider" userId="70d779ca-316a-4b78-83b4-ebb8b1047f77" providerId="ADAL" clId="{7C7991C2-342C-4161-B4C1-98A671425AF7}" dt="2023-08-29T17:55:55.692" v="1934" actId="164"/>
          <ac:picMkLst>
            <pc:docMk/>
            <pc:sldMk cId="2876813961" sldId="826"/>
            <ac:picMk id="57" creationId="{476127EC-82C3-0815-A0F8-08B67C656882}"/>
          </ac:picMkLst>
        </pc:picChg>
        <pc:picChg chg="add mod">
          <ac:chgData name="Kevin Schneider" userId="70d779ca-316a-4b78-83b4-ebb8b1047f77" providerId="ADAL" clId="{7C7991C2-342C-4161-B4C1-98A671425AF7}" dt="2023-08-29T17:56:09.267" v="1937" actId="164"/>
          <ac:picMkLst>
            <pc:docMk/>
            <pc:sldMk cId="2876813961" sldId="826"/>
            <ac:picMk id="59" creationId="{E7E8DA56-E277-3A6C-54AB-798F1F905AFB}"/>
          </ac:picMkLst>
        </pc:picChg>
        <pc:picChg chg="add mod">
          <ac:chgData name="Kevin Schneider" userId="70d779ca-316a-4b78-83b4-ebb8b1047f77" providerId="ADAL" clId="{7C7991C2-342C-4161-B4C1-98A671425AF7}" dt="2023-08-29T17:53:13.914" v="1911" actId="571"/>
          <ac:picMkLst>
            <pc:docMk/>
            <pc:sldMk cId="2876813961" sldId="826"/>
            <ac:picMk id="60" creationId="{77462A4C-95A0-207E-BF0E-519B8F95B5A7}"/>
          </ac:picMkLst>
        </pc:picChg>
        <pc:picChg chg="add mod">
          <ac:chgData name="Kevin Schneider" userId="70d779ca-316a-4b78-83b4-ebb8b1047f77" providerId="ADAL" clId="{7C7991C2-342C-4161-B4C1-98A671425AF7}" dt="2023-08-29T17:55:33.948" v="1928" actId="164"/>
          <ac:picMkLst>
            <pc:docMk/>
            <pc:sldMk cId="2876813961" sldId="826"/>
            <ac:picMk id="61" creationId="{5B54DFF8-D051-C21E-1DC9-C74482C7B10A}"/>
          </ac:picMkLst>
        </pc:picChg>
        <pc:picChg chg="add mod">
          <ac:chgData name="Kevin Schneider" userId="70d779ca-316a-4b78-83b4-ebb8b1047f77" providerId="ADAL" clId="{7C7991C2-342C-4161-B4C1-98A671425AF7}" dt="2023-08-29T17:59:31.920" v="2123" actId="164"/>
          <ac:picMkLst>
            <pc:docMk/>
            <pc:sldMk cId="2876813961" sldId="826"/>
            <ac:picMk id="71" creationId="{570BC924-C35C-9C5B-4AF8-BBF9F4BB054D}"/>
          </ac:picMkLst>
        </pc:picChg>
        <pc:picChg chg="mod">
          <ac:chgData name="Kevin Schneider" userId="70d779ca-316a-4b78-83b4-ebb8b1047f77" providerId="ADAL" clId="{7C7991C2-342C-4161-B4C1-98A671425AF7}" dt="2023-08-29T18:00:28.710" v="2155" actId="571"/>
          <ac:picMkLst>
            <pc:docMk/>
            <pc:sldMk cId="2876813961" sldId="826"/>
            <ac:picMk id="80" creationId="{6EC95ED8-1F4C-C71F-F467-CFBEF20ABB18}"/>
          </ac:picMkLst>
        </pc:picChg>
        <pc:picChg chg="mod">
          <ac:chgData name="Kevin Schneider" userId="70d779ca-316a-4b78-83b4-ebb8b1047f77" providerId="ADAL" clId="{7C7991C2-342C-4161-B4C1-98A671425AF7}" dt="2023-08-29T18:00:34.741" v="2156" actId="571"/>
          <ac:picMkLst>
            <pc:docMk/>
            <pc:sldMk cId="2876813961" sldId="826"/>
            <ac:picMk id="85" creationId="{8B76D4B5-A8DC-7893-5907-70252743CC47}"/>
          </ac:picMkLst>
        </pc:picChg>
        <pc:cxnChg chg="add mod">
          <ac:chgData name="Kevin Schneider" userId="70d779ca-316a-4b78-83b4-ebb8b1047f77" providerId="ADAL" clId="{7C7991C2-342C-4161-B4C1-98A671425AF7}" dt="2023-08-29T17:57:54.872" v="2110" actId="1076"/>
          <ac:cxnSpMkLst>
            <pc:docMk/>
            <pc:sldMk cId="2876813961" sldId="826"/>
            <ac:cxnSpMk id="18" creationId="{DA6CD24B-4D5C-46B4-9510-52FA1351B315}"/>
          </ac:cxnSpMkLst>
        </pc:cxnChg>
        <pc:cxnChg chg="add mod">
          <ac:chgData name="Kevin Schneider" userId="70d779ca-316a-4b78-83b4-ebb8b1047f77" providerId="ADAL" clId="{7C7991C2-342C-4161-B4C1-98A671425AF7}" dt="2023-08-29T17:57:54.872" v="2110" actId="1076"/>
          <ac:cxnSpMkLst>
            <pc:docMk/>
            <pc:sldMk cId="2876813961" sldId="826"/>
            <ac:cxnSpMk id="22" creationId="{25329D0C-BA82-1706-5739-7B50F7B1E169}"/>
          </ac:cxnSpMkLst>
        </pc:cxnChg>
        <pc:cxnChg chg="add del mod">
          <ac:chgData name="Kevin Schneider" userId="70d779ca-316a-4b78-83b4-ebb8b1047f77" providerId="ADAL" clId="{7C7991C2-342C-4161-B4C1-98A671425AF7}" dt="2023-08-29T17:54:58.467" v="1919" actId="478"/>
          <ac:cxnSpMkLst>
            <pc:docMk/>
            <pc:sldMk cId="2876813961" sldId="826"/>
            <ac:cxnSpMk id="23" creationId="{3FA08603-24D1-0AEA-A7D5-DC620A1877B7}"/>
          </ac:cxnSpMkLst>
        </pc:cxnChg>
        <pc:cxnChg chg="add del mod">
          <ac:chgData name="Kevin Schneider" userId="70d779ca-316a-4b78-83b4-ebb8b1047f77" providerId="ADAL" clId="{7C7991C2-342C-4161-B4C1-98A671425AF7}" dt="2023-08-29T17:59:40.374" v="2124" actId="478"/>
          <ac:cxnSpMkLst>
            <pc:docMk/>
            <pc:sldMk cId="2876813961" sldId="826"/>
            <ac:cxnSpMk id="50" creationId="{999E87C6-A797-0EC0-2436-83A06A9C7BA7}"/>
          </ac:cxnSpMkLst>
        </pc:cxnChg>
        <pc:cxnChg chg="add del mod">
          <ac:chgData name="Kevin Schneider" userId="70d779ca-316a-4b78-83b4-ebb8b1047f77" providerId="ADAL" clId="{7C7991C2-342C-4161-B4C1-98A671425AF7}" dt="2023-08-29T17:59:40.374" v="2124" actId="478"/>
          <ac:cxnSpMkLst>
            <pc:docMk/>
            <pc:sldMk cId="2876813961" sldId="826"/>
            <ac:cxnSpMk id="51" creationId="{D6DAC04F-5C88-4C65-33EE-78B37D7C7341}"/>
          </ac:cxnSpMkLst>
        </pc:cxnChg>
        <pc:cxnChg chg="add del mod">
          <ac:chgData name="Kevin Schneider" userId="70d779ca-316a-4b78-83b4-ebb8b1047f77" providerId="ADAL" clId="{7C7991C2-342C-4161-B4C1-98A671425AF7}" dt="2023-08-29T17:59:40.374" v="2124" actId="478"/>
          <ac:cxnSpMkLst>
            <pc:docMk/>
            <pc:sldMk cId="2876813961" sldId="826"/>
            <ac:cxnSpMk id="52" creationId="{F99525C4-26A5-9131-8674-705DB749CA91}"/>
          </ac:cxnSpMkLst>
        </pc:cxnChg>
        <pc:cxnChg chg="add mod">
          <ac:chgData name="Kevin Schneider" userId="70d779ca-316a-4b78-83b4-ebb8b1047f77" providerId="ADAL" clId="{7C7991C2-342C-4161-B4C1-98A671425AF7}" dt="2023-08-29T18:01:13.700" v="2168" actId="14100"/>
          <ac:cxnSpMkLst>
            <pc:docMk/>
            <pc:sldMk cId="2876813961" sldId="826"/>
            <ac:cxnSpMk id="86" creationId="{3995B858-A4EB-6CCC-5A65-BF110B3447DF}"/>
          </ac:cxnSpMkLst>
        </pc:cxnChg>
        <pc:cxnChg chg="add mod">
          <ac:chgData name="Kevin Schneider" userId="70d779ca-316a-4b78-83b4-ebb8b1047f77" providerId="ADAL" clId="{7C7991C2-342C-4161-B4C1-98A671425AF7}" dt="2023-08-29T18:01:17.390" v="2169" actId="1076"/>
          <ac:cxnSpMkLst>
            <pc:docMk/>
            <pc:sldMk cId="2876813961" sldId="826"/>
            <ac:cxnSpMk id="89" creationId="{D9F22C08-EC88-0FAD-E147-EB656312E5B5}"/>
          </ac:cxnSpMkLst>
        </pc:cxnChg>
        <pc:cxnChg chg="add mod">
          <ac:chgData name="Kevin Schneider" userId="70d779ca-316a-4b78-83b4-ebb8b1047f77" providerId="ADAL" clId="{7C7991C2-342C-4161-B4C1-98A671425AF7}" dt="2023-08-29T18:01:34.179" v="2173" actId="1076"/>
          <ac:cxnSpMkLst>
            <pc:docMk/>
            <pc:sldMk cId="2876813961" sldId="826"/>
            <ac:cxnSpMk id="93" creationId="{AB84F061-B034-DE6E-3476-09E2B383FD94}"/>
          </ac:cxnSpMkLst>
        </pc:cxnChg>
        <pc:cxnChg chg="add mod">
          <ac:chgData name="Kevin Schneider" userId="70d779ca-316a-4b78-83b4-ebb8b1047f77" providerId="ADAL" clId="{7C7991C2-342C-4161-B4C1-98A671425AF7}" dt="2023-08-29T18:01:44.419" v="2176" actId="14100"/>
          <ac:cxnSpMkLst>
            <pc:docMk/>
            <pc:sldMk cId="2876813961" sldId="826"/>
            <ac:cxnSpMk id="96" creationId="{985CFF47-9EE0-684C-1E7E-05674D881E08}"/>
          </ac:cxnSpMkLst>
        </pc:cxnChg>
        <pc:cxnChg chg="add mod">
          <ac:chgData name="Kevin Schneider" userId="70d779ca-316a-4b78-83b4-ebb8b1047f77" providerId="ADAL" clId="{7C7991C2-342C-4161-B4C1-98A671425AF7}" dt="2023-08-29T18:01:51.809" v="2179" actId="14100"/>
          <ac:cxnSpMkLst>
            <pc:docMk/>
            <pc:sldMk cId="2876813961" sldId="826"/>
            <ac:cxnSpMk id="99" creationId="{161CC65A-01D3-E9DA-E2B0-1251CF8C4517}"/>
          </ac:cxnSpMkLst>
        </pc:cxnChg>
        <pc:cxnChg chg="add mod">
          <ac:chgData name="Kevin Schneider" userId="70d779ca-316a-4b78-83b4-ebb8b1047f77" providerId="ADAL" clId="{7C7991C2-342C-4161-B4C1-98A671425AF7}" dt="2023-08-29T18:01:59.053" v="2182" actId="14100"/>
          <ac:cxnSpMkLst>
            <pc:docMk/>
            <pc:sldMk cId="2876813961" sldId="826"/>
            <ac:cxnSpMk id="102" creationId="{42C1416C-DBD3-DE62-6DDC-1091D3B1997C}"/>
          </ac:cxnSpMkLst>
        </pc:cxnChg>
      </pc:sldChg>
      <pc:sldChg chg="modNotesTx">
        <pc:chgData name="Kevin Schneider" userId="70d779ca-316a-4b78-83b4-ebb8b1047f77" providerId="ADAL" clId="{7C7991C2-342C-4161-B4C1-98A671425AF7}" dt="2023-08-31T13:29:25.189" v="4132" actId="20577"/>
        <pc:sldMkLst>
          <pc:docMk/>
          <pc:sldMk cId="1413434913" sldId="878"/>
        </pc:sldMkLst>
      </pc:sldChg>
      <pc:sldChg chg="modNotesTx">
        <pc:chgData name="Kevin Schneider" userId="70d779ca-316a-4b78-83b4-ebb8b1047f77" providerId="ADAL" clId="{7C7991C2-342C-4161-B4C1-98A671425AF7}" dt="2023-08-31T13:35:13.240" v="4546" actId="113"/>
        <pc:sldMkLst>
          <pc:docMk/>
          <pc:sldMk cId="4197601339" sldId="880"/>
        </pc:sldMkLst>
      </pc:sldChg>
    </pc:docChg>
  </pc:docChgLst>
  <pc:docChgLst>
    <pc:chgData name="Timo Mühlhaus" userId="ccb77496-15f9-4763-a624-a4bb75021efc" providerId="ADAL" clId="{A4B21C45-79C0-4680-A15A-507E63845D75}"/>
    <pc:docChg chg="undo custSel addSld delSld modSld sldOrd">
      <pc:chgData name="Timo Mühlhaus" userId="ccb77496-15f9-4763-a624-a4bb75021efc" providerId="ADAL" clId="{A4B21C45-79C0-4680-A15A-507E63845D75}" dt="2023-09-02T18:15:58.777" v="1067" actId="732"/>
      <pc:docMkLst>
        <pc:docMk/>
      </pc:docMkLst>
      <pc:sldChg chg="addSp delSp modSp mod">
        <pc:chgData name="Timo Mühlhaus" userId="ccb77496-15f9-4763-a624-a4bb75021efc" providerId="ADAL" clId="{A4B21C45-79C0-4680-A15A-507E63845D75}" dt="2023-09-02T15:17:59.550" v="1056" actId="20577"/>
        <pc:sldMkLst>
          <pc:docMk/>
          <pc:sldMk cId="2924080854" sldId="824"/>
        </pc:sldMkLst>
        <pc:spChg chg="add del mod">
          <ac:chgData name="Timo Mühlhaus" userId="ccb77496-15f9-4763-a624-a4bb75021efc" providerId="ADAL" clId="{A4B21C45-79C0-4680-A15A-507E63845D75}" dt="2023-09-02T15:02:58.502" v="837" actId="478"/>
          <ac:spMkLst>
            <pc:docMk/>
            <pc:sldMk cId="2924080854" sldId="824"/>
            <ac:spMk id="2" creationId="{53883916-7C43-D908-FD35-16A7F0BCFAD5}"/>
          </ac:spMkLst>
        </pc:spChg>
        <pc:spChg chg="add del mod">
          <ac:chgData name="Timo Mühlhaus" userId="ccb77496-15f9-4763-a624-a4bb75021efc" providerId="ADAL" clId="{A4B21C45-79C0-4680-A15A-507E63845D75}" dt="2023-09-02T15:06:28.855" v="873" actId="478"/>
          <ac:spMkLst>
            <pc:docMk/>
            <pc:sldMk cId="2924080854" sldId="824"/>
            <ac:spMk id="3" creationId="{81ED52B6-4D4A-DB15-2720-9998B2075294}"/>
          </ac:spMkLst>
        </pc:spChg>
        <pc:spChg chg="add mod">
          <ac:chgData name="Timo Mühlhaus" userId="ccb77496-15f9-4763-a624-a4bb75021efc" providerId="ADAL" clId="{A4B21C45-79C0-4680-A15A-507E63845D75}" dt="2023-09-02T15:09:40.048" v="935" actId="14100"/>
          <ac:spMkLst>
            <pc:docMk/>
            <pc:sldMk cId="2924080854" sldId="824"/>
            <ac:spMk id="4" creationId="{66AE674E-0DB8-7899-E568-882297D4DA42}"/>
          </ac:spMkLst>
        </pc:spChg>
        <pc:spChg chg="mod">
          <ac:chgData name="Timo Mühlhaus" userId="ccb77496-15f9-4763-a624-a4bb75021efc" providerId="ADAL" clId="{A4B21C45-79C0-4680-A15A-507E63845D75}" dt="2023-08-31T16:49:00.049" v="89" actId="1038"/>
          <ac:spMkLst>
            <pc:docMk/>
            <pc:sldMk cId="2924080854" sldId="824"/>
            <ac:spMk id="39" creationId="{31EAC4BA-BFE2-D266-1352-F0437C12B498}"/>
          </ac:spMkLst>
        </pc:spChg>
        <pc:spChg chg="add mod">
          <ac:chgData name="Timo Mühlhaus" userId="ccb77496-15f9-4763-a624-a4bb75021efc" providerId="ADAL" clId="{A4B21C45-79C0-4680-A15A-507E63845D75}" dt="2023-09-02T15:09:48.501" v="942" actId="1038"/>
          <ac:spMkLst>
            <pc:docMk/>
            <pc:sldMk cId="2924080854" sldId="824"/>
            <ac:spMk id="40" creationId="{0AB4FE5C-8162-386B-754A-58941FBE1410}"/>
          </ac:spMkLst>
        </pc:spChg>
        <pc:spChg chg="mod">
          <ac:chgData name="Timo Mühlhaus" userId="ccb77496-15f9-4763-a624-a4bb75021efc" providerId="ADAL" clId="{A4B21C45-79C0-4680-A15A-507E63845D75}" dt="2023-09-02T15:03:36.086" v="850" actId="21"/>
          <ac:spMkLst>
            <pc:docMk/>
            <pc:sldMk cId="2924080854" sldId="824"/>
            <ac:spMk id="60" creationId="{3BC2F040-8A66-FEB3-5D9A-B59CA8DBA790}"/>
          </ac:spMkLst>
        </pc:spChg>
        <pc:spChg chg="mod">
          <ac:chgData name="Timo Mühlhaus" userId="ccb77496-15f9-4763-a624-a4bb75021efc" providerId="ADAL" clId="{A4B21C45-79C0-4680-A15A-507E63845D75}" dt="2023-09-02T15:09:53.296" v="943"/>
          <ac:spMkLst>
            <pc:docMk/>
            <pc:sldMk cId="2924080854" sldId="824"/>
            <ac:spMk id="61" creationId="{C1F28CB2-6036-181C-2EB8-78FC444941D7}"/>
          </ac:spMkLst>
        </pc:spChg>
        <pc:spChg chg="mod">
          <ac:chgData name="Timo Mühlhaus" userId="ccb77496-15f9-4763-a624-a4bb75021efc" providerId="ADAL" clId="{A4B21C45-79C0-4680-A15A-507E63845D75}" dt="2023-09-02T15:10:26.990" v="960" actId="1076"/>
          <ac:spMkLst>
            <pc:docMk/>
            <pc:sldMk cId="2924080854" sldId="824"/>
            <ac:spMk id="62" creationId="{C037CCFE-46D8-0B07-C8E2-EF32F4685E35}"/>
          </ac:spMkLst>
        </pc:spChg>
        <pc:spChg chg="mod">
          <ac:chgData name="Timo Mühlhaus" userId="ccb77496-15f9-4763-a624-a4bb75021efc" providerId="ADAL" clId="{A4B21C45-79C0-4680-A15A-507E63845D75}" dt="2023-09-02T15:14:26.237" v="971"/>
          <ac:spMkLst>
            <pc:docMk/>
            <pc:sldMk cId="2924080854" sldId="824"/>
            <ac:spMk id="69" creationId="{2FDF26D3-845F-85BE-65CE-ACFC16F6FC18}"/>
          </ac:spMkLst>
        </pc:spChg>
        <pc:spChg chg="mod">
          <ac:chgData name="Timo Mühlhaus" userId="ccb77496-15f9-4763-a624-a4bb75021efc" providerId="ADAL" clId="{A4B21C45-79C0-4680-A15A-507E63845D75}" dt="2023-09-02T15:15:03.217" v="985" actId="20577"/>
          <ac:spMkLst>
            <pc:docMk/>
            <pc:sldMk cId="2924080854" sldId="824"/>
            <ac:spMk id="97" creationId="{29CDFCF5-4CAB-AD66-9733-68878B4BA412}"/>
          </ac:spMkLst>
        </pc:spChg>
        <pc:spChg chg="mod">
          <ac:chgData name="Timo Mühlhaus" userId="ccb77496-15f9-4763-a624-a4bb75021efc" providerId="ADAL" clId="{A4B21C45-79C0-4680-A15A-507E63845D75}" dt="2023-09-02T15:14:50.571" v="982"/>
          <ac:spMkLst>
            <pc:docMk/>
            <pc:sldMk cId="2924080854" sldId="824"/>
            <ac:spMk id="99" creationId="{AD07C4CE-BFDC-997D-BE01-2F64F0EDB834}"/>
          </ac:spMkLst>
        </pc:spChg>
        <pc:spChg chg="mod">
          <ac:chgData name="Timo Mühlhaus" userId="ccb77496-15f9-4763-a624-a4bb75021efc" providerId="ADAL" clId="{A4B21C45-79C0-4680-A15A-507E63845D75}" dt="2023-09-02T15:15:09.631" v="986" actId="20577"/>
          <ac:spMkLst>
            <pc:docMk/>
            <pc:sldMk cId="2924080854" sldId="824"/>
            <ac:spMk id="100" creationId="{DCEFF2B9-35F7-D54E-61AE-13BE8EB04F26}"/>
          </ac:spMkLst>
        </pc:spChg>
        <pc:spChg chg="add del">
          <ac:chgData name="Timo Mühlhaus" userId="ccb77496-15f9-4763-a624-a4bb75021efc" providerId="ADAL" clId="{A4B21C45-79C0-4680-A15A-507E63845D75}" dt="2023-09-02T15:15:18.966" v="988" actId="478"/>
          <ac:spMkLst>
            <pc:docMk/>
            <pc:sldMk cId="2924080854" sldId="824"/>
            <ac:spMk id="101" creationId="{5082F01D-0E6F-6680-62D2-819EC46E5F76}"/>
          </ac:spMkLst>
        </pc:spChg>
        <pc:spChg chg="add mod ord">
          <ac:chgData name="Timo Mühlhaus" userId="ccb77496-15f9-4763-a624-a4bb75021efc" providerId="ADAL" clId="{A4B21C45-79C0-4680-A15A-507E63845D75}" dt="2023-09-02T15:16:48.571" v="1050" actId="207"/>
          <ac:spMkLst>
            <pc:docMk/>
            <pc:sldMk cId="2924080854" sldId="824"/>
            <ac:spMk id="102" creationId="{955FDD18-2B09-E8A5-3F9E-56A78CE312AA}"/>
          </ac:spMkLst>
        </pc:spChg>
        <pc:spChg chg="add mod">
          <ac:chgData name="Timo Mühlhaus" userId="ccb77496-15f9-4763-a624-a4bb75021efc" providerId="ADAL" clId="{A4B21C45-79C0-4680-A15A-507E63845D75}" dt="2023-09-02T15:17:59.550" v="1056" actId="20577"/>
          <ac:spMkLst>
            <pc:docMk/>
            <pc:sldMk cId="2924080854" sldId="824"/>
            <ac:spMk id="103" creationId="{FEF90AAE-6675-FFA5-96E6-079A21C146DD}"/>
          </ac:spMkLst>
        </pc:spChg>
        <pc:grpChg chg="add mod">
          <ac:chgData name="Timo Mühlhaus" userId="ccb77496-15f9-4763-a624-a4bb75021efc" providerId="ADAL" clId="{A4B21C45-79C0-4680-A15A-507E63845D75}" dt="2023-09-02T15:11:01.140" v="970" actId="12789"/>
          <ac:grpSpMkLst>
            <pc:docMk/>
            <pc:sldMk cId="2924080854" sldId="824"/>
            <ac:grpSpMk id="43" creationId="{2F79250E-C9A1-84C4-9DEE-0DC517CC6AF1}"/>
          </ac:grpSpMkLst>
        </pc:grpChg>
        <pc:grpChg chg="add mod">
          <ac:chgData name="Timo Mühlhaus" userId="ccb77496-15f9-4763-a624-a4bb75021efc" providerId="ADAL" clId="{A4B21C45-79C0-4680-A15A-507E63845D75}" dt="2023-09-02T15:11:01.140" v="970" actId="12789"/>
          <ac:grpSpMkLst>
            <pc:docMk/>
            <pc:sldMk cId="2924080854" sldId="824"/>
            <ac:grpSpMk id="47" creationId="{4094B7E3-F236-336F-C389-8D844C215F3E}"/>
          </ac:grpSpMkLst>
        </pc:grpChg>
        <pc:grpChg chg="del mod">
          <ac:chgData name="Timo Mühlhaus" userId="ccb77496-15f9-4763-a624-a4bb75021efc" providerId="ADAL" clId="{A4B21C45-79C0-4680-A15A-507E63845D75}" dt="2023-08-31T16:48:38.937" v="47" actId="165"/>
          <ac:grpSpMkLst>
            <pc:docMk/>
            <pc:sldMk cId="2924080854" sldId="824"/>
            <ac:grpSpMk id="47" creationId="{52DB424E-89F4-4578-0326-BCECED03464A}"/>
          </ac:grpSpMkLst>
        </pc:grpChg>
        <pc:grpChg chg="add mod">
          <ac:chgData name="Timo Mühlhaus" userId="ccb77496-15f9-4763-a624-a4bb75021efc" providerId="ADAL" clId="{A4B21C45-79C0-4680-A15A-507E63845D75}" dt="2023-09-02T15:14:37.522" v="980" actId="1037"/>
          <ac:grpSpMkLst>
            <pc:docMk/>
            <pc:sldMk cId="2924080854" sldId="824"/>
            <ac:grpSpMk id="68" creationId="{CD662B15-61A5-5408-AA6D-A300233161AB}"/>
          </ac:grpSpMkLst>
        </pc:grpChg>
        <pc:grpChg chg="mod">
          <ac:chgData name="Timo Mühlhaus" userId="ccb77496-15f9-4763-a624-a4bb75021efc" providerId="ADAL" clId="{A4B21C45-79C0-4680-A15A-507E63845D75}" dt="2023-09-02T15:16:29.511" v="1048" actId="1076"/>
          <ac:grpSpMkLst>
            <pc:docMk/>
            <pc:sldMk cId="2924080854" sldId="824"/>
            <ac:grpSpMk id="76" creationId="{96451182-72AD-C815-C5A5-366075C57080}"/>
          </ac:grpSpMkLst>
        </pc:grpChg>
        <pc:grpChg chg="add mod">
          <ac:chgData name="Timo Mühlhaus" userId="ccb77496-15f9-4763-a624-a4bb75021efc" providerId="ADAL" clId="{A4B21C45-79C0-4680-A15A-507E63845D75}" dt="2023-09-02T15:16:57.198" v="1051" actId="1076"/>
          <ac:grpSpMkLst>
            <pc:docMk/>
            <pc:sldMk cId="2924080854" sldId="824"/>
            <ac:grpSpMk id="98" creationId="{305D1566-D0A9-C5C2-DFA4-625FF7C14F76}"/>
          </ac:grpSpMkLst>
        </pc:grpChg>
        <pc:cxnChg chg="mod topLvl">
          <ac:chgData name="Timo Mühlhaus" userId="ccb77496-15f9-4763-a624-a4bb75021efc" providerId="ADAL" clId="{A4B21C45-79C0-4680-A15A-507E63845D75}" dt="2023-08-31T16:48:48.377" v="82" actId="1036"/>
          <ac:cxnSpMkLst>
            <pc:docMk/>
            <pc:sldMk cId="2924080854" sldId="824"/>
            <ac:cxnSpMk id="27" creationId="{D526EB18-2C02-02C5-329C-58D087186D16}"/>
          </ac:cxnSpMkLst>
        </pc:cxnChg>
        <pc:cxnChg chg="mod topLvl">
          <ac:chgData name="Timo Mühlhaus" userId="ccb77496-15f9-4763-a624-a4bb75021efc" providerId="ADAL" clId="{A4B21C45-79C0-4680-A15A-507E63845D75}" dt="2023-08-31T16:48:48.377" v="82" actId="1036"/>
          <ac:cxnSpMkLst>
            <pc:docMk/>
            <pc:sldMk cId="2924080854" sldId="824"/>
            <ac:cxnSpMk id="33" creationId="{59A1DF8C-A0D4-EE39-2186-EC09FEC3990A}"/>
          </ac:cxnSpMkLst>
        </pc:cxnChg>
        <pc:cxnChg chg="mod">
          <ac:chgData name="Timo Mühlhaus" userId="ccb77496-15f9-4763-a624-a4bb75021efc" providerId="ADAL" clId="{A4B21C45-79C0-4680-A15A-507E63845D75}" dt="2023-08-31T16:48:53.262" v="83" actId="1035"/>
          <ac:cxnSpMkLst>
            <pc:docMk/>
            <pc:sldMk cId="2924080854" sldId="824"/>
            <ac:cxnSpMk id="36" creationId="{28EC4338-70E8-E346-C029-211EB5BD8D45}"/>
          </ac:cxnSpMkLst>
        </pc:cxnChg>
        <pc:cxnChg chg="mod topLvl">
          <ac:chgData name="Timo Mühlhaus" userId="ccb77496-15f9-4763-a624-a4bb75021efc" providerId="ADAL" clId="{A4B21C45-79C0-4680-A15A-507E63845D75}" dt="2023-08-31T16:48:38.937" v="47" actId="165"/>
          <ac:cxnSpMkLst>
            <pc:docMk/>
            <pc:sldMk cId="2924080854" sldId="824"/>
            <ac:cxnSpMk id="67" creationId="{AF1501BE-1254-E238-0167-6AB93CC8582C}"/>
          </ac:cxnSpMkLst>
        </pc:cxnChg>
      </pc:sldChg>
      <pc:sldChg chg="modSp add mod">
        <pc:chgData name="Timo Mühlhaus" userId="ccb77496-15f9-4763-a624-a4bb75021efc" providerId="ADAL" clId="{A4B21C45-79C0-4680-A15A-507E63845D75}" dt="2023-09-01T05:31:55.073" v="757" actId="1076"/>
        <pc:sldMkLst>
          <pc:docMk/>
          <pc:sldMk cId="196978624" sldId="855"/>
        </pc:sldMkLst>
        <pc:grpChg chg="mod">
          <ac:chgData name="Timo Mühlhaus" userId="ccb77496-15f9-4763-a624-a4bb75021efc" providerId="ADAL" clId="{A4B21C45-79C0-4680-A15A-507E63845D75}" dt="2023-09-01T05:28:50.543" v="753" actId="1076"/>
          <ac:grpSpMkLst>
            <pc:docMk/>
            <pc:sldMk cId="196978624" sldId="855"/>
            <ac:grpSpMk id="16" creationId="{677B3C31-8244-D45B-CBF3-50D01365E833}"/>
          </ac:grpSpMkLst>
        </pc:grpChg>
        <pc:picChg chg="mod">
          <ac:chgData name="Timo Mühlhaus" userId="ccb77496-15f9-4763-a624-a4bb75021efc" providerId="ADAL" clId="{A4B21C45-79C0-4680-A15A-507E63845D75}" dt="2023-09-01T05:31:55.073" v="757" actId="1076"/>
          <ac:picMkLst>
            <pc:docMk/>
            <pc:sldMk cId="196978624" sldId="855"/>
            <ac:picMk id="14" creationId="{DE662F5F-E451-C6F2-ECA5-E3F8ED23D43E}"/>
          </ac:picMkLst>
        </pc:picChg>
      </pc:sldChg>
      <pc:sldChg chg="add">
        <pc:chgData name="Timo Mühlhaus" userId="ccb77496-15f9-4763-a624-a4bb75021efc" providerId="ADAL" clId="{A4B21C45-79C0-4680-A15A-507E63845D75}" dt="2023-08-31T16:47:25.216" v="0"/>
        <pc:sldMkLst>
          <pc:docMk/>
          <pc:sldMk cId="1233756754" sldId="857"/>
        </pc:sldMkLst>
      </pc:sldChg>
      <pc:sldChg chg="add">
        <pc:chgData name="Timo Mühlhaus" userId="ccb77496-15f9-4763-a624-a4bb75021efc" providerId="ADAL" clId="{A4B21C45-79C0-4680-A15A-507E63845D75}" dt="2023-08-31T16:47:25.216" v="0"/>
        <pc:sldMkLst>
          <pc:docMk/>
          <pc:sldMk cId="1026324396" sldId="858"/>
        </pc:sldMkLst>
      </pc:sldChg>
      <pc:sldChg chg="addSp modSp mod">
        <pc:chgData name="Timo Mühlhaus" userId="ccb77496-15f9-4763-a624-a4bb75021efc" providerId="ADAL" clId="{A4B21C45-79C0-4680-A15A-507E63845D75}" dt="2023-09-01T09:07:40.474" v="810" actId="20577"/>
        <pc:sldMkLst>
          <pc:docMk/>
          <pc:sldMk cId="4214671209" sldId="875"/>
        </pc:sldMkLst>
        <pc:spChg chg="add mod">
          <ac:chgData name="Timo Mühlhaus" userId="ccb77496-15f9-4763-a624-a4bb75021efc" providerId="ADAL" clId="{A4B21C45-79C0-4680-A15A-507E63845D75}" dt="2023-09-01T09:07:40.474" v="810" actId="20577"/>
          <ac:spMkLst>
            <pc:docMk/>
            <pc:sldMk cId="4214671209" sldId="875"/>
            <ac:spMk id="2" creationId="{4CCE36EE-10F4-CB72-DDF1-4D708F54DE18}"/>
          </ac:spMkLst>
        </pc:spChg>
      </pc:sldChg>
      <pc:sldChg chg="addSp modSp mod">
        <pc:chgData name="Timo Mühlhaus" userId="ccb77496-15f9-4763-a624-a4bb75021efc" providerId="ADAL" clId="{A4B21C45-79C0-4680-A15A-507E63845D75}" dt="2023-09-01T09:07:55.071" v="814" actId="20577"/>
        <pc:sldMkLst>
          <pc:docMk/>
          <pc:sldMk cId="2668714573" sldId="876"/>
        </pc:sldMkLst>
        <pc:spChg chg="add mod">
          <ac:chgData name="Timo Mühlhaus" userId="ccb77496-15f9-4763-a624-a4bb75021efc" providerId="ADAL" clId="{A4B21C45-79C0-4680-A15A-507E63845D75}" dt="2023-09-01T09:07:55.071" v="814" actId="20577"/>
          <ac:spMkLst>
            <pc:docMk/>
            <pc:sldMk cId="2668714573" sldId="876"/>
            <ac:spMk id="5" creationId="{E749C632-98BD-3A10-5A28-156A06815789}"/>
          </ac:spMkLst>
        </pc:spChg>
      </pc:sldChg>
      <pc:sldChg chg="addSp modSp mod">
        <pc:chgData name="Timo Mühlhaus" userId="ccb77496-15f9-4763-a624-a4bb75021efc" providerId="ADAL" clId="{A4B21C45-79C0-4680-A15A-507E63845D75}" dt="2023-09-02T15:15:58.639" v="993" actId="20577"/>
        <pc:sldMkLst>
          <pc:docMk/>
          <pc:sldMk cId="3670866709" sldId="877"/>
        </pc:sldMkLst>
        <pc:spChg chg="add mod ord">
          <ac:chgData name="Timo Mühlhaus" userId="ccb77496-15f9-4763-a624-a4bb75021efc" providerId="ADAL" clId="{A4B21C45-79C0-4680-A15A-507E63845D75}" dt="2023-09-02T15:15:58.639" v="993" actId="20577"/>
          <ac:spMkLst>
            <pc:docMk/>
            <pc:sldMk cId="3670866709" sldId="877"/>
            <ac:spMk id="30" creationId="{00ABF487-A4BD-79EE-44BF-7B995B7BEAE0}"/>
          </ac:spMkLst>
        </pc:spChg>
        <pc:spChg chg="add mod">
          <ac:chgData name="Timo Mühlhaus" userId="ccb77496-15f9-4763-a624-a4bb75021efc" providerId="ADAL" clId="{A4B21C45-79C0-4680-A15A-507E63845D75}" dt="2023-09-01T06:14:56.029" v="800" actId="1076"/>
          <ac:spMkLst>
            <pc:docMk/>
            <pc:sldMk cId="3670866709" sldId="877"/>
            <ac:spMk id="31" creationId="{86B62FBD-2409-A38C-1E5C-4AC6C3CB2E0A}"/>
          </ac:spMkLst>
        </pc:spChg>
        <pc:spChg chg="add mod">
          <ac:chgData name="Timo Mühlhaus" userId="ccb77496-15f9-4763-a624-a4bb75021efc" providerId="ADAL" clId="{A4B21C45-79C0-4680-A15A-507E63845D75}" dt="2023-09-01T09:08:26.064" v="824" actId="20577"/>
          <ac:spMkLst>
            <pc:docMk/>
            <pc:sldMk cId="3670866709" sldId="877"/>
            <ac:spMk id="32" creationId="{423F524F-A2E4-21E9-949D-E72A49A8AC3B}"/>
          </ac:spMkLst>
        </pc:spChg>
        <pc:spChg chg="mod">
          <ac:chgData name="Timo Mühlhaus" userId="ccb77496-15f9-4763-a624-a4bb75021efc" providerId="ADAL" clId="{A4B21C45-79C0-4680-A15A-507E63845D75}" dt="2023-09-01T06:13:58.048" v="786" actId="1076"/>
          <ac:spMkLst>
            <pc:docMk/>
            <pc:sldMk cId="3670866709" sldId="877"/>
            <ac:spMk id="121" creationId="{59D0E038-FAF3-9515-0198-E15E8EEFCF40}"/>
          </ac:spMkLst>
        </pc:spChg>
      </pc:sldChg>
      <pc:sldChg chg="modSp mod ord">
        <pc:chgData name="Timo Mühlhaus" userId="ccb77496-15f9-4763-a624-a4bb75021efc" providerId="ADAL" clId="{A4B21C45-79C0-4680-A15A-507E63845D75}" dt="2023-09-01T09:08:09.505" v="821"/>
        <pc:sldMkLst>
          <pc:docMk/>
          <pc:sldMk cId="1413434913" sldId="878"/>
        </pc:sldMkLst>
        <pc:spChg chg="mod">
          <ac:chgData name="Timo Mühlhaus" userId="ccb77496-15f9-4763-a624-a4bb75021efc" providerId="ADAL" clId="{A4B21C45-79C0-4680-A15A-507E63845D75}" dt="2023-08-31T16:49:28.864" v="90" actId="207"/>
          <ac:spMkLst>
            <pc:docMk/>
            <pc:sldMk cId="1413434913" sldId="878"/>
            <ac:spMk id="217" creationId="{B2B077BD-B70F-265F-22A3-60DBDAEAAE34}"/>
          </ac:spMkLst>
        </pc:spChg>
      </pc:sldChg>
      <pc:sldChg chg="addSp delSp modSp del mod">
        <pc:chgData name="Timo Mühlhaus" userId="ccb77496-15f9-4763-a624-a4bb75021efc" providerId="ADAL" clId="{A4B21C45-79C0-4680-A15A-507E63845D75}" dt="2023-08-31T18:53:40.111" v="698" actId="47"/>
        <pc:sldMkLst>
          <pc:docMk/>
          <pc:sldMk cId="1986768402" sldId="879"/>
        </pc:sldMkLst>
        <pc:spChg chg="del mod">
          <ac:chgData name="Timo Mühlhaus" userId="ccb77496-15f9-4763-a624-a4bb75021efc" providerId="ADAL" clId="{A4B21C45-79C0-4680-A15A-507E63845D75}" dt="2023-08-31T18:45:24.978" v="623" actId="478"/>
          <ac:spMkLst>
            <pc:docMk/>
            <pc:sldMk cId="1986768402" sldId="879"/>
            <ac:spMk id="3" creationId="{5AC7724C-DEBB-D996-E8E2-6B8D2C43251E}"/>
          </ac:spMkLst>
        </pc:spChg>
        <pc:spChg chg="add del mod">
          <ac:chgData name="Timo Mühlhaus" userId="ccb77496-15f9-4763-a624-a4bb75021efc" providerId="ADAL" clId="{A4B21C45-79C0-4680-A15A-507E63845D75}" dt="2023-08-31T18:45:33.091" v="625" actId="478"/>
          <ac:spMkLst>
            <pc:docMk/>
            <pc:sldMk cId="1986768402" sldId="879"/>
            <ac:spMk id="4" creationId="{961B3112-ED56-98F7-8C95-8EBDCD552E02}"/>
          </ac:spMkLst>
        </pc:spChg>
        <pc:spChg chg="mod">
          <ac:chgData name="Timo Mühlhaus" userId="ccb77496-15f9-4763-a624-a4bb75021efc" providerId="ADAL" clId="{A4B21C45-79C0-4680-A15A-507E63845D75}" dt="2023-08-31T18:45:28.424" v="624"/>
          <ac:spMkLst>
            <pc:docMk/>
            <pc:sldMk cId="1986768402" sldId="879"/>
            <ac:spMk id="8" creationId="{4C6A5879-E0F2-DA1F-A037-8D3ADB5EBC40}"/>
          </ac:spMkLst>
        </pc:spChg>
        <pc:spChg chg="mod">
          <ac:chgData name="Timo Mühlhaus" userId="ccb77496-15f9-4763-a624-a4bb75021efc" providerId="ADAL" clId="{A4B21C45-79C0-4680-A15A-507E63845D75}" dt="2023-08-31T18:45:28.424" v="624"/>
          <ac:spMkLst>
            <pc:docMk/>
            <pc:sldMk cId="1986768402" sldId="879"/>
            <ac:spMk id="9" creationId="{3DE6DF14-6C8C-9D8F-EEDB-4AE14B3F5789}"/>
          </ac:spMkLst>
        </pc:spChg>
        <pc:spChg chg="mod">
          <ac:chgData name="Timo Mühlhaus" userId="ccb77496-15f9-4763-a624-a4bb75021efc" providerId="ADAL" clId="{A4B21C45-79C0-4680-A15A-507E63845D75}" dt="2023-08-31T18:45:28.424" v="624"/>
          <ac:spMkLst>
            <pc:docMk/>
            <pc:sldMk cId="1986768402" sldId="879"/>
            <ac:spMk id="10" creationId="{C902FD50-FCD0-5494-27AC-5CB430AF6F4F}"/>
          </ac:spMkLst>
        </pc:spChg>
        <pc:spChg chg="add mod">
          <ac:chgData name="Timo Mühlhaus" userId="ccb77496-15f9-4763-a624-a4bb75021efc" providerId="ADAL" clId="{A4B21C45-79C0-4680-A15A-507E63845D75}" dt="2023-08-31T18:45:39.991" v="626" actId="164"/>
          <ac:spMkLst>
            <pc:docMk/>
            <pc:sldMk cId="1986768402" sldId="879"/>
            <ac:spMk id="24" creationId="{76B367E7-D7B6-411B-E0CF-CC2A283EFC2B}"/>
          </ac:spMkLst>
        </pc:spChg>
        <pc:spChg chg="mod">
          <ac:chgData name="Timo Mühlhaus" userId="ccb77496-15f9-4763-a624-a4bb75021efc" providerId="ADAL" clId="{A4B21C45-79C0-4680-A15A-507E63845D75}" dt="2023-08-31T18:45:28.424" v="624"/>
          <ac:spMkLst>
            <pc:docMk/>
            <pc:sldMk cId="1986768402" sldId="879"/>
            <ac:spMk id="26" creationId="{12137CDB-F53E-E006-0033-E28BE8F5FD58}"/>
          </ac:spMkLst>
        </pc:spChg>
        <pc:spChg chg="mod">
          <ac:chgData name="Timo Mühlhaus" userId="ccb77496-15f9-4763-a624-a4bb75021efc" providerId="ADAL" clId="{A4B21C45-79C0-4680-A15A-507E63845D75}" dt="2023-08-31T18:45:28.424" v="624"/>
          <ac:spMkLst>
            <pc:docMk/>
            <pc:sldMk cId="1986768402" sldId="879"/>
            <ac:spMk id="27" creationId="{24CBBBD0-4B7D-EFE6-4AFC-60E36B55E767}"/>
          </ac:spMkLst>
        </pc:spChg>
        <pc:spChg chg="mod">
          <ac:chgData name="Timo Mühlhaus" userId="ccb77496-15f9-4763-a624-a4bb75021efc" providerId="ADAL" clId="{A4B21C45-79C0-4680-A15A-507E63845D75}" dt="2023-08-31T18:45:28.424" v="624"/>
          <ac:spMkLst>
            <pc:docMk/>
            <pc:sldMk cId="1986768402" sldId="879"/>
            <ac:spMk id="28" creationId="{796C25F1-20B9-821B-BD81-8444A51BC0F7}"/>
          </ac:spMkLst>
        </pc:spChg>
        <pc:spChg chg="mod">
          <ac:chgData name="Timo Mühlhaus" userId="ccb77496-15f9-4763-a624-a4bb75021efc" providerId="ADAL" clId="{A4B21C45-79C0-4680-A15A-507E63845D75}" dt="2023-08-31T18:45:28.424" v="624"/>
          <ac:spMkLst>
            <pc:docMk/>
            <pc:sldMk cId="1986768402" sldId="879"/>
            <ac:spMk id="30" creationId="{A7D54A74-D434-9B2D-8D57-8485A113CBA8}"/>
          </ac:spMkLst>
        </pc:spChg>
        <pc:spChg chg="mod">
          <ac:chgData name="Timo Mühlhaus" userId="ccb77496-15f9-4763-a624-a4bb75021efc" providerId="ADAL" clId="{A4B21C45-79C0-4680-A15A-507E63845D75}" dt="2023-08-31T18:45:28.424" v="624"/>
          <ac:spMkLst>
            <pc:docMk/>
            <pc:sldMk cId="1986768402" sldId="879"/>
            <ac:spMk id="31" creationId="{59804752-B2B7-40E1-E898-E20DF2FFCA25}"/>
          </ac:spMkLst>
        </pc:spChg>
        <pc:spChg chg="mod">
          <ac:chgData name="Timo Mühlhaus" userId="ccb77496-15f9-4763-a624-a4bb75021efc" providerId="ADAL" clId="{A4B21C45-79C0-4680-A15A-507E63845D75}" dt="2023-08-31T18:45:28.424" v="624"/>
          <ac:spMkLst>
            <pc:docMk/>
            <pc:sldMk cId="1986768402" sldId="879"/>
            <ac:spMk id="32" creationId="{26F99C24-9349-55AE-96CA-A942C4AD526B}"/>
          </ac:spMkLst>
        </pc:spChg>
        <pc:spChg chg="mod">
          <ac:chgData name="Timo Mühlhaus" userId="ccb77496-15f9-4763-a624-a4bb75021efc" providerId="ADAL" clId="{A4B21C45-79C0-4680-A15A-507E63845D75}" dt="2023-08-31T18:45:28.424" v="624"/>
          <ac:spMkLst>
            <pc:docMk/>
            <pc:sldMk cId="1986768402" sldId="879"/>
            <ac:spMk id="44" creationId="{9B881F70-4D59-01FB-1A05-6F3348C52078}"/>
          </ac:spMkLst>
        </pc:spChg>
        <pc:spChg chg="mod">
          <ac:chgData name="Timo Mühlhaus" userId="ccb77496-15f9-4763-a624-a4bb75021efc" providerId="ADAL" clId="{A4B21C45-79C0-4680-A15A-507E63845D75}" dt="2023-08-31T18:45:28.424" v="624"/>
          <ac:spMkLst>
            <pc:docMk/>
            <pc:sldMk cId="1986768402" sldId="879"/>
            <ac:spMk id="45" creationId="{B150A943-FD95-643C-A8FE-E54D76DB91B7}"/>
          </ac:spMkLst>
        </pc:spChg>
        <pc:spChg chg="mod">
          <ac:chgData name="Timo Mühlhaus" userId="ccb77496-15f9-4763-a624-a4bb75021efc" providerId="ADAL" clId="{A4B21C45-79C0-4680-A15A-507E63845D75}" dt="2023-08-31T18:45:28.424" v="624"/>
          <ac:spMkLst>
            <pc:docMk/>
            <pc:sldMk cId="1986768402" sldId="879"/>
            <ac:spMk id="46" creationId="{3EAFAAB3-29E4-69C5-AA02-51C77F46DFBD}"/>
          </ac:spMkLst>
        </pc:spChg>
        <pc:spChg chg="mod">
          <ac:chgData name="Timo Mühlhaus" userId="ccb77496-15f9-4763-a624-a4bb75021efc" providerId="ADAL" clId="{A4B21C45-79C0-4680-A15A-507E63845D75}" dt="2023-08-31T18:45:28.424" v="624"/>
          <ac:spMkLst>
            <pc:docMk/>
            <pc:sldMk cId="1986768402" sldId="879"/>
            <ac:spMk id="48" creationId="{E06CB761-F7E5-D73D-F41C-B1E3C3E21A99}"/>
          </ac:spMkLst>
        </pc:spChg>
        <pc:spChg chg="mod">
          <ac:chgData name="Timo Mühlhaus" userId="ccb77496-15f9-4763-a624-a4bb75021efc" providerId="ADAL" clId="{A4B21C45-79C0-4680-A15A-507E63845D75}" dt="2023-08-31T18:45:28.424" v="624"/>
          <ac:spMkLst>
            <pc:docMk/>
            <pc:sldMk cId="1986768402" sldId="879"/>
            <ac:spMk id="49" creationId="{E97757E7-1EFA-703A-0142-12F2E8F59EEB}"/>
          </ac:spMkLst>
        </pc:spChg>
        <pc:spChg chg="mod">
          <ac:chgData name="Timo Mühlhaus" userId="ccb77496-15f9-4763-a624-a4bb75021efc" providerId="ADAL" clId="{A4B21C45-79C0-4680-A15A-507E63845D75}" dt="2023-08-31T18:45:28.424" v="624"/>
          <ac:spMkLst>
            <pc:docMk/>
            <pc:sldMk cId="1986768402" sldId="879"/>
            <ac:spMk id="50" creationId="{2355C007-6D8D-AFB5-6A9A-E7E250D2E0E9}"/>
          </ac:spMkLst>
        </pc:spChg>
        <pc:spChg chg="add mod">
          <ac:chgData name="Timo Mühlhaus" userId="ccb77496-15f9-4763-a624-a4bb75021efc" providerId="ADAL" clId="{A4B21C45-79C0-4680-A15A-507E63845D75}" dt="2023-08-31T18:45:39.991" v="626" actId="164"/>
          <ac:spMkLst>
            <pc:docMk/>
            <pc:sldMk cId="1986768402" sldId="879"/>
            <ac:spMk id="52" creationId="{F321A40D-91C9-5AC4-A8EB-8F20AE9F9627}"/>
          </ac:spMkLst>
        </pc:spChg>
        <pc:spChg chg="mod">
          <ac:chgData name="Timo Mühlhaus" userId="ccb77496-15f9-4763-a624-a4bb75021efc" providerId="ADAL" clId="{A4B21C45-79C0-4680-A15A-507E63845D75}" dt="2023-08-31T18:45:28.424" v="624"/>
          <ac:spMkLst>
            <pc:docMk/>
            <pc:sldMk cId="1986768402" sldId="879"/>
            <ac:spMk id="58" creationId="{091C2F8C-9F11-75A8-0BD6-6C84EC044687}"/>
          </ac:spMkLst>
        </pc:spChg>
        <pc:spChg chg="mod">
          <ac:chgData name="Timo Mühlhaus" userId="ccb77496-15f9-4763-a624-a4bb75021efc" providerId="ADAL" clId="{A4B21C45-79C0-4680-A15A-507E63845D75}" dt="2023-08-31T18:45:28.424" v="624"/>
          <ac:spMkLst>
            <pc:docMk/>
            <pc:sldMk cId="1986768402" sldId="879"/>
            <ac:spMk id="59" creationId="{85A0FE91-F0D3-6858-DAED-1EECD3366C09}"/>
          </ac:spMkLst>
        </pc:spChg>
        <pc:spChg chg="mod">
          <ac:chgData name="Timo Mühlhaus" userId="ccb77496-15f9-4763-a624-a4bb75021efc" providerId="ADAL" clId="{A4B21C45-79C0-4680-A15A-507E63845D75}" dt="2023-08-31T18:45:28.424" v="624"/>
          <ac:spMkLst>
            <pc:docMk/>
            <pc:sldMk cId="1986768402" sldId="879"/>
            <ac:spMk id="60" creationId="{2D1BAF32-EE20-C647-77B6-A7E1977C9CD4}"/>
          </ac:spMkLst>
        </pc:spChg>
        <pc:spChg chg="mod">
          <ac:chgData name="Timo Mühlhaus" userId="ccb77496-15f9-4763-a624-a4bb75021efc" providerId="ADAL" clId="{A4B21C45-79C0-4680-A15A-507E63845D75}" dt="2023-08-31T18:45:28.424" v="624"/>
          <ac:spMkLst>
            <pc:docMk/>
            <pc:sldMk cId="1986768402" sldId="879"/>
            <ac:spMk id="62" creationId="{359BC82F-9032-CC28-0449-EC814B5A0BED}"/>
          </ac:spMkLst>
        </pc:spChg>
        <pc:spChg chg="mod">
          <ac:chgData name="Timo Mühlhaus" userId="ccb77496-15f9-4763-a624-a4bb75021efc" providerId="ADAL" clId="{A4B21C45-79C0-4680-A15A-507E63845D75}" dt="2023-08-31T18:45:28.424" v="624"/>
          <ac:spMkLst>
            <pc:docMk/>
            <pc:sldMk cId="1986768402" sldId="879"/>
            <ac:spMk id="63" creationId="{13E545BF-501B-ED8B-DFC7-B04E47628233}"/>
          </ac:spMkLst>
        </pc:spChg>
        <pc:spChg chg="mod">
          <ac:chgData name="Timo Mühlhaus" userId="ccb77496-15f9-4763-a624-a4bb75021efc" providerId="ADAL" clId="{A4B21C45-79C0-4680-A15A-507E63845D75}" dt="2023-08-31T18:45:28.424" v="624"/>
          <ac:spMkLst>
            <pc:docMk/>
            <pc:sldMk cId="1986768402" sldId="879"/>
            <ac:spMk id="64" creationId="{97D1AA3B-A320-AEAD-036E-4CC0CFED87DF}"/>
          </ac:spMkLst>
        </pc:spChg>
        <pc:spChg chg="mod">
          <ac:chgData name="Timo Mühlhaus" userId="ccb77496-15f9-4763-a624-a4bb75021efc" providerId="ADAL" clId="{A4B21C45-79C0-4680-A15A-507E63845D75}" dt="2023-08-31T18:45:28.424" v="624"/>
          <ac:spMkLst>
            <pc:docMk/>
            <pc:sldMk cId="1986768402" sldId="879"/>
            <ac:spMk id="66" creationId="{77942C82-DBF1-F806-3913-AE65878F6D97}"/>
          </ac:spMkLst>
        </pc:spChg>
        <pc:spChg chg="mod">
          <ac:chgData name="Timo Mühlhaus" userId="ccb77496-15f9-4763-a624-a4bb75021efc" providerId="ADAL" clId="{A4B21C45-79C0-4680-A15A-507E63845D75}" dt="2023-08-31T18:45:28.424" v="624"/>
          <ac:spMkLst>
            <pc:docMk/>
            <pc:sldMk cId="1986768402" sldId="879"/>
            <ac:spMk id="67" creationId="{AE9F8EA3-A49C-F669-97A6-823209356C8C}"/>
          </ac:spMkLst>
        </pc:spChg>
        <pc:spChg chg="mod">
          <ac:chgData name="Timo Mühlhaus" userId="ccb77496-15f9-4763-a624-a4bb75021efc" providerId="ADAL" clId="{A4B21C45-79C0-4680-A15A-507E63845D75}" dt="2023-08-31T18:45:28.424" v="624"/>
          <ac:spMkLst>
            <pc:docMk/>
            <pc:sldMk cId="1986768402" sldId="879"/>
            <ac:spMk id="68" creationId="{10E535A1-5238-3D9B-5DB8-A1E46047A65B}"/>
          </ac:spMkLst>
        </pc:spChg>
        <pc:spChg chg="mod">
          <ac:chgData name="Timo Mühlhaus" userId="ccb77496-15f9-4763-a624-a4bb75021efc" providerId="ADAL" clId="{A4B21C45-79C0-4680-A15A-507E63845D75}" dt="2023-08-31T18:45:28.424" v="624"/>
          <ac:spMkLst>
            <pc:docMk/>
            <pc:sldMk cId="1986768402" sldId="879"/>
            <ac:spMk id="69" creationId="{FE38E468-7865-4E51-739B-C726626CD4BD}"/>
          </ac:spMkLst>
        </pc:spChg>
        <pc:spChg chg="mod">
          <ac:chgData name="Timo Mühlhaus" userId="ccb77496-15f9-4763-a624-a4bb75021efc" providerId="ADAL" clId="{A4B21C45-79C0-4680-A15A-507E63845D75}" dt="2023-08-31T18:45:28.424" v="624"/>
          <ac:spMkLst>
            <pc:docMk/>
            <pc:sldMk cId="1986768402" sldId="879"/>
            <ac:spMk id="70" creationId="{6A6CE9B4-5541-A42D-9C2D-3D0B890F33A1}"/>
          </ac:spMkLst>
        </pc:spChg>
        <pc:spChg chg="mod">
          <ac:chgData name="Timo Mühlhaus" userId="ccb77496-15f9-4763-a624-a4bb75021efc" providerId="ADAL" clId="{A4B21C45-79C0-4680-A15A-507E63845D75}" dt="2023-08-31T18:45:28.424" v="624"/>
          <ac:spMkLst>
            <pc:docMk/>
            <pc:sldMk cId="1986768402" sldId="879"/>
            <ac:spMk id="71" creationId="{A69447CC-7772-E96D-A19D-9F427ADDDAEA}"/>
          </ac:spMkLst>
        </pc:spChg>
        <pc:spChg chg="add mod">
          <ac:chgData name="Timo Mühlhaus" userId="ccb77496-15f9-4763-a624-a4bb75021efc" providerId="ADAL" clId="{A4B21C45-79C0-4680-A15A-507E63845D75}" dt="2023-08-31T18:45:39.991" v="626" actId="164"/>
          <ac:spMkLst>
            <pc:docMk/>
            <pc:sldMk cId="1986768402" sldId="879"/>
            <ac:spMk id="72" creationId="{67CCB537-41B3-C12E-7536-CF9C623D55B5}"/>
          </ac:spMkLst>
        </pc:spChg>
        <pc:spChg chg="add mod">
          <ac:chgData name="Timo Mühlhaus" userId="ccb77496-15f9-4763-a624-a4bb75021efc" providerId="ADAL" clId="{A4B21C45-79C0-4680-A15A-507E63845D75}" dt="2023-08-31T18:45:28.424" v="624"/>
          <ac:spMkLst>
            <pc:docMk/>
            <pc:sldMk cId="1986768402" sldId="879"/>
            <ac:spMk id="77" creationId="{DF09458C-CE9C-2493-B9B5-629E9EED6632}"/>
          </ac:spMkLst>
        </pc:spChg>
        <pc:grpChg chg="add mod">
          <ac:chgData name="Timo Mühlhaus" userId="ccb77496-15f9-4763-a624-a4bb75021efc" providerId="ADAL" clId="{A4B21C45-79C0-4680-A15A-507E63845D75}" dt="2023-08-31T18:45:39.991" v="626" actId="164"/>
          <ac:grpSpMkLst>
            <pc:docMk/>
            <pc:sldMk cId="1986768402" sldId="879"/>
            <ac:grpSpMk id="7" creationId="{F92FA093-2E49-B521-6AD5-E3E2938B039C}"/>
          </ac:grpSpMkLst>
        </pc:grpChg>
        <pc:grpChg chg="add mod">
          <ac:chgData name="Timo Mühlhaus" userId="ccb77496-15f9-4763-a624-a4bb75021efc" providerId="ADAL" clId="{A4B21C45-79C0-4680-A15A-507E63845D75}" dt="2023-08-31T18:45:39.991" v="626" actId="164"/>
          <ac:grpSpMkLst>
            <pc:docMk/>
            <pc:sldMk cId="1986768402" sldId="879"/>
            <ac:grpSpMk id="11" creationId="{371C390E-94B9-5562-F62E-7D5F7C9936D2}"/>
          </ac:grpSpMkLst>
        </pc:grpChg>
        <pc:grpChg chg="add mod">
          <ac:chgData name="Timo Mühlhaus" userId="ccb77496-15f9-4763-a624-a4bb75021efc" providerId="ADAL" clId="{A4B21C45-79C0-4680-A15A-507E63845D75}" dt="2023-08-31T18:45:39.991" v="626" actId="164"/>
          <ac:grpSpMkLst>
            <pc:docMk/>
            <pc:sldMk cId="1986768402" sldId="879"/>
            <ac:grpSpMk id="21" creationId="{67A347A1-9809-06D2-1216-61301D3ED3FF}"/>
          </ac:grpSpMkLst>
        </pc:grpChg>
        <pc:grpChg chg="add mod">
          <ac:chgData name="Timo Mühlhaus" userId="ccb77496-15f9-4763-a624-a4bb75021efc" providerId="ADAL" clId="{A4B21C45-79C0-4680-A15A-507E63845D75}" dt="2023-08-31T18:45:39.991" v="626" actId="164"/>
          <ac:grpSpMkLst>
            <pc:docMk/>
            <pc:sldMk cId="1986768402" sldId="879"/>
            <ac:grpSpMk id="25" creationId="{5375674B-8401-EAF2-1C18-189E17261A75}"/>
          </ac:grpSpMkLst>
        </pc:grpChg>
        <pc:grpChg chg="add mod">
          <ac:chgData name="Timo Mühlhaus" userId="ccb77496-15f9-4763-a624-a4bb75021efc" providerId="ADAL" clId="{A4B21C45-79C0-4680-A15A-507E63845D75}" dt="2023-08-31T18:45:39.991" v="626" actId="164"/>
          <ac:grpSpMkLst>
            <pc:docMk/>
            <pc:sldMk cId="1986768402" sldId="879"/>
            <ac:grpSpMk id="29" creationId="{F4F256E7-A54C-EBCE-8F3D-40A85E36E539}"/>
          </ac:grpSpMkLst>
        </pc:grpChg>
        <pc:grpChg chg="add mod">
          <ac:chgData name="Timo Mühlhaus" userId="ccb77496-15f9-4763-a624-a4bb75021efc" providerId="ADAL" clId="{A4B21C45-79C0-4680-A15A-507E63845D75}" dt="2023-08-31T18:45:39.991" v="626" actId="164"/>
          <ac:grpSpMkLst>
            <pc:docMk/>
            <pc:sldMk cId="1986768402" sldId="879"/>
            <ac:grpSpMk id="43" creationId="{27FEF369-BBE3-C431-B813-8DFF06F82F36}"/>
          </ac:grpSpMkLst>
        </pc:grpChg>
        <pc:grpChg chg="add mod">
          <ac:chgData name="Timo Mühlhaus" userId="ccb77496-15f9-4763-a624-a4bb75021efc" providerId="ADAL" clId="{A4B21C45-79C0-4680-A15A-507E63845D75}" dt="2023-08-31T18:45:39.991" v="626" actId="164"/>
          <ac:grpSpMkLst>
            <pc:docMk/>
            <pc:sldMk cId="1986768402" sldId="879"/>
            <ac:grpSpMk id="47" creationId="{5AEA1644-0DCC-6B5C-094E-7ECA819CF5EB}"/>
          </ac:grpSpMkLst>
        </pc:grpChg>
        <pc:grpChg chg="add mod">
          <ac:chgData name="Timo Mühlhaus" userId="ccb77496-15f9-4763-a624-a4bb75021efc" providerId="ADAL" clId="{A4B21C45-79C0-4680-A15A-507E63845D75}" dt="2023-08-31T18:45:39.991" v="626" actId="164"/>
          <ac:grpSpMkLst>
            <pc:docMk/>
            <pc:sldMk cId="1986768402" sldId="879"/>
            <ac:grpSpMk id="57" creationId="{C8297584-FD93-D8AA-471A-C627249F8A8D}"/>
          </ac:grpSpMkLst>
        </pc:grpChg>
        <pc:grpChg chg="add mod">
          <ac:chgData name="Timo Mühlhaus" userId="ccb77496-15f9-4763-a624-a4bb75021efc" providerId="ADAL" clId="{A4B21C45-79C0-4680-A15A-507E63845D75}" dt="2023-08-31T18:45:39.991" v="626" actId="164"/>
          <ac:grpSpMkLst>
            <pc:docMk/>
            <pc:sldMk cId="1986768402" sldId="879"/>
            <ac:grpSpMk id="61" creationId="{40EB5563-F876-9C21-D2A3-E1CF60C105B9}"/>
          </ac:grpSpMkLst>
        </pc:grpChg>
        <pc:grpChg chg="add mod">
          <ac:chgData name="Timo Mühlhaus" userId="ccb77496-15f9-4763-a624-a4bb75021efc" providerId="ADAL" clId="{A4B21C45-79C0-4680-A15A-507E63845D75}" dt="2023-08-31T18:45:39.991" v="626" actId="164"/>
          <ac:grpSpMkLst>
            <pc:docMk/>
            <pc:sldMk cId="1986768402" sldId="879"/>
            <ac:grpSpMk id="65" creationId="{AFCD9571-892E-D4CC-9D35-8BF800368B63}"/>
          </ac:grpSpMkLst>
        </pc:grpChg>
        <pc:grpChg chg="add mod">
          <ac:chgData name="Timo Mühlhaus" userId="ccb77496-15f9-4763-a624-a4bb75021efc" providerId="ADAL" clId="{A4B21C45-79C0-4680-A15A-507E63845D75}" dt="2023-08-31T18:45:39.991" v="626" actId="164"/>
          <ac:grpSpMkLst>
            <pc:docMk/>
            <pc:sldMk cId="1986768402" sldId="879"/>
            <ac:grpSpMk id="74" creationId="{61388EC4-52E3-E762-100F-BC8E56ED173D}"/>
          </ac:grpSpMkLst>
        </pc:grpChg>
        <pc:grpChg chg="add mod">
          <ac:chgData name="Timo Mühlhaus" userId="ccb77496-15f9-4763-a624-a4bb75021efc" providerId="ADAL" clId="{A4B21C45-79C0-4680-A15A-507E63845D75}" dt="2023-08-31T18:45:39.991" v="626" actId="164"/>
          <ac:grpSpMkLst>
            <pc:docMk/>
            <pc:sldMk cId="1986768402" sldId="879"/>
            <ac:grpSpMk id="78" creationId="{797190D4-8144-65F6-4E91-46A9554AEED5}"/>
          </ac:grpSpMkLst>
        </pc:grpChg>
        <pc:picChg chg="add mod">
          <ac:chgData name="Timo Mühlhaus" userId="ccb77496-15f9-4763-a624-a4bb75021efc" providerId="ADAL" clId="{A4B21C45-79C0-4680-A15A-507E63845D75}" dt="2023-08-31T18:45:39.991" v="626" actId="164"/>
          <ac:picMkLst>
            <pc:docMk/>
            <pc:sldMk cId="1986768402" sldId="879"/>
            <ac:picMk id="5" creationId="{8E613F58-F6EE-4F1D-E1F7-F6E02117839C}"/>
          </ac:picMkLst>
        </pc:picChg>
        <pc:picChg chg="add mod">
          <ac:chgData name="Timo Mühlhaus" userId="ccb77496-15f9-4763-a624-a4bb75021efc" providerId="ADAL" clId="{A4B21C45-79C0-4680-A15A-507E63845D75}" dt="2023-08-31T18:45:39.991" v="626" actId="164"/>
          <ac:picMkLst>
            <pc:docMk/>
            <pc:sldMk cId="1986768402" sldId="879"/>
            <ac:picMk id="6" creationId="{58798080-68C3-24BC-D05B-0784D7953EE3}"/>
          </ac:picMkLst>
        </pc:picChg>
        <pc:picChg chg="add mod">
          <ac:chgData name="Timo Mühlhaus" userId="ccb77496-15f9-4763-a624-a4bb75021efc" providerId="ADAL" clId="{A4B21C45-79C0-4680-A15A-507E63845D75}" dt="2023-08-31T18:45:39.991" v="626" actId="164"/>
          <ac:picMkLst>
            <pc:docMk/>
            <pc:sldMk cId="1986768402" sldId="879"/>
            <ac:picMk id="20" creationId="{3566D045-ADA9-22B0-09CF-B2D1466031B4}"/>
          </ac:picMkLst>
        </pc:picChg>
        <pc:picChg chg="add mod">
          <ac:chgData name="Timo Mühlhaus" userId="ccb77496-15f9-4763-a624-a4bb75021efc" providerId="ADAL" clId="{A4B21C45-79C0-4680-A15A-507E63845D75}" dt="2023-08-31T18:45:39.991" v="626" actId="164"/>
          <ac:picMkLst>
            <pc:docMk/>
            <pc:sldMk cId="1986768402" sldId="879"/>
            <ac:picMk id="33" creationId="{A018B524-4739-A3DD-D21E-2C02F5505D6D}"/>
          </ac:picMkLst>
        </pc:picChg>
        <pc:picChg chg="add mod">
          <ac:chgData name="Timo Mühlhaus" userId="ccb77496-15f9-4763-a624-a4bb75021efc" providerId="ADAL" clId="{A4B21C45-79C0-4680-A15A-507E63845D75}" dt="2023-08-31T18:45:39.991" v="626" actId="164"/>
          <ac:picMkLst>
            <pc:docMk/>
            <pc:sldMk cId="1986768402" sldId="879"/>
            <ac:picMk id="34" creationId="{B9293DF6-8976-13B8-9EB3-E9E436AFF488}"/>
          </ac:picMkLst>
        </pc:picChg>
        <pc:picChg chg="add mod">
          <ac:chgData name="Timo Mühlhaus" userId="ccb77496-15f9-4763-a624-a4bb75021efc" providerId="ADAL" clId="{A4B21C45-79C0-4680-A15A-507E63845D75}" dt="2023-08-31T18:45:39.991" v="626" actId="164"/>
          <ac:picMkLst>
            <pc:docMk/>
            <pc:sldMk cId="1986768402" sldId="879"/>
            <ac:picMk id="41" creationId="{E84970C6-2204-9BB4-06EA-7F6CF679E8F2}"/>
          </ac:picMkLst>
        </pc:picChg>
        <pc:picChg chg="add mod">
          <ac:chgData name="Timo Mühlhaus" userId="ccb77496-15f9-4763-a624-a4bb75021efc" providerId="ADAL" clId="{A4B21C45-79C0-4680-A15A-507E63845D75}" dt="2023-08-31T18:45:39.991" v="626" actId="164"/>
          <ac:picMkLst>
            <pc:docMk/>
            <pc:sldMk cId="1986768402" sldId="879"/>
            <ac:picMk id="42" creationId="{47163928-5BDB-A76A-E7B0-D856E626ED53}"/>
          </ac:picMkLst>
        </pc:picChg>
        <pc:picChg chg="add mod">
          <ac:chgData name="Timo Mühlhaus" userId="ccb77496-15f9-4763-a624-a4bb75021efc" providerId="ADAL" clId="{A4B21C45-79C0-4680-A15A-507E63845D75}" dt="2023-08-31T18:45:39.991" v="626" actId="164"/>
          <ac:picMkLst>
            <pc:docMk/>
            <pc:sldMk cId="1986768402" sldId="879"/>
            <ac:picMk id="51" creationId="{6A3ABE4A-80BF-4770-7213-B091928ECB36}"/>
          </ac:picMkLst>
        </pc:picChg>
        <pc:cxnChg chg="mod">
          <ac:chgData name="Timo Mühlhaus" userId="ccb77496-15f9-4763-a624-a4bb75021efc" providerId="ADAL" clId="{A4B21C45-79C0-4680-A15A-507E63845D75}" dt="2023-08-31T18:45:28.424" v="624"/>
          <ac:cxnSpMkLst>
            <pc:docMk/>
            <pc:sldMk cId="1986768402" sldId="879"/>
            <ac:cxnSpMk id="12" creationId="{749927A9-7630-350B-D88A-828C35EF63B5}"/>
          </ac:cxnSpMkLst>
        </pc:cxnChg>
        <pc:cxnChg chg="mod">
          <ac:chgData name="Timo Mühlhaus" userId="ccb77496-15f9-4763-a624-a4bb75021efc" providerId="ADAL" clId="{A4B21C45-79C0-4680-A15A-507E63845D75}" dt="2023-08-31T18:45:28.424" v="624"/>
          <ac:cxnSpMkLst>
            <pc:docMk/>
            <pc:sldMk cId="1986768402" sldId="879"/>
            <ac:cxnSpMk id="13" creationId="{635166B1-D91B-9314-8E7C-728A90DA1544}"/>
          </ac:cxnSpMkLst>
        </pc:cxnChg>
        <pc:cxnChg chg="mod">
          <ac:chgData name="Timo Mühlhaus" userId="ccb77496-15f9-4763-a624-a4bb75021efc" providerId="ADAL" clId="{A4B21C45-79C0-4680-A15A-507E63845D75}" dt="2023-08-31T18:45:28.424" v="624"/>
          <ac:cxnSpMkLst>
            <pc:docMk/>
            <pc:sldMk cId="1986768402" sldId="879"/>
            <ac:cxnSpMk id="14" creationId="{9C3D61F8-E0B3-710B-81CB-C5AD5E7A79D2}"/>
          </ac:cxnSpMkLst>
        </pc:cxnChg>
        <pc:cxnChg chg="mod">
          <ac:chgData name="Timo Mühlhaus" userId="ccb77496-15f9-4763-a624-a4bb75021efc" providerId="ADAL" clId="{A4B21C45-79C0-4680-A15A-507E63845D75}" dt="2023-08-31T18:45:28.424" v="624"/>
          <ac:cxnSpMkLst>
            <pc:docMk/>
            <pc:sldMk cId="1986768402" sldId="879"/>
            <ac:cxnSpMk id="15" creationId="{999A4BAA-317F-4EC2-2F7F-FC33DFBD02EF}"/>
          </ac:cxnSpMkLst>
        </pc:cxnChg>
        <pc:cxnChg chg="add mod">
          <ac:chgData name="Timo Mühlhaus" userId="ccb77496-15f9-4763-a624-a4bb75021efc" providerId="ADAL" clId="{A4B21C45-79C0-4680-A15A-507E63845D75}" dt="2023-08-31T18:45:39.991" v="626" actId="164"/>
          <ac:cxnSpMkLst>
            <pc:docMk/>
            <pc:sldMk cId="1986768402" sldId="879"/>
            <ac:cxnSpMk id="16" creationId="{C0DB5F60-C63B-A413-20CB-1EA3F4F00426}"/>
          </ac:cxnSpMkLst>
        </pc:cxnChg>
        <pc:cxnChg chg="add mod">
          <ac:chgData name="Timo Mühlhaus" userId="ccb77496-15f9-4763-a624-a4bb75021efc" providerId="ADAL" clId="{A4B21C45-79C0-4680-A15A-507E63845D75}" dt="2023-08-31T18:45:39.991" v="626" actId="164"/>
          <ac:cxnSpMkLst>
            <pc:docMk/>
            <pc:sldMk cId="1986768402" sldId="879"/>
            <ac:cxnSpMk id="17" creationId="{C9912A53-0694-C31F-9615-C899298588BD}"/>
          </ac:cxnSpMkLst>
        </pc:cxnChg>
        <pc:cxnChg chg="add mod">
          <ac:chgData name="Timo Mühlhaus" userId="ccb77496-15f9-4763-a624-a4bb75021efc" providerId="ADAL" clId="{A4B21C45-79C0-4680-A15A-507E63845D75}" dt="2023-08-31T18:45:39.991" v="626" actId="164"/>
          <ac:cxnSpMkLst>
            <pc:docMk/>
            <pc:sldMk cId="1986768402" sldId="879"/>
            <ac:cxnSpMk id="18" creationId="{19F4EEF4-562D-F3BC-2C01-BC662D4F92BA}"/>
          </ac:cxnSpMkLst>
        </pc:cxnChg>
        <pc:cxnChg chg="add mod">
          <ac:chgData name="Timo Mühlhaus" userId="ccb77496-15f9-4763-a624-a4bb75021efc" providerId="ADAL" clId="{A4B21C45-79C0-4680-A15A-507E63845D75}" dt="2023-08-31T18:45:39.991" v="626" actId="164"/>
          <ac:cxnSpMkLst>
            <pc:docMk/>
            <pc:sldMk cId="1986768402" sldId="879"/>
            <ac:cxnSpMk id="19" creationId="{73AD59E6-A2C3-55BC-3220-7F496D97EF2B}"/>
          </ac:cxnSpMkLst>
        </pc:cxnChg>
        <pc:cxnChg chg="mod">
          <ac:chgData name="Timo Mühlhaus" userId="ccb77496-15f9-4763-a624-a4bb75021efc" providerId="ADAL" clId="{A4B21C45-79C0-4680-A15A-507E63845D75}" dt="2023-08-31T18:45:28.424" v="624"/>
          <ac:cxnSpMkLst>
            <pc:docMk/>
            <pc:sldMk cId="1986768402" sldId="879"/>
            <ac:cxnSpMk id="22" creationId="{446A03E5-A72A-662C-87D3-7FC6EF169165}"/>
          </ac:cxnSpMkLst>
        </pc:cxnChg>
        <pc:cxnChg chg="mod">
          <ac:chgData name="Timo Mühlhaus" userId="ccb77496-15f9-4763-a624-a4bb75021efc" providerId="ADAL" clId="{A4B21C45-79C0-4680-A15A-507E63845D75}" dt="2023-08-31T18:45:28.424" v="624"/>
          <ac:cxnSpMkLst>
            <pc:docMk/>
            <pc:sldMk cId="1986768402" sldId="879"/>
            <ac:cxnSpMk id="23" creationId="{28B60D65-362E-C69D-110B-9BFA67BB7339}"/>
          </ac:cxnSpMkLst>
        </pc:cxnChg>
        <pc:cxnChg chg="add mod">
          <ac:chgData name="Timo Mühlhaus" userId="ccb77496-15f9-4763-a624-a4bb75021efc" providerId="ADAL" clId="{A4B21C45-79C0-4680-A15A-507E63845D75}" dt="2023-08-31T18:45:39.991" v="626" actId="164"/>
          <ac:cxnSpMkLst>
            <pc:docMk/>
            <pc:sldMk cId="1986768402" sldId="879"/>
            <ac:cxnSpMk id="35" creationId="{10DB52F2-BBFE-F07A-91CE-C8895FC505B9}"/>
          </ac:cxnSpMkLst>
        </pc:cxnChg>
        <pc:cxnChg chg="add mod">
          <ac:chgData name="Timo Mühlhaus" userId="ccb77496-15f9-4763-a624-a4bb75021efc" providerId="ADAL" clId="{A4B21C45-79C0-4680-A15A-507E63845D75}" dt="2023-08-31T18:45:39.991" v="626" actId="164"/>
          <ac:cxnSpMkLst>
            <pc:docMk/>
            <pc:sldMk cId="1986768402" sldId="879"/>
            <ac:cxnSpMk id="36" creationId="{A224DDAB-962E-8E98-E1C9-03869D616F17}"/>
          </ac:cxnSpMkLst>
        </pc:cxnChg>
        <pc:cxnChg chg="add mod">
          <ac:chgData name="Timo Mühlhaus" userId="ccb77496-15f9-4763-a624-a4bb75021efc" providerId="ADAL" clId="{A4B21C45-79C0-4680-A15A-507E63845D75}" dt="2023-08-31T18:45:39.991" v="626" actId="164"/>
          <ac:cxnSpMkLst>
            <pc:docMk/>
            <pc:sldMk cId="1986768402" sldId="879"/>
            <ac:cxnSpMk id="37" creationId="{AAA81559-62B5-BAAE-6CC2-685750F0F4FC}"/>
          </ac:cxnSpMkLst>
        </pc:cxnChg>
        <pc:cxnChg chg="add mod">
          <ac:chgData name="Timo Mühlhaus" userId="ccb77496-15f9-4763-a624-a4bb75021efc" providerId="ADAL" clId="{A4B21C45-79C0-4680-A15A-507E63845D75}" dt="2023-08-31T18:45:39.991" v="626" actId="164"/>
          <ac:cxnSpMkLst>
            <pc:docMk/>
            <pc:sldMk cId="1986768402" sldId="879"/>
            <ac:cxnSpMk id="38" creationId="{0AEB3894-85A0-B38F-5283-40FCE6665C0F}"/>
          </ac:cxnSpMkLst>
        </pc:cxnChg>
        <pc:cxnChg chg="add mod">
          <ac:chgData name="Timo Mühlhaus" userId="ccb77496-15f9-4763-a624-a4bb75021efc" providerId="ADAL" clId="{A4B21C45-79C0-4680-A15A-507E63845D75}" dt="2023-08-31T18:45:39.991" v="626" actId="164"/>
          <ac:cxnSpMkLst>
            <pc:docMk/>
            <pc:sldMk cId="1986768402" sldId="879"/>
            <ac:cxnSpMk id="39" creationId="{D2F314B8-3B63-1573-AB35-F0E8E5187E0A}"/>
          </ac:cxnSpMkLst>
        </pc:cxnChg>
        <pc:cxnChg chg="add mod">
          <ac:chgData name="Timo Mühlhaus" userId="ccb77496-15f9-4763-a624-a4bb75021efc" providerId="ADAL" clId="{A4B21C45-79C0-4680-A15A-507E63845D75}" dt="2023-08-31T18:45:39.991" v="626" actId="164"/>
          <ac:cxnSpMkLst>
            <pc:docMk/>
            <pc:sldMk cId="1986768402" sldId="879"/>
            <ac:cxnSpMk id="40" creationId="{E923291A-F03B-5337-FA25-47E12AB3599B}"/>
          </ac:cxnSpMkLst>
        </pc:cxnChg>
        <pc:cxnChg chg="add mod">
          <ac:chgData name="Timo Mühlhaus" userId="ccb77496-15f9-4763-a624-a4bb75021efc" providerId="ADAL" clId="{A4B21C45-79C0-4680-A15A-507E63845D75}" dt="2023-08-31T18:45:39.991" v="626" actId="164"/>
          <ac:cxnSpMkLst>
            <pc:docMk/>
            <pc:sldMk cId="1986768402" sldId="879"/>
            <ac:cxnSpMk id="53" creationId="{1F0646D8-043A-6399-66AA-64FAB922F7F3}"/>
          </ac:cxnSpMkLst>
        </pc:cxnChg>
        <pc:cxnChg chg="add mod">
          <ac:chgData name="Timo Mühlhaus" userId="ccb77496-15f9-4763-a624-a4bb75021efc" providerId="ADAL" clId="{A4B21C45-79C0-4680-A15A-507E63845D75}" dt="2023-08-31T18:45:39.991" v="626" actId="164"/>
          <ac:cxnSpMkLst>
            <pc:docMk/>
            <pc:sldMk cId="1986768402" sldId="879"/>
            <ac:cxnSpMk id="54" creationId="{18E4E0BF-EDB5-83B6-46DA-F965A69A07DF}"/>
          </ac:cxnSpMkLst>
        </pc:cxnChg>
        <pc:cxnChg chg="add mod">
          <ac:chgData name="Timo Mühlhaus" userId="ccb77496-15f9-4763-a624-a4bb75021efc" providerId="ADAL" clId="{A4B21C45-79C0-4680-A15A-507E63845D75}" dt="2023-08-31T18:45:39.991" v="626" actId="164"/>
          <ac:cxnSpMkLst>
            <pc:docMk/>
            <pc:sldMk cId="1986768402" sldId="879"/>
            <ac:cxnSpMk id="55" creationId="{3A75422F-4DFA-D0D6-15A3-4BCB57A5E576}"/>
          </ac:cxnSpMkLst>
        </pc:cxnChg>
        <pc:cxnChg chg="add mod">
          <ac:chgData name="Timo Mühlhaus" userId="ccb77496-15f9-4763-a624-a4bb75021efc" providerId="ADAL" clId="{A4B21C45-79C0-4680-A15A-507E63845D75}" dt="2023-08-31T18:45:39.991" v="626" actId="164"/>
          <ac:cxnSpMkLst>
            <pc:docMk/>
            <pc:sldMk cId="1986768402" sldId="879"/>
            <ac:cxnSpMk id="56" creationId="{4CBA09FB-2A8D-90A9-927E-40D7DCBC2EFD}"/>
          </ac:cxnSpMkLst>
        </pc:cxnChg>
        <pc:cxnChg chg="add mod">
          <ac:chgData name="Timo Mühlhaus" userId="ccb77496-15f9-4763-a624-a4bb75021efc" providerId="ADAL" clId="{A4B21C45-79C0-4680-A15A-507E63845D75}" dt="2023-08-31T18:45:39.991" v="626" actId="164"/>
          <ac:cxnSpMkLst>
            <pc:docMk/>
            <pc:sldMk cId="1986768402" sldId="879"/>
            <ac:cxnSpMk id="73" creationId="{5D7556ED-90C2-F413-ED0B-B8EDD12CB1BA}"/>
          </ac:cxnSpMkLst>
        </pc:cxnChg>
        <pc:cxnChg chg="mod">
          <ac:chgData name="Timo Mühlhaus" userId="ccb77496-15f9-4763-a624-a4bb75021efc" providerId="ADAL" clId="{A4B21C45-79C0-4680-A15A-507E63845D75}" dt="2023-08-31T18:45:28.424" v="624"/>
          <ac:cxnSpMkLst>
            <pc:docMk/>
            <pc:sldMk cId="1986768402" sldId="879"/>
            <ac:cxnSpMk id="75" creationId="{AF33F57C-41CC-657B-AE9A-EBBFC4E8413E}"/>
          </ac:cxnSpMkLst>
        </pc:cxnChg>
        <pc:cxnChg chg="mod">
          <ac:chgData name="Timo Mühlhaus" userId="ccb77496-15f9-4763-a624-a4bb75021efc" providerId="ADAL" clId="{A4B21C45-79C0-4680-A15A-507E63845D75}" dt="2023-08-31T18:45:28.424" v="624"/>
          <ac:cxnSpMkLst>
            <pc:docMk/>
            <pc:sldMk cId="1986768402" sldId="879"/>
            <ac:cxnSpMk id="76" creationId="{B44A67FB-6A35-4121-85D3-9F12333B5654}"/>
          </ac:cxnSpMkLst>
        </pc:cxnChg>
      </pc:sldChg>
      <pc:sldChg chg="addSp modSp mod">
        <pc:chgData name="Timo Mühlhaus" userId="ccb77496-15f9-4763-a624-a4bb75021efc" providerId="ADAL" clId="{A4B21C45-79C0-4680-A15A-507E63845D75}" dt="2023-09-01T09:09:35.012" v="831" actId="20577"/>
        <pc:sldMkLst>
          <pc:docMk/>
          <pc:sldMk cId="4197601339" sldId="880"/>
        </pc:sldMkLst>
        <pc:spChg chg="add mod">
          <ac:chgData name="Timo Mühlhaus" userId="ccb77496-15f9-4763-a624-a4bb75021efc" providerId="ADAL" clId="{A4B21C45-79C0-4680-A15A-507E63845D75}" dt="2023-09-01T09:09:35.012" v="831" actId="20577"/>
          <ac:spMkLst>
            <pc:docMk/>
            <pc:sldMk cId="4197601339" sldId="880"/>
            <ac:spMk id="2" creationId="{EE44995C-82B6-7A3E-B65C-4732CACE1939}"/>
          </ac:spMkLst>
        </pc:spChg>
      </pc:sldChg>
      <pc:sldChg chg="ord">
        <pc:chgData name="Timo Mühlhaus" userId="ccb77496-15f9-4763-a624-a4bb75021efc" providerId="ADAL" clId="{A4B21C45-79C0-4680-A15A-507E63845D75}" dt="2023-09-01T09:08:59.470" v="826"/>
        <pc:sldMkLst>
          <pc:docMk/>
          <pc:sldMk cId="2535647101" sldId="883"/>
        </pc:sldMkLst>
      </pc:sldChg>
      <pc:sldChg chg="addSp delSp modSp add mod">
        <pc:chgData name="Timo Mühlhaus" userId="ccb77496-15f9-4763-a624-a4bb75021efc" providerId="ADAL" clId="{A4B21C45-79C0-4680-A15A-507E63845D75}" dt="2023-09-01T09:07:31.505" v="805" actId="20577"/>
        <pc:sldMkLst>
          <pc:docMk/>
          <pc:sldMk cId="2490256349" sldId="884"/>
        </pc:sldMkLst>
        <pc:spChg chg="add mod">
          <ac:chgData name="Timo Mühlhaus" userId="ccb77496-15f9-4763-a624-a4bb75021efc" providerId="ADAL" clId="{A4B21C45-79C0-4680-A15A-507E63845D75}" dt="2023-09-01T09:07:31.505" v="805" actId="20577"/>
          <ac:spMkLst>
            <pc:docMk/>
            <pc:sldMk cId="2490256349" sldId="884"/>
            <ac:spMk id="2" creationId="{6DA62521-B2D2-A585-1ECB-D5631BA54DE5}"/>
          </ac:spMkLst>
        </pc:spChg>
        <pc:spChg chg="mod topLvl">
          <ac:chgData name="Timo Mühlhaus" userId="ccb77496-15f9-4763-a624-a4bb75021efc" providerId="ADAL" clId="{A4B21C45-79C0-4680-A15A-507E63845D75}" dt="2023-09-01T05:38:08.341" v="762" actId="165"/>
          <ac:spMkLst>
            <pc:docMk/>
            <pc:sldMk cId="2490256349" sldId="884"/>
            <ac:spMk id="3" creationId="{7A25AA57-7596-1F55-299D-AFBAC008B4EB}"/>
          </ac:spMkLst>
        </pc:spChg>
        <pc:spChg chg="mod topLvl">
          <ac:chgData name="Timo Mühlhaus" userId="ccb77496-15f9-4763-a624-a4bb75021efc" providerId="ADAL" clId="{A4B21C45-79C0-4680-A15A-507E63845D75}" dt="2023-09-01T05:38:08.341" v="762" actId="165"/>
          <ac:spMkLst>
            <pc:docMk/>
            <pc:sldMk cId="2490256349" sldId="884"/>
            <ac:spMk id="4" creationId="{C05062FF-0CC6-C344-69F2-B803F56577B2}"/>
          </ac:spMkLst>
        </pc:spChg>
        <pc:spChg chg="mod topLvl">
          <ac:chgData name="Timo Mühlhaus" userId="ccb77496-15f9-4763-a624-a4bb75021efc" providerId="ADAL" clId="{A4B21C45-79C0-4680-A15A-507E63845D75}" dt="2023-09-01T05:38:08.341" v="762" actId="165"/>
          <ac:spMkLst>
            <pc:docMk/>
            <pc:sldMk cId="2490256349" sldId="884"/>
            <ac:spMk id="9" creationId="{B51DD0DC-B6EE-306B-2F0C-30383713C63F}"/>
          </ac:spMkLst>
        </pc:spChg>
        <pc:spChg chg="mod topLvl">
          <ac:chgData name="Timo Mühlhaus" userId="ccb77496-15f9-4763-a624-a4bb75021efc" providerId="ADAL" clId="{A4B21C45-79C0-4680-A15A-507E63845D75}" dt="2023-09-01T05:38:08.341" v="762" actId="165"/>
          <ac:spMkLst>
            <pc:docMk/>
            <pc:sldMk cId="2490256349" sldId="884"/>
            <ac:spMk id="15" creationId="{11A57E53-B0D3-C6F9-3043-67B9645E7434}"/>
          </ac:spMkLst>
        </pc:spChg>
        <pc:spChg chg="mod topLvl">
          <ac:chgData name="Timo Mühlhaus" userId="ccb77496-15f9-4763-a624-a4bb75021efc" providerId="ADAL" clId="{A4B21C45-79C0-4680-A15A-507E63845D75}" dt="2023-09-01T05:38:08.341" v="762" actId="165"/>
          <ac:spMkLst>
            <pc:docMk/>
            <pc:sldMk cId="2490256349" sldId="884"/>
            <ac:spMk id="17" creationId="{46B3A60B-581A-4CC5-95C6-114F60C70C80}"/>
          </ac:spMkLst>
        </pc:spChg>
        <pc:spChg chg="mod topLvl">
          <ac:chgData name="Timo Mühlhaus" userId="ccb77496-15f9-4763-a624-a4bb75021efc" providerId="ADAL" clId="{A4B21C45-79C0-4680-A15A-507E63845D75}" dt="2023-09-01T05:52:58.778" v="779" actId="2711"/>
          <ac:spMkLst>
            <pc:docMk/>
            <pc:sldMk cId="2490256349" sldId="884"/>
            <ac:spMk id="18" creationId="{527286B0-87FD-43C8-8B09-019876AA83B4}"/>
          </ac:spMkLst>
        </pc:spChg>
        <pc:spChg chg="mod topLvl">
          <ac:chgData name="Timo Mühlhaus" userId="ccb77496-15f9-4763-a624-a4bb75021efc" providerId="ADAL" clId="{A4B21C45-79C0-4680-A15A-507E63845D75}" dt="2023-09-01T05:38:08.341" v="762" actId="165"/>
          <ac:spMkLst>
            <pc:docMk/>
            <pc:sldMk cId="2490256349" sldId="884"/>
            <ac:spMk id="22" creationId="{89114D1B-1F42-F908-F5E3-5AC16ECD24CC}"/>
          </ac:spMkLst>
        </pc:spChg>
        <pc:spChg chg="mod topLvl">
          <ac:chgData name="Timo Mühlhaus" userId="ccb77496-15f9-4763-a624-a4bb75021efc" providerId="ADAL" clId="{A4B21C45-79C0-4680-A15A-507E63845D75}" dt="2023-09-01T05:38:08.341" v="762" actId="165"/>
          <ac:spMkLst>
            <pc:docMk/>
            <pc:sldMk cId="2490256349" sldId="884"/>
            <ac:spMk id="23" creationId="{1693C5CA-5052-44A6-AE4B-E5EF55BC994F}"/>
          </ac:spMkLst>
        </pc:spChg>
        <pc:spChg chg="mod topLvl">
          <ac:chgData name="Timo Mühlhaus" userId="ccb77496-15f9-4763-a624-a4bb75021efc" providerId="ADAL" clId="{A4B21C45-79C0-4680-A15A-507E63845D75}" dt="2023-09-01T05:52:59.647" v="781" actId="2711"/>
          <ac:spMkLst>
            <pc:docMk/>
            <pc:sldMk cId="2490256349" sldId="884"/>
            <ac:spMk id="26" creationId="{3F5F5587-0698-4B48-ABB1-52739E3145C3}"/>
          </ac:spMkLst>
        </pc:spChg>
        <pc:spChg chg="mod topLvl">
          <ac:chgData name="Timo Mühlhaus" userId="ccb77496-15f9-4763-a624-a4bb75021efc" providerId="ADAL" clId="{A4B21C45-79C0-4680-A15A-507E63845D75}" dt="2023-09-01T05:40:14.305" v="765" actId="165"/>
          <ac:spMkLst>
            <pc:docMk/>
            <pc:sldMk cId="2490256349" sldId="884"/>
            <ac:spMk id="27" creationId="{66DE9D14-D63F-8D9D-172F-981E175BD39A}"/>
          </ac:spMkLst>
        </pc:spChg>
        <pc:spChg chg="mod topLvl">
          <ac:chgData name="Timo Mühlhaus" userId="ccb77496-15f9-4763-a624-a4bb75021efc" providerId="ADAL" clId="{A4B21C45-79C0-4680-A15A-507E63845D75}" dt="2023-09-01T05:40:14.305" v="765" actId="165"/>
          <ac:spMkLst>
            <pc:docMk/>
            <pc:sldMk cId="2490256349" sldId="884"/>
            <ac:spMk id="30" creationId="{513A872B-A721-7A5E-3850-F5255A0CEF48}"/>
          </ac:spMkLst>
        </pc:spChg>
        <pc:spChg chg="mod topLvl">
          <ac:chgData name="Timo Mühlhaus" userId="ccb77496-15f9-4763-a624-a4bb75021efc" providerId="ADAL" clId="{A4B21C45-79C0-4680-A15A-507E63845D75}" dt="2023-09-01T05:40:14.305" v="765" actId="165"/>
          <ac:spMkLst>
            <pc:docMk/>
            <pc:sldMk cId="2490256349" sldId="884"/>
            <ac:spMk id="33" creationId="{96842B0B-9200-289C-97A1-ACE852202AB6}"/>
          </ac:spMkLst>
        </pc:spChg>
        <pc:spChg chg="mod topLvl">
          <ac:chgData name="Timo Mühlhaus" userId="ccb77496-15f9-4763-a624-a4bb75021efc" providerId="ADAL" clId="{A4B21C45-79C0-4680-A15A-507E63845D75}" dt="2023-09-01T05:40:14.305" v="765" actId="165"/>
          <ac:spMkLst>
            <pc:docMk/>
            <pc:sldMk cId="2490256349" sldId="884"/>
            <ac:spMk id="34" creationId="{0D127B2B-0EB6-E6C2-E6FD-9EA9CA36F9C1}"/>
          </ac:spMkLst>
        </pc:spChg>
        <pc:spChg chg="mod topLvl">
          <ac:chgData name="Timo Mühlhaus" userId="ccb77496-15f9-4763-a624-a4bb75021efc" providerId="ADAL" clId="{A4B21C45-79C0-4680-A15A-507E63845D75}" dt="2023-09-01T05:40:14.305" v="765" actId="165"/>
          <ac:spMkLst>
            <pc:docMk/>
            <pc:sldMk cId="2490256349" sldId="884"/>
            <ac:spMk id="36" creationId="{19557FAB-A02C-8037-5C8D-A7D8D99B2FE3}"/>
          </ac:spMkLst>
        </pc:spChg>
        <pc:spChg chg="mod topLvl">
          <ac:chgData name="Timo Mühlhaus" userId="ccb77496-15f9-4763-a624-a4bb75021efc" providerId="ADAL" clId="{A4B21C45-79C0-4680-A15A-507E63845D75}" dt="2023-09-01T05:40:14.305" v="765" actId="165"/>
          <ac:spMkLst>
            <pc:docMk/>
            <pc:sldMk cId="2490256349" sldId="884"/>
            <ac:spMk id="39" creationId="{A241271C-2768-987B-498A-7DFC02950EE0}"/>
          </ac:spMkLst>
        </pc:spChg>
        <pc:spChg chg="mod topLvl">
          <ac:chgData name="Timo Mühlhaus" userId="ccb77496-15f9-4763-a624-a4bb75021efc" providerId="ADAL" clId="{A4B21C45-79C0-4680-A15A-507E63845D75}" dt="2023-09-01T05:40:14.305" v="765" actId="165"/>
          <ac:spMkLst>
            <pc:docMk/>
            <pc:sldMk cId="2490256349" sldId="884"/>
            <ac:spMk id="41" creationId="{6B5F579A-50C2-AFF9-A45F-B3BB2FD2F02B}"/>
          </ac:spMkLst>
        </pc:spChg>
        <pc:spChg chg="mod">
          <ac:chgData name="Timo Mühlhaus" userId="ccb77496-15f9-4763-a624-a4bb75021efc" providerId="ADAL" clId="{A4B21C45-79C0-4680-A15A-507E63845D75}" dt="2023-09-01T05:40:14.305" v="765" actId="165"/>
          <ac:spMkLst>
            <pc:docMk/>
            <pc:sldMk cId="2490256349" sldId="884"/>
            <ac:spMk id="45" creationId="{1562FB1B-B82A-63FB-5D75-2AFBC0EFA8B4}"/>
          </ac:spMkLst>
        </pc:spChg>
        <pc:spChg chg="mod">
          <ac:chgData name="Timo Mühlhaus" userId="ccb77496-15f9-4763-a624-a4bb75021efc" providerId="ADAL" clId="{A4B21C45-79C0-4680-A15A-507E63845D75}" dt="2023-09-01T05:40:14.305" v="765" actId="165"/>
          <ac:spMkLst>
            <pc:docMk/>
            <pc:sldMk cId="2490256349" sldId="884"/>
            <ac:spMk id="46" creationId="{40643F63-861E-9CC6-1D57-0FB6D5347EB9}"/>
          </ac:spMkLst>
        </pc:spChg>
        <pc:spChg chg="mod">
          <ac:chgData name="Timo Mühlhaus" userId="ccb77496-15f9-4763-a624-a4bb75021efc" providerId="ADAL" clId="{A4B21C45-79C0-4680-A15A-507E63845D75}" dt="2023-09-01T05:40:14.305" v="765" actId="165"/>
          <ac:spMkLst>
            <pc:docMk/>
            <pc:sldMk cId="2490256349" sldId="884"/>
            <ac:spMk id="47" creationId="{BA2E65C7-3562-BA03-9C77-1CAD4DF024E9}"/>
          </ac:spMkLst>
        </pc:spChg>
        <pc:spChg chg="mod">
          <ac:chgData name="Timo Mühlhaus" userId="ccb77496-15f9-4763-a624-a4bb75021efc" providerId="ADAL" clId="{A4B21C45-79C0-4680-A15A-507E63845D75}" dt="2023-09-01T05:40:14.305" v="765" actId="165"/>
          <ac:spMkLst>
            <pc:docMk/>
            <pc:sldMk cId="2490256349" sldId="884"/>
            <ac:spMk id="48" creationId="{5BA10912-91BE-6028-C078-26FAD549376E}"/>
          </ac:spMkLst>
        </pc:spChg>
        <pc:spChg chg="mod">
          <ac:chgData name="Timo Mühlhaus" userId="ccb77496-15f9-4763-a624-a4bb75021efc" providerId="ADAL" clId="{A4B21C45-79C0-4680-A15A-507E63845D75}" dt="2023-09-01T05:40:14.305" v="765" actId="165"/>
          <ac:spMkLst>
            <pc:docMk/>
            <pc:sldMk cId="2490256349" sldId="884"/>
            <ac:spMk id="49" creationId="{4B921B5E-B1E6-4CDF-E5E6-69C6830529A0}"/>
          </ac:spMkLst>
        </pc:spChg>
        <pc:spChg chg="mod">
          <ac:chgData name="Timo Mühlhaus" userId="ccb77496-15f9-4763-a624-a4bb75021efc" providerId="ADAL" clId="{A4B21C45-79C0-4680-A15A-507E63845D75}" dt="2023-09-01T05:40:14.305" v="765" actId="165"/>
          <ac:spMkLst>
            <pc:docMk/>
            <pc:sldMk cId="2490256349" sldId="884"/>
            <ac:spMk id="50" creationId="{7B13C4AA-C123-14C0-7D62-E8601ACE08A4}"/>
          </ac:spMkLst>
        </pc:spChg>
        <pc:spChg chg="mod">
          <ac:chgData name="Timo Mühlhaus" userId="ccb77496-15f9-4763-a624-a4bb75021efc" providerId="ADAL" clId="{A4B21C45-79C0-4680-A15A-507E63845D75}" dt="2023-09-01T05:40:14.305" v="765" actId="165"/>
          <ac:spMkLst>
            <pc:docMk/>
            <pc:sldMk cId="2490256349" sldId="884"/>
            <ac:spMk id="51" creationId="{E7FDD809-4C74-29FA-EB71-0DF30C4E6D63}"/>
          </ac:spMkLst>
        </pc:spChg>
        <pc:spChg chg="mod">
          <ac:chgData name="Timo Mühlhaus" userId="ccb77496-15f9-4763-a624-a4bb75021efc" providerId="ADAL" clId="{A4B21C45-79C0-4680-A15A-507E63845D75}" dt="2023-09-01T05:40:14.305" v="765" actId="165"/>
          <ac:spMkLst>
            <pc:docMk/>
            <pc:sldMk cId="2490256349" sldId="884"/>
            <ac:spMk id="52" creationId="{B278AA64-CA90-92EC-2794-CDE8B8A27A4A}"/>
          </ac:spMkLst>
        </pc:spChg>
        <pc:spChg chg="mod">
          <ac:chgData name="Timo Mühlhaus" userId="ccb77496-15f9-4763-a624-a4bb75021efc" providerId="ADAL" clId="{A4B21C45-79C0-4680-A15A-507E63845D75}" dt="2023-09-01T05:40:14.305" v="765" actId="165"/>
          <ac:spMkLst>
            <pc:docMk/>
            <pc:sldMk cId="2490256349" sldId="884"/>
            <ac:spMk id="53" creationId="{2EE67438-943F-BB74-D853-7761FCD93610}"/>
          </ac:spMkLst>
        </pc:spChg>
        <pc:spChg chg="mod">
          <ac:chgData name="Timo Mühlhaus" userId="ccb77496-15f9-4763-a624-a4bb75021efc" providerId="ADAL" clId="{A4B21C45-79C0-4680-A15A-507E63845D75}" dt="2023-09-01T05:40:14.305" v="765" actId="165"/>
          <ac:spMkLst>
            <pc:docMk/>
            <pc:sldMk cId="2490256349" sldId="884"/>
            <ac:spMk id="54" creationId="{39E25D6E-43DD-836E-2EB4-BB2A7F60BFF4}"/>
          </ac:spMkLst>
        </pc:spChg>
        <pc:spChg chg="mod">
          <ac:chgData name="Timo Mühlhaus" userId="ccb77496-15f9-4763-a624-a4bb75021efc" providerId="ADAL" clId="{A4B21C45-79C0-4680-A15A-507E63845D75}" dt="2023-09-01T05:40:14.305" v="765" actId="165"/>
          <ac:spMkLst>
            <pc:docMk/>
            <pc:sldMk cId="2490256349" sldId="884"/>
            <ac:spMk id="55" creationId="{F4CD6F2C-A569-129E-C292-8658CB327102}"/>
          </ac:spMkLst>
        </pc:spChg>
        <pc:spChg chg="mod">
          <ac:chgData name="Timo Mühlhaus" userId="ccb77496-15f9-4763-a624-a4bb75021efc" providerId="ADAL" clId="{A4B21C45-79C0-4680-A15A-507E63845D75}" dt="2023-09-01T05:40:14.305" v="765" actId="165"/>
          <ac:spMkLst>
            <pc:docMk/>
            <pc:sldMk cId="2490256349" sldId="884"/>
            <ac:spMk id="56" creationId="{9F15F1B5-EAC1-CA13-2EF5-93154CA1EF2D}"/>
          </ac:spMkLst>
        </pc:spChg>
        <pc:spChg chg="mod">
          <ac:chgData name="Timo Mühlhaus" userId="ccb77496-15f9-4763-a624-a4bb75021efc" providerId="ADAL" clId="{A4B21C45-79C0-4680-A15A-507E63845D75}" dt="2023-09-01T05:40:14.305" v="765" actId="165"/>
          <ac:spMkLst>
            <pc:docMk/>
            <pc:sldMk cId="2490256349" sldId="884"/>
            <ac:spMk id="57" creationId="{1A295D6D-4934-47C3-F90E-E0FFFA0FE3F2}"/>
          </ac:spMkLst>
        </pc:spChg>
        <pc:spChg chg="mod">
          <ac:chgData name="Timo Mühlhaus" userId="ccb77496-15f9-4763-a624-a4bb75021efc" providerId="ADAL" clId="{A4B21C45-79C0-4680-A15A-507E63845D75}" dt="2023-09-01T05:40:14.305" v="765" actId="165"/>
          <ac:spMkLst>
            <pc:docMk/>
            <pc:sldMk cId="2490256349" sldId="884"/>
            <ac:spMk id="58" creationId="{9A40FC8C-695D-6217-F0B2-B57B86930337}"/>
          </ac:spMkLst>
        </pc:spChg>
        <pc:spChg chg="mod">
          <ac:chgData name="Timo Mühlhaus" userId="ccb77496-15f9-4763-a624-a4bb75021efc" providerId="ADAL" clId="{A4B21C45-79C0-4680-A15A-507E63845D75}" dt="2023-09-01T05:40:14.305" v="765" actId="165"/>
          <ac:spMkLst>
            <pc:docMk/>
            <pc:sldMk cId="2490256349" sldId="884"/>
            <ac:spMk id="59" creationId="{FB9BC356-4881-30D1-3862-A8C6906437AF}"/>
          </ac:spMkLst>
        </pc:spChg>
        <pc:spChg chg="mod">
          <ac:chgData name="Timo Mühlhaus" userId="ccb77496-15f9-4763-a624-a4bb75021efc" providerId="ADAL" clId="{A4B21C45-79C0-4680-A15A-507E63845D75}" dt="2023-09-01T05:40:14.305" v="765" actId="165"/>
          <ac:spMkLst>
            <pc:docMk/>
            <pc:sldMk cId="2490256349" sldId="884"/>
            <ac:spMk id="60" creationId="{CC38247D-27C4-8332-FA1A-058F9D628FAE}"/>
          </ac:spMkLst>
        </pc:spChg>
        <pc:spChg chg="mod">
          <ac:chgData name="Timo Mühlhaus" userId="ccb77496-15f9-4763-a624-a4bb75021efc" providerId="ADAL" clId="{A4B21C45-79C0-4680-A15A-507E63845D75}" dt="2023-09-01T05:40:14.305" v="765" actId="165"/>
          <ac:spMkLst>
            <pc:docMk/>
            <pc:sldMk cId="2490256349" sldId="884"/>
            <ac:spMk id="61" creationId="{726C73B3-6898-B771-B115-EF0EDC172054}"/>
          </ac:spMkLst>
        </pc:spChg>
        <pc:spChg chg="mod">
          <ac:chgData name="Timo Mühlhaus" userId="ccb77496-15f9-4763-a624-a4bb75021efc" providerId="ADAL" clId="{A4B21C45-79C0-4680-A15A-507E63845D75}" dt="2023-09-01T05:40:14.305" v="765" actId="165"/>
          <ac:spMkLst>
            <pc:docMk/>
            <pc:sldMk cId="2490256349" sldId="884"/>
            <ac:spMk id="62" creationId="{ECF0CE6B-CB48-0ECF-FCF7-7FBB9AE759D5}"/>
          </ac:spMkLst>
        </pc:spChg>
        <pc:spChg chg="mod">
          <ac:chgData name="Timo Mühlhaus" userId="ccb77496-15f9-4763-a624-a4bb75021efc" providerId="ADAL" clId="{A4B21C45-79C0-4680-A15A-507E63845D75}" dt="2023-09-01T05:40:14.305" v="765" actId="165"/>
          <ac:spMkLst>
            <pc:docMk/>
            <pc:sldMk cId="2490256349" sldId="884"/>
            <ac:spMk id="63" creationId="{C96AD1B0-69F7-B55D-3EB1-E898E6354413}"/>
          </ac:spMkLst>
        </pc:spChg>
        <pc:spChg chg="mod">
          <ac:chgData name="Timo Mühlhaus" userId="ccb77496-15f9-4763-a624-a4bb75021efc" providerId="ADAL" clId="{A4B21C45-79C0-4680-A15A-507E63845D75}" dt="2023-09-01T05:40:14.305" v="765" actId="165"/>
          <ac:spMkLst>
            <pc:docMk/>
            <pc:sldMk cId="2490256349" sldId="884"/>
            <ac:spMk id="64" creationId="{712FA20E-C077-9EB2-4B9C-93ACC2AF971E}"/>
          </ac:spMkLst>
        </pc:spChg>
        <pc:spChg chg="mod">
          <ac:chgData name="Timo Mühlhaus" userId="ccb77496-15f9-4763-a624-a4bb75021efc" providerId="ADAL" clId="{A4B21C45-79C0-4680-A15A-507E63845D75}" dt="2023-09-01T05:40:14.305" v="765" actId="165"/>
          <ac:spMkLst>
            <pc:docMk/>
            <pc:sldMk cId="2490256349" sldId="884"/>
            <ac:spMk id="65" creationId="{3AB42E3F-4851-121D-9A1C-A9E56AB7F7E4}"/>
          </ac:spMkLst>
        </pc:spChg>
        <pc:spChg chg="mod">
          <ac:chgData name="Timo Mühlhaus" userId="ccb77496-15f9-4763-a624-a4bb75021efc" providerId="ADAL" clId="{A4B21C45-79C0-4680-A15A-507E63845D75}" dt="2023-09-01T05:40:14.305" v="765" actId="165"/>
          <ac:spMkLst>
            <pc:docMk/>
            <pc:sldMk cId="2490256349" sldId="884"/>
            <ac:spMk id="66" creationId="{F126D958-EB09-9A24-65F6-F2DB07913C7C}"/>
          </ac:spMkLst>
        </pc:spChg>
        <pc:spChg chg="mod">
          <ac:chgData name="Timo Mühlhaus" userId="ccb77496-15f9-4763-a624-a4bb75021efc" providerId="ADAL" clId="{A4B21C45-79C0-4680-A15A-507E63845D75}" dt="2023-09-01T05:40:14.305" v="765" actId="165"/>
          <ac:spMkLst>
            <pc:docMk/>
            <pc:sldMk cId="2490256349" sldId="884"/>
            <ac:spMk id="67" creationId="{140AFE32-017B-D44E-F7A7-8ABD93599599}"/>
          </ac:spMkLst>
        </pc:spChg>
        <pc:spChg chg="mod">
          <ac:chgData name="Timo Mühlhaus" userId="ccb77496-15f9-4763-a624-a4bb75021efc" providerId="ADAL" clId="{A4B21C45-79C0-4680-A15A-507E63845D75}" dt="2023-09-01T05:40:14.305" v="765" actId="165"/>
          <ac:spMkLst>
            <pc:docMk/>
            <pc:sldMk cId="2490256349" sldId="884"/>
            <ac:spMk id="68" creationId="{DEAC4A4C-489E-71CE-2C47-C53A73259396}"/>
          </ac:spMkLst>
        </pc:spChg>
        <pc:spChg chg="mod">
          <ac:chgData name="Timo Mühlhaus" userId="ccb77496-15f9-4763-a624-a4bb75021efc" providerId="ADAL" clId="{A4B21C45-79C0-4680-A15A-507E63845D75}" dt="2023-09-01T05:40:14.305" v="765" actId="165"/>
          <ac:spMkLst>
            <pc:docMk/>
            <pc:sldMk cId="2490256349" sldId="884"/>
            <ac:spMk id="69" creationId="{1B7A2DC1-FB8D-D2B1-DA4D-E50A6B59F8DB}"/>
          </ac:spMkLst>
        </pc:spChg>
        <pc:spChg chg="mod">
          <ac:chgData name="Timo Mühlhaus" userId="ccb77496-15f9-4763-a624-a4bb75021efc" providerId="ADAL" clId="{A4B21C45-79C0-4680-A15A-507E63845D75}" dt="2023-09-01T05:40:14.305" v="765" actId="165"/>
          <ac:spMkLst>
            <pc:docMk/>
            <pc:sldMk cId="2490256349" sldId="884"/>
            <ac:spMk id="70" creationId="{F423FAEE-7920-313E-3A66-D56B81CAB78C}"/>
          </ac:spMkLst>
        </pc:spChg>
        <pc:spChg chg="mod">
          <ac:chgData name="Timo Mühlhaus" userId="ccb77496-15f9-4763-a624-a4bb75021efc" providerId="ADAL" clId="{A4B21C45-79C0-4680-A15A-507E63845D75}" dt="2023-09-01T05:40:14.305" v="765" actId="165"/>
          <ac:spMkLst>
            <pc:docMk/>
            <pc:sldMk cId="2490256349" sldId="884"/>
            <ac:spMk id="72" creationId="{3DEDF80D-4291-76A5-135B-0817D1F8B035}"/>
          </ac:spMkLst>
        </pc:spChg>
        <pc:spChg chg="mod">
          <ac:chgData name="Timo Mühlhaus" userId="ccb77496-15f9-4763-a624-a4bb75021efc" providerId="ADAL" clId="{A4B21C45-79C0-4680-A15A-507E63845D75}" dt="2023-09-01T05:40:14.305" v="765" actId="165"/>
          <ac:spMkLst>
            <pc:docMk/>
            <pc:sldMk cId="2490256349" sldId="884"/>
            <ac:spMk id="73" creationId="{D0D885D6-5AD9-90D1-6E14-4E36D3A63882}"/>
          </ac:spMkLst>
        </pc:spChg>
        <pc:spChg chg="mod">
          <ac:chgData name="Timo Mühlhaus" userId="ccb77496-15f9-4763-a624-a4bb75021efc" providerId="ADAL" clId="{A4B21C45-79C0-4680-A15A-507E63845D75}" dt="2023-09-01T05:40:14.305" v="765" actId="165"/>
          <ac:spMkLst>
            <pc:docMk/>
            <pc:sldMk cId="2490256349" sldId="884"/>
            <ac:spMk id="74" creationId="{577EE35D-AF62-9287-AF69-29309BFE823E}"/>
          </ac:spMkLst>
        </pc:spChg>
        <pc:spChg chg="mod">
          <ac:chgData name="Timo Mühlhaus" userId="ccb77496-15f9-4763-a624-a4bb75021efc" providerId="ADAL" clId="{A4B21C45-79C0-4680-A15A-507E63845D75}" dt="2023-09-01T05:40:14.305" v="765" actId="165"/>
          <ac:spMkLst>
            <pc:docMk/>
            <pc:sldMk cId="2490256349" sldId="884"/>
            <ac:spMk id="75" creationId="{FBD26C18-79FF-3CAC-7E8E-C52ECB99D674}"/>
          </ac:spMkLst>
        </pc:spChg>
        <pc:spChg chg="mod">
          <ac:chgData name="Timo Mühlhaus" userId="ccb77496-15f9-4763-a624-a4bb75021efc" providerId="ADAL" clId="{A4B21C45-79C0-4680-A15A-507E63845D75}" dt="2023-09-01T05:40:14.305" v="765" actId="165"/>
          <ac:spMkLst>
            <pc:docMk/>
            <pc:sldMk cId="2490256349" sldId="884"/>
            <ac:spMk id="76" creationId="{7DB1DB86-DDBA-4F5B-A2A2-7483E3842858}"/>
          </ac:spMkLst>
        </pc:spChg>
        <pc:spChg chg="mod">
          <ac:chgData name="Timo Mühlhaus" userId="ccb77496-15f9-4763-a624-a4bb75021efc" providerId="ADAL" clId="{A4B21C45-79C0-4680-A15A-507E63845D75}" dt="2023-09-01T05:40:14.305" v="765" actId="165"/>
          <ac:spMkLst>
            <pc:docMk/>
            <pc:sldMk cId="2490256349" sldId="884"/>
            <ac:spMk id="77" creationId="{8C0428CD-35DA-8E72-A792-E9CA943C22D3}"/>
          </ac:spMkLst>
        </pc:spChg>
        <pc:spChg chg="mod">
          <ac:chgData name="Timo Mühlhaus" userId="ccb77496-15f9-4763-a624-a4bb75021efc" providerId="ADAL" clId="{A4B21C45-79C0-4680-A15A-507E63845D75}" dt="2023-09-01T05:40:14.305" v="765" actId="165"/>
          <ac:spMkLst>
            <pc:docMk/>
            <pc:sldMk cId="2490256349" sldId="884"/>
            <ac:spMk id="79" creationId="{BFA2FE2C-F781-7724-7A2A-ED3C90AD0B3F}"/>
          </ac:spMkLst>
        </pc:spChg>
        <pc:spChg chg="mod">
          <ac:chgData name="Timo Mühlhaus" userId="ccb77496-15f9-4763-a624-a4bb75021efc" providerId="ADAL" clId="{A4B21C45-79C0-4680-A15A-507E63845D75}" dt="2023-09-01T05:40:14.305" v="765" actId="165"/>
          <ac:spMkLst>
            <pc:docMk/>
            <pc:sldMk cId="2490256349" sldId="884"/>
            <ac:spMk id="80" creationId="{18A22429-27D1-6401-6D87-2B4AEB9E5D75}"/>
          </ac:spMkLst>
        </pc:spChg>
        <pc:spChg chg="mod">
          <ac:chgData name="Timo Mühlhaus" userId="ccb77496-15f9-4763-a624-a4bb75021efc" providerId="ADAL" clId="{A4B21C45-79C0-4680-A15A-507E63845D75}" dt="2023-09-01T05:40:14.305" v="765" actId="165"/>
          <ac:spMkLst>
            <pc:docMk/>
            <pc:sldMk cId="2490256349" sldId="884"/>
            <ac:spMk id="81" creationId="{01174CB4-2706-B66E-E723-380165261487}"/>
          </ac:spMkLst>
        </pc:spChg>
        <pc:spChg chg="mod">
          <ac:chgData name="Timo Mühlhaus" userId="ccb77496-15f9-4763-a624-a4bb75021efc" providerId="ADAL" clId="{A4B21C45-79C0-4680-A15A-507E63845D75}" dt="2023-09-01T05:40:14.305" v="765" actId="165"/>
          <ac:spMkLst>
            <pc:docMk/>
            <pc:sldMk cId="2490256349" sldId="884"/>
            <ac:spMk id="82" creationId="{2043C98C-CEB6-4BC9-BE16-A1DBB6976900}"/>
          </ac:spMkLst>
        </pc:spChg>
        <pc:spChg chg="mod">
          <ac:chgData name="Timo Mühlhaus" userId="ccb77496-15f9-4763-a624-a4bb75021efc" providerId="ADAL" clId="{A4B21C45-79C0-4680-A15A-507E63845D75}" dt="2023-09-01T05:40:14.305" v="765" actId="165"/>
          <ac:spMkLst>
            <pc:docMk/>
            <pc:sldMk cId="2490256349" sldId="884"/>
            <ac:spMk id="83" creationId="{48832DA6-345C-8633-61DD-C7037379D101}"/>
          </ac:spMkLst>
        </pc:spChg>
        <pc:spChg chg="mod">
          <ac:chgData name="Timo Mühlhaus" userId="ccb77496-15f9-4763-a624-a4bb75021efc" providerId="ADAL" clId="{A4B21C45-79C0-4680-A15A-507E63845D75}" dt="2023-09-01T05:40:14.305" v="765" actId="165"/>
          <ac:spMkLst>
            <pc:docMk/>
            <pc:sldMk cId="2490256349" sldId="884"/>
            <ac:spMk id="84" creationId="{84695ED5-4C03-898B-674C-ADEF95CCD6FD}"/>
          </ac:spMkLst>
        </pc:spChg>
        <pc:spChg chg="mod">
          <ac:chgData name="Timo Mühlhaus" userId="ccb77496-15f9-4763-a624-a4bb75021efc" providerId="ADAL" clId="{A4B21C45-79C0-4680-A15A-507E63845D75}" dt="2023-09-01T05:40:14.305" v="765" actId="165"/>
          <ac:spMkLst>
            <pc:docMk/>
            <pc:sldMk cId="2490256349" sldId="884"/>
            <ac:spMk id="85" creationId="{BD7F3EC0-3A70-CB88-18DC-ED84998E7550}"/>
          </ac:spMkLst>
        </pc:spChg>
        <pc:spChg chg="mod topLvl">
          <ac:chgData name="Timo Mühlhaus" userId="ccb77496-15f9-4763-a624-a4bb75021efc" providerId="ADAL" clId="{A4B21C45-79C0-4680-A15A-507E63845D75}" dt="2023-09-01T05:38:08.341" v="762" actId="165"/>
          <ac:spMkLst>
            <pc:docMk/>
            <pc:sldMk cId="2490256349" sldId="884"/>
            <ac:spMk id="86" creationId="{B0C2EA00-6426-0F17-2225-FE85050F43A8}"/>
          </ac:spMkLst>
        </pc:spChg>
        <pc:spChg chg="mod topLvl">
          <ac:chgData name="Timo Mühlhaus" userId="ccb77496-15f9-4763-a624-a4bb75021efc" providerId="ADAL" clId="{A4B21C45-79C0-4680-A15A-507E63845D75}" dt="2023-09-01T05:38:08.341" v="762" actId="165"/>
          <ac:spMkLst>
            <pc:docMk/>
            <pc:sldMk cId="2490256349" sldId="884"/>
            <ac:spMk id="90" creationId="{C0307763-D093-7164-0236-D1E0EDDC6B19}"/>
          </ac:spMkLst>
        </pc:spChg>
        <pc:spChg chg="mod topLvl">
          <ac:chgData name="Timo Mühlhaus" userId="ccb77496-15f9-4763-a624-a4bb75021efc" providerId="ADAL" clId="{A4B21C45-79C0-4680-A15A-507E63845D75}" dt="2023-09-01T05:38:08.341" v="762" actId="165"/>
          <ac:spMkLst>
            <pc:docMk/>
            <pc:sldMk cId="2490256349" sldId="884"/>
            <ac:spMk id="91" creationId="{C23E0AB8-E554-6CE4-9AAC-6E69FDC4EA3D}"/>
          </ac:spMkLst>
        </pc:spChg>
        <pc:spChg chg="mod topLvl">
          <ac:chgData name="Timo Mühlhaus" userId="ccb77496-15f9-4763-a624-a4bb75021efc" providerId="ADAL" clId="{A4B21C45-79C0-4680-A15A-507E63845D75}" dt="2023-09-01T05:40:14.305" v="765" actId="165"/>
          <ac:spMkLst>
            <pc:docMk/>
            <pc:sldMk cId="2490256349" sldId="884"/>
            <ac:spMk id="94" creationId="{0C0DE1C8-1619-517C-29C1-A5ECE932F6C6}"/>
          </ac:spMkLst>
        </pc:spChg>
        <pc:spChg chg="mod topLvl">
          <ac:chgData name="Timo Mühlhaus" userId="ccb77496-15f9-4763-a624-a4bb75021efc" providerId="ADAL" clId="{A4B21C45-79C0-4680-A15A-507E63845D75}" dt="2023-09-01T05:40:14.305" v="765" actId="165"/>
          <ac:spMkLst>
            <pc:docMk/>
            <pc:sldMk cId="2490256349" sldId="884"/>
            <ac:spMk id="96" creationId="{2DA4B63E-37FD-C2A2-A378-1D5B8844B892}"/>
          </ac:spMkLst>
        </pc:spChg>
        <pc:spChg chg="mod topLvl">
          <ac:chgData name="Timo Mühlhaus" userId="ccb77496-15f9-4763-a624-a4bb75021efc" providerId="ADAL" clId="{A4B21C45-79C0-4680-A15A-507E63845D75}" dt="2023-09-01T05:40:14.305" v="765" actId="165"/>
          <ac:spMkLst>
            <pc:docMk/>
            <pc:sldMk cId="2490256349" sldId="884"/>
            <ac:spMk id="97" creationId="{BF91F4E9-18A3-3810-3CCC-59E51C0CCE6B}"/>
          </ac:spMkLst>
        </pc:spChg>
        <pc:spChg chg="mod topLvl">
          <ac:chgData name="Timo Mühlhaus" userId="ccb77496-15f9-4763-a624-a4bb75021efc" providerId="ADAL" clId="{A4B21C45-79C0-4680-A15A-507E63845D75}" dt="2023-09-01T05:40:14.305" v="765" actId="165"/>
          <ac:spMkLst>
            <pc:docMk/>
            <pc:sldMk cId="2490256349" sldId="884"/>
            <ac:spMk id="98" creationId="{2035981F-5F45-A6DD-E24E-D3A16B5B2A84}"/>
          </ac:spMkLst>
        </pc:spChg>
        <pc:spChg chg="mod topLvl">
          <ac:chgData name="Timo Mühlhaus" userId="ccb77496-15f9-4763-a624-a4bb75021efc" providerId="ADAL" clId="{A4B21C45-79C0-4680-A15A-507E63845D75}" dt="2023-09-01T05:40:14.305" v="765" actId="165"/>
          <ac:spMkLst>
            <pc:docMk/>
            <pc:sldMk cId="2490256349" sldId="884"/>
            <ac:spMk id="99" creationId="{06D51FF4-FB63-0ECF-C0C4-08F5E511F814}"/>
          </ac:spMkLst>
        </pc:spChg>
        <pc:spChg chg="mod topLvl">
          <ac:chgData name="Timo Mühlhaus" userId="ccb77496-15f9-4763-a624-a4bb75021efc" providerId="ADAL" clId="{A4B21C45-79C0-4680-A15A-507E63845D75}" dt="2023-09-01T05:40:14.305" v="765" actId="165"/>
          <ac:spMkLst>
            <pc:docMk/>
            <pc:sldMk cId="2490256349" sldId="884"/>
            <ac:spMk id="100" creationId="{F0F9C6D3-FC40-0E2A-91E4-DED726457FCA}"/>
          </ac:spMkLst>
        </pc:spChg>
        <pc:spChg chg="mod topLvl">
          <ac:chgData name="Timo Mühlhaus" userId="ccb77496-15f9-4763-a624-a4bb75021efc" providerId="ADAL" clId="{A4B21C45-79C0-4680-A15A-507E63845D75}" dt="2023-09-01T05:40:14.305" v="765" actId="165"/>
          <ac:spMkLst>
            <pc:docMk/>
            <pc:sldMk cId="2490256349" sldId="884"/>
            <ac:spMk id="101" creationId="{66BCE369-F957-4E0A-0929-91C0440F8628}"/>
          </ac:spMkLst>
        </pc:spChg>
        <pc:spChg chg="mod topLvl">
          <ac:chgData name="Timo Mühlhaus" userId="ccb77496-15f9-4763-a624-a4bb75021efc" providerId="ADAL" clId="{A4B21C45-79C0-4680-A15A-507E63845D75}" dt="2023-09-01T05:40:14.305" v="765" actId="165"/>
          <ac:spMkLst>
            <pc:docMk/>
            <pc:sldMk cId="2490256349" sldId="884"/>
            <ac:spMk id="102" creationId="{EDDF5F8E-1988-246C-D5C0-EDA00CCC6A8C}"/>
          </ac:spMkLst>
        </pc:spChg>
        <pc:spChg chg="mod topLvl">
          <ac:chgData name="Timo Mühlhaus" userId="ccb77496-15f9-4763-a624-a4bb75021efc" providerId="ADAL" clId="{A4B21C45-79C0-4680-A15A-507E63845D75}" dt="2023-09-01T05:40:14.305" v="765" actId="165"/>
          <ac:spMkLst>
            <pc:docMk/>
            <pc:sldMk cId="2490256349" sldId="884"/>
            <ac:spMk id="103" creationId="{AEDB5A47-B5D6-257D-7DF1-EB5F0E485BE6}"/>
          </ac:spMkLst>
        </pc:spChg>
        <pc:spChg chg="mod">
          <ac:chgData name="Timo Mühlhaus" userId="ccb77496-15f9-4763-a624-a4bb75021efc" providerId="ADAL" clId="{A4B21C45-79C0-4680-A15A-507E63845D75}" dt="2023-09-01T05:40:14.305" v="765" actId="165"/>
          <ac:spMkLst>
            <pc:docMk/>
            <pc:sldMk cId="2490256349" sldId="884"/>
            <ac:spMk id="105" creationId="{A44BE1AF-2A7A-629B-22E4-690EEC2E237B}"/>
          </ac:spMkLst>
        </pc:spChg>
        <pc:spChg chg="mod">
          <ac:chgData name="Timo Mühlhaus" userId="ccb77496-15f9-4763-a624-a4bb75021efc" providerId="ADAL" clId="{A4B21C45-79C0-4680-A15A-507E63845D75}" dt="2023-09-01T05:40:14.305" v="765" actId="165"/>
          <ac:spMkLst>
            <pc:docMk/>
            <pc:sldMk cId="2490256349" sldId="884"/>
            <ac:spMk id="106" creationId="{4F014596-6142-5C70-6F27-59AE7A0D1A62}"/>
          </ac:spMkLst>
        </pc:spChg>
        <pc:spChg chg="mod">
          <ac:chgData name="Timo Mühlhaus" userId="ccb77496-15f9-4763-a624-a4bb75021efc" providerId="ADAL" clId="{A4B21C45-79C0-4680-A15A-507E63845D75}" dt="2023-09-01T05:40:14.305" v="765" actId="165"/>
          <ac:spMkLst>
            <pc:docMk/>
            <pc:sldMk cId="2490256349" sldId="884"/>
            <ac:spMk id="107" creationId="{31B324FD-672A-97E3-4A12-67FCB8DC4C0A}"/>
          </ac:spMkLst>
        </pc:spChg>
        <pc:spChg chg="mod">
          <ac:chgData name="Timo Mühlhaus" userId="ccb77496-15f9-4763-a624-a4bb75021efc" providerId="ADAL" clId="{A4B21C45-79C0-4680-A15A-507E63845D75}" dt="2023-09-01T05:40:14.305" v="765" actId="165"/>
          <ac:spMkLst>
            <pc:docMk/>
            <pc:sldMk cId="2490256349" sldId="884"/>
            <ac:spMk id="109" creationId="{BEFEF4FD-F3C0-D355-335D-C2198309D059}"/>
          </ac:spMkLst>
        </pc:spChg>
        <pc:spChg chg="mod">
          <ac:chgData name="Timo Mühlhaus" userId="ccb77496-15f9-4763-a624-a4bb75021efc" providerId="ADAL" clId="{A4B21C45-79C0-4680-A15A-507E63845D75}" dt="2023-09-01T05:40:14.305" v="765" actId="165"/>
          <ac:spMkLst>
            <pc:docMk/>
            <pc:sldMk cId="2490256349" sldId="884"/>
            <ac:spMk id="111" creationId="{3834C89E-4B50-41FE-1380-8A0F4A71A90F}"/>
          </ac:spMkLst>
        </pc:spChg>
        <pc:spChg chg="mod">
          <ac:chgData name="Timo Mühlhaus" userId="ccb77496-15f9-4763-a624-a4bb75021efc" providerId="ADAL" clId="{A4B21C45-79C0-4680-A15A-507E63845D75}" dt="2023-09-01T05:40:14.305" v="765" actId="165"/>
          <ac:spMkLst>
            <pc:docMk/>
            <pc:sldMk cId="2490256349" sldId="884"/>
            <ac:spMk id="112" creationId="{3B410C6E-078C-1A3D-F5E0-20D107B75199}"/>
          </ac:spMkLst>
        </pc:spChg>
        <pc:spChg chg="mod">
          <ac:chgData name="Timo Mühlhaus" userId="ccb77496-15f9-4763-a624-a4bb75021efc" providerId="ADAL" clId="{A4B21C45-79C0-4680-A15A-507E63845D75}" dt="2023-09-01T05:40:14.305" v="765" actId="165"/>
          <ac:spMkLst>
            <pc:docMk/>
            <pc:sldMk cId="2490256349" sldId="884"/>
            <ac:spMk id="113" creationId="{D6ABFB02-90E7-196E-7B71-7644F79FE5CB}"/>
          </ac:spMkLst>
        </pc:spChg>
        <pc:spChg chg="mod">
          <ac:chgData name="Timo Mühlhaus" userId="ccb77496-15f9-4763-a624-a4bb75021efc" providerId="ADAL" clId="{A4B21C45-79C0-4680-A15A-507E63845D75}" dt="2023-09-01T05:40:14.305" v="765" actId="165"/>
          <ac:spMkLst>
            <pc:docMk/>
            <pc:sldMk cId="2490256349" sldId="884"/>
            <ac:spMk id="117" creationId="{1F0BDD1E-76E5-2351-AC08-B6F5AA70EB7E}"/>
          </ac:spMkLst>
        </pc:spChg>
        <pc:spChg chg="mod">
          <ac:chgData name="Timo Mühlhaus" userId="ccb77496-15f9-4763-a624-a4bb75021efc" providerId="ADAL" clId="{A4B21C45-79C0-4680-A15A-507E63845D75}" dt="2023-09-01T05:40:14.305" v="765" actId="165"/>
          <ac:spMkLst>
            <pc:docMk/>
            <pc:sldMk cId="2490256349" sldId="884"/>
            <ac:spMk id="121" creationId="{A2432AE4-C9ED-B9C8-A30F-3A9681625375}"/>
          </ac:spMkLst>
        </pc:spChg>
        <pc:spChg chg="mod">
          <ac:chgData name="Timo Mühlhaus" userId="ccb77496-15f9-4763-a624-a4bb75021efc" providerId="ADAL" clId="{A4B21C45-79C0-4680-A15A-507E63845D75}" dt="2023-09-01T05:40:14.305" v="765" actId="165"/>
          <ac:spMkLst>
            <pc:docMk/>
            <pc:sldMk cId="2490256349" sldId="884"/>
            <ac:spMk id="122" creationId="{F4CC9CA4-09A5-E807-D40B-36CDD9BBCBFD}"/>
          </ac:spMkLst>
        </pc:spChg>
        <pc:spChg chg="mod">
          <ac:chgData name="Timo Mühlhaus" userId="ccb77496-15f9-4763-a624-a4bb75021efc" providerId="ADAL" clId="{A4B21C45-79C0-4680-A15A-507E63845D75}" dt="2023-09-01T05:40:14.305" v="765" actId="165"/>
          <ac:spMkLst>
            <pc:docMk/>
            <pc:sldMk cId="2490256349" sldId="884"/>
            <ac:spMk id="123" creationId="{64C111B0-C19D-8931-4F2A-8D6AABD94F72}"/>
          </ac:spMkLst>
        </pc:spChg>
        <pc:spChg chg="mod">
          <ac:chgData name="Timo Mühlhaus" userId="ccb77496-15f9-4763-a624-a4bb75021efc" providerId="ADAL" clId="{A4B21C45-79C0-4680-A15A-507E63845D75}" dt="2023-09-01T05:40:14.305" v="765" actId="165"/>
          <ac:spMkLst>
            <pc:docMk/>
            <pc:sldMk cId="2490256349" sldId="884"/>
            <ac:spMk id="125" creationId="{7C387321-7347-FD4B-C6E5-AEF28BD263EB}"/>
          </ac:spMkLst>
        </pc:spChg>
        <pc:spChg chg="mod">
          <ac:chgData name="Timo Mühlhaus" userId="ccb77496-15f9-4763-a624-a4bb75021efc" providerId="ADAL" clId="{A4B21C45-79C0-4680-A15A-507E63845D75}" dt="2023-09-01T05:40:14.305" v="765" actId="165"/>
          <ac:spMkLst>
            <pc:docMk/>
            <pc:sldMk cId="2490256349" sldId="884"/>
            <ac:spMk id="126" creationId="{AF770D36-0DC1-7632-9C24-53C0CF1F7AE3}"/>
          </ac:spMkLst>
        </pc:spChg>
        <pc:spChg chg="mod">
          <ac:chgData name="Timo Mühlhaus" userId="ccb77496-15f9-4763-a624-a4bb75021efc" providerId="ADAL" clId="{A4B21C45-79C0-4680-A15A-507E63845D75}" dt="2023-09-01T05:40:14.305" v="765" actId="165"/>
          <ac:spMkLst>
            <pc:docMk/>
            <pc:sldMk cId="2490256349" sldId="884"/>
            <ac:spMk id="127" creationId="{F62A51CF-F7B2-5534-9DB5-D6AFC000A339}"/>
          </ac:spMkLst>
        </pc:spChg>
        <pc:spChg chg="mod">
          <ac:chgData name="Timo Mühlhaus" userId="ccb77496-15f9-4763-a624-a4bb75021efc" providerId="ADAL" clId="{A4B21C45-79C0-4680-A15A-507E63845D75}" dt="2023-09-01T05:40:14.305" v="765" actId="165"/>
          <ac:spMkLst>
            <pc:docMk/>
            <pc:sldMk cId="2490256349" sldId="884"/>
            <ac:spMk id="128" creationId="{6A4D8744-41C9-D1D9-5082-01D9541DCA7D}"/>
          </ac:spMkLst>
        </pc:spChg>
        <pc:spChg chg="mod">
          <ac:chgData name="Timo Mühlhaus" userId="ccb77496-15f9-4763-a624-a4bb75021efc" providerId="ADAL" clId="{A4B21C45-79C0-4680-A15A-507E63845D75}" dt="2023-09-01T05:40:14.305" v="765" actId="165"/>
          <ac:spMkLst>
            <pc:docMk/>
            <pc:sldMk cId="2490256349" sldId="884"/>
            <ac:spMk id="132" creationId="{EDC851A1-6BB1-153D-F663-521545A004C4}"/>
          </ac:spMkLst>
        </pc:spChg>
        <pc:spChg chg="mod">
          <ac:chgData name="Timo Mühlhaus" userId="ccb77496-15f9-4763-a624-a4bb75021efc" providerId="ADAL" clId="{A4B21C45-79C0-4680-A15A-507E63845D75}" dt="2023-09-01T05:40:14.305" v="765" actId="165"/>
          <ac:spMkLst>
            <pc:docMk/>
            <pc:sldMk cId="2490256349" sldId="884"/>
            <ac:spMk id="133" creationId="{1E09EC58-917A-ED72-7690-63F6C6EBFA19}"/>
          </ac:spMkLst>
        </pc:spChg>
        <pc:spChg chg="mod">
          <ac:chgData name="Timo Mühlhaus" userId="ccb77496-15f9-4763-a624-a4bb75021efc" providerId="ADAL" clId="{A4B21C45-79C0-4680-A15A-507E63845D75}" dt="2023-09-01T05:40:14.305" v="765" actId="165"/>
          <ac:spMkLst>
            <pc:docMk/>
            <pc:sldMk cId="2490256349" sldId="884"/>
            <ac:spMk id="134" creationId="{F231E16B-A2FC-3E07-5C4C-BC82A03FE9B3}"/>
          </ac:spMkLst>
        </pc:spChg>
        <pc:spChg chg="mod">
          <ac:chgData name="Timo Mühlhaus" userId="ccb77496-15f9-4763-a624-a4bb75021efc" providerId="ADAL" clId="{A4B21C45-79C0-4680-A15A-507E63845D75}" dt="2023-09-01T05:40:14.305" v="765" actId="165"/>
          <ac:spMkLst>
            <pc:docMk/>
            <pc:sldMk cId="2490256349" sldId="884"/>
            <ac:spMk id="136" creationId="{CEB6E0FF-9259-A0AB-7501-6E67C70D26AB}"/>
          </ac:spMkLst>
        </pc:spChg>
        <pc:spChg chg="mod">
          <ac:chgData name="Timo Mühlhaus" userId="ccb77496-15f9-4763-a624-a4bb75021efc" providerId="ADAL" clId="{A4B21C45-79C0-4680-A15A-507E63845D75}" dt="2023-09-01T05:40:14.305" v="765" actId="165"/>
          <ac:spMkLst>
            <pc:docMk/>
            <pc:sldMk cId="2490256349" sldId="884"/>
            <ac:spMk id="137" creationId="{69E589F9-F366-5938-C160-705ED6236685}"/>
          </ac:spMkLst>
        </pc:spChg>
        <pc:spChg chg="mod">
          <ac:chgData name="Timo Mühlhaus" userId="ccb77496-15f9-4763-a624-a4bb75021efc" providerId="ADAL" clId="{A4B21C45-79C0-4680-A15A-507E63845D75}" dt="2023-09-01T05:40:14.305" v="765" actId="165"/>
          <ac:spMkLst>
            <pc:docMk/>
            <pc:sldMk cId="2490256349" sldId="884"/>
            <ac:spMk id="138" creationId="{11C23617-3224-726D-006C-5FFE8FD38C78}"/>
          </ac:spMkLst>
        </pc:spChg>
        <pc:spChg chg="mod">
          <ac:chgData name="Timo Mühlhaus" userId="ccb77496-15f9-4763-a624-a4bb75021efc" providerId="ADAL" clId="{A4B21C45-79C0-4680-A15A-507E63845D75}" dt="2023-09-01T05:40:14.305" v="765" actId="165"/>
          <ac:spMkLst>
            <pc:docMk/>
            <pc:sldMk cId="2490256349" sldId="884"/>
            <ac:spMk id="139" creationId="{03041F06-6428-9297-88F3-A6C9844C00BE}"/>
          </ac:spMkLst>
        </pc:spChg>
        <pc:spChg chg="mod">
          <ac:chgData name="Timo Mühlhaus" userId="ccb77496-15f9-4763-a624-a4bb75021efc" providerId="ADAL" clId="{A4B21C45-79C0-4680-A15A-507E63845D75}" dt="2023-09-01T05:40:14.305" v="765" actId="165"/>
          <ac:spMkLst>
            <pc:docMk/>
            <pc:sldMk cId="2490256349" sldId="884"/>
            <ac:spMk id="143" creationId="{39DDDE56-076A-BF03-4767-9BA4859AAAA0}"/>
          </ac:spMkLst>
        </pc:spChg>
        <pc:spChg chg="mod">
          <ac:chgData name="Timo Mühlhaus" userId="ccb77496-15f9-4763-a624-a4bb75021efc" providerId="ADAL" clId="{A4B21C45-79C0-4680-A15A-507E63845D75}" dt="2023-09-01T05:40:14.305" v="765" actId="165"/>
          <ac:spMkLst>
            <pc:docMk/>
            <pc:sldMk cId="2490256349" sldId="884"/>
            <ac:spMk id="144" creationId="{279455D3-81F3-445E-5B84-AEC696878F3F}"/>
          </ac:spMkLst>
        </pc:spChg>
        <pc:spChg chg="mod">
          <ac:chgData name="Timo Mühlhaus" userId="ccb77496-15f9-4763-a624-a4bb75021efc" providerId="ADAL" clId="{A4B21C45-79C0-4680-A15A-507E63845D75}" dt="2023-09-01T05:40:14.305" v="765" actId="165"/>
          <ac:spMkLst>
            <pc:docMk/>
            <pc:sldMk cId="2490256349" sldId="884"/>
            <ac:spMk id="145" creationId="{12BE80C2-0226-EB57-3299-48D4194D7D54}"/>
          </ac:spMkLst>
        </pc:spChg>
        <pc:spChg chg="mod">
          <ac:chgData name="Timo Mühlhaus" userId="ccb77496-15f9-4763-a624-a4bb75021efc" providerId="ADAL" clId="{A4B21C45-79C0-4680-A15A-507E63845D75}" dt="2023-09-01T05:40:14.305" v="765" actId="165"/>
          <ac:spMkLst>
            <pc:docMk/>
            <pc:sldMk cId="2490256349" sldId="884"/>
            <ac:spMk id="147" creationId="{EABE9B95-75F6-F174-D0B0-EE8DAAF62FD7}"/>
          </ac:spMkLst>
        </pc:spChg>
        <pc:spChg chg="mod">
          <ac:chgData name="Timo Mühlhaus" userId="ccb77496-15f9-4763-a624-a4bb75021efc" providerId="ADAL" clId="{A4B21C45-79C0-4680-A15A-507E63845D75}" dt="2023-09-01T05:40:14.305" v="765" actId="165"/>
          <ac:spMkLst>
            <pc:docMk/>
            <pc:sldMk cId="2490256349" sldId="884"/>
            <ac:spMk id="148" creationId="{399186ED-F933-1E0B-9309-85EF76E03A26}"/>
          </ac:spMkLst>
        </pc:spChg>
        <pc:spChg chg="mod">
          <ac:chgData name="Timo Mühlhaus" userId="ccb77496-15f9-4763-a624-a4bb75021efc" providerId="ADAL" clId="{A4B21C45-79C0-4680-A15A-507E63845D75}" dt="2023-09-01T05:40:14.305" v="765" actId="165"/>
          <ac:spMkLst>
            <pc:docMk/>
            <pc:sldMk cId="2490256349" sldId="884"/>
            <ac:spMk id="149" creationId="{3322DBD7-604A-1D18-B12B-7F0F15C7F396}"/>
          </ac:spMkLst>
        </pc:spChg>
        <pc:spChg chg="mod">
          <ac:chgData name="Timo Mühlhaus" userId="ccb77496-15f9-4763-a624-a4bb75021efc" providerId="ADAL" clId="{A4B21C45-79C0-4680-A15A-507E63845D75}" dt="2023-09-01T05:40:14.305" v="765" actId="165"/>
          <ac:spMkLst>
            <pc:docMk/>
            <pc:sldMk cId="2490256349" sldId="884"/>
            <ac:spMk id="210" creationId="{5E1C84CC-1FF9-E1D7-C87D-3EEFC2627A45}"/>
          </ac:spMkLst>
        </pc:spChg>
        <pc:spChg chg="mod">
          <ac:chgData name="Timo Mühlhaus" userId="ccb77496-15f9-4763-a624-a4bb75021efc" providerId="ADAL" clId="{A4B21C45-79C0-4680-A15A-507E63845D75}" dt="2023-09-01T05:40:14.305" v="765" actId="165"/>
          <ac:spMkLst>
            <pc:docMk/>
            <pc:sldMk cId="2490256349" sldId="884"/>
            <ac:spMk id="211" creationId="{866DBCFD-1FE3-B879-9A0E-51DCB67CD3CF}"/>
          </ac:spMkLst>
        </pc:spChg>
        <pc:spChg chg="mod topLvl">
          <ac:chgData name="Timo Mühlhaus" userId="ccb77496-15f9-4763-a624-a4bb75021efc" providerId="ADAL" clId="{A4B21C45-79C0-4680-A15A-507E63845D75}" dt="2023-09-01T05:38:08.341" v="762" actId="165"/>
          <ac:spMkLst>
            <pc:docMk/>
            <pc:sldMk cId="2490256349" sldId="884"/>
            <ac:spMk id="212" creationId="{738B40C1-C036-8D9C-D043-CA0314E03693}"/>
          </ac:spMkLst>
        </pc:spChg>
        <pc:spChg chg="mod topLvl">
          <ac:chgData name="Timo Mühlhaus" userId="ccb77496-15f9-4763-a624-a4bb75021efc" providerId="ADAL" clId="{A4B21C45-79C0-4680-A15A-507E63845D75}" dt="2023-09-01T05:38:08.341" v="762" actId="165"/>
          <ac:spMkLst>
            <pc:docMk/>
            <pc:sldMk cId="2490256349" sldId="884"/>
            <ac:spMk id="214" creationId="{74F45142-9B65-6B98-1015-D25632C6190A}"/>
          </ac:spMkLst>
        </pc:spChg>
        <pc:spChg chg="mod topLvl">
          <ac:chgData name="Timo Mühlhaus" userId="ccb77496-15f9-4763-a624-a4bb75021efc" providerId="ADAL" clId="{A4B21C45-79C0-4680-A15A-507E63845D75}" dt="2023-09-01T05:38:08.341" v="762" actId="165"/>
          <ac:spMkLst>
            <pc:docMk/>
            <pc:sldMk cId="2490256349" sldId="884"/>
            <ac:spMk id="217" creationId="{B2B077BD-B70F-265F-22A3-60DBDAEAAE34}"/>
          </ac:spMkLst>
        </pc:spChg>
        <pc:spChg chg="mod topLvl">
          <ac:chgData name="Timo Mühlhaus" userId="ccb77496-15f9-4763-a624-a4bb75021efc" providerId="ADAL" clId="{A4B21C45-79C0-4680-A15A-507E63845D75}" dt="2023-09-01T05:38:08.341" v="762" actId="165"/>
          <ac:spMkLst>
            <pc:docMk/>
            <pc:sldMk cId="2490256349" sldId="884"/>
            <ac:spMk id="225" creationId="{C9B7AA99-630A-1781-17C1-6D2D058C426F}"/>
          </ac:spMkLst>
        </pc:spChg>
        <pc:spChg chg="mod topLvl">
          <ac:chgData name="Timo Mühlhaus" userId="ccb77496-15f9-4763-a624-a4bb75021efc" providerId="ADAL" clId="{A4B21C45-79C0-4680-A15A-507E63845D75}" dt="2023-09-01T05:38:08.341" v="762" actId="165"/>
          <ac:spMkLst>
            <pc:docMk/>
            <pc:sldMk cId="2490256349" sldId="884"/>
            <ac:spMk id="227" creationId="{81FE804B-BFAC-43A2-7550-E7F9B248E5A7}"/>
          </ac:spMkLst>
        </pc:spChg>
        <pc:spChg chg="mod topLvl">
          <ac:chgData name="Timo Mühlhaus" userId="ccb77496-15f9-4763-a624-a4bb75021efc" providerId="ADAL" clId="{A4B21C45-79C0-4680-A15A-507E63845D75}" dt="2023-09-01T05:38:08.341" v="762" actId="165"/>
          <ac:spMkLst>
            <pc:docMk/>
            <pc:sldMk cId="2490256349" sldId="884"/>
            <ac:spMk id="228" creationId="{4AFC09BF-AA87-2999-E747-761CE66B4F7F}"/>
          </ac:spMkLst>
        </pc:spChg>
        <pc:spChg chg="mod topLvl">
          <ac:chgData name="Timo Mühlhaus" userId="ccb77496-15f9-4763-a624-a4bb75021efc" providerId="ADAL" clId="{A4B21C45-79C0-4680-A15A-507E63845D75}" dt="2023-09-01T05:38:08.341" v="762" actId="165"/>
          <ac:spMkLst>
            <pc:docMk/>
            <pc:sldMk cId="2490256349" sldId="884"/>
            <ac:spMk id="229" creationId="{9EC0F48C-E008-06F4-D54C-48EC3570A344}"/>
          </ac:spMkLst>
        </pc:spChg>
        <pc:spChg chg="mod topLvl">
          <ac:chgData name="Timo Mühlhaus" userId="ccb77496-15f9-4763-a624-a4bb75021efc" providerId="ADAL" clId="{A4B21C45-79C0-4680-A15A-507E63845D75}" dt="2023-09-01T05:38:08.341" v="762" actId="165"/>
          <ac:spMkLst>
            <pc:docMk/>
            <pc:sldMk cId="2490256349" sldId="884"/>
            <ac:spMk id="230" creationId="{0B4706DB-319D-FF9B-14FA-4D125B8C5317}"/>
          </ac:spMkLst>
        </pc:spChg>
        <pc:spChg chg="mod topLvl">
          <ac:chgData name="Timo Mühlhaus" userId="ccb77496-15f9-4763-a624-a4bb75021efc" providerId="ADAL" clId="{A4B21C45-79C0-4680-A15A-507E63845D75}" dt="2023-09-01T05:38:08.341" v="762" actId="165"/>
          <ac:spMkLst>
            <pc:docMk/>
            <pc:sldMk cId="2490256349" sldId="884"/>
            <ac:spMk id="231" creationId="{0DF36239-5F67-8841-4947-7D4D0C9FEBBF}"/>
          </ac:spMkLst>
        </pc:spChg>
        <pc:spChg chg="mod topLvl">
          <ac:chgData name="Timo Mühlhaus" userId="ccb77496-15f9-4763-a624-a4bb75021efc" providerId="ADAL" clId="{A4B21C45-79C0-4680-A15A-507E63845D75}" dt="2023-09-01T05:38:08.341" v="762" actId="165"/>
          <ac:spMkLst>
            <pc:docMk/>
            <pc:sldMk cId="2490256349" sldId="884"/>
            <ac:spMk id="232" creationId="{64FE6D27-A84B-9455-82CC-BF29216FB0A7}"/>
          </ac:spMkLst>
        </pc:spChg>
        <pc:spChg chg="mod topLvl">
          <ac:chgData name="Timo Mühlhaus" userId="ccb77496-15f9-4763-a624-a4bb75021efc" providerId="ADAL" clId="{A4B21C45-79C0-4680-A15A-507E63845D75}" dt="2023-09-01T05:38:08.341" v="762" actId="165"/>
          <ac:spMkLst>
            <pc:docMk/>
            <pc:sldMk cId="2490256349" sldId="884"/>
            <ac:spMk id="233" creationId="{CFEA44AD-EA9B-5F45-8176-530E881F825B}"/>
          </ac:spMkLst>
        </pc:spChg>
        <pc:spChg chg="mod topLvl">
          <ac:chgData name="Timo Mühlhaus" userId="ccb77496-15f9-4763-a624-a4bb75021efc" providerId="ADAL" clId="{A4B21C45-79C0-4680-A15A-507E63845D75}" dt="2023-09-01T05:38:08.341" v="762" actId="165"/>
          <ac:spMkLst>
            <pc:docMk/>
            <pc:sldMk cId="2490256349" sldId="884"/>
            <ac:spMk id="234" creationId="{9FA5C123-132A-3A35-C508-1FA5DD3E15FA}"/>
          </ac:spMkLst>
        </pc:spChg>
        <pc:spChg chg="mod topLvl">
          <ac:chgData name="Timo Mühlhaus" userId="ccb77496-15f9-4763-a624-a4bb75021efc" providerId="ADAL" clId="{A4B21C45-79C0-4680-A15A-507E63845D75}" dt="2023-09-01T05:40:14.305" v="765" actId="165"/>
          <ac:spMkLst>
            <pc:docMk/>
            <pc:sldMk cId="2490256349" sldId="884"/>
            <ac:spMk id="235" creationId="{4E3058AA-0B34-980E-09DD-4322DEAB946F}"/>
          </ac:spMkLst>
        </pc:spChg>
        <pc:spChg chg="mod topLvl">
          <ac:chgData name="Timo Mühlhaus" userId="ccb77496-15f9-4763-a624-a4bb75021efc" providerId="ADAL" clId="{A4B21C45-79C0-4680-A15A-507E63845D75}" dt="2023-09-01T05:40:14.305" v="765" actId="165"/>
          <ac:spMkLst>
            <pc:docMk/>
            <pc:sldMk cId="2490256349" sldId="884"/>
            <ac:spMk id="236" creationId="{74DA2729-4CF0-790E-1493-164AC59E85DF}"/>
          </ac:spMkLst>
        </pc:spChg>
        <pc:spChg chg="mod">
          <ac:chgData name="Timo Mühlhaus" userId="ccb77496-15f9-4763-a624-a4bb75021efc" providerId="ADAL" clId="{A4B21C45-79C0-4680-A15A-507E63845D75}" dt="2023-09-01T05:40:14.305" v="765" actId="165"/>
          <ac:spMkLst>
            <pc:docMk/>
            <pc:sldMk cId="2490256349" sldId="884"/>
            <ac:spMk id="240" creationId="{58FEE75A-07C5-914B-6DE3-8DF716227D52}"/>
          </ac:spMkLst>
        </pc:spChg>
        <pc:spChg chg="mod">
          <ac:chgData name="Timo Mühlhaus" userId="ccb77496-15f9-4763-a624-a4bb75021efc" providerId="ADAL" clId="{A4B21C45-79C0-4680-A15A-507E63845D75}" dt="2023-09-01T05:40:14.305" v="765" actId="165"/>
          <ac:spMkLst>
            <pc:docMk/>
            <pc:sldMk cId="2490256349" sldId="884"/>
            <ac:spMk id="244" creationId="{3D2EF350-5737-816A-93CB-5D3A25C6E8B3}"/>
          </ac:spMkLst>
        </pc:spChg>
        <pc:spChg chg="mod">
          <ac:chgData name="Timo Mühlhaus" userId="ccb77496-15f9-4763-a624-a4bb75021efc" providerId="ADAL" clId="{A4B21C45-79C0-4680-A15A-507E63845D75}" dt="2023-09-01T05:40:14.305" v="765" actId="165"/>
          <ac:spMkLst>
            <pc:docMk/>
            <pc:sldMk cId="2490256349" sldId="884"/>
            <ac:spMk id="245" creationId="{C5C90C83-B9FB-2CF5-0BCE-D0C0E2058843}"/>
          </ac:spMkLst>
        </pc:spChg>
        <pc:spChg chg="mod">
          <ac:chgData name="Timo Mühlhaus" userId="ccb77496-15f9-4763-a624-a4bb75021efc" providerId="ADAL" clId="{A4B21C45-79C0-4680-A15A-507E63845D75}" dt="2023-09-01T05:40:14.305" v="765" actId="165"/>
          <ac:spMkLst>
            <pc:docMk/>
            <pc:sldMk cId="2490256349" sldId="884"/>
            <ac:spMk id="246" creationId="{5F01B54E-F810-34F0-85C0-0D436C3E8D45}"/>
          </ac:spMkLst>
        </pc:spChg>
        <pc:spChg chg="mod">
          <ac:chgData name="Timo Mühlhaus" userId="ccb77496-15f9-4763-a624-a4bb75021efc" providerId="ADAL" clId="{A4B21C45-79C0-4680-A15A-507E63845D75}" dt="2023-09-01T05:40:14.305" v="765" actId="165"/>
          <ac:spMkLst>
            <pc:docMk/>
            <pc:sldMk cId="2490256349" sldId="884"/>
            <ac:spMk id="248" creationId="{0E1B352D-8965-C2C6-5FC9-56EF564B169E}"/>
          </ac:spMkLst>
        </pc:spChg>
        <pc:spChg chg="mod">
          <ac:chgData name="Timo Mühlhaus" userId="ccb77496-15f9-4763-a624-a4bb75021efc" providerId="ADAL" clId="{A4B21C45-79C0-4680-A15A-507E63845D75}" dt="2023-09-01T05:40:14.305" v="765" actId="165"/>
          <ac:spMkLst>
            <pc:docMk/>
            <pc:sldMk cId="2490256349" sldId="884"/>
            <ac:spMk id="249" creationId="{55A3E209-46BC-2218-A21B-D6F2BF1BA014}"/>
          </ac:spMkLst>
        </pc:spChg>
        <pc:spChg chg="mod">
          <ac:chgData name="Timo Mühlhaus" userId="ccb77496-15f9-4763-a624-a4bb75021efc" providerId="ADAL" clId="{A4B21C45-79C0-4680-A15A-507E63845D75}" dt="2023-09-01T05:40:14.305" v="765" actId="165"/>
          <ac:spMkLst>
            <pc:docMk/>
            <pc:sldMk cId="2490256349" sldId="884"/>
            <ac:spMk id="250" creationId="{7CF4CCD7-131E-01B3-AC6B-8351B1E21E82}"/>
          </ac:spMkLst>
        </pc:spChg>
        <pc:spChg chg="mod">
          <ac:chgData name="Timo Mühlhaus" userId="ccb77496-15f9-4763-a624-a4bb75021efc" providerId="ADAL" clId="{A4B21C45-79C0-4680-A15A-507E63845D75}" dt="2023-09-01T05:40:14.305" v="765" actId="165"/>
          <ac:spMkLst>
            <pc:docMk/>
            <pc:sldMk cId="2490256349" sldId="884"/>
            <ac:spMk id="251" creationId="{B4DDBBD2-F225-58AA-171A-2BE05B9B8A50}"/>
          </ac:spMkLst>
        </pc:spChg>
        <pc:spChg chg="mod">
          <ac:chgData name="Timo Mühlhaus" userId="ccb77496-15f9-4763-a624-a4bb75021efc" providerId="ADAL" clId="{A4B21C45-79C0-4680-A15A-507E63845D75}" dt="2023-09-01T05:40:14.305" v="765" actId="165"/>
          <ac:spMkLst>
            <pc:docMk/>
            <pc:sldMk cId="2490256349" sldId="884"/>
            <ac:spMk id="255" creationId="{BEFD380A-27CB-3320-A8E1-418194EFCA10}"/>
          </ac:spMkLst>
        </pc:spChg>
        <pc:spChg chg="mod">
          <ac:chgData name="Timo Mühlhaus" userId="ccb77496-15f9-4763-a624-a4bb75021efc" providerId="ADAL" clId="{A4B21C45-79C0-4680-A15A-507E63845D75}" dt="2023-09-01T05:40:14.305" v="765" actId="165"/>
          <ac:spMkLst>
            <pc:docMk/>
            <pc:sldMk cId="2490256349" sldId="884"/>
            <ac:spMk id="256" creationId="{BEC831A1-DDD6-B522-B800-C319F0A348E8}"/>
          </ac:spMkLst>
        </pc:spChg>
        <pc:spChg chg="mod">
          <ac:chgData name="Timo Mühlhaus" userId="ccb77496-15f9-4763-a624-a4bb75021efc" providerId="ADAL" clId="{A4B21C45-79C0-4680-A15A-507E63845D75}" dt="2023-09-01T05:40:14.305" v="765" actId="165"/>
          <ac:spMkLst>
            <pc:docMk/>
            <pc:sldMk cId="2490256349" sldId="884"/>
            <ac:spMk id="257" creationId="{474F08ED-EB34-8BEB-FA71-ABB8AFAAD54E}"/>
          </ac:spMkLst>
        </pc:spChg>
        <pc:spChg chg="mod">
          <ac:chgData name="Timo Mühlhaus" userId="ccb77496-15f9-4763-a624-a4bb75021efc" providerId="ADAL" clId="{A4B21C45-79C0-4680-A15A-507E63845D75}" dt="2023-09-01T05:40:14.305" v="765" actId="165"/>
          <ac:spMkLst>
            <pc:docMk/>
            <pc:sldMk cId="2490256349" sldId="884"/>
            <ac:spMk id="259" creationId="{8B8445B5-0D5D-3239-3EB1-8D79E5A72462}"/>
          </ac:spMkLst>
        </pc:spChg>
        <pc:spChg chg="mod">
          <ac:chgData name="Timo Mühlhaus" userId="ccb77496-15f9-4763-a624-a4bb75021efc" providerId="ADAL" clId="{A4B21C45-79C0-4680-A15A-507E63845D75}" dt="2023-09-01T05:40:14.305" v="765" actId="165"/>
          <ac:spMkLst>
            <pc:docMk/>
            <pc:sldMk cId="2490256349" sldId="884"/>
            <ac:spMk id="260" creationId="{E87FA594-90EF-997A-D870-F711AECB5464}"/>
          </ac:spMkLst>
        </pc:spChg>
        <pc:spChg chg="mod">
          <ac:chgData name="Timo Mühlhaus" userId="ccb77496-15f9-4763-a624-a4bb75021efc" providerId="ADAL" clId="{A4B21C45-79C0-4680-A15A-507E63845D75}" dt="2023-09-01T05:40:14.305" v="765" actId="165"/>
          <ac:spMkLst>
            <pc:docMk/>
            <pc:sldMk cId="2490256349" sldId="884"/>
            <ac:spMk id="261" creationId="{579172F0-A11A-9EBC-DEF7-79072C64DA05}"/>
          </ac:spMkLst>
        </pc:spChg>
        <pc:spChg chg="mod">
          <ac:chgData name="Timo Mühlhaus" userId="ccb77496-15f9-4763-a624-a4bb75021efc" providerId="ADAL" clId="{A4B21C45-79C0-4680-A15A-507E63845D75}" dt="2023-09-01T05:40:14.305" v="765" actId="165"/>
          <ac:spMkLst>
            <pc:docMk/>
            <pc:sldMk cId="2490256349" sldId="884"/>
            <ac:spMk id="262" creationId="{08B760EC-44F6-5233-10A8-1285730CE1AB}"/>
          </ac:spMkLst>
        </pc:spChg>
        <pc:spChg chg="mod">
          <ac:chgData name="Timo Mühlhaus" userId="ccb77496-15f9-4763-a624-a4bb75021efc" providerId="ADAL" clId="{A4B21C45-79C0-4680-A15A-507E63845D75}" dt="2023-09-01T05:40:14.305" v="765" actId="165"/>
          <ac:spMkLst>
            <pc:docMk/>
            <pc:sldMk cId="2490256349" sldId="884"/>
            <ac:spMk id="266" creationId="{4DD97D50-FCCB-42FD-D72E-228C04E277F5}"/>
          </ac:spMkLst>
        </pc:spChg>
        <pc:spChg chg="mod">
          <ac:chgData name="Timo Mühlhaus" userId="ccb77496-15f9-4763-a624-a4bb75021efc" providerId="ADAL" clId="{A4B21C45-79C0-4680-A15A-507E63845D75}" dt="2023-09-01T05:40:14.305" v="765" actId="165"/>
          <ac:spMkLst>
            <pc:docMk/>
            <pc:sldMk cId="2490256349" sldId="884"/>
            <ac:spMk id="267" creationId="{02FA2974-BDAA-3EF8-683D-B3B62213ECCB}"/>
          </ac:spMkLst>
        </pc:spChg>
        <pc:spChg chg="mod">
          <ac:chgData name="Timo Mühlhaus" userId="ccb77496-15f9-4763-a624-a4bb75021efc" providerId="ADAL" clId="{A4B21C45-79C0-4680-A15A-507E63845D75}" dt="2023-09-01T05:40:14.305" v="765" actId="165"/>
          <ac:spMkLst>
            <pc:docMk/>
            <pc:sldMk cId="2490256349" sldId="884"/>
            <ac:spMk id="268" creationId="{3B291A92-E934-B2CA-4BF4-457CA5CBB259}"/>
          </ac:spMkLst>
        </pc:spChg>
        <pc:spChg chg="mod">
          <ac:chgData name="Timo Mühlhaus" userId="ccb77496-15f9-4763-a624-a4bb75021efc" providerId="ADAL" clId="{A4B21C45-79C0-4680-A15A-507E63845D75}" dt="2023-09-01T05:40:14.305" v="765" actId="165"/>
          <ac:spMkLst>
            <pc:docMk/>
            <pc:sldMk cId="2490256349" sldId="884"/>
            <ac:spMk id="270" creationId="{A9D78FF0-8840-4545-72D6-F2289DEBA089}"/>
          </ac:spMkLst>
        </pc:spChg>
        <pc:spChg chg="mod">
          <ac:chgData name="Timo Mühlhaus" userId="ccb77496-15f9-4763-a624-a4bb75021efc" providerId="ADAL" clId="{A4B21C45-79C0-4680-A15A-507E63845D75}" dt="2023-09-01T05:40:14.305" v="765" actId="165"/>
          <ac:spMkLst>
            <pc:docMk/>
            <pc:sldMk cId="2490256349" sldId="884"/>
            <ac:spMk id="271" creationId="{E59BFF24-941F-FA57-F770-9B93477A434E}"/>
          </ac:spMkLst>
        </pc:spChg>
        <pc:spChg chg="mod">
          <ac:chgData name="Timo Mühlhaus" userId="ccb77496-15f9-4763-a624-a4bb75021efc" providerId="ADAL" clId="{A4B21C45-79C0-4680-A15A-507E63845D75}" dt="2023-09-01T05:40:14.305" v="765" actId="165"/>
          <ac:spMkLst>
            <pc:docMk/>
            <pc:sldMk cId="2490256349" sldId="884"/>
            <ac:spMk id="272" creationId="{EA80DF9C-ADEE-0C56-BBBC-3CE1589D7D0B}"/>
          </ac:spMkLst>
        </pc:spChg>
        <pc:spChg chg="mod topLvl">
          <ac:chgData name="Timo Mühlhaus" userId="ccb77496-15f9-4763-a624-a4bb75021efc" providerId="ADAL" clId="{A4B21C45-79C0-4680-A15A-507E63845D75}" dt="2023-09-01T05:40:05.533" v="764" actId="165"/>
          <ac:spMkLst>
            <pc:docMk/>
            <pc:sldMk cId="2490256349" sldId="884"/>
            <ac:spMk id="273" creationId="{B6670790-A9A0-2B91-A539-65F6CAFFF75B}"/>
          </ac:spMkLst>
        </pc:spChg>
        <pc:spChg chg="mod topLvl">
          <ac:chgData name="Timo Mühlhaus" userId="ccb77496-15f9-4763-a624-a4bb75021efc" providerId="ADAL" clId="{A4B21C45-79C0-4680-A15A-507E63845D75}" dt="2023-09-01T05:40:05.533" v="764" actId="165"/>
          <ac:spMkLst>
            <pc:docMk/>
            <pc:sldMk cId="2490256349" sldId="884"/>
            <ac:spMk id="274" creationId="{289DDF3B-C7F5-3D45-F3F1-FF348616679F}"/>
          </ac:spMkLst>
        </pc:spChg>
        <pc:spChg chg="mod topLvl">
          <ac:chgData name="Timo Mühlhaus" userId="ccb77496-15f9-4763-a624-a4bb75021efc" providerId="ADAL" clId="{A4B21C45-79C0-4680-A15A-507E63845D75}" dt="2023-09-01T05:40:05.533" v="764" actId="165"/>
          <ac:spMkLst>
            <pc:docMk/>
            <pc:sldMk cId="2490256349" sldId="884"/>
            <ac:spMk id="275" creationId="{A88D3E24-4141-FF68-D57C-7EEF8E5AB8AE}"/>
          </ac:spMkLst>
        </pc:spChg>
        <pc:spChg chg="mod topLvl">
          <ac:chgData name="Timo Mühlhaus" userId="ccb77496-15f9-4763-a624-a4bb75021efc" providerId="ADAL" clId="{A4B21C45-79C0-4680-A15A-507E63845D75}" dt="2023-09-01T05:40:05.533" v="764" actId="165"/>
          <ac:spMkLst>
            <pc:docMk/>
            <pc:sldMk cId="2490256349" sldId="884"/>
            <ac:spMk id="276" creationId="{8DFEF587-3CA2-70A2-472E-63D3323172AE}"/>
          </ac:spMkLst>
        </pc:spChg>
        <pc:spChg chg="mod topLvl">
          <ac:chgData name="Timo Mühlhaus" userId="ccb77496-15f9-4763-a624-a4bb75021efc" providerId="ADAL" clId="{A4B21C45-79C0-4680-A15A-507E63845D75}" dt="2023-09-01T05:40:05.533" v="764" actId="165"/>
          <ac:spMkLst>
            <pc:docMk/>
            <pc:sldMk cId="2490256349" sldId="884"/>
            <ac:spMk id="277" creationId="{3A389122-97B2-5D45-FC57-CDD6AA0FD26F}"/>
          </ac:spMkLst>
        </pc:spChg>
        <pc:spChg chg="mod topLvl">
          <ac:chgData name="Timo Mühlhaus" userId="ccb77496-15f9-4763-a624-a4bb75021efc" providerId="ADAL" clId="{A4B21C45-79C0-4680-A15A-507E63845D75}" dt="2023-09-01T05:40:05.533" v="764" actId="165"/>
          <ac:spMkLst>
            <pc:docMk/>
            <pc:sldMk cId="2490256349" sldId="884"/>
            <ac:spMk id="278" creationId="{1374D8B3-FD2F-15FF-4AEB-B5409CCAEBD5}"/>
          </ac:spMkLst>
        </pc:spChg>
        <pc:spChg chg="mod topLvl">
          <ac:chgData name="Timo Mühlhaus" userId="ccb77496-15f9-4763-a624-a4bb75021efc" providerId="ADAL" clId="{A4B21C45-79C0-4680-A15A-507E63845D75}" dt="2023-09-01T05:40:05.533" v="764" actId="165"/>
          <ac:spMkLst>
            <pc:docMk/>
            <pc:sldMk cId="2490256349" sldId="884"/>
            <ac:spMk id="279" creationId="{B6AD1D5B-86EF-4E5F-F451-DB31E80078D4}"/>
          </ac:spMkLst>
        </pc:spChg>
        <pc:spChg chg="mod topLvl">
          <ac:chgData name="Timo Mühlhaus" userId="ccb77496-15f9-4763-a624-a4bb75021efc" providerId="ADAL" clId="{A4B21C45-79C0-4680-A15A-507E63845D75}" dt="2023-09-01T05:40:05.533" v="764" actId="165"/>
          <ac:spMkLst>
            <pc:docMk/>
            <pc:sldMk cId="2490256349" sldId="884"/>
            <ac:spMk id="280" creationId="{4D1F70FB-9456-169C-B1F3-E8238C9A056D}"/>
          </ac:spMkLst>
        </pc:spChg>
        <pc:spChg chg="mod topLvl">
          <ac:chgData name="Timo Mühlhaus" userId="ccb77496-15f9-4763-a624-a4bb75021efc" providerId="ADAL" clId="{A4B21C45-79C0-4680-A15A-507E63845D75}" dt="2023-09-01T05:40:05.533" v="764" actId="165"/>
          <ac:spMkLst>
            <pc:docMk/>
            <pc:sldMk cId="2490256349" sldId="884"/>
            <ac:spMk id="281" creationId="{A9AFE9BF-B1F7-832B-464E-D9E6B3650255}"/>
          </ac:spMkLst>
        </pc:spChg>
        <pc:spChg chg="mod topLvl">
          <ac:chgData name="Timo Mühlhaus" userId="ccb77496-15f9-4763-a624-a4bb75021efc" providerId="ADAL" clId="{A4B21C45-79C0-4680-A15A-507E63845D75}" dt="2023-09-01T05:53:00.379" v="783" actId="2711"/>
          <ac:spMkLst>
            <pc:docMk/>
            <pc:sldMk cId="2490256349" sldId="884"/>
            <ac:spMk id="282" creationId="{FC38BA7A-6AC5-0943-D010-14697B903BA1}"/>
          </ac:spMkLst>
        </pc:spChg>
        <pc:spChg chg="mod topLvl">
          <ac:chgData name="Timo Mühlhaus" userId="ccb77496-15f9-4763-a624-a4bb75021efc" providerId="ADAL" clId="{A4B21C45-79C0-4680-A15A-507E63845D75}" dt="2023-09-01T05:38:08.341" v="762" actId="165"/>
          <ac:spMkLst>
            <pc:docMk/>
            <pc:sldMk cId="2490256349" sldId="884"/>
            <ac:spMk id="283" creationId="{E815FEB6-81A4-ABD8-5A31-F6CBB2F1BE79}"/>
          </ac:spMkLst>
        </pc:spChg>
        <pc:spChg chg="mod topLvl">
          <ac:chgData name="Timo Mühlhaus" userId="ccb77496-15f9-4763-a624-a4bb75021efc" providerId="ADAL" clId="{A4B21C45-79C0-4680-A15A-507E63845D75}" dt="2023-09-01T05:38:08.341" v="762" actId="165"/>
          <ac:spMkLst>
            <pc:docMk/>
            <pc:sldMk cId="2490256349" sldId="884"/>
            <ac:spMk id="284" creationId="{FE118FA1-B79C-1C78-C19F-342C182C0068}"/>
          </ac:spMkLst>
        </pc:spChg>
        <pc:spChg chg="mod topLvl">
          <ac:chgData name="Timo Mühlhaus" userId="ccb77496-15f9-4763-a624-a4bb75021efc" providerId="ADAL" clId="{A4B21C45-79C0-4680-A15A-507E63845D75}" dt="2023-09-01T05:38:08.341" v="762" actId="165"/>
          <ac:spMkLst>
            <pc:docMk/>
            <pc:sldMk cId="2490256349" sldId="884"/>
            <ac:spMk id="287" creationId="{5472A363-631E-AF34-82AF-9BFC8F2184A2}"/>
          </ac:spMkLst>
        </pc:spChg>
        <pc:spChg chg="mod topLvl">
          <ac:chgData name="Timo Mühlhaus" userId="ccb77496-15f9-4763-a624-a4bb75021efc" providerId="ADAL" clId="{A4B21C45-79C0-4680-A15A-507E63845D75}" dt="2023-09-01T05:38:08.341" v="762" actId="165"/>
          <ac:spMkLst>
            <pc:docMk/>
            <pc:sldMk cId="2490256349" sldId="884"/>
            <ac:spMk id="288" creationId="{E43CC5B4-95BD-4596-E10B-E34B13D39675}"/>
          </ac:spMkLst>
        </pc:spChg>
        <pc:spChg chg="mod topLvl">
          <ac:chgData name="Timo Mühlhaus" userId="ccb77496-15f9-4763-a624-a4bb75021efc" providerId="ADAL" clId="{A4B21C45-79C0-4680-A15A-507E63845D75}" dt="2023-09-01T05:38:08.341" v="762" actId="165"/>
          <ac:spMkLst>
            <pc:docMk/>
            <pc:sldMk cId="2490256349" sldId="884"/>
            <ac:spMk id="291" creationId="{A0DCBE5C-E091-494C-398E-7E2928C424F8}"/>
          </ac:spMkLst>
        </pc:spChg>
        <pc:spChg chg="mod topLvl">
          <ac:chgData name="Timo Mühlhaus" userId="ccb77496-15f9-4763-a624-a4bb75021efc" providerId="ADAL" clId="{A4B21C45-79C0-4680-A15A-507E63845D75}" dt="2023-09-01T05:38:08.341" v="762" actId="165"/>
          <ac:spMkLst>
            <pc:docMk/>
            <pc:sldMk cId="2490256349" sldId="884"/>
            <ac:spMk id="292" creationId="{A09211E5-2040-170A-43C3-58826681264B}"/>
          </ac:spMkLst>
        </pc:spChg>
        <pc:spChg chg="mod topLvl">
          <ac:chgData name="Timo Mühlhaus" userId="ccb77496-15f9-4763-a624-a4bb75021efc" providerId="ADAL" clId="{A4B21C45-79C0-4680-A15A-507E63845D75}" dt="2023-09-01T05:38:08.341" v="762" actId="165"/>
          <ac:spMkLst>
            <pc:docMk/>
            <pc:sldMk cId="2490256349" sldId="884"/>
            <ac:spMk id="297" creationId="{79B28FCE-EFCD-656B-1997-33CFB7AE3437}"/>
          </ac:spMkLst>
        </pc:spChg>
        <pc:spChg chg="mod topLvl">
          <ac:chgData name="Timo Mühlhaus" userId="ccb77496-15f9-4763-a624-a4bb75021efc" providerId="ADAL" clId="{A4B21C45-79C0-4680-A15A-507E63845D75}" dt="2023-09-01T05:38:08.341" v="762" actId="165"/>
          <ac:spMkLst>
            <pc:docMk/>
            <pc:sldMk cId="2490256349" sldId="884"/>
            <ac:spMk id="299" creationId="{6225695B-013E-5964-8955-89F3A1D3B237}"/>
          </ac:spMkLst>
        </pc:spChg>
        <pc:spChg chg="mod topLvl">
          <ac:chgData name="Timo Mühlhaus" userId="ccb77496-15f9-4763-a624-a4bb75021efc" providerId="ADAL" clId="{A4B21C45-79C0-4680-A15A-507E63845D75}" dt="2023-09-01T05:38:08.341" v="762" actId="165"/>
          <ac:spMkLst>
            <pc:docMk/>
            <pc:sldMk cId="2490256349" sldId="884"/>
            <ac:spMk id="300" creationId="{9899A191-9F5B-B123-D7BC-80DC777EDBA8}"/>
          </ac:spMkLst>
        </pc:spChg>
        <pc:spChg chg="mod topLvl">
          <ac:chgData name="Timo Mühlhaus" userId="ccb77496-15f9-4763-a624-a4bb75021efc" providerId="ADAL" clId="{A4B21C45-79C0-4680-A15A-507E63845D75}" dt="2023-09-01T05:38:08.341" v="762" actId="165"/>
          <ac:spMkLst>
            <pc:docMk/>
            <pc:sldMk cId="2490256349" sldId="884"/>
            <ac:spMk id="308" creationId="{415DBA1A-327C-5FD9-DA4C-0794C768A81B}"/>
          </ac:spMkLst>
        </pc:spChg>
        <pc:spChg chg="mod topLvl">
          <ac:chgData name="Timo Mühlhaus" userId="ccb77496-15f9-4763-a624-a4bb75021efc" providerId="ADAL" clId="{A4B21C45-79C0-4680-A15A-507E63845D75}" dt="2023-09-01T05:38:08.341" v="762" actId="165"/>
          <ac:spMkLst>
            <pc:docMk/>
            <pc:sldMk cId="2490256349" sldId="884"/>
            <ac:spMk id="309" creationId="{B9ABACA4-D1E6-21BA-F7F3-4D0D139E4292}"/>
          </ac:spMkLst>
        </pc:spChg>
        <pc:spChg chg="mod topLvl">
          <ac:chgData name="Timo Mühlhaus" userId="ccb77496-15f9-4763-a624-a4bb75021efc" providerId="ADAL" clId="{A4B21C45-79C0-4680-A15A-507E63845D75}" dt="2023-09-01T05:38:08.341" v="762" actId="165"/>
          <ac:spMkLst>
            <pc:docMk/>
            <pc:sldMk cId="2490256349" sldId="884"/>
            <ac:spMk id="317" creationId="{CBCE9891-E47B-B64B-ECB4-9F2D5A847B89}"/>
          </ac:spMkLst>
        </pc:spChg>
        <pc:spChg chg="mod topLvl">
          <ac:chgData name="Timo Mühlhaus" userId="ccb77496-15f9-4763-a624-a4bb75021efc" providerId="ADAL" clId="{A4B21C45-79C0-4680-A15A-507E63845D75}" dt="2023-09-01T05:38:08.341" v="762" actId="165"/>
          <ac:spMkLst>
            <pc:docMk/>
            <pc:sldMk cId="2490256349" sldId="884"/>
            <ac:spMk id="321" creationId="{142C9359-0B5C-B62B-86DE-AA3412AF134E}"/>
          </ac:spMkLst>
        </pc:spChg>
        <pc:spChg chg="mod topLvl">
          <ac:chgData name="Timo Mühlhaus" userId="ccb77496-15f9-4763-a624-a4bb75021efc" providerId="ADAL" clId="{A4B21C45-79C0-4680-A15A-507E63845D75}" dt="2023-09-01T05:40:05.533" v="764" actId="165"/>
          <ac:spMkLst>
            <pc:docMk/>
            <pc:sldMk cId="2490256349" sldId="884"/>
            <ac:spMk id="326" creationId="{30FB4E88-A3C4-041D-3E7F-6514C7C74773}"/>
          </ac:spMkLst>
        </pc:spChg>
        <pc:spChg chg="mod topLvl">
          <ac:chgData name="Timo Mühlhaus" userId="ccb77496-15f9-4763-a624-a4bb75021efc" providerId="ADAL" clId="{A4B21C45-79C0-4680-A15A-507E63845D75}" dt="2023-09-01T05:40:05.533" v="764" actId="165"/>
          <ac:spMkLst>
            <pc:docMk/>
            <pc:sldMk cId="2490256349" sldId="884"/>
            <ac:spMk id="327" creationId="{59324233-16F8-CF6C-BA07-8EE4070793BF}"/>
          </ac:spMkLst>
        </pc:spChg>
        <pc:spChg chg="mod topLvl">
          <ac:chgData name="Timo Mühlhaus" userId="ccb77496-15f9-4763-a624-a4bb75021efc" providerId="ADAL" clId="{A4B21C45-79C0-4680-A15A-507E63845D75}" dt="2023-09-01T05:40:05.533" v="764" actId="165"/>
          <ac:spMkLst>
            <pc:docMk/>
            <pc:sldMk cId="2490256349" sldId="884"/>
            <ac:spMk id="328" creationId="{38C3DD78-F2A8-6E6C-61AB-7144303EC493}"/>
          </ac:spMkLst>
        </pc:spChg>
        <pc:spChg chg="mod topLvl">
          <ac:chgData name="Timo Mühlhaus" userId="ccb77496-15f9-4763-a624-a4bb75021efc" providerId="ADAL" clId="{A4B21C45-79C0-4680-A15A-507E63845D75}" dt="2023-09-01T05:40:05.533" v="764" actId="165"/>
          <ac:spMkLst>
            <pc:docMk/>
            <pc:sldMk cId="2490256349" sldId="884"/>
            <ac:spMk id="329" creationId="{2C9AA166-3CFD-30D7-EF13-DFC53AF67A50}"/>
          </ac:spMkLst>
        </pc:spChg>
        <pc:spChg chg="mod topLvl">
          <ac:chgData name="Timo Mühlhaus" userId="ccb77496-15f9-4763-a624-a4bb75021efc" providerId="ADAL" clId="{A4B21C45-79C0-4680-A15A-507E63845D75}" dt="2023-09-01T05:40:05.533" v="764" actId="165"/>
          <ac:spMkLst>
            <pc:docMk/>
            <pc:sldMk cId="2490256349" sldId="884"/>
            <ac:spMk id="340" creationId="{D1BD1DB9-83C5-0432-753A-AF278C97875A}"/>
          </ac:spMkLst>
        </pc:spChg>
        <pc:spChg chg="mod topLvl">
          <ac:chgData name="Timo Mühlhaus" userId="ccb77496-15f9-4763-a624-a4bb75021efc" providerId="ADAL" clId="{A4B21C45-79C0-4680-A15A-507E63845D75}" dt="2023-09-01T05:40:05.533" v="764" actId="165"/>
          <ac:spMkLst>
            <pc:docMk/>
            <pc:sldMk cId="2490256349" sldId="884"/>
            <ac:spMk id="341" creationId="{29D5FF6C-EEA1-D9F7-6A5B-C7560589B607}"/>
          </ac:spMkLst>
        </pc:spChg>
        <pc:spChg chg="mod topLvl">
          <ac:chgData name="Timo Mühlhaus" userId="ccb77496-15f9-4763-a624-a4bb75021efc" providerId="ADAL" clId="{A4B21C45-79C0-4680-A15A-507E63845D75}" dt="2023-09-01T05:40:05.533" v="764" actId="165"/>
          <ac:spMkLst>
            <pc:docMk/>
            <pc:sldMk cId="2490256349" sldId="884"/>
            <ac:spMk id="342" creationId="{BF627454-0682-8A56-DF8F-06F0CD494E1A}"/>
          </ac:spMkLst>
        </pc:spChg>
        <pc:spChg chg="mod topLvl">
          <ac:chgData name="Timo Mühlhaus" userId="ccb77496-15f9-4763-a624-a4bb75021efc" providerId="ADAL" clId="{A4B21C45-79C0-4680-A15A-507E63845D75}" dt="2023-09-01T05:40:05.533" v="764" actId="165"/>
          <ac:spMkLst>
            <pc:docMk/>
            <pc:sldMk cId="2490256349" sldId="884"/>
            <ac:spMk id="343" creationId="{34FF2039-CCBA-016B-81B6-88875CB59B43}"/>
          </ac:spMkLst>
        </pc:spChg>
        <pc:spChg chg="mod topLvl">
          <ac:chgData name="Timo Mühlhaus" userId="ccb77496-15f9-4763-a624-a4bb75021efc" providerId="ADAL" clId="{A4B21C45-79C0-4680-A15A-507E63845D75}" dt="2023-09-01T05:40:05.533" v="764" actId="165"/>
          <ac:spMkLst>
            <pc:docMk/>
            <pc:sldMk cId="2490256349" sldId="884"/>
            <ac:spMk id="344" creationId="{D503B268-29E0-9511-1E4A-CA21BA35A04C}"/>
          </ac:spMkLst>
        </pc:spChg>
        <pc:spChg chg="mod topLvl">
          <ac:chgData name="Timo Mühlhaus" userId="ccb77496-15f9-4763-a624-a4bb75021efc" providerId="ADAL" clId="{A4B21C45-79C0-4680-A15A-507E63845D75}" dt="2023-09-01T05:40:05.533" v="764" actId="165"/>
          <ac:spMkLst>
            <pc:docMk/>
            <pc:sldMk cId="2490256349" sldId="884"/>
            <ac:spMk id="345" creationId="{0838B38B-6401-E022-8787-A8427794178F}"/>
          </ac:spMkLst>
        </pc:spChg>
        <pc:spChg chg="mod topLvl">
          <ac:chgData name="Timo Mühlhaus" userId="ccb77496-15f9-4763-a624-a4bb75021efc" providerId="ADAL" clId="{A4B21C45-79C0-4680-A15A-507E63845D75}" dt="2023-09-01T05:40:05.533" v="764" actId="165"/>
          <ac:spMkLst>
            <pc:docMk/>
            <pc:sldMk cId="2490256349" sldId="884"/>
            <ac:spMk id="346" creationId="{E6A97191-A5D9-8D1C-068A-E322D373863C}"/>
          </ac:spMkLst>
        </pc:spChg>
        <pc:spChg chg="mod topLvl">
          <ac:chgData name="Timo Mühlhaus" userId="ccb77496-15f9-4763-a624-a4bb75021efc" providerId="ADAL" clId="{A4B21C45-79C0-4680-A15A-507E63845D75}" dt="2023-09-01T05:40:05.533" v="764" actId="165"/>
          <ac:spMkLst>
            <pc:docMk/>
            <pc:sldMk cId="2490256349" sldId="884"/>
            <ac:spMk id="347" creationId="{90671AD9-ADD4-177A-0245-EFB9885A46DB}"/>
          </ac:spMkLst>
        </pc:spChg>
        <pc:spChg chg="mod topLvl">
          <ac:chgData name="Timo Mühlhaus" userId="ccb77496-15f9-4763-a624-a4bb75021efc" providerId="ADAL" clId="{A4B21C45-79C0-4680-A15A-507E63845D75}" dt="2023-09-01T05:40:05.533" v="764" actId="165"/>
          <ac:spMkLst>
            <pc:docMk/>
            <pc:sldMk cId="2490256349" sldId="884"/>
            <ac:spMk id="348" creationId="{8C4FFDDB-3221-A9A6-3160-FCBED1C823A1}"/>
          </ac:spMkLst>
        </pc:spChg>
        <pc:spChg chg="mod topLvl">
          <ac:chgData name="Timo Mühlhaus" userId="ccb77496-15f9-4763-a624-a4bb75021efc" providerId="ADAL" clId="{A4B21C45-79C0-4680-A15A-507E63845D75}" dt="2023-09-01T05:40:05.533" v="764" actId="165"/>
          <ac:spMkLst>
            <pc:docMk/>
            <pc:sldMk cId="2490256349" sldId="884"/>
            <ac:spMk id="349" creationId="{3F8979D2-1903-ACD6-6440-D7EA2E59FC90}"/>
          </ac:spMkLst>
        </pc:spChg>
        <pc:spChg chg="mod topLvl">
          <ac:chgData name="Timo Mühlhaus" userId="ccb77496-15f9-4763-a624-a4bb75021efc" providerId="ADAL" clId="{A4B21C45-79C0-4680-A15A-507E63845D75}" dt="2023-09-01T05:40:05.533" v="764" actId="165"/>
          <ac:spMkLst>
            <pc:docMk/>
            <pc:sldMk cId="2490256349" sldId="884"/>
            <ac:spMk id="350" creationId="{D668B389-0763-F554-F657-768A3C0C0930}"/>
          </ac:spMkLst>
        </pc:spChg>
        <pc:spChg chg="mod topLvl">
          <ac:chgData name="Timo Mühlhaus" userId="ccb77496-15f9-4763-a624-a4bb75021efc" providerId="ADAL" clId="{A4B21C45-79C0-4680-A15A-507E63845D75}" dt="2023-09-01T05:40:05.533" v="764" actId="165"/>
          <ac:spMkLst>
            <pc:docMk/>
            <pc:sldMk cId="2490256349" sldId="884"/>
            <ac:spMk id="351" creationId="{D81674F9-6306-D8D0-DE31-880018D095FF}"/>
          </ac:spMkLst>
        </pc:spChg>
        <pc:spChg chg="mod topLvl">
          <ac:chgData name="Timo Mühlhaus" userId="ccb77496-15f9-4763-a624-a4bb75021efc" providerId="ADAL" clId="{A4B21C45-79C0-4680-A15A-507E63845D75}" dt="2023-09-01T05:40:05.533" v="764" actId="165"/>
          <ac:spMkLst>
            <pc:docMk/>
            <pc:sldMk cId="2490256349" sldId="884"/>
            <ac:spMk id="352" creationId="{3455AE74-264B-074D-D22F-73BBBAA2BF24}"/>
          </ac:spMkLst>
        </pc:spChg>
        <pc:spChg chg="mod topLvl">
          <ac:chgData name="Timo Mühlhaus" userId="ccb77496-15f9-4763-a624-a4bb75021efc" providerId="ADAL" clId="{A4B21C45-79C0-4680-A15A-507E63845D75}" dt="2023-09-01T05:40:05.533" v="764" actId="165"/>
          <ac:spMkLst>
            <pc:docMk/>
            <pc:sldMk cId="2490256349" sldId="884"/>
            <ac:spMk id="353" creationId="{18D744EC-04BA-DE81-ED1F-FA0EFAF8B51A}"/>
          </ac:spMkLst>
        </pc:spChg>
        <pc:spChg chg="mod topLvl">
          <ac:chgData name="Timo Mühlhaus" userId="ccb77496-15f9-4763-a624-a4bb75021efc" providerId="ADAL" clId="{A4B21C45-79C0-4680-A15A-507E63845D75}" dt="2023-09-01T05:40:05.533" v="764" actId="165"/>
          <ac:spMkLst>
            <pc:docMk/>
            <pc:sldMk cId="2490256349" sldId="884"/>
            <ac:spMk id="354" creationId="{F8DDA254-DFE8-8A07-57C6-0FF174CDBB9B}"/>
          </ac:spMkLst>
        </pc:spChg>
        <pc:spChg chg="mod topLvl">
          <ac:chgData name="Timo Mühlhaus" userId="ccb77496-15f9-4763-a624-a4bb75021efc" providerId="ADAL" clId="{A4B21C45-79C0-4680-A15A-507E63845D75}" dt="2023-09-01T05:40:05.533" v="764" actId="165"/>
          <ac:spMkLst>
            <pc:docMk/>
            <pc:sldMk cId="2490256349" sldId="884"/>
            <ac:spMk id="355" creationId="{8A399DE9-B8B1-F6EB-8ACB-79267B1E684C}"/>
          </ac:spMkLst>
        </pc:spChg>
        <pc:spChg chg="mod topLvl">
          <ac:chgData name="Timo Mühlhaus" userId="ccb77496-15f9-4763-a624-a4bb75021efc" providerId="ADAL" clId="{A4B21C45-79C0-4680-A15A-507E63845D75}" dt="2023-09-01T05:40:05.533" v="764" actId="165"/>
          <ac:spMkLst>
            <pc:docMk/>
            <pc:sldMk cId="2490256349" sldId="884"/>
            <ac:spMk id="356" creationId="{F8D8D324-F77D-2E45-2BFB-CBA50CB95098}"/>
          </ac:spMkLst>
        </pc:spChg>
        <pc:spChg chg="mod topLvl">
          <ac:chgData name="Timo Mühlhaus" userId="ccb77496-15f9-4763-a624-a4bb75021efc" providerId="ADAL" clId="{A4B21C45-79C0-4680-A15A-507E63845D75}" dt="2023-09-01T05:40:05.533" v="764" actId="165"/>
          <ac:spMkLst>
            <pc:docMk/>
            <pc:sldMk cId="2490256349" sldId="884"/>
            <ac:spMk id="357" creationId="{203A8404-6887-43B6-F077-F4A3DA429452}"/>
          </ac:spMkLst>
        </pc:spChg>
        <pc:spChg chg="mod topLvl">
          <ac:chgData name="Timo Mühlhaus" userId="ccb77496-15f9-4763-a624-a4bb75021efc" providerId="ADAL" clId="{A4B21C45-79C0-4680-A15A-507E63845D75}" dt="2023-09-01T05:38:08.341" v="762" actId="165"/>
          <ac:spMkLst>
            <pc:docMk/>
            <pc:sldMk cId="2490256349" sldId="884"/>
            <ac:spMk id="358" creationId="{511A771E-0230-002D-2249-28A4E2D92934}"/>
          </ac:spMkLst>
        </pc:spChg>
        <pc:spChg chg="mod topLvl">
          <ac:chgData name="Timo Mühlhaus" userId="ccb77496-15f9-4763-a624-a4bb75021efc" providerId="ADAL" clId="{A4B21C45-79C0-4680-A15A-507E63845D75}" dt="2023-09-01T05:38:08.341" v="762" actId="165"/>
          <ac:spMkLst>
            <pc:docMk/>
            <pc:sldMk cId="2490256349" sldId="884"/>
            <ac:spMk id="367" creationId="{069B2EDC-062C-2E51-9A60-93EC5BCD4BEE}"/>
          </ac:spMkLst>
        </pc:spChg>
        <pc:spChg chg="mod topLvl">
          <ac:chgData name="Timo Mühlhaus" userId="ccb77496-15f9-4763-a624-a4bb75021efc" providerId="ADAL" clId="{A4B21C45-79C0-4680-A15A-507E63845D75}" dt="2023-09-01T05:40:05.533" v="764" actId="165"/>
          <ac:spMkLst>
            <pc:docMk/>
            <pc:sldMk cId="2490256349" sldId="884"/>
            <ac:spMk id="372" creationId="{79C710DA-8143-7626-6910-A5BDDE473AFC}"/>
          </ac:spMkLst>
        </pc:spChg>
        <pc:spChg chg="mod topLvl">
          <ac:chgData name="Timo Mühlhaus" userId="ccb77496-15f9-4763-a624-a4bb75021efc" providerId="ADAL" clId="{A4B21C45-79C0-4680-A15A-507E63845D75}" dt="2023-09-01T05:40:05.533" v="764" actId="165"/>
          <ac:spMkLst>
            <pc:docMk/>
            <pc:sldMk cId="2490256349" sldId="884"/>
            <ac:spMk id="373" creationId="{9B7602F4-3FBD-1539-55D4-AC3DD5213637}"/>
          </ac:spMkLst>
        </pc:spChg>
        <pc:spChg chg="mod topLvl">
          <ac:chgData name="Timo Mühlhaus" userId="ccb77496-15f9-4763-a624-a4bb75021efc" providerId="ADAL" clId="{A4B21C45-79C0-4680-A15A-507E63845D75}" dt="2023-09-01T05:40:05.533" v="764" actId="165"/>
          <ac:spMkLst>
            <pc:docMk/>
            <pc:sldMk cId="2490256349" sldId="884"/>
            <ac:spMk id="374" creationId="{E6F7D37F-CC84-A6ED-A3B4-07A6B03080E6}"/>
          </ac:spMkLst>
        </pc:spChg>
        <pc:spChg chg="mod topLvl">
          <ac:chgData name="Timo Mühlhaus" userId="ccb77496-15f9-4763-a624-a4bb75021efc" providerId="ADAL" clId="{A4B21C45-79C0-4680-A15A-507E63845D75}" dt="2023-09-01T05:40:05.533" v="764" actId="165"/>
          <ac:spMkLst>
            <pc:docMk/>
            <pc:sldMk cId="2490256349" sldId="884"/>
            <ac:spMk id="375" creationId="{F6AD5B1D-86D9-5E34-8F83-4EDCCCB413C7}"/>
          </ac:spMkLst>
        </pc:spChg>
        <pc:spChg chg="mod topLvl">
          <ac:chgData name="Timo Mühlhaus" userId="ccb77496-15f9-4763-a624-a4bb75021efc" providerId="ADAL" clId="{A4B21C45-79C0-4680-A15A-507E63845D75}" dt="2023-09-01T05:40:05.533" v="764" actId="165"/>
          <ac:spMkLst>
            <pc:docMk/>
            <pc:sldMk cId="2490256349" sldId="884"/>
            <ac:spMk id="376" creationId="{E027E20C-7930-CC8E-1988-3F9B4F86CC20}"/>
          </ac:spMkLst>
        </pc:spChg>
        <pc:spChg chg="mod topLvl">
          <ac:chgData name="Timo Mühlhaus" userId="ccb77496-15f9-4763-a624-a4bb75021efc" providerId="ADAL" clId="{A4B21C45-79C0-4680-A15A-507E63845D75}" dt="2023-09-01T05:40:05.533" v="764" actId="165"/>
          <ac:spMkLst>
            <pc:docMk/>
            <pc:sldMk cId="2490256349" sldId="884"/>
            <ac:spMk id="377" creationId="{08AEE331-ABDE-76E9-D398-CF6E0B1A0ECD}"/>
          </ac:spMkLst>
        </pc:spChg>
        <pc:spChg chg="mod topLvl">
          <ac:chgData name="Timo Mühlhaus" userId="ccb77496-15f9-4763-a624-a4bb75021efc" providerId="ADAL" clId="{A4B21C45-79C0-4680-A15A-507E63845D75}" dt="2023-09-01T05:40:05.533" v="764" actId="165"/>
          <ac:spMkLst>
            <pc:docMk/>
            <pc:sldMk cId="2490256349" sldId="884"/>
            <ac:spMk id="378" creationId="{4F2D68C3-6A85-759B-9687-87E9164B6927}"/>
          </ac:spMkLst>
        </pc:spChg>
        <pc:spChg chg="mod topLvl">
          <ac:chgData name="Timo Mühlhaus" userId="ccb77496-15f9-4763-a624-a4bb75021efc" providerId="ADAL" clId="{A4B21C45-79C0-4680-A15A-507E63845D75}" dt="2023-09-01T05:40:05.533" v="764" actId="165"/>
          <ac:spMkLst>
            <pc:docMk/>
            <pc:sldMk cId="2490256349" sldId="884"/>
            <ac:spMk id="379" creationId="{0C9B2C44-235C-9A2D-BFC4-25E8440D8494}"/>
          </ac:spMkLst>
        </pc:spChg>
        <pc:spChg chg="mod topLvl">
          <ac:chgData name="Timo Mühlhaus" userId="ccb77496-15f9-4763-a624-a4bb75021efc" providerId="ADAL" clId="{A4B21C45-79C0-4680-A15A-507E63845D75}" dt="2023-09-01T05:40:05.533" v="764" actId="165"/>
          <ac:spMkLst>
            <pc:docMk/>
            <pc:sldMk cId="2490256349" sldId="884"/>
            <ac:spMk id="380" creationId="{F83BA1C6-2D6D-E759-4878-233485C03361}"/>
          </ac:spMkLst>
        </pc:spChg>
        <pc:spChg chg="mod topLvl">
          <ac:chgData name="Timo Mühlhaus" userId="ccb77496-15f9-4763-a624-a4bb75021efc" providerId="ADAL" clId="{A4B21C45-79C0-4680-A15A-507E63845D75}" dt="2023-09-01T05:40:05.533" v="764" actId="165"/>
          <ac:spMkLst>
            <pc:docMk/>
            <pc:sldMk cId="2490256349" sldId="884"/>
            <ac:spMk id="381" creationId="{B151A0AC-2968-FB49-6AD9-9BEEBF294D98}"/>
          </ac:spMkLst>
        </pc:spChg>
        <pc:spChg chg="mod topLvl">
          <ac:chgData name="Timo Mühlhaus" userId="ccb77496-15f9-4763-a624-a4bb75021efc" providerId="ADAL" clId="{A4B21C45-79C0-4680-A15A-507E63845D75}" dt="2023-09-01T05:40:05.533" v="764" actId="165"/>
          <ac:spMkLst>
            <pc:docMk/>
            <pc:sldMk cId="2490256349" sldId="884"/>
            <ac:spMk id="382" creationId="{5E84427F-134C-9FEE-4950-3D23BCE62BD1}"/>
          </ac:spMkLst>
        </pc:spChg>
        <pc:spChg chg="mod topLvl">
          <ac:chgData name="Timo Mühlhaus" userId="ccb77496-15f9-4763-a624-a4bb75021efc" providerId="ADAL" clId="{A4B21C45-79C0-4680-A15A-507E63845D75}" dt="2023-09-01T05:40:05.533" v="764" actId="165"/>
          <ac:spMkLst>
            <pc:docMk/>
            <pc:sldMk cId="2490256349" sldId="884"/>
            <ac:spMk id="383" creationId="{F9FD93DC-359A-8C9F-A1C0-1AE299ADB4F0}"/>
          </ac:spMkLst>
        </pc:spChg>
        <pc:spChg chg="mod topLvl">
          <ac:chgData name="Timo Mühlhaus" userId="ccb77496-15f9-4763-a624-a4bb75021efc" providerId="ADAL" clId="{A4B21C45-79C0-4680-A15A-507E63845D75}" dt="2023-09-01T05:40:05.533" v="764" actId="165"/>
          <ac:spMkLst>
            <pc:docMk/>
            <pc:sldMk cId="2490256349" sldId="884"/>
            <ac:spMk id="386" creationId="{FC685EA3-DF7A-0215-64C5-DF4EC4DA1603}"/>
          </ac:spMkLst>
        </pc:spChg>
        <pc:spChg chg="mod topLvl">
          <ac:chgData name="Timo Mühlhaus" userId="ccb77496-15f9-4763-a624-a4bb75021efc" providerId="ADAL" clId="{A4B21C45-79C0-4680-A15A-507E63845D75}" dt="2023-09-01T05:40:05.533" v="764" actId="165"/>
          <ac:spMkLst>
            <pc:docMk/>
            <pc:sldMk cId="2490256349" sldId="884"/>
            <ac:spMk id="387" creationId="{242AA5AF-C112-5666-397D-4AAC24BDE3CE}"/>
          </ac:spMkLst>
        </pc:spChg>
        <pc:spChg chg="mod topLvl">
          <ac:chgData name="Timo Mühlhaus" userId="ccb77496-15f9-4763-a624-a4bb75021efc" providerId="ADAL" clId="{A4B21C45-79C0-4680-A15A-507E63845D75}" dt="2023-09-01T05:40:05.533" v="764" actId="165"/>
          <ac:spMkLst>
            <pc:docMk/>
            <pc:sldMk cId="2490256349" sldId="884"/>
            <ac:spMk id="388" creationId="{EC0F8E16-4299-9DD2-D69E-AAFC065B0F2E}"/>
          </ac:spMkLst>
        </pc:spChg>
        <pc:spChg chg="mod topLvl">
          <ac:chgData name="Timo Mühlhaus" userId="ccb77496-15f9-4763-a624-a4bb75021efc" providerId="ADAL" clId="{A4B21C45-79C0-4680-A15A-507E63845D75}" dt="2023-09-01T05:40:05.533" v="764" actId="165"/>
          <ac:spMkLst>
            <pc:docMk/>
            <pc:sldMk cId="2490256349" sldId="884"/>
            <ac:spMk id="389" creationId="{63CD98CB-6734-04D7-F15A-926B4A5FBB2F}"/>
          </ac:spMkLst>
        </pc:spChg>
        <pc:spChg chg="mod topLvl">
          <ac:chgData name="Timo Mühlhaus" userId="ccb77496-15f9-4763-a624-a4bb75021efc" providerId="ADAL" clId="{A4B21C45-79C0-4680-A15A-507E63845D75}" dt="2023-09-01T05:40:05.533" v="764" actId="165"/>
          <ac:spMkLst>
            <pc:docMk/>
            <pc:sldMk cId="2490256349" sldId="884"/>
            <ac:spMk id="390" creationId="{87E5F240-719A-65EB-8EC0-ED199C79DA90}"/>
          </ac:spMkLst>
        </pc:spChg>
        <pc:spChg chg="mod topLvl">
          <ac:chgData name="Timo Mühlhaus" userId="ccb77496-15f9-4763-a624-a4bb75021efc" providerId="ADAL" clId="{A4B21C45-79C0-4680-A15A-507E63845D75}" dt="2023-09-01T05:40:05.533" v="764" actId="165"/>
          <ac:spMkLst>
            <pc:docMk/>
            <pc:sldMk cId="2490256349" sldId="884"/>
            <ac:spMk id="391" creationId="{826E364B-37D7-BA13-E115-69D66824A298}"/>
          </ac:spMkLst>
        </pc:spChg>
        <pc:spChg chg="mod topLvl">
          <ac:chgData name="Timo Mühlhaus" userId="ccb77496-15f9-4763-a624-a4bb75021efc" providerId="ADAL" clId="{A4B21C45-79C0-4680-A15A-507E63845D75}" dt="2023-09-01T05:40:05.533" v="764" actId="165"/>
          <ac:spMkLst>
            <pc:docMk/>
            <pc:sldMk cId="2490256349" sldId="884"/>
            <ac:spMk id="392" creationId="{54E1B884-CD53-FEA5-F1BE-B09824E2F86B}"/>
          </ac:spMkLst>
        </pc:spChg>
        <pc:spChg chg="mod topLvl">
          <ac:chgData name="Timo Mühlhaus" userId="ccb77496-15f9-4763-a624-a4bb75021efc" providerId="ADAL" clId="{A4B21C45-79C0-4680-A15A-507E63845D75}" dt="2023-09-01T05:40:05.533" v="764" actId="165"/>
          <ac:spMkLst>
            <pc:docMk/>
            <pc:sldMk cId="2490256349" sldId="884"/>
            <ac:spMk id="393" creationId="{E2D8BF67-295A-B04A-5C50-C56EAD86B088}"/>
          </ac:spMkLst>
        </pc:spChg>
        <pc:spChg chg="mod topLvl">
          <ac:chgData name="Timo Mühlhaus" userId="ccb77496-15f9-4763-a624-a4bb75021efc" providerId="ADAL" clId="{A4B21C45-79C0-4680-A15A-507E63845D75}" dt="2023-09-01T05:40:05.533" v="764" actId="165"/>
          <ac:spMkLst>
            <pc:docMk/>
            <pc:sldMk cId="2490256349" sldId="884"/>
            <ac:spMk id="394" creationId="{C4AB1802-A30E-2DA1-EC4C-FE4D5574F381}"/>
          </ac:spMkLst>
        </pc:spChg>
        <pc:spChg chg="mod topLvl">
          <ac:chgData name="Timo Mühlhaus" userId="ccb77496-15f9-4763-a624-a4bb75021efc" providerId="ADAL" clId="{A4B21C45-79C0-4680-A15A-507E63845D75}" dt="2023-09-01T05:40:05.533" v="764" actId="165"/>
          <ac:spMkLst>
            <pc:docMk/>
            <pc:sldMk cId="2490256349" sldId="884"/>
            <ac:spMk id="395" creationId="{0B1E9340-F62C-ED77-C012-28A31EED996F}"/>
          </ac:spMkLst>
        </pc:spChg>
        <pc:spChg chg="mod topLvl">
          <ac:chgData name="Timo Mühlhaus" userId="ccb77496-15f9-4763-a624-a4bb75021efc" providerId="ADAL" clId="{A4B21C45-79C0-4680-A15A-507E63845D75}" dt="2023-09-01T05:40:05.533" v="764" actId="165"/>
          <ac:spMkLst>
            <pc:docMk/>
            <pc:sldMk cId="2490256349" sldId="884"/>
            <ac:spMk id="396" creationId="{BEB082E3-1F83-43AB-07EA-C13F773FBCFD}"/>
          </ac:spMkLst>
        </pc:spChg>
        <pc:spChg chg="mod topLvl">
          <ac:chgData name="Timo Mühlhaus" userId="ccb77496-15f9-4763-a624-a4bb75021efc" providerId="ADAL" clId="{A4B21C45-79C0-4680-A15A-507E63845D75}" dt="2023-09-01T05:40:05.533" v="764" actId="165"/>
          <ac:spMkLst>
            <pc:docMk/>
            <pc:sldMk cId="2490256349" sldId="884"/>
            <ac:spMk id="397" creationId="{80CC2C1A-A119-98D8-3A25-BDC8343A2611}"/>
          </ac:spMkLst>
        </pc:spChg>
        <pc:spChg chg="mod topLvl">
          <ac:chgData name="Timo Mühlhaus" userId="ccb77496-15f9-4763-a624-a4bb75021efc" providerId="ADAL" clId="{A4B21C45-79C0-4680-A15A-507E63845D75}" dt="2023-09-01T05:40:05.533" v="764" actId="165"/>
          <ac:spMkLst>
            <pc:docMk/>
            <pc:sldMk cId="2490256349" sldId="884"/>
            <ac:spMk id="398" creationId="{4789CA34-00A7-69E6-4F18-A12A43003FCA}"/>
          </ac:spMkLst>
        </pc:spChg>
        <pc:spChg chg="mod topLvl">
          <ac:chgData name="Timo Mühlhaus" userId="ccb77496-15f9-4763-a624-a4bb75021efc" providerId="ADAL" clId="{A4B21C45-79C0-4680-A15A-507E63845D75}" dt="2023-09-01T05:40:05.533" v="764" actId="165"/>
          <ac:spMkLst>
            <pc:docMk/>
            <pc:sldMk cId="2490256349" sldId="884"/>
            <ac:spMk id="399" creationId="{9A6442E5-CDC6-34CF-1688-5104B5DA9757}"/>
          </ac:spMkLst>
        </pc:spChg>
        <pc:spChg chg="mod topLvl">
          <ac:chgData name="Timo Mühlhaus" userId="ccb77496-15f9-4763-a624-a4bb75021efc" providerId="ADAL" clId="{A4B21C45-79C0-4680-A15A-507E63845D75}" dt="2023-09-01T05:40:05.533" v="764" actId="165"/>
          <ac:spMkLst>
            <pc:docMk/>
            <pc:sldMk cId="2490256349" sldId="884"/>
            <ac:spMk id="400" creationId="{6DABAA6A-96D7-09AB-AF49-C21F3BC36074}"/>
          </ac:spMkLst>
        </pc:spChg>
        <pc:spChg chg="mod topLvl">
          <ac:chgData name="Timo Mühlhaus" userId="ccb77496-15f9-4763-a624-a4bb75021efc" providerId="ADAL" clId="{A4B21C45-79C0-4680-A15A-507E63845D75}" dt="2023-09-01T05:40:05.533" v="764" actId="165"/>
          <ac:spMkLst>
            <pc:docMk/>
            <pc:sldMk cId="2490256349" sldId="884"/>
            <ac:spMk id="405" creationId="{894A166F-D196-30C5-1362-5180894C0C17}"/>
          </ac:spMkLst>
        </pc:spChg>
        <pc:spChg chg="mod topLvl">
          <ac:chgData name="Timo Mühlhaus" userId="ccb77496-15f9-4763-a624-a4bb75021efc" providerId="ADAL" clId="{A4B21C45-79C0-4680-A15A-507E63845D75}" dt="2023-09-01T05:40:05.533" v="764" actId="165"/>
          <ac:spMkLst>
            <pc:docMk/>
            <pc:sldMk cId="2490256349" sldId="884"/>
            <ac:spMk id="406" creationId="{FF69D9D9-2383-0417-7108-E7315AEDAC03}"/>
          </ac:spMkLst>
        </pc:spChg>
        <pc:spChg chg="mod topLvl">
          <ac:chgData name="Timo Mühlhaus" userId="ccb77496-15f9-4763-a624-a4bb75021efc" providerId="ADAL" clId="{A4B21C45-79C0-4680-A15A-507E63845D75}" dt="2023-09-01T05:40:05.533" v="764" actId="165"/>
          <ac:spMkLst>
            <pc:docMk/>
            <pc:sldMk cId="2490256349" sldId="884"/>
            <ac:spMk id="411" creationId="{A39A8EBF-82AE-522F-D4FF-026C045457BF}"/>
          </ac:spMkLst>
        </pc:spChg>
        <pc:spChg chg="mod topLvl">
          <ac:chgData name="Timo Mühlhaus" userId="ccb77496-15f9-4763-a624-a4bb75021efc" providerId="ADAL" clId="{A4B21C45-79C0-4680-A15A-507E63845D75}" dt="2023-09-01T05:40:05.533" v="764" actId="165"/>
          <ac:spMkLst>
            <pc:docMk/>
            <pc:sldMk cId="2490256349" sldId="884"/>
            <ac:spMk id="412" creationId="{ECEBC063-73FA-6E2E-BC1B-CE81A97E37C0}"/>
          </ac:spMkLst>
        </pc:spChg>
        <pc:spChg chg="mod topLvl">
          <ac:chgData name="Timo Mühlhaus" userId="ccb77496-15f9-4763-a624-a4bb75021efc" providerId="ADAL" clId="{A4B21C45-79C0-4680-A15A-507E63845D75}" dt="2023-09-01T05:40:05.533" v="764" actId="165"/>
          <ac:spMkLst>
            <pc:docMk/>
            <pc:sldMk cId="2490256349" sldId="884"/>
            <ac:spMk id="413" creationId="{4A01DBCD-4973-B610-6256-C1BC0738229D}"/>
          </ac:spMkLst>
        </pc:spChg>
        <pc:spChg chg="mod">
          <ac:chgData name="Timo Mühlhaus" userId="ccb77496-15f9-4763-a624-a4bb75021efc" providerId="ADAL" clId="{A4B21C45-79C0-4680-A15A-507E63845D75}" dt="2023-09-01T05:40:14.305" v="765" actId="165"/>
          <ac:spMkLst>
            <pc:docMk/>
            <pc:sldMk cId="2490256349" sldId="884"/>
            <ac:spMk id="419" creationId="{2C235069-A97D-16FA-D576-9D9893EFAFB3}"/>
          </ac:spMkLst>
        </pc:spChg>
        <pc:spChg chg="mod">
          <ac:chgData name="Timo Mühlhaus" userId="ccb77496-15f9-4763-a624-a4bb75021efc" providerId="ADAL" clId="{A4B21C45-79C0-4680-A15A-507E63845D75}" dt="2023-09-01T05:40:14.305" v="765" actId="165"/>
          <ac:spMkLst>
            <pc:docMk/>
            <pc:sldMk cId="2490256349" sldId="884"/>
            <ac:spMk id="422" creationId="{E26124AC-C981-2D43-CA14-855A1754FD67}"/>
          </ac:spMkLst>
        </pc:spChg>
        <pc:spChg chg="mod">
          <ac:chgData name="Timo Mühlhaus" userId="ccb77496-15f9-4763-a624-a4bb75021efc" providerId="ADAL" clId="{A4B21C45-79C0-4680-A15A-507E63845D75}" dt="2023-09-01T05:40:14.305" v="765" actId="165"/>
          <ac:spMkLst>
            <pc:docMk/>
            <pc:sldMk cId="2490256349" sldId="884"/>
            <ac:spMk id="425" creationId="{800CB384-387F-4376-8F1C-990848AFBC52}"/>
          </ac:spMkLst>
        </pc:spChg>
        <pc:spChg chg="mod topLvl">
          <ac:chgData name="Timo Mühlhaus" userId="ccb77496-15f9-4763-a624-a4bb75021efc" providerId="ADAL" clId="{A4B21C45-79C0-4680-A15A-507E63845D75}" dt="2023-09-01T05:40:05.533" v="764" actId="165"/>
          <ac:spMkLst>
            <pc:docMk/>
            <pc:sldMk cId="2490256349" sldId="884"/>
            <ac:spMk id="428" creationId="{838F8CA2-C922-B679-B0A3-27AB114C080E}"/>
          </ac:spMkLst>
        </pc:spChg>
        <pc:spChg chg="mod topLvl">
          <ac:chgData name="Timo Mühlhaus" userId="ccb77496-15f9-4763-a624-a4bb75021efc" providerId="ADAL" clId="{A4B21C45-79C0-4680-A15A-507E63845D75}" dt="2023-09-01T05:40:05.533" v="764" actId="165"/>
          <ac:spMkLst>
            <pc:docMk/>
            <pc:sldMk cId="2490256349" sldId="884"/>
            <ac:spMk id="429" creationId="{34B839F9-8AF7-A744-6629-8C2C5ED55D3D}"/>
          </ac:spMkLst>
        </pc:spChg>
        <pc:spChg chg="mod topLvl">
          <ac:chgData name="Timo Mühlhaus" userId="ccb77496-15f9-4763-a624-a4bb75021efc" providerId="ADAL" clId="{A4B21C45-79C0-4680-A15A-507E63845D75}" dt="2023-09-01T05:38:08.341" v="762" actId="165"/>
          <ac:spMkLst>
            <pc:docMk/>
            <pc:sldMk cId="2490256349" sldId="884"/>
            <ac:spMk id="432" creationId="{44CED5B1-8114-8BF3-23AE-DE2EB7E9DF4B}"/>
          </ac:spMkLst>
        </pc:spChg>
        <pc:spChg chg="mod topLvl">
          <ac:chgData name="Timo Mühlhaus" userId="ccb77496-15f9-4763-a624-a4bb75021efc" providerId="ADAL" clId="{A4B21C45-79C0-4680-A15A-507E63845D75}" dt="2023-09-01T05:38:08.341" v="762" actId="165"/>
          <ac:spMkLst>
            <pc:docMk/>
            <pc:sldMk cId="2490256349" sldId="884"/>
            <ac:spMk id="434" creationId="{DF697444-5B94-B877-303B-612A1863577E}"/>
          </ac:spMkLst>
        </pc:spChg>
        <pc:spChg chg="mod topLvl">
          <ac:chgData name="Timo Mühlhaus" userId="ccb77496-15f9-4763-a624-a4bb75021efc" providerId="ADAL" clId="{A4B21C45-79C0-4680-A15A-507E63845D75}" dt="2023-09-01T05:38:08.341" v="762" actId="165"/>
          <ac:spMkLst>
            <pc:docMk/>
            <pc:sldMk cId="2490256349" sldId="884"/>
            <ac:spMk id="436" creationId="{8CF539E1-0B8D-46EB-99B7-AF34135D2129}"/>
          </ac:spMkLst>
        </pc:spChg>
        <pc:spChg chg="mod topLvl">
          <ac:chgData name="Timo Mühlhaus" userId="ccb77496-15f9-4763-a624-a4bb75021efc" providerId="ADAL" clId="{A4B21C45-79C0-4680-A15A-507E63845D75}" dt="2023-09-01T05:38:08.341" v="762" actId="165"/>
          <ac:spMkLst>
            <pc:docMk/>
            <pc:sldMk cId="2490256349" sldId="884"/>
            <ac:spMk id="437" creationId="{1AF0233C-D06B-294D-6437-552962AABFD4}"/>
          </ac:spMkLst>
        </pc:spChg>
        <pc:grpChg chg="add del mod">
          <ac:chgData name="Timo Mühlhaus" userId="ccb77496-15f9-4763-a624-a4bb75021efc" providerId="ADAL" clId="{A4B21C45-79C0-4680-A15A-507E63845D75}" dt="2023-09-01T05:38:08.341" v="762" actId="165"/>
          <ac:grpSpMkLst>
            <pc:docMk/>
            <pc:sldMk cId="2490256349" sldId="884"/>
            <ac:grpSpMk id="2" creationId="{6BAB97DC-9965-1668-FEFC-6D1228108AF5}"/>
          </ac:grpSpMkLst>
        </pc:grpChg>
        <pc:grpChg chg="del mod topLvl">
          <ac:chgData name="Timo Mühlhaus" userId="ccb77496-15f9-4763-a624-a4bb75021efc" providerId="ADAL" clId="{A4B21C45-79C0-4680-A15A-507E63845D75}" dt="2023-09-01T05:40:05.533" v="764" actId="165"/>
          <ac:grpSpMkLst>
            <pc:docMk/>
            <pc:sldMk cId="2490256349" sldId="884"/>
            <ac:grpSpMk id="5" creationId="{8FD0B470-B8D4-5148-1DCB-79A3C8D6DBB9}"/>
          </ac:grpSpMkLst>
        </pc:grpChg>
        <pc:grpChg chg="del mod topLvl">
          <ac:chgData name="Timo Mühlhaus" userId="ccb77496-15f9-4763-a624-a4bb75021efc" providerId="ADAL" clId="{A4B21C45-79C0-4680-A15A-507E63845D75}" dt="2023-09-01T05:40:14.305" v="765" actId="165"/>
          <ac:grpSpMkLst>
            <pc:docMk/>
            <pc:sldMk cId="2490256349" sldId="884"/>
            <ac:grpSpMk id="7" creationId="{DD08FE3D-F80E-E7DD-3D12-07E217714736}"/>
          </ac:grpSpMkLst>
        </pc:grpChg>
        <pc:grpChg chg="del mod topLvl">
          <ac:chgData name="Timo Mühlhaus" userId="ccb77496-15f9-4763-a624-a4bb75021efc" providerId="ADAL" clId="{A4B21C45-79C0-4680-A15A-507E63845D75}" dt="2023-09-01T05:40:05.533" v="764" actId="165"/>
          <ac:grpSpMkLst>
            <pc:docMk/>
            <pc:sldMk cId="2490256349" sldId="884"/>
            <ac:grpSpMk id="10" creationId="{1762A871-CA52-10A9-8E7B-79B0E93987C7}"/>
          </ac:grpSpMkLst>
        </pc:grpChg>
        <pc:grpChg chg="del mod topLvl">
          <ac:chgData name="Timo Mühlhaus" userId="ccb77496-15f9-4763-a624-a4bb75021efc" providerId="ADAL" clId="{A4B21C45-79C0-4680-A15A-507E63845D75}" dt="2023-09-01T05:40:05.533" v="764" actId="165"/>
          <ac:grpSpMkLst>
            <pc:docMk/>
            <pc:sldMk cId="2490256349" sldId="884"/>
            <ac:grpSpMk id="11" creationId="{E7243C7E-CA77-75C0-B71F-A9C2EF74C885}"/>
          </ac:grpSpMkLst>
        </pc:grpChg>
        <pc:grpChg chg="del mod topLvl">
          <ac:chgData name="Timo Mühlhaus" userId="ccb77496-15f9-4763-a624-a4bb75021efc" providerId="ADAL" clId="{A4B21C45-79C0-4680-A15A-507E63845D75}" dt="2023-09-01T05:40:14.305" v="765" actId="165"/>
          <ac:grpSpMkLst>
            <pc:docMk/>
            <pc:sldMk cId="2490256349" sldId="884"/>
            <ac:grpSpMk id="16" creationId="{CBCD8828-433D-26CB-B9BE-0F07E0A9DEAA}"/>
          </ac:grpSpMkLst>
        </pc:grpChg>
        <pc:grpChg chg="del mod topLvl">
          <ac:chgData name="Timo Mühlhaus" userId="ccb77496-15f9-4763-a624-a4bb75021efc" providerId="ADAL" clId="{A4B21C45-79C0-4680-A15A-507E63845D75}" dt="2023-09-01T05:40:05.533" v="764" actId="165"/>
          <ac:grpSpMkLst>
            <pc:docMk/>
            <pc:sldMk cId="2490256349" sldId="884"/>
            <ac:grpSpMk id="24" creationId="{A9273F74-113E-04F8-068D-18D278AEB9A3}"/>
          </ac:grpSpMkLst>
        </pc:grpChg>
        <pc:grpChg chg="del mod topLvl">
          <ac:chgData name="Timo Mühlhaus" userId="ccb77496-15f9-4763-a624-a4bb75021efc" providerId="ADAL" clId="{A4B21C45-79C0-4680-A15A-507E63845D75}" dt="2023-09-01T05:40:05.533" v="764" actId="165"/>
          <ac:grpSpMkLst>
            <pc:docMk/>
            <pc:sldMk cId="2490256349" sldId="884"/>
            <ac:grpSpMk id="28" creationId="{D68D4285-893A-E13F-84D9-82D85E351838}"/>
          </ac:grpSpMkLst>
        </pc:grpChg>
        <pc:grpChg chg="mod topLvl">
          <ac:chgData name="Timo Mühlhaus" userId="ccb77496-15f9-4763-a624-a4bb75021efc" providerId="ADAL" clId="{A4B21C45-79C0-4680-A15A-507E63845D75}" dt="2023-09-01T05:40:14.305" v="765" actId="165"/>
          <ac:grpSpMkLst>
            <pc:docMk/>
            <pc:sldMk cId="2490256349" sldId="884"/>
            <ac:grpSpMk id="29" creationId="{8BB77A1C-B444-E4E9-A572-80F34E413422}"/>
          </ac:grpSpMkLst>
        </pc:grpChg>
        <pc:grpChg chg="mod topLvl">
          <ac:chgData name="Timo Mühlhaus" userId="ccb77496-15f9-4763-a624-a4bb75021efc" providerId="ADAL" clId="{A4B21C45-79C0-4680-A15A-507E63845D75}" dt="2023-09-01T05:40:14.305" v="765" actId="165"/>
          <ac:grpSpMkLst>
            <pc:docMk/>
            <pc:sldMk cId="2490256349" sldId="884"/>
            <ac:grpSpMk id="31" creationId="{00C0E941-14E4-57F9-AAB2-B4B294E285D7}"/>
          </ac:grpSpMkLst>
        </pc:grpChg>
        <pc:grpChg chg="mod topLvl">
          <ac:chgData name="Timo Mühlhaus" userId="ccb77496-15f9-4763-a624-a4bb75021efc" providerId="ADAL" clId="{A4B21C45-79C0-4680-A15A-507E63845D75}" dt="2023-09-01T05:40:14.305" v="765" actId="165"/>
          <ac:grpSpMkLst>
            <pc:docMk/>
            <pc:sldMk cId="2490256349" sldId="884"/>
            <ac:grpSpMk id="32" creationId="{7465C069-DDA5-8F96-8F13-CABB94724841}"/>
          </ac:grpSpMkLst>
        </pc:grpChg>
        <pc:grpChg chg="mod topLvl">
          <ac:chgData name="Timo Mühlhaus" userId="ccb77496-15f9-4763-a624-a4bb75021efc" providerId="ADAL" clId="{A4B21C45-79C0-4680-A15A-507E63845D75}" dt="2023-09-01T05:40:14.305" v="765" actId="165"/>
          <ac:grpSpMkLst>
            <pc:docMk/>
            <pc:sldMk cId="2490256349" sldId="884"/>
            <ac:grpSpMk id="37" creationId="{013512B4-1C23-DB22-309D-73DCD5999755}"/>
          </ac:grpSpMkLst>
        </pc:grpChg>
        <pc:grpChg chg="mod topLvl">
          <ac:chgData name="Timo Mühlhaus" userId="ccb77496-15f9-4763-a624-a4bb75021efc" providerId="ADAL" clId="{A4B21C45-79C0-4680-A15A-507E63845D75}" dt="2023-09-01T05:40:14.305" v="765" actId="165"/>
          <ac:grpSpMkLst>
            <pc:docMk/>
            <pc:sldMk cId="2490256349" sldId="884"/>
            <ac:grpSpMk id="40" creationId="{4F223ABA-3589-EBFA-9590-D673C2421834}"/>
          </ac:grpSpMkLst>
        </pc:grpChg>
        <pc:grpChg chg="mod topLvl">
          <ac:chgData name="Timo Mühlhaus" userId="ccb77496-15f9-4763-a624-a4bb75021efc" providerId="ADAL" clId="{A4B21C45-79C0-4680-A15A-507E63845D75}" dt="2023-09-01T05:40:14.305" v="765" actId="165"/>
          <ac:grpSpMkLst>
            <pc:docMk/>
            <pc:sldMk cId="2490256349" sldId="884"/>
            <ac:grpSpMk id="42" creationId="{03062AEC-365C-0304-E813-D3FE4E79CD72}"/>
          </ac:grpSpMkLst>
        </pc:grpChg>
        <pc:grpChg chg="mod topLvl">
          <ac:chgData name="Timo Mühlhaus" userId="ccb77496-15f9-4763-a624-a4bb75021efc" providerId="ADAL" clId="{A4B21C45-79C0-4680-A15A-507E63845D75}" dt="2023-09-01T05:40:14.305" v="765" actId="165"/>
          <ac:grpSpMkLst>
            <pc:docMk/>
            <pc:sldMk cId="2490256349" sldId="884"/>
            <ac:grpSpMk id="43" creationId="{4F9DE6C7-CD3D-A0ED-8293-2F5C32359328}"/>
          </ac:grpSpMkLst>
        </pc:grpChg>
        <pc:grpChg chg="mod topLvl">
          <ac:chgData name="Timo Mühlhaus" userId="ccb77496-15f9-4763-a624-a4bb75021efc" providerId="ADAL" clId="{A4B21C45-79C0-4680-A15A-507E63845D75}" dt="2023-09-01T05:40:14.305" v="765" actId="165"/>
          <ac:grpSpMkLst>
            <pc:docMk/>
            <pc:sldMk cId="2490256349" sldId="884"/>
            <ac:grpSpMk id="44" creationId="{4CB405B6-BAAC-EFCC-9679-570A08CF76C8}"/>
          </ac:grpSpMkLst>
        </pc:grpChg>
        <pc:grpChg chg="mod">
          <ac:chgData name="Timo Mühlhaus" userId="ccb77496-15f9-4763-a624-a4bb75021efc" providerId="ADAL" clId="{A4B21C45-79C0-4680-A15A-507E63845D75}" dt="2023-09-01T05:40:14.305" v="765" actId="165"/>
          <ac:grpSpMkLst>
            <pc:docMk/>
            <pc:sldMk cId="2490256349" sldId="884"/>
            <ac:grpSpMk id="71" creationId="{0C0F91A2-CF59-DFE2-C103-A60F18EB65A8}"/>
          </ac:grpSpMkLst>
        </pc:grpChg>
        <pc:grpChg chg="mod">
          <ac:chgData name="Timo Mühlhaus" userId="ccb77496-15f9-4763-a624-a4bb75021efc" providerId="ADAL" clId="{A4B21C45-79C0-4680-A15A-507E63845D75}" dt="2023-09-01T05:40:14.305" v="765" actId="165"/>
          <ac:grpSpMkLst>
            <pc:docMk/>
            <pc:sldMk cId="2490256349" sldId="884"/>
            <ac:grpSpMk id="78" creationId="{DCE3E067-D73D-F817-4D6D-2C29A0FC6C9E}"/>
          </ac:grpSpMkLst>
        </pc:grpChg>
        <pc:grpChg chg="del mod topLvl">
          <ac:chgData name="Timo Mühlhaus" userId="ccb77496-15f9-4763-a624-a4bb75021efc" providerId="ADAL" clId="{A4B21C45-79C0-4680-A15A-507E63845D75}" dt="2023-09-01T05:40:14.305" v="765" actId="165"/>
          <ac:grpSpMkLst>
            <pc:docMk/>
            <pc:sldMk cId="2490256349" sldId="884"/>
            <ac:grpSpMk id="87" creationId="{7EB8FD48-63A0-D632-33EC-3CB3243E4918}"/>
          </ac:grpSpMkLst>
        </pc:grpChg>
        <pc:grpChg chg="mod topLvl">
          <ac:chgData name="Timo Mühlhaus" userId="ccb77496-15f9-4763-a624-a4bb75021efc" providerId="ADAL" clId="{A4B21C45-79C0-4680-A15A-507E63845D75}" dt="2023-09-01T05:40:14.305" v="765" actId="165"/>
          <ac:grpSpMkLst>
            <pc:docMk/>
            <pc:sldMk cId="2490256349" sldId="884"/>
            <ac:grpSpMk id="88" creationId="{69DD7791-7617-54C7-1169-08115FCEBD93}"/>
          </ac:grpSpMkLst>
        </pc:grpChg>
        <pc:grpChg chg="mod topLvl">
          <ac:chgData name="Timo Mühlhaus" userId="ccb77496-15f9-4763-a624-a4bb75021efc" providerId="ADAL" clId="{A4B21C45-79C0-4680-A15A-507E63845D75}" dt="2023-09-01T05:40:14.305" v="765" actId="165"/>
          <ac:grpSpMkLst>
            <pc:docMk/>
            <pc:sldMk cId="2490256349" sldId="884"/>
            <ac:grpSpMk id="89" creationId="{D4786815-B6C0-DA84-9191-874D48A27F95}"/>
          </ac:grpSpMkLst>
        </pc:grpChg>
        <pc:grpChg chg="del mod topLvl">
          <ac:chgData name="Timo Mühlhaus" userId="ccb77496-15f9-4763-a624-a4bb75021efc" providerId="ADAL" clId="{A4B21C45-79C0-4680-A15A-507E63845D75}" dt="2023-09-01T05:40:05.533" v="764" actId="165"/>
          <ac:grpSpMkLst>
            <pc:docMk/>
            <pc:sldMk cId="2490256349" sldId="884"/>
            <ac:grpSpMk id="93" creationId="{B1CC8F67-E866-AC4B-BA1B-98228DA16C94}"/>
          </ac:grpSpMkLst>
        </pc:grpChg>
        <pc:grpChg chg="mod topLvl">
          <ac:chgData name="Timo Mühlhaus" userId="ccb77496-15f9-4763-a624-a4bb75021efc" providerId="ADAL" clId="{A4B21C45-79C0-4680-A15A-507E63845D75}" dt="2023-09-01T05:40:14.305" v="765" actId="165"/>
          <ac:grpSpMkLst>
            <pc:docMk/>
            <pc:sldMk cId="2490256349" sldId="884"/>
            <ac:grpSpMk id="95" creationId="{C58C1F79-5ECD-ACC4-0B44-09C2E1BDC982}"/>
          </ac:grpSpMkLst>
        </pc:grpChg>
        <pc:grpChg chg="mod topLvl">
          <ac:chgData name="Timo Mühlhaus" userId="ccb77496-15f9-4763-a624-a4bb75021efc" providerId="ADAL" clId="{A4B21C45-79C0-4680-A15A-507E63845D75}" dt="2023-09-01T05:40:14.305" v="765" actId="165"/>
          <ac:grpSpMkLst>
            <pc:docMk/>
            <pc:sldMk cId="2490256349" sldId="884"/>
            <ac:grpSpMk id="104" creationId="{5CF1C849-E220-B39B-AEED-89F29C7E0E8D}"/>
          </ac:grpSpMkLst>
        </pc:grpChg>
        <pc:grpChg chg="mod">
          <ac:chgData name="Timo Mühlhaus" userId="ccb77496-15f9-4763-a624-a4bb75021efc" providerId="ADAL" clId="{A4B21C45-79C0-4680-A15A-507E63845D75}" dt="2023-09-01T05:40:14.305" v="765" actId="165"/>
          <ac:grpSpMkLst>
            <pc:docMk/>
            <pc:sldMk cId="2490256349" sldId="884"/>
            <ac:grpSpMk id="114" creationId="{5585E172-63AC-CF11-8422-269EDDFB09F7}"/>
          </ac:grpSpMkLst>
        </pc:grpChg>
        <pc:grpChg chg="mod">
          <ac:chgData name="Timo Mühlhaus" userId="ccb77496-15f9-4763-a624-a4bb75021efc" providerId="ADAL" clId="{A4B21C45-79C0-4680-A15A-507E63845D75}" dt="2023-09-01T05:40:14.305" v="765" actId="165"/>
          <ac:grpSpMkLst>
            <pc:docMk/>
            <pc:sldMk cId="2490256349" sldId="884"/>
            <ac:grpSpMk id="115" creationId="{24F71774-B08C-F656-BC8C-8B189EC1A6D7}"/>
          </ac:grpSpMkLst>
        </pc:grpChg>
        <pc:grpChg chg="mod">
          <ac:chgData name="Timo Mühlhaus" userId="ccb77496-15f9-4763-a624-a4bb75021efc" providerId="ADAL" clId="{A4B21C45-79C0-4680-A15A-507E63845D75}" dt="2023-09-01T05:40:14.305" v="765" actId="165"/>
          <ac:grpSpMkLst>
            <pc:docMk/>
            <pc:sldMk cId="2490256349" sldId="884"/>
            <ac:grpSpMk id="116" creationId="{6E4453F0-3323-57F8-ECB4-82FBF7F24D1E}"/>
          </ac:grpSpMkLst>
        </pc:grpChg>
        <pc:grpChg chg="mod">
          <ac:chgData name="Timo Mühlhaus" userId="ccb77496-15f9-4763-a624-a4bb75021efc" providerId="ADAL" clId="{A4B21C45-79C0-4680-A15A-507E63845D75}" dt="2023-09-01T05:40:14.305" v="765" actId="165"/>
          <ac:grpSpMkLst>
            <pc:docMk/>
            <pc:sldMk cId="2490256349" sldId="884"/>
            <ac:grpSpMk id="118" creationId="{2F97ACBA-477E-9A33-4726-A2A4D4919098}"/>
          </ac:grpSpMkLst>
        </pc:grpChg>
        <pc:grpChg chg="mod">
          <ac:chgData name="Timo Mühlhaus" userId="ccb77496-15f9-4763-a624-a4bb75021efc" providerId="ADAL" clId="{A4B21C45-79C0-4680-A15A-507E63845D75}" dt="2023-09-01T05:40:14.305" v="765" actId="165"/>
          <ac:grpSpMkLst>
            <pc:docMk/>
            <pc:sldMk cId="2490256349" sldId="884"/>
            <ac:grpSpMk id="124" creationId="{4B34E969-E98C-99EB-A851-87136AEAD123}"/>
          </ac:grpSpMkLst>
        </pc:grpChg>
        <pc:grpChg chg="mod">
          <ac:chgData name="Timo Mühlhaus" userId="ccb77496-15f9-4763-a624-a4bb75021efc" providerId="ADAL" clId="{A4B21C45-79C0-4680-A15A-507E63845D75}" dt="2023-09-01T05:40:14.305" v="765" actId="165"/>
          <ac:grpSpMkLst>
            <pc:docMk/>
            <pc:sldMk cId="2490256349" sldId="884"/>
            <ac:grpSpMk id="129" creationId="{85DEE886-01B5-36E4-5913-C915BB758D7D}"/>
          </ac:grpSpMkLst>
        </pc:grpChg>
        <pc:grpChg chg="mod">
          <ac:chgData name="Timo Mühlhaus" userId="ccb77496-15f9-4763-a624-a4bb75021efc" providerId="ADAL" clId="{A4B21C45-79C0-4680-A15A-507E63845D75}" dt="2023-09-01T05:40:14.305" v="765" actId="165"/>
          <ac:grpSpMkLst>
            <pc:docMk/>
            <pc:sldMk cId="2490256349" sldId="884"/>
            <ac:grpSpMk id="135" creationId="{4AC6B9E1-AC19-6C82-5A66-7B994ED36A7F}"/>
          </ac:grpSpMkLst>
        </pc:grpChg>
        <pc:grpChg chg="mod">
          <ac:chgData name="Timo Mühlhaus" userId="ccb77496-15f9-4763-a624-a4bb75021efc" providerId="ADAL" clId="{A4B21C45-79C0-4680-A15A-507E63845D75}" dt="2023-09-01T05:40:14.305" v="765" actId="165"/>
          <ac:grpSpMkLst>
            <pc:docMk/>
            <pc:sldMk cId="2490256349" sldId="884"/>
            <ac:grpSpMk id="140" creationId="{5F786140-FC7C-C074-95A5-729AC826A0B0}"/>
          </ac:grpSpMkLst>
        </pc:grpChg>
        <pc:grpChg chg="mod">
          <ac:chgData name="Timo Mühlhaus" userId="ccb77496-15f9-4763-a624-a4bb75021efc" providerId="ADAL" clId="{A4B21C45-79C0-4680-A15A-507E63845D75}" dt="2023-09-01T05:40:14.305" v="765" actId="165"/>
          <ac:grpSpMkLst>
            <pc:docMk/>
            <pc:sldMk cId="2490256349" sldId="884"/>
            <ac:grpSpMk id="146" creationId="{1DAD5643-42FE-01AC-23FB-CDB96E97023A}"/>
          </ac:grpSpMkLst>
        </pc:grpChg>
        <pc:grpChg chg="mod">
          <ac:chgData name="Timo Mühlhaus" userId="ccb77496-15f9-4763-a624-a4bb75021efc" providerId="ADAL" clId="{A4B21C45-79C0-4680-A15A-507E63845D75}" dt="2023-09-01T05:40:14.305" v="765" actId="165"/>
          <ac:grpSpMkLst>
            <pc:docMk/>
            <pc:sldMk cId="2490256349" sldId="884"/>
            <ac:grpSpMk id="150" creationId="{136738C1-00DE-EB0C-A871-345A308D038C}"/>
          </ac:grpSpMkLst>
        </pc:grpChg>
        <pc:grpChg chg="mod">
          <ac:chgData name="Timo Mühlhaus" userId="ccb77496-15f9-4763-a624-a4bb75021efc" providerId="ADAL" clId="{A4B21C45-79C0-4680-A15A-507E63845D75}" dt="2023-09-01T05:40:14.305" v="765" actId="165"/>
          <ac:grpSpMkLst>
            <pc:docMk/>
            <pc:sldMk cId="2490256349" sldId="884"/>
            <ac:grpSpMk id="151" creationId="{9BA7A020-9710-1847-28DA-925352162840}"/>
          </ac:grpSpMkLst>
        </pc:grpChg>
        <pc:grpChg chg="mod">
          <ac:chgData name="Timo Mühlhaus" userId="ccb77496-15f9-4763-a624-a4bb75021efc" providerId="ADAL" clId="{A4B21C45-79C0-4680-A15A-507E63845D75}" dt="2023-09-01T05:40:14.305" v="765" actId="165"/>
          <ac:grpSpMkLst>
            <pc:docMk/>
            <pc:sldMk cId="2490256349" sldId="884"/>
            <ac:grpSpMk id="152" creationId="{91C0B8BC-20DD-B81B-7775-5095E8B3B696}"/>
          </ac:grpSpMkLst>
        </pc:grpChg>
        <pc:grpChg chg="mod">
          <ac:chgData name="Timo Mühlhaus" userId="ccb77496-15f9-4763-a624-a4bb75021efc" providerId="ADAL" clId="{A4B21C45-79C0-4680-A15A-507E63845D75}" dt="2023-09-01T05:40:14.305" v="765" actId="165"/>
          <ac:grpSpMkLst>
            <pc:docMk/>
            <pc:sldMk cId="2490256349" sldId="884"/>
            <ac:grpSpMk id="153" creationId="{75DA076A-BADA-37D6-6765-A602A52058C5}"/>
          </ac:grpSpMkLst>
        </pc:grpChg>
        <pc:grpChg chg="del mod topLvl">
          <ac:chgData name="Timo Mühlhaus" userId="ccb77496-15f9-4763-a624-a4bb75021efc" providerId="ADAL" clId="{A4B21C45-79C0-4680-A15A-507E63845D75}" dt="2023-09-01T05:40:05.533" v="764" actId="165"/>
          <ac:grpSpMkLst>
            <pc:docMk/>
            <pc:sldMk cId="2490256349" sldId="884"/>
            <ac:grpSpMk id="213" creationId="{C1DC078A-D14C-995B-01C9-EE5A2FBE42E3}"/>
          </ac:grpSpMkLst>
        </pc:grpChg>
        <pc:grpChg chg="del mod topLvl">
          <ac:chgData name="Timo Mühlhaus" userId="ccb77496-15f9-4763-a624-a4bb75021efc" providerId="ADAL" clId="{A4B21C45-79C0-4680-A15A-507E63845D75}" dt="2023-09-01T05:40:05.533" v="764" actId="165"/>
          <ac:grpSpMkLst>
            <pc:docMk/>
            <pc:sldMk cId="2490256349" sldId="884"/>
            <ac:grpSpMk id="218" creationId="{4FD882AB-6760-553E-4916-AA4ED8EDBE06}"/>
          </ac:grpSpMkLst>
        </pc:grpChg>
        <pc:grpChg chg="del mod topLvl">
          <ac:chgData name="Timo Mühlhaus" userId="ccb77496-15f9-4763-a624-a4bb75021efc" providerId="ADAL" clId="{A4B21C45-79C0-4680-A15A-507E63845D75}" dt="2023-09-01T05:40:05.533" v="764" actId="165"/>
          <ac:grpSpMkLst>
            <pc:docMk/>
            <pc:sldMk cId="2490256349" sldId="884"/>
            <ac:grpSpMk id="219" creationId="{57E458E6-B2FB-1355-586C-F0CBAA7A8EDD}"/>
          </ac:grpSpMkLst>
        </pc:grpChg>
        <pc:grpChg chg="del mod topLvl">
          <ac:chgData name="Timo Mühlhaus" userId="ccb77496-15f9-4763-a624-a4bb75021efc" providerId="ADAL" clId="{A4B21C45-79C0-4680-A15A-507E63845D75}" dt="2023-09-01T05:40:14.305" v="765" actId="165"/>
          <ac:grpSpMkLst>
            <pc:docMk/>
            <pc:sldMk cId="2490256349" sldId="884"/>
            <ac:grpSpMk id="220" creationId="{F5D341FE-7ECC-B761-2711-4E5D238AEBBD}"/>
          </ac:grpSpMkLst>
        </pc:grpChg>
        <pc:grpChg chg="del mod topLvl">
          <ac:chgData name="Timo Mühlhaus" userId="ccb77496-15f9-4763-a624-a4bb75021efc" providerId="ADAL" clId="{A4B21C45-79C0-4680-A15A-507E63845D75}" dt="2023-09-01T05:40:14.305" v="765" actId="165"/>
          <ac:grpSpMkLst>
            <pc:docMk/>
            <pc:sldMk cId="2490256349" sldId="884"/>
            <ac:grpSpMk id="226" creationId="{DA94FE51-5F09-B26E-4519-0FCDF9A9ED8C}"/>
          </ac:grpSpMkLst>
        </pc:grpChg>
        <pc:grpChg chg="mod topLvl">
          <ac:chgData name="Timo Mühlhaus" userId="ccb77496-15f9-4763-a624-a4bb75021efc" providerId="ADAL" clId="{A4B21C45-79C0-4680-A15A-507E63845D75}" dt="2023-09-01T05:40:14.305" v="765" actId="165"/>
          <ac:grpSpMkLst>
            <pc:docMk/>
            <pc:sldMk cId="2490256349" sldId="884"/>
            <ac:grpSpMk id="237" creationId="{0ED23F5C-7871-17B1-EB45-879A27ED4B1C}"/>
          </ac:grpSpMkLst>
        </pc:grpChg>
        <pc:grpChg chg="mod topLvl">
          <ac:chgData name="Timo Mühlhaus" userId="ccb77496-15f9-4763-a624-a4bb75021efc" providerId="ADAL" clId="{A4B21C45-79C0-4680-A15A-507E63845D75}" dt="2023-09-01T05:40:14.305" v="765" actId="165"/>
          <ac:grpSpMkLst>
            <pc:docMk/>
            <pc:sldMk cId="2490256349" sldId="884"/>
            <ac:grpSpMk id="238" creationId="{E454975C-C4A3-051C-E0F9-975AA0C844FE}"/>
          </ac:grpSpMkLst>
        </pc:grpChg>
        <pc:grpChg chg="mod topLvl">
          <ac:chgData name="Timo Mühlhaus" userId="ccb77496-15f9-4763-a624-a4bb75021efc" providerId="ADAL" clId="{A4B21C45-79C0-4680-A15A-507E63845D75}" dt="2023-09-01T05:40:14.305" v="765" actId="165"/>
          <ac:grpSpMkLst>
            <pc:docMk/>
            <pc:sldMk cId="2490256349" sldId="884"/>
            <ac:grpSpMk id="239" creationId="{5270E6D8-6798-9BA5-9CF7-39106430189D}"/>
          </ac:grpSpMkLst>
        </pc:grpChg>
        <pc:grpChg chg="mod">
          <ac:chgData name="Timo Mühlhaus" userId="ccb77496-15f9-4763-a624-a4bb75021efc" providerId="ADAL" clId="{A4B21C45-79C0-4680-A15A-507E63845D75}" dt="2023-09-01T05:40:14.305" v="765" actId="165"/>
          <ac:grpSpMkLst>
            <pc:docMk/>
            <pc:sldMk cId="2490256349" sldId="884"/>
            <ac:grpSpMk id="241" creationId="{466F46D8-5623-F0B7-CE86-62D9FC06969F}"/>
          </ac:grpSpMkLst>
        </pc:grpChg>
        <pc:grpChg chg="mod">
          <ac:chgData name="Timo Mühlhaus" userId="ccb77496-15f9-4763-a624-a4bb75021efc" providerId="ADAL" clId="{A4B21C45-79C0-4680-A15A-507E63845D75}" dt="2023-09-01T05:40:14.305" v="765" actId="165"/>
          <ac:grpSpMkLst>
            <pc:docMk/>
            <pc:sldMk cId="2490256349" sldId="884"/>
            <ac:grpSpMk id="247" creationId="{EAFB0689-AFA3-498C-9970-2D150DAE8D8A}"/>
          </ac:grpSpMkLst>
        </pc:grpChg>
        <pc:grpChg chg="mod">
          <ac:chgData name="Timo Mühlhaus" userId="ccb77496-15f9-4763-a624-a4bb75021efc" providerId="ADAL" clId="{A4B21C45-79C0-4680-A15A-507E63845D75}" dt="2023-09-01T05:40:14.305" v="765" actId="165"/>
          <ac:grpSpMkLst>
            <pc:docMk/>
            <pc:sldMk cId="2490256349" sldId="884"/>
            <ac:grpSpMk id="252" creationId="{4519172E-545C-6CA7-A9B7-1902B73B4F16}"/>
          </ac:grpSpMkLst>
        </pc:grpChg>
        <pc:grpChg chg="mod">
          <ac:chgData name="Timo Mühlhaus" userId="ccb77496-15f9-4763-a624-a4bb75021efc" providerId="ADAL" clId="{A4B21C45-79C0-4680-A15A-507E63845D75}" dt="2023-09-01T05:40:14.305" v="765" actId="165"/>
          <ac:grpSpMkLst>
            <pc:docMk/>
            <pc:sldMk cId="2490256349" sldId="884"/>
            <ac:grpSpMk id="258" creationId="{D1623FAC-B9DA-5285-71F2-0A8CED048342}"/>
          </ac:grpSpMkLst>
        </pc:grpChg>
        <pc:grpChg chg="mod">
          <ac:chgData name="Timo Mühlhaus" userId="ccb77496-15f9-4763-a624-a4bb75021efc" providerId="ADAL" clId="{A4B21C45-79C0-4680-A15A-507E63845D75}" dt="2023-09-01T05:40:14.305" v="765" actId="165"/>
          <ac:grpSpMkLst>
            <pc:docMk/>
            <pc:sldMk cId="2490256349" sldId="884"/>
            <ac:grpSpMk id="263" creationId="{27C7E5F3-ACA9-B60B-C349-E3C683ACC753}"/>
          </ac:grpSpMkLst>
        </pc:grpChg>
        <pc:grpChg chg="mod">
          <ac:chgData name="Timo Mühlhaus" userId="ccb77496-15f9-4763-a624-a4bb75021efc" providerId="ADAL" clId="{A4B21C45-79C0-4680-A15A-507E63845D75}" dt="2023-09-01T05:40:14.305" v="765" actId="165"/>
          <ac:grpSpMkLst>
            <pc:docMk/>
            <pc:sldMk cId="2490256349" sldId="884"/>
            <ac:grpSpMk id="269" creationId="{5DC1DD89-0F2E-FEE9-8EA4-5AF985FAEDA6}"/>
          </ac:grpSpMkLst>
        </pc:grpChg>
        <pc:grpChg chg="del mod topLvl">
          <ac:chgData name="Timo Mühlhaus" userId="ccb77496-15f9-4763-a624-a4bb75021efc" providerId="ADAL" clId="{A4B21C45-79C0-4680-A15A-507E63845D75}" dt="2023-09-01T05:40:05.533" v="764" actId="165"/>
          <ac:grpSpMkLst>
            <pc:docMk/>
            <pc:sldMk cId="2490256349" sldId="884"/>
            <ac:grpSpMk id="286" creationId="{40189BBB-FEEF-88AD-B3DE-11C94461E5B9}"/>
          </ac:grpSpMkLst>
        </pc:grpChg>
        <pc:grpChg chg="del mod topLvl">
          <ac:chgData name="Timo Mühlhaus" userId="ccb77496-15f9-4763-a624-a4bb75021efc" providerId="ADAL" clId="{A4B21C45-79C0-4680-A15A-507E63845D75}" dt="2023-09-01T05:40:05.533" v="764" actId="165"/>
          <ac:grpSpMkLst>
            <pc:docMk/>
            <pc:sldMk cId="2490256349" sldId="884"/>
            <ac:grpSpMk id="290" creationId="{1F493B7C-A5D8-A19E-1BF9-71C2C33F6D53}"/>
          </ac:grpSpMkLst>
        </pc:grpChg>
        <pc:grpChg chg="del mod topLvl">
          <ac:chgData name="Timo Mühlhaus" userId="ccb77496-15f9-4763-a624-a4bb75021efc" providerId="ADAL" clId="{A4B21C45-79C0-4680-A15A-507E63845D75}" dt="2023-09-01T05:40:05.533" v="764" actId="165"/>
          <ac:grpSpMkLst>
            <pc:docMk/>
            <pc:sldMk cId="2490256349" sldId="884"/>
            <ac:grpSpMk id="293" creationId="{970B17A7-41D8-DD1D-6644-5C4639BE5C27}"/>
          </ac:grpSpMkLst>
        </pc:grpChg>
        <pc:grpChg chg="del mod topLvl">
          <ac:chgData name="Timo Mühlhaus" userId="ccb77496-15f9-4763-a624-a4bb75021efc" providerId="ADAL" clId="{A4B21C45-79C0-4680-A15A-507E63845D75}" dt="2023-09-01T05:40:05.533" v="764" actId="165"/>
          <ac:grpSpMkLst>
            <pc:docMk/>
            <pc:sldMk cId="2490256349" sldId="884"/>
            <ac:grpSpMk id="294" creationId="{0E135CDD-6DC7-8FF9-ADED-A03DF9C63532}"/>
          </ac:grpSpMkLst>
        </pc:grpChg>
        <pc:grpChg chg="del mod topLvl">
          <ac:chgData name="Timo Mühlhaus" userId="ccb77496-15f9-4763-a624-a4bb75021efc" providerId="ADAL" clId="{A4B21C45-79C0-4680-A15A-507E63845D75}" dt="2023-09-01T05:40:05.533" v="764" actId="165"/>
          <ac:grpSpMkLst>
            <pc:docMk/>
            <pc:sldMk cId="2490256349" sldId="884"/>
            <ac:grpSpMk id="296" creationId="{F61B0FEF-CF81-4496-D1A3-EB80C89524AB}"/>
          </ac:grpSpMkLst>
        </pc:grpChg>
        <pc:grpChg chg="del mod topLvl">
          <ac:chgData name="Timo Mühlhaus" userId="ccb77496-15f9-4763-a624-a4bb75021efc" providerId="ADAL" clId="{A4B21C45-79C0-4680-A15A-507E63845D75}" dt="2023-09-01T05:40:05.533" v="764" actId="165"/>
          <ac:grpSpMkLst>
            <pc:docMk/>
            <pc:sldMk cId="2490256349" sldId="884"/>
            <ac:grpSpMk id="305" creationId="{E7B00F54-E81B-1346-4C5B-DCF1DC004AFF}"/>
          </ac:grpSpMkLst>
        </pc:grpChg>
        <pc:grpChg chg="del mod topLvl">
          <ac:chgData name="Timo Mühlhaus" userId="ccb77496-15f9-4763-a624-a4bb75021efc" providerId="ADAL" clId="{A4B21C45-79C0-4680-A15A-507E63845D75}" dt="2023-09-01T05:40:05.533" v="764" actId="165"/>
          <ac:grpSpMkLst>
            <pc:docMk/>
            <pc:sldMk cId="2490256349" sldId="884"/>
            <ac:grpSpMk id="306" creationId="{055CBC03-F8BA-3753-CD43-B5BF42F54DF8}"/>
          </ac:grpSpMkLst>
        </pc:grpChg>
        <pc:grpChg chg="del mod topLvl">
          <ac:chgData name="Timo Mühlhaus" userId="ccb77496-15f9-4763-a624-a4bb75021efc" providerId="ADAL" clId="{A4B21C45-79C0-4680-A15A-507E63845D75}" dt="2023-09-01T05:40:05.533" v="764" actId="165"/>
          <ac:grpSpMkLst>
            <pc:docMk/>
            <pc:sldMk cId="2490256349" sldId="884"/>
            <ac:grpSpMk id="307" creationId="{345BDAFF-6DB7-DB30-F8E3-260CAB8F18E2}"/>
          </ac:grpSpMkLst>
        </pc:grpChg>
        <pc:grpChg chg="del mod topLvl">
          <ac:chgData name="Timo Mühlhaus" userId="ccb77496-15f9-4763-a624-a4bb75021efc" providerId="ADAL" clId="{A4B21C45-79C0-4680-A15A-507E63845D75}" dt="2023-09-01T05:40:05.533" v="764" actId="165"/>
          <ac:grpSpMkLst>
            <pc:docMk/>
            <pc:sldMk cId="2490256349" sldId="884"/>
            <ac:grpSpMk id="310" creationId="{0DADCE9B-A07D-55BC-D851-F89AE3F293BB}"/>
          </ac:grpSpMkLst>
        </pc:grpChg>
        <pc:grpChg chg="del mod topLvl">
          <ac:chgData name="Timo Mühlhaus" userId="ccb77496-15f9-4763-a624-a4bb75021efc" providerId="ADAL" clId="{A4B21C45-79C0-4680-A15A-507E63845D75}" dt="2023-08-31T18:02:35.631" v="340" actId="478"/>
          <ac:grpSpMkLst>
            <pc:docMk/>
            <pc:sldMk cId="2490256349" sldId="884"/>
            <ac:grpSpMk id="314" creationId="{DF6EC7A4-0334-E7E5-4E50-DA8B45E1A604}"/>
          </ac:grpSpMkLst>
        </pc:grpChg>
        <pc:grpChg chg="del mod topLvl">
          <ac:chgData name="Timo Mühlhaus" userId="ccb77496-15f9-4763-a624-a4bb75021efc" providerId="ADAL" clId="{A4B21C45-79C0-4680-A15A-507E63845D75}" dt="2023-09-01T05:39:59.174" v="763" actId="165"/>
          <ac:grpSpMkLst>
            <pc:docMk/>
            <pc:sldMk cId="2490256349" sldId="884"/>
            <ac:grpSpMk id="320" creationId="{D70C4A85-4285-0518-E5A4-4FE64779DEED}"/>
          </ac:grpSpMkLst>
        </pc:grpChg>
        <pc:grpChg chg="del mod topLvl">
          <ac:chgData name="Timo Mühlhaus" userId="ccb77496-15f9-4763-a624-a4bb75021efc" providerId="ADAL" clId="{A4B21C45-79C0-4680-A15A-507E63845D75}" dt="2023-09-01T05:40:05.533" v="764" actId="165"/>
          <ac:grpSpMkLst>
            <pc:docMk/>
            <pc:sldMk cId="2490256349" sldId="884"/>
            <ac:grpSpMk id="324" creationId="{9E8AD86B-82B0-12E1-026C-0BBBA68ED848}"/>
          </ac:grpSpMkLst>
        </pc:grpChg>
        <pc:grpChg chg="del mod topLvl">
          <ac:chgData name="Timo Mühlhaus" userId="ccb77496-15f9-4763-a624-a4bb75021efc" providerId="ADAL" clId="{A4B21C45-79C0-4680-A15A-507E63845D75}" dt="2023-09-01T05:40:05.533" v="764" actId="165"/>
          <ac:grpSpMkLst>
            <pc:docMk/>
            <pc:sldMk cId="2490256349" sldId="884"/>
            <ac:grpSpMk id="325" creationId="{C3E48FEC-0375-7B9C-2B57-8ACB6DCA5C9B}"/>
          </ac:grpSpMkLst>
        </pc:grpChg>
        <pc:grpChg chg="del mod topLvl">
          <ac:chgData name="Timo Mühlhaus" userId="ccb77496-15f9-4763-a624-a4bb75021efc" providerId="ADAL" clId="{A4B21C45-79C0-4680-A15A-507E63845D75}" dt="2023-09-01T05:40:05.533" v="764" actId="165"/>
          <ac:grpSpMkLst>
            <pc:docMk/>
            <pc:sldMk cId="2490256349" sldId="884"/>
            <ac:grpSpMk id="370" creationId="{07860D11-A09D-2F1D-08E4-7B4E74192C44}"/>
          </ac:grpSpMkLst>
        </pc:grpChg>
        <pc:grpChg chg="del mod topLvl">
          <ac:chgData name="Timo Mühlhaus" userId="ccb77496-15f9-4763-a624-a4bb75021efc" providerId="ADAL" clId="{A4B21C45-79C0-4680-A15A-507E63845D75}" dt="2023-09-01T05:40:05.533" v="764" actId="165"/>
          <ac:grpSpMkLst>
            <pc:docMk/>
            <pc:sldMk cId="2490256349" sldId="884"/>
            <ac:grpSpMk id="371" creationId="{4DEFC648-573C-30B4-053B-C00948698CB6}"/>
          </ac:grpSpMkLst>
        </pc:grpChg>
        <pc:grpChg chg="mod topLvl">
          <ac:chgData name="Timo Mühlhaus" userId="ccb77496-15f9-4763-a624-a4bb75021efc" providerId="ADAL" clId="{A4B21C45-79C0-4680-A15A-507E63845D75}" dt="2023-09-01T05:40:14.305" v="765" actId="165"/>
          <ac:grpSpMkLst>
            <pc:docMk/>
            <pc:sldMk cId="2490256349" sldId="884"/>
            <ac:grpSpMk id="415" creationId="{64F114A9-08B0-C86E-424D-8216F6C10B37}"/>
          </ac:grpSpMkLst>
        </pc:grpChg>
        <pc:grpChg chg="mod">
          <ac:chgData name="Timo Mühlhaus" userId="ccb77496-15f9-4763-a624-a4bb75021efc" providerId="ADAL" clId="{A4B21C45-79C0-4680-A15A-507E63845D75}" dt="2023-09-01T05:40:14.305" v="765" actId="165"/>
          <ac:grpSpMkLst>
            <pc:docMk/>
            <pc:sldMk cId="2490256349" sldId="884"/>
            <ac:grpSpMk id="416" creationId="{A1B81BD2-1CB9-CA63-7DB1-896F480FC654}"/>
          </ac:grpSpMkLst>
        </pc:grpChg>
        <pc:grpChg chg="mod">
          <ac:chgData name="Timo Mühlhaus" userId="ccb77496-15f9-4763-a624-a4bb75021efc" providerId="ADAL" clId="{A4B21C45-79C0-4680-A15A-507E63845D75}" dt="2023-09-01T05:40:14.305" v="765" actId="165"/>
          <ac:grpSpMkLst>
            <pc:docMk/>
            <pc:sldMk cId="2490256349" sldId="884"/>
            <ac:grpSpMk id="417" creationId="{B6288697-E8CC-46E6-CD76-6B674162A1C6}"/>
          </ac:grpSpMkLst>
        </pc:grpChg>
        <pc:grpChg chg="mod">
          <ac:chgData name="Timo Mühlhaus" userId="ccb77496-15f9-4763-a624-a4bb75021efc" providerId="ADAL" clId="{A4B21C45-79C0-4680-A15A-507E63845D75}" dt="2023-09-01T05:40:14.305" v="765" actId="165"/>
          <ac:grpSpMkLst>
            <pc:docMk/>
            <pc:sldMk cId="2490256349" sldId="884"/>
            <ac:grpSpMk id="418" creationId="{0A09EFF0-4F40-F9D0-15FD-0628749FF6C3}"/>
          </ac:grpSpMkLst>
        </pc:grpChg>
        <pc:grpChg chg="del">
          <ac:chgData name="Timo Mühlhaus" userId="ccb77496-15f9-4763-a624-a4bb75021efc" providerId="ADAL" clId="{A4B21C45-79C0-4680-A15A-507E63845D75}" dt="2023-08-31T17:58:26.544" v="92" actId="165"/>
          <ac:grpSpMkLst>
            <pc:docMk/>
            <pc:sldMk cId="2490256349" sldId="884"/>
            <ac:grpSpMk id="459" creationId="{851B9584-9834-70DC-911A-462C1DC98EED}"/>
          </ac:grpSpMkLst>
        </pc:grpChg>
        <pc:picChg chg="mod topLvl">
          <ac:chgData name="Timo Mühlhaus" userId="ccb77496-15f9-4763-a624-a4bb75021efc" providerId="ADAL" clId="{A4B21C45-79C0-4680-A15A-507E63845D75}" dt="2023-09-01T05:44:03.076" v="767" actId="1076"/>
          <ac:picMkLst>
            <pc:docMk/>
            <pc:sldMk cId="2490256349" sldId="884"/>
            <ac:picMk id="6" creationId="{6F8FDCAA-6DFF-77DA-33AD-58AD0CFDB8FD}"/>
          </ac:picMkLst>
        </pc:picChg>
        <pc:picChg chg="mod topLvl">
          <ac:chgData name="Timo Mühlhaus" userId="ccb77496-15f9-4763-a624-a4bb75021efc" providerId="ADAL" clId="{A4B21C45-79C0-4680-A15A-507E63845D75}" dt="2023-09-01T05:38:08.341" v="762" actId="165"/>
          <ac:picMkLst>
            <pc:docMk/>
            <pc:sldMk cId="2490256349" sldId="884"/>
            <ac:picMk id="8" creationId="{DECD4CD4-3678-65D0-F00A-68F1CA3D7F50}"/>
          </ac:picMkLst>
        </pc:picChg>
        <pc:picChg chg="mod topLvl">
          <ac:chgData name="Timo Mühlhaus" userId="ccb77496-15f9-4763-a624-a4bb75021efc" providerId="ADAL" clId="{A4B21C45-79C0-4680-A15A-507E63845D75}" dt="2023-09-01T05:38:08.341" v="762" actId="165"/>
          <ac:picMkLst>
            <pc:docMk/>
            <pc:sldMk cId="2490256349" sldId="884"/>
            <ac:picMk id="14" creationId="{964797A6-8A0E-7782-8E19-366EA1DE5195}"/>
          </ac:picMkLst>
        </pc:picChg>
        <pc:picChg chg="mod topLvl">
          <ac:chgData name="Timo Mühlhaus" userId="ccb77496-15f9-4763-a624-a4bb75021efc" providerId="ADAL" clId="{A4B21C45-79C0-4680-A15A-507E63845D75}" dt="2023-09-01T05:38:08.341" v="762" actId="165"/>
          <ac:picMkLst>
            <pc:docMk/>
            <pc:sldMk cId="2490256349" sldId="884"/>
            <ac:picMk id="21" creationId="{7199B70E-6065-CCD7-4098-2811DE22E583}"/>
          </ac:picMkLst>
        </pc:picChg>
        <pc:picChg chg="mod topLvl">
          <ac:chgData name="Timo Mühlhaus" userId="ccb77496-15f9-4763-a624-a4bb75021efc" providerId="ADAL" clId="{A4B21C45-79C0-4680-A15A-507E63845D75}" dt="2023-09-01T05:38:08.341" v="762" actId="165"/>
          <ac:picMkLst>
            <pc:docMk/>
            <pc:sldMk cId="2490256349" sldId="884"/>
            <ac:picMk id="25" creationId="{7850A7DE-65D7-0F9B-D5FC-531DAC4C8A01}"/>
          </ac:picMkLst>
        </pc:picChg>
        <pc:picChg chg="mod topLvl">
          <ac:chgData name="Timo Mühlhaus" userId="ccb77496-15f9-4763-a624-a4bb75021efc" providerId="ADAL" clId="{A4B21C45-79C0-4680-A15A-507E63845D75}" dt="2023-09-01T05:38:08.341" v="762" actId="165"/>
          <ac:picMkLst>
            <pc:docMk/>
            <pc:sldMk cId="2490256349" sldId="884"/>
            <ac:picMk id="216" creationId="{64315FBE-F2D6-D5F6-7DBC-3A131D3429F5}"/>
          </ac:picMkLst>
        </pc:picChg>
        <pc:picChg chg="mod topLvl">
          <ac:chgData name="Timo Mühlhaus" userId="ccb77496-15f9-4763-a624-a4bb75021efc" providerId="ADAL" clId="{A4B21C45-79C0-4680-A15A-507E63845D75}" dt="2023-09-01T05:38:08.341" v="762" actId="165"/>
          <ac:picMkLst>
            <pc:docMk/>
            <pc:sldMk cId="2490256349" sldId="884"/>
            <ac:picMk id="285" creationId="{AACBA33A-BCE0-1AEB-B354-139144B6DFB0}"/>
          </ac:picMkLst>
        </pc:picChg>
        <pc:picChg chg="mod topLvl">
          <ac:chgData name="Timo Mühlhaus" userId="ccb77496-15f9-4763-a624-a4bb75021efc" providerId="ADAL" clId="{A4B21C45-79C0-4680-A15A-507E63845D75}" dt="2023-09-01T05:38:08.341" v="762" actId="165"/>
          <ac:picMkLst>
            <pc:docMk/>
            <pc:sldMk cId="2490256349" sldId="884"/>
            <ac:picMk id="289" creationId="{3837EF7D-269C-4257-425E-26B83DE2F71D}"/>
          </ac:picMkLst>
        </pc:picChg>
        <pc:picChg chg="mod topLvl">
          <ac:chgData name="Timo Mühlhaus" userId="ccb77496-15f9-4763-a624-a4bb75021efc" providerId="ADAL" clId="{A4B21C45-79C0-4680-A15A-507E63845D75}" dt="2023-09-01T05:38:08.341" v="762" actId="165"/>
          <ac:picMkLst>
            <pc:docMk/>
            <pc:sldMk cId="2490256349" sldId="884"/>
            <ac:picMk id="298" creationId="{767E469B-8E77-8F80-E135-984C093D7204}"/>
          </ac:picMkLst>
        </pc:picChg>
        <pc:picChg chg="mod topLvl">
          <ac:chgData name="Timo Mühlhaus" userId="ccb77496-15f9-4763-a624-a4bb75021efc" providerId="ADAL" clId="{A4B21C45-79C0-4680-A15A-507E63845D75}" dt="2023-09-01T05:38:08.341" v="762" actId="165"/>
          <ac:picMkLst>
            <pc:docMk/>
            <pc:sldMk cId="2490256349" sldId="884"/>
            <ac:picMk id="318" creationId="{8A261C2C-9923-4DFD-C608-404F93E7305D}"/>
          </ac:picMkLst>
        </pc:picChg>
        <pc:picChg chg="mod topLvl">
          <ac:chgData name="Timo Mühlhaus" userId="ccb77496-15f9-4763-a624-a4bb75021efc" providerId="ADAL" clId="{A4B21C45-79C0-4680-A15A-507E63845D75}" dt="2023-09-01T05:38:08.341" v="762" actId="165"/>
          <ac:picMkLst>
            <pc:docMk/>
            <pc:sldMk cId="2490256349" sldId="884"/>
            <ac:picMk id="319" creationId="{B6258992-D64F-12A3-19B6-ADE42A50D8F7}"/>
          </ac:picMkLst>
        </pc:picChg>
        <pc:picChg chg="mod topLvl">
          <ac:chgData name="Timo Mühlhaus" userId="ccb77496-15f9-4763-a624-a4bb75021efc" providerId="ADAL" clId="{A4B21C45-79C0-4680-A15A-507E63845D75}" dt="2023-09-01T05:38:08.341" v="762" actId="165"/>
          <ac:picMkLst>
            <pc:docMk/>
            <pc:sldMk cId="2490256349" sldId="884"/>
            <ac:picMk id="322" creationId="{244D5DFF-978B-355D-4BD0-46DFD0E7C36E}"/>
          </ac:picMkLst>
        </pc:picChg>
        <pc:picChg chg="mod topLvl">
          <ac:chgData name="Timo Mühlhaus" userId="ccb77496-15f9-4763-a624-a4bb75021efc" providerId="ADAL" clId="{A4B21C45-79C0-4680-A15A-507E63845D75}" dt="2023-09-01T05:38:08.341" v="762" actId="165"/>
          <ac:picMkLst>
            <pc:docMk/>
            <pc:sldMk cId="2490256349" sldId="884"/>
            <ac:picMk id="323" creationId="{44387E95-4B5C-B44C-C5D3-BDF4863FFDCB}"/>
          </ac:picMkLst>
        </pc:picChg>
        <pc:picChg chg="mod topLvl">
          <ac:chgData name="Timo Mühlhaus" userId="ccb77496-15f9-4763-a624-a4bb75021efc" providerId="ADAL" clId="{A4B21C45-79C0-4680-A15A-507E63845D75}" dt="2023-09-01T05:38:08.341" v="762" actId="165"/>
          <ac:picMkLst>
            <pc:docMk/>
            <pc:sldMk cId="2490256349" sldId="884"/>
            <ac:picMk id="359" creationId="{7D19B695-EBD8-C146-1787-FB7744230535}"/>
          </ac:picMkLst>
        </pc:picChg>
        <pc:picChg chg="mod topLvl">
          <ac:chgData name="Timo Mühlhaus" userId="ccb77496-15f9-4763-a624-a4bb75021efc" providerId="ADAL" clId="{A4B21C45-79C0-4680-A15A-507E63845D75}" dt="2023-09-01T05:38:08.341" v="762" actId="165"/>
          <ac:picMkLst>
            <pc:docMk/>
            <pc:sldMk cId="2490256349" sldId="884"/>
            <ac:picMk id="360" creationId="{A56F97B3-9FED-FABC-4C7B-92B0D2422648}"/>
          </ac:picMkLst>
        </pc:picChg>
        <pc:picChg chg="mod topLvl">
          <ac:chgData name="Timo Mühlhaus" userId="ccb77496-15f9-4763-a624-a4bb75021efc" providerId="ADAL" clId="{A4B21C45-79C0-4680-A15A-507E63845D75}" dt="2023-09-01T05:38:08.341" v="762" actId="165"/>
          <ac:picMkLst>
            <pc:docMk/>
            <pc:sldMk cId="2490256349" sldId="884"/>
            <ac:picMk id="368" creationId="{01BE28B5-B9C2-ADB1-79C5-CA556674276E}"/>
          </ac:picMkLst>
        </pc:picChg>
        <pc:picChg chg="mod topLvl">
          <ac:chgData name="Timo Mühlhaus" userId="ccb77496-15f9-4763-a624-a4bb75021efc" providerId="ADAL" clId="{A4B21C45-79C0-4680-A15A-507E63845D75}" dt="2023-09-01T05:53:02.118" v="784" actId="1076"/>
          <ac:picMkLst>
            <pc:docMk/>
            <pc:sldMk cId="2490256349" sldId="884"/>
            <ac:picMk id="369" creationId="{07372AB1-DDD2-6F91-0205-DECC85E2D8FB}"/>
          </ac:picMkLst>
        </pc:picChg>
        <pc:picChg chg="mod topLvl">
          <ac:chgData name="Timo Mühlhaus" userId="ccb77496-15f9-4763-a624-a4bb75021efc" providerId="ADAL" clId="{A4B21C45-79C0-4680-A15A-507E63845D75}" dt="2023-09-01T05:40:14.305" v="765" actId="165"/>
          <ac:picMkLst>
            <pc:docMk/>
            <pc:sldMk cId="2490256349" sldId="884"/>
            <ac:picMk id="414" creationId="{7ECD3B2F-5108-8A93-7405-7A17AC4693B9}"/>
          </ac:picMkLst>
        </pc:picChg>
        <pc:cxnChg chg="mod topLvl">
          <ac:chgData name="Timo Mühlhaus" userId="ccb77496-15f9-4763-a624-a4bb75021efc" providerId="ADAL" clId="{A4B21C45-79C0-4680-A15A-507E63845D75}" dt="2023-09-01T05:38:08.341" v="762" actId="165"/>
          <ac:cxnSpMkLst>
            <pc:docMk/>
            <pc:sldMk cId="2490256349" sldId="884"/>
            <ac:cxnSpMk id="12" creationId="{74700233-E774-8870-A04A-39FBF4B2DA78}"/>
          </ac:cxnSpMkLst>
        </pc:cxnChg>
        <pc:cxnChg chg="mod topLvl">
          <ac:chgData name="Timo Mühlhaus" userId="ccb77496-15f9-4763-a624-a4bb75021efc" providerId="ADAL" clId="{A4B21C45-79C0-4680-A15A-507E63845D75}" dt="2023-09-01T05:38:08.341" v="762" actId="165"/>
          <ac:cxnSpMkLst>
            <pc:docMk/>
            <pc:sldMk cId="2490256349" sldId="884"/>
            <ac:cxnSpMk id="13" creationId="{56793742-3DDE-996B-106D-2C33013C45D8}"/>
          </ac:cxnSpMkLst>
        </pc:cxnChg>
        <pc:cxnChg chg="mod topLvl">
          <ac:chgData name="Timo Mühlhaus" userId="ccb77496-15f9-4763-a624-a4bb75021efc" providerId="ADAL" clId="{A4B21C45-79C0-4680-A15A-507E63845D75}" dt="2023-09-01T05:38:08.341" v="762" actId="165"/>
          <ac:cxnSpMkLst>
            <pc:docMk/>
            <pc:sldMk cId="2490256349" sldId="884"/>
            <ac:cxnSpMk id="19" creationId="{4F435340-8108-B556-94DA-630C3DAEAFDB}"/>
          </ac:cxnSpMkLst>
        </pc:cxnChg>
        <pc:cxnChg chg="mod topLvl">
          <ac:chgData name="Timo Mühlhaus" userId="ccb77496-15f9-4763-a624-a4bb75021efc" providerId="ADAL" clId="{A4B21C45-79C0-4680-A15A-507E63845D75}" dt="2023-09-01T05:38:08.341" v="762" actId="165"/>
          <ac:cxnSpMkLst>
            <pc:docMk/>
            <pc:sldMk cId="2490256349" sldId="884"/>
            <ac:cxnSpMk id="20" creationId="{2BF19C0E-0BA9-5C08-8DEB-2598112F6EBA}"/>
          </ac:cxnSpMkLst>
        </pc:cxnChg>
        <pc:cxnChg chg="mod topLvl">
          <ac:chgData name="Timo Mühlhaus" userId="ccb77496-15f9-4763-a624-a4bb75021efc" providerId="ADAL" clId="{A4B21C45-79C0-4680-A15A-507E63845D75}" dt="2023-09-01T05:40:14.305" v="765" actId="165"/>
          <ac:cxnSpMkLst>
            <pc:docMk/>
            <pc:sldMk cId="2490256349" sldId="884"/>
            <ac:cxnSpMk id="35" creationId="{FE308256-94C4-E8E8-FCFA-C65467E210CA}"/>
          </ac:cxnSpMkLst>
        </pc:cxnChg>
        <pc:cxnChg chg="mod topLvl">
          <ac:chgData name="Timo Mühlhaus" userId="ccb77496-15f9-4763-a624-a4bb75021efc" providerId="ADAL" clId="{A4B21C45-79C0-4680-A15A-507E63845D75}" dt="2023-09-01T05:40:14.305" v="765" actId="165"/>
          <ac:cxnSpMkLst>
            <pc:docMk/>
            <pc:sldMk cId="2490256349" sldId="884"/>
            <ac:cxnSpMk id="38" creationId="{AD80906A-364C-1625-20AC-37F6709C3357}"/>
          </ac:cxnSpMkLst>
        </pc:cxnChg>
        <pc:cxnChg chg="mod topLvl">
          <ac:chgData name="Timo Mühlhaus" userId="ccb77496-15f9-4763-a624-a4bb75021efc" providerId="ADAL" clId="{A4B21C45-79C0-4680-A15A-507E63845D75}" dt="2023-09-01T05:40:14.305" v="765" actId="165"/>
          <ac:cxnSpMkLst>
            <pc:docMk/>
            <pc:sldMk cId="2490256349" sldId="884"/>
            <ac:cxnSpMk id="92" creationId="{FADE4BB0-6A80-A767-4948-06158547B62C}"/>
          </ac:cxnSpMkLst>
        </pc:cxnChg>
        <pc:cxnChg chg="mod">
          <ac:chgData name="Timo Mühlhaus" userId="ccb77496-15f9-4763-a624-a4bb75021efc" providerId="ADAL" clId="{A4B21C45-79C0-4680-A15A-507E63845D75}" dt="2023-09-01T05:40:14.305" v="765" actId="165"/>
          <ac:cxnSpMkLst>
            <pc:docMk/>
            <pc:sldMk cId="2490256349" sldId="884"/>
            <ac:cxnSpMk id="108" creationId="{6B4AC7AC-9715-8D04-17A0-2E309EEA6AA8}"/>
          </ac:cxnSpMkLst>
        </pc:cxnChg>
        <pc:cxnChg chg="mod">
          <ac:chgData name="Timo Mühlhaus" userId="ccb77496-15f9-4763-a624-a4bb75021efc" providerId="ADAL" clId="{A4B21C45-79C0-4680-A15A-507E63845D75}" dt="2023-09-01T05:40:14.305" v="765" actId="165"/>
          <ac:cxnSpMkLst>
            <pc:docMk/>
            <pc:sldMk cId="2490256349" sldId="884"/>
            <ac:cxnSpMk id="110" creationId="{10E207FF-F186-2050-A9A0-9954662E2FB8}"/>
          </ac:cxnSpMkLst>
        </pc:cxnChg>
        <pc:cxnChg chg="mod">
          <ac:chgData name="Timo Mühlhaus" userId="ccb77496-15f9-4763-a624-a4bb75021efc" providerId="ADAL" clId="{A4B21C45-79C0-4680-A15A-507E63845D75}" dt="2023-09-01T05:40:14.305" v="765" actId="165"/>
          <ac:cxnSpMkLst>
            <pc:docMk/>
            <pc:sldMk cId="2490256349" sldId="884"/>
            <ac:cxnSpMk id="119" creationId="{CB77F5AC-3E69-18F7-9121-E0F5BA497DED}"/>
          </ac:cxnSpMkLst>
        </pc:cxnChg>
        <pc:cxnChg chg="mod">
          <ac:chgData name="Timo Mühlhaus" userId="ccb77496-15f9-4763-a624-a4bb75021efc" providerId="ADAL" clId="{A4B21C45-79C0-4680-A15A-507E63845D75}" dt="2023-09-01T05:40:14.305" v="765" actId="165"/>
          <ac:cxnSpMkLst>
            <pc:docMk/>
            <pc:sldMk cId="2490256349" sldId="884"/>
            <ac:cxnSpMk id="120" creationId="{CE0FFE56-0F53-55CE-E94F-44DC85B75CC7}"/>
          </ac:cxnSpMkLst>
        </pc:cxnChg>
        <pc:cxnChg chg="mod">
          <ac:chgData name="Timo Mühlhaus" userId="ccb77496-15f9-4763-a624-a4bb75021efc" providerId="ADAL" clId="{A4B21C45-79C0-4680-A15A-507E63845D75}" dt="2023-09-01T05:40:14.305" v="765" actId="165"/>
          <ac:cxnSpMkLst>
            <pc:docMk/>
            <pc:sldMk cId="2490256349" sldId="884"/>
            <ac:cxnSpMk id="130" creationId="{2331AF42-E74B-E97A-97E0-D48F6AC99D8A}"/>
          </ac:cxnSpMkLst>
        </pc:cxnChg>
        <pc:cxnChg chg="mod">
          <ac:chgData name="Timo Mühlhaus" userId="ccb77496-15f9-4763-a624-a4bb75021efc" providerId="ADAL" clId="{A4B21C45-79C0-4680-A15A-507E63845D75}" dt="2023-09-01T05:40:14.305" v="765" actId="165"/>
          <ac:cxnSpMkLst>
            <pc:docMk/>
            <pc:sldMk cId="2490256349" sldId="884"/>
            <ac:cxnSpMk id="131" creationId="{29FA29BE-FF78-66DB-2747-629BE7556CDA}"/>
          </ac:cxnSpMkLst>
        </pc:cxnChg>
        <pc:cxnChg chg="mod">
          <ac:chgData name="Timo Mühlhaus" userId="ccb77496-15f9-4763-a624-a4bb75021efc" providerId="ADAL" clId="{A4B21C45-79C0-4680-A15A-507E63845D75}" dt="2023-09-01T05:40:14.305" v="765" actId="165"/>
          <ac:cxnSpMkLst>
            <pc:docMk/>
            <pc:sldMk cId="2490256349" sldId="884"/>
            <ac:cxnSpMk id="141" creationId="{1BDE3B30-AE79-3AFA-C6F2-2CF533C51B2B}"/>
          </ac:cxnSpMkLst>
        </pc:cxnChg>
        <pc:cxnChg chg="mod">
          <ac:chgData name="Timo Mühlhaus" userId="ccb77496-15f9-4763-a624-a4bb75021efc" providerId="ADAL" clId="{A4B21C45-79C0-4680-A15A-507E63845D75}" dt="2023-09-01T05:40:14.305" v="765" actId="165"/>
          <ac:cxnSpMkLst>
            <pc:docMk/>
            <pc:sldMk cId="2490256349" sldId="884"/>
            <ac:cxnSpMk id="142" creationId="{55A8529D-22F7-62E6-0E00-EC970BDDB136}"/>
          </ac:cxnSpMkLst>
        </pc:cxnChg>
        <pc:cxnChg chg="mod">
          <ac:chgData name="Timo Mühlhaus" userId="ccb77496-15f9-4763-a624-a4bb75021efc" providerId="ADAL" clId="{A4B21C45-79C0-4680-A15A-507E63845D75}" dt="2023-09-01T05:40:14.305" v="765" actId="165"/>
          <ac:cxnSpMkLst>
            <pc:docMk/>
            <pc:sldMk cId="2490256349" sldId="884"/>
            <ac:cxnSpMk id="154" creationId="{8541076B-2071-6EA1-A32D-4672A3A8BB78}"/>
          </ac:cxnSpMkLst>
        </pc:cxnChg>
        <pc:cxnChg chg="mod">
          <ac:chgData name="Timo Mühlhaus" userId="ccb77496-15f9-4763-a624-a4bb75021efc" providerId="ADAL" clId="{A4B21C45-79C0-4680-A15A-507E63845D75}" dt="2023-09-01T05:40:14.305" v="765" actId="165"/>
          <ac:cxnSpMkLst>
            <pc:docMk/>
            <pc:sldMk cId="2490256349" sldId="884"/>
            <ac:cxnSpMk id="155" creationId="{6DF93BE2-562F-246B-7C40-C61AF084AFE3}"/>
          </ac:cxnSpMkLst>
        </pc:cxnChg>
        <pc:cxnChg chg="mod">
          <ac:chgData name="Timo Mühlhaus" userId="ccb77496-15f9-4763-a624-a4bb75021efc" providerId="ADAL" clId="{A4B21C45-79C0-4680-A15A-507E63845D75}" dt="2023-09-01T05:40:14.305" v="765" actId="165"/>
          <ac:cxnSpMkLst>
            <pc:docMk/>
            <pc:sldMk cId="2490256349" sldId="884"/>
            <ac:cxnSpMk id="156" creationId="{EF16EA74-E7F0-5CD1-1529-3E89F8491650}"/>
          </ac:cxnSpMkLst>
        </pc:cxnChg>
        <pc:cxnChg chg="mod">
          <ac:chgData name="Timo Mühlhaus" userId="ccb77496-15f9-4763-a624-a4bb75021efc" providerId="ADAL" clId="{A4B21C45-79C0-4680-A15A-507E63845D75}" dt="2023-09-01T05:40:14.305" v="765" actId="165"/>
          <ac:cxnSpMkLst>
            <pc:docMk/>
            <pc:sldMk cId="2490256349" sldId="884"/>
            <ac:cxnSpMk id="157" creationId="{53F62499-B2CF-695E-46B7-7AD1BD085B37}"/>
          </ac:cxnSpMkLst>
        </pc:cxnChg>
        <pc:cxnChg chg="mod">
          <ac:chgData name="Timo Mühlhaus" userId="ccb77496-15f9-4763-a624-a4bb75021efc" providerId="ADAL" clId="{A4B21C45-79C0-4680-A15A-507E63845D75}" dt="2023-09-01T05:40:14.305" v="765" actId="165"/>
          <ac:cxnSpMkLst>
            <pc:docMk/>
            <pc:sldMk cId="2490256349" sldId="884"/>
            <ac:cxnSpMk id="158" creationId="{26BAE262-F588-B9A7-CBD8-57BB1BEBAC40}"/>
          </ac:cxnSpMkLst>
        </pc:cxnChg>
        <pc:cxnChg chg="mod">
          <ac:chgData name="Timo Mühlhaus" userId="ccb77496-15f9-4763-a624-a4bb75021efc" providerId="ADAL" clId="{A4B21C45-79C0-4680-A15A-507E63845D75}" dt="2023-09-01T05:40:14.305" v="765" actId="165"/>
          <ac:cxnSpMkLst>
            <pc:docMk/>
            <pc:sldMk cId="2490256349" sldId="884"/>
            <ac:cxnSpMk id="159" creationId="{A33F617B-2C93-4713-7CB0-D9F77879AF33}"/>
          </ac:cxnSpMkLst>
        </pc:cxnChg>
        <pc:cxnChg chg="mod">
          <ac:chgData name="Timo Mühlhaus" userId="ccb77496-15f9-4763-a624-a4bb75021efc" providerId="ADAL" clId="{A4B21C45-79C0-4680-A15A-507E63845D75}" dt="2023-09-01T05:40:14.305" v="765" actId="165"/>
          <ac:cxnSpMkLst>
            <pc:docMk/>
            <pc:sldMk cId="2490256349" sldId="884"/>
            <ac:cxnSpMk id="160" creationId="{DB075DB6-A615-E5C5-F73A-F2C33E7AF464}"/>
          </ac:cxnSpMkLst>
        </pc:cxnChg>
        <pc:cxnChg chg="mod">
          <ac:chgData name="Timo Mühlhaus" userId="ccb77496-15f9-4763-a624-a4bb75021efc" providerId="ADAL" clId="{A4B21C45-79C0-4680-A15A-507E63845D75}" dt="2023-09-01T05:40:14.305" v="765" actId="165"/>
          <ac:cxnSpMkLst>
            <pc:docMk/>
            <pc:sldMk cId="2490256349" sldId="884"/>
            <ac:cxnSpMk id="161" creationId="{AD16D130-CCCB-24B8-5FCF-2BA1E6944E18}"/>
          </ac:cxnSpMkLst>
        </pc:cxnChg>
        <pc:cxnChg chg="mod">
          <ac:chgData name="Timo Mühlhaus" userId="ccb77496-15f9-4763-a624-a4bb75021efc" providerId="ADAL" clId="{A4B21C45-79C0-4680-A15A-507E63845D75}" dt="2023-09-01T05:40:14.305" v="765" actId="165"/>
          <ac:cxnSpMkLst>
            <pc:docMk/>
            <pc:sldMk cId="2490256349" sldId="884"/>
            <ac:cxnSpMk id="162" creationId="{BB3925C4-4A10-F9DC-3CC5-1852EAA114C7}"/>
          </ac:cxnSpMkLst>
        </pc:cxnChg>
        <pc:cxnChg chg="mod">
          <ac:chgData name="Timo Mühlhaus" userId="ccb77496-15f9-4763-a624-a4bb75021efc" providerId="ADAL" clId="{A4B21C45-79C0-4680-A15A-507E63845D75}" dt="2023-09-01T05:40:14.305" v="765" actId="165"/>
          <ac:cxnSpMkLst>
            <pc:docMk/>
            <pc:sldMk cId="2490256349" sldId="884"/>
            <ac:cxnSpMk id="163" creationId="{16B85713-AC6D-251E-FC86-98C89223228A}"/>
          </ac:cxnSpMkLst>
        </pc:cxnChg>
        <pc:cxnChg chg="mod">
          <ac:chgData name="Timo Mühlhaus" userId="ccb77496-15f9-4763-a624-a4bb75021efc" providerId="ADAL" clId="{A4B21C45-79C0-4680-A15A-507E63845D75}" dt="2023-09-01T05:40:14.305" v="765" actId="165"/>
          <ac:cxnSpMkLst>
            <pc:docMk/>
            <pc:sldMk cId="2490256349" sldId="884"/>
            <ac:cxnSpMk id="164" creationId="{0686AE9A-4B3F-A378-87D3-21EE87BC5955}"/>
          </ac:cxnSpMkLst>
        </pc:cxnChg>
        <pc:cxnChg chg="mod">
          <ac:chgData name="Timo Mühlhaus" userId="ccb77496-15f9-4763-a624-a4bb75021efc" providerId="ADAL" clId="{A4B21C45-79C0-4680-A15A-507E63845D75}" dt="2023-09-01T05:40:14.305" v="765" actId="165"/>
          <ac:cxnSpMkLst>
            <pc:docMk/>
            <pc:sldMk cId="2490256349" sldId="884"/>
            <ac:cxnSpMk id="165" creationId="{D5907F80-B98C-C499-DBB2-824A634661C7}"/>
          </ac:cxnSpMkLst>
        </pc:cxnChg>
        <pc:cxnChg chg="mod">
          <ac:chgData name="Timo Mühlhaus" userId="ccb77496-15f9-4763-a624-a4bb75021efc" providerId="ADAL" clId="{A4B21C45-79C0-4680-A15A-507E63845D75}" dt="2023-09-01T05:40:14.305" v="765" actId="165"/>
          <ac:cxnSpMkLst>
            <pc:docMk/>
            <pc:sldMk cId="2490256349" sldId="884"/>
            <ac:cxnSpMk id="166" creationId="{36622873-9941-08A9-E206-CD545CCA6C73}"/>
          </ac:cxnSpMkLst>
        </pc:cxnChg>
        <pc:cxnChg chg="mod">
          <ac:chgData name="Timo Mühlhaus" userId="ccb77496-15f9-4763-a624-a4bb75021efc" providerId="ADAL" clId="{A4B21C45-79C0-4680-A15A-507E63845D75}" dt="2023-09-01T05:40:14.305" v="765" actId="165"/>
          <ac:cxnSpMkLst>
            <pc:docMk/>
            <pc:sldMk cId="2490256349" sldId="884"/>
            <ac:cxnSpMk id="167" creationId="{9BEC0898-DAB5-E39E-D1AF-C73750E54291}"/>
          </ac:cxnSpMkLst>
        </pc:cxnChg>
        <pc:cxnChg chg="mod">
          <ac:chgData name="Timo Mühlhaus" userId="ccb77496-15f9-4763-a624-a4bb75021efc" providerId="ADAL" clId="{A4B21C45-79C0-4680-A15A-507E63845D75}" dt="2023-09-01T05:40:14.305" v="765" actId="165"/>
          <ac:cxnSpMkLst>
            <pc:docMk/>
            <pc:sldMk cId="2490256349" sldId="884"/>
            <ac:cxnSpMk id="168" creationId="{EA2CF24E-8F7A-4217-6A7B-8463CE718B42}"/>
          </ac:cxnSpMkLst>
        </pc:cxnChg>
        <pc:cxnChg chg="mod">
          <ac:chgData name="Timo Mühlhaus" userId="ccb77496-15f9-4763-a624-a4bb75021efc" providerId="ADAL" clId="{A4B21C45-79C0-4680-A15A-507E63845D75}" dt="2023-09-01T05:40:14.305" v="765" actId="165"/>
          <ac:cxnSpMkLst>
            <pc:docMk/>
            <pc:sldMk cId="2490256349" sldId="884"/>
            <ac:cxnSpMk id="169" creationId="{A09DFE9F-1668-14D8-89D3-E3FC01B16531}"/>
          </ac:cxnSpMkLst>
        </pc:cxnChg>
        <pc:cxnChg chg="mod">
          <ac:chgData name="Timo Mühlhaus" userId="ccb77496-15f9-4763-a624-a4bb75021efc" providerId="ADAL" clId="{A4B21C45-79C0-4680-A15A-507E63845D75}" dt="2023-09-01T05:40:14.305" v="765" actId="165"/>
          <ac:cxnSpMkLst>
            <pc:docMk/>
            <pc:sldMk cId="2490256349" sldId="884"/>
            <ac:cxnSpMk id="170" creationId="{01245EBD-6F4B-1787-5CC5-F71BBE7BF22E}"/>
          </ac:cxnSpMkLst>
        </pc:cxnChg>
        <pc:cxnChg chg="mod">
          <ac:chgData name="Timo Mühlhaus" userId="ccb77496-15f9-4763-a624-a4bb75021efc" providerId="ADAL" clId="{A4B21C45-79C0-4680-A15A-507E63845D75}" dt="2023-09-01T05:40:14.305" v="765" actId="165"/>
          <ac:cxnSpMkLst>
            <pc:docMk/>
            <pc:sldMk cId="2490256349" sldId="884"/>
            <ac:cxnSpMk id="171" creationId="{436EA045-487A-C296-8201-F9ECE584AF21}"/>
          </ac:cxnSpMkLst>
        </pc:cxnChg>
        <pc:cxnChg chg="mod">
          <ac:chgData name="Timo Mühlhaus" userId="ccb77496-15f9-4763-a624-a4bb75021efc" providerId="ADAL" clId="{A4B21C45-79C0-4680-A15A-507E63845D75}" dt="2023-09-01T05:40:14.305" v="765" actId="165"/>
          <ac:cxnSpMkLst>
            <pc:docMk/>
            <pc:sldMk cId="2490256349" sldId="884"/>
            <ac:cxnSpMk id="172" creationId="{C5731A3D-7F9B-95FF-D3BB-964467ED6087}"/>
          </ac:cxnSpMkLst>
        </pc:cxnChg>
        <pc:cxnChg chg="mod">
          <ac:chgData name="Timo Mühlhaus" userId="ccb77496-15f9-4763-a624-a4bb75021efc" providerId="ADAL" clId="{A4B21C45-79C0-4680-A15A-507E63845D75}" dt="2023-09-01T05:40:14.305" v="765" actId="165"/>
          <ac:cxnSpMkLst>
            <pc:docMk/>
            <pc:sldMk cId="2490256349" sldId="884"/>
            <ac:cxnSpMk id="173" creationId="{63F472F9-3E75-6E78-2E64-FBB4DE6F3BBF}"/>
          </ac:cxnSpMkLst>
        </pc:cxnChg>
        <pc:cxnChg chg="mod">
          <ac:chgData name="Timo Mühlhaus" userId="ccb77496-15f9-4763-a624-a4bb75021efc" providerId="ADAL" clId="{A4B21C45-79C0-4680-A15A-507E63845D75}" dt="2023-09-01T05:40:14.305" v="765" actId="165"/>
          <ac:cxnSpMkLst>
            <pc:docMk/>
            <pc:sldMk cId="2490256349" sldId="884"/>
            <ac:cxnSpMk id="174" creationId="{053A5CDB-C23F-C152-8EEF-2FF04F9C031A}"/>
          </ac:cxnSpMkLst>
        </pc:cxnChg>
        <pc:cxnChg chg="mod">
          <ac:chgData name="Timo Mühlhaus" userId="ccb77496-15f9-4763-a624-a4bb75021efc" providerId="ADAL" clId="{A4B21C45-79C0-4680-A15A-507E63845D75}" dt="2023-09-01T05:40:14.305" v="765" actId="165"/>
          <ac:cxnSpMkLst>
            <pc:docMk/>
            <pc:sldMk cId="2490256349" sldId="884"/>
            <ac:cxnSpMk id="175" creationId="{AD6D34B1-EAEB-0643-07CA-2FD1277227A9}"/>
          </ac:cxnSpMkLst>
        </pc:cxnChg>
        <pc:cxnChg chg="mod">
          <ac:chgData name="Timo Mühlhaus" userId="ccb77496-15f9-4763-a624-a4bb75021efc" providerId="ADAL" clId="{A4B21C45-79C0-4680-A15A-507E63845D75}" dt="2023-09-01T05:40:14.305" v="765" actId="165"/>
          <ac:cxnSpMkLst>
            <pc:docMk/>
            <pc:sldMk cId="2490256349" sldId="884"/>
            <ac:cxnSpMk id="176" creationId="{A7C814B1-1387-D64D-5B91-F30EFA3D27E0}"/>
          </ac:cxnSpMkLst>
        </pc:cxnChg>
        <pc:cxnChg chg="mod">
          <ac:chgData name="Timo Mühlhaus" userId="ccb77496-15f9-4763-a624-a4bb75021efc" providerId="ADAL" clId="{A4B21C45-79C0-4680-A15A-507E63845D75}" dt="2023-09-01T05:40:14.305" v="765" actId="165"/>
          <ac:cxnSpMkLst>
            <pc:docMk/>
            <pc:sldMk cId="2490256349" sldId="884"/>
            <ac:cxnSpMk id="177" creationId="{A106CFE3-8A34-BF6F-9E90-F6F426805F26}"/>
          </ac:cxnSpMkLst>
        </pc:cxnChg>
        <pc:cxnChg chg="mod">
          <ac:chgData name="Timo Mühlhaus" userId="ccb77496-15f9-4763-a624-a4bb75021efc" providerId="ADAL" clId="{A4B21C45-79C0-4680-A15A-507E63845D75}" dt="2023-09-01T05:40:14.305" v="765" actId="165"/>
          <ac:cxnSpMkLst>
            <pc:docMk/>
            <pc:sldMk cId="2490256349" sldId="884"/>
            <ac:cxnSpMk id="178" creationId="{3A1B0F99-BA52-8EE2-BDC5-288A84CB77B8}"/>
          </ac:cxnSpMkLst>
        </pc:cxnChg>
        <pc:cxnChg chg="mod">
          <ac:chgData name="Timo Mühlhaus" userId="ccb77496-15f9-4763-a624-a4bb75021efc" providerId="ADAL" clId="{A4B21C45-79C0-4680-A15A-507E63845D75}" dt="2023-09-01T05:40:14.305" v="765" actId="165"/>
          <ac:cxnSpMkLst>
            <pc:docMk/>
            <pc:sldMk cId="2490256349" sldId="884"/>
            <ac:cxnSpMk id="179" creationId="{ABB03BC4-465A-ED28-314A-2CE6F3030AAA}"/>
          </ac:cxnSpMkLst>
        </pc:cxnChg>
        <pc:cxnChg chg="mod">
          <ac:chgData name="Timo Mühlhaus" userId="ccb77496-15f9-4763-a624-a4bb75021efc" providerId="ADAL" clId="{A4B21C45-79C0-4680-A15A-507E63845D75}" dt="2023-09-01T05:40:14.305" v="765" actId="165"/>
          <ac:cxnSpMkLst>
            <pc:docMk/>
            <pc:sldMk cId="2490256349" sldId="884"/>
            <ac:cxnSpMk id="180" creationId="{C8E34081-C07F-9C5A-59B2-1E595A5A4D0F}"/>
          </ac:cxnSpMkLst>
        </pc:cxnChg>
        <pc:cxnChg chg="mod">
          <ac:chgData name="Timo Mühlhaus" userId="ccb77496-15f9-4763-a624-a4bb75021efc" providerId="ADAL" clId="{A4B21C45-79C0-4680-A15A-507E63845D75}" dt="2023-09-01T05:40:14.305" v="765" actId="165"/>
          <ac:cxnSpMkLst>
            <pc:docMk/>
            <pc:sldMk cId="2490256349" sldId="884"/>
            <ac:cxnSpMk id="181" creationId="{0EE00648-B9EC-CE61-BEBC-67192CD00E65}"/>
          </ac:cxnSpMkLst>
        </pc:cxnChg>
        <pc:cxnChg chg="mod">
          <ac:chgData name="Timo Mühlhaus" userId="ccb77496-15f9-4763-a624-a4bb75021efc" providerId="ADAL" clId="{A4B21C45-79C0-4680-A15A-507E63845D75}" dt="2023-09-01T05:40:14.305" v="765" actId="165"/>
          <ac:cxnSpMkLst>
            <pc:docMk/>
            <pc:sldMk cId="2490256349" sldId="884"/>
            <ac:cxnSpMk id="182" creationId="{0BCB458A-5CAA-080B-3F55-6F9F55B9AD81}"/>
          </ac:cxnSpMkLst>
        </pc:cxnChg>
        <pc:cxnChg chg="mod">
          <ac:chgData name="Timo Mühlhaus" userId="ccb77496-15f9-4763-a624-a4bb75021efc" providerId="ADAL" clId="{A4B21C45-79C0-4680-A15A-507E63845D75}" dt="2023-09-01T05:40:14.305" v="765" actId="165"/>
          <ac:cxnSpMkLst>
            <pc:docMk/>
            <pc:sldMk cId="2490256349" sldId="884"/>
            <ac:cxnSpMk id="183" creationId="{C3F80B11-A6BE-06EC-0552-844BDE5EE358}"/>
          </ac:cxnSpMkLst>
        </pc:cxnChg>
        <pc:cxnChg chg="mod">
          <ac:chgData name="Timo Mühlhaus" userId="ccb77496-15f9-4763-a624-a4bb75021efc" providerId="ADAL" clId="{A4B21C45-79C0-4680-A15A-507E63845D75}" dt="2023-09-01T05:40:14.305" v="765" actId="165"/>
          <ac:cxnSpMkLst>
            <pc:docMk/>
            <pc:sldMk cId="2490256349" sldId="884"/>
            <ac:cxnSpMk id="184" creationId="{59CC27BE-2F35-7D1D-0BD5-7069FDE000DA}"/>
          </ac:cxnSpMkLst>
        </pc:cxnChg>
        <pc:cxnChg chg="mod">
          <ac:chgData name="Timo Mühlhaus" userId="ccb77496-15f9-4763-a624-a4bb75021efc" providerId="ADAL" clId="{A4B21C45-79C0-4680-A15A-507E63845D75}" dt="2023-09-01T05:40:14.305" v="765" actId="165"/>
          <ac:cxnSpMkLst>
            <pc:docMk/>
            <pc:sldMk cId="2490256349" sldId="884"/>
            <ac:cxnSpMk id="185" creationId="{94136047-5DE1-3608-8931-638CA836661E}"/>
          </ac:cxnSpMkLst>
        </pc:cxnChg>
        <pc:cxnChg chg="mod">
          <ac:chgData name="Timo Mühlhaus" userId="ccb77496-15f9-4763-a624-a4bb75021efc" providerId="ADAL" clId="{A4B21C45-79C0-4680-A15A-507E63845D75}" dt="2023-09-01T05:40:14.305" v="765" actId="165"/>
          <ac:cxnSpMkLst>
            <pc:docMk/>
            <pc:sldMk cId="2490256349" sldId="884"/>
            <ac:cxnSpMk id="186" creationId="{FC032153-4136-EBC8-AC54-1FB19F5BD734}"/>
          </ac:cxnSpMkLst>
        </pc:cxnChg>
        <pc:cxnChg chg="mod">
          <ac:chgData name="Timo Mühlhaus" userId="ccb77496-15f9-4763-a624-a4bb75021efc" providerId="ADAL" clId="{A4B21C45-79C0-4680-A15A-507E63845D75}" dt="2023-09-01T05:40:14.305" v="765" actId="165"/>
          <ac:cxnSpMkLst>
            <pc:docMk/>
            <pc:sldMk cId="2490256349" sldId="884"/>
            <ac:cxnSpMk id="187" creationId="{3041C1ED-DEB2-83F2-1CDB-754E5EF75A33}"/>
          </ac:cxnSpMkLst>
        </pc:cxnChg>
        <pc:cxnChg chg="mod">
          <ac:chgData name="Timo Mühlhaus" userId="ccb77496-15f9-4763-a624-a4bb75021efc" providerId="ADAL" clId="{A4B21C45-79C0-4680-A15A-507E63845D75}" dt="2023-09-01T05:40:14.305" v="765" actId="165"/>
          <ac:cxnSpMkLst>
            <pc:docMk/>
            <pc:sldMk cId="2490256349" sldId="884"/>
            <ac:cxnSpMk id="188" creationId="{6FAC7D10-6EF4-E577-E828-024FA680E235}"/>
          </ac:cxnSpMkLst>
        </pc:cxnChg>
        <pc:cxnChg chg="mod">
          <ac:chgData name="Timo Mühlhaus" userId="ccb77496-15f9-4763-a624-a4bb75021efc" providerId="ADAL" clId="{A4B21C45-79C0-4680-A15A-507E63845D75}" dt="2023-09-01T05:40:14.305" v="765" actId="165"/>
          <ac:cxnSpMkLst>
            <pc:docMk/>
            <pc:sldMk cId="2490256349" sldId="884"/>
            <ac:cxnSpMk id="189" creationId="{D5BD26EF-2EB9-BFF4-C37D-A608CAFB4BB9}"/>
          </ac:cxnSpMkLst>
        </pc:cxnChg>
        <pc:cxnChg chg="mod">
          <ac:chgData name="Timo Mühlhaus" userId="ccb77496-15f9-4763-a624-a4bb75021efc" providerId="ADAL" clId="{A4B21C45-79C0-4680-A15A-507E63845D75}" dt="2023-09-01T05:40:14.305" v="765" actId="165"/>
          <ac:cxnSpMkLst>
            <pc:docMk/>
            <pc:sldMk cId="2490256349" sldId="884"/>
            <ac:cxnSpMk id="190" creationId="{406A5D34-84A7-E6C4-C9D7-E2AE110305DA}"/>
          </ac:cxnSpMkLst>
        </pc:cxnChg>
        <pc:cxnChg chg="mod">
          <ac:chgData name="Timo Mühlhaus" userId="ccb77496-15f9-4763-a624-a4bb75021efc" providerId="ADAL" clId="{A4B21C45-79C0-4680-A15A-507E63845D75}" dt="2023-09-01T05:40:14.305" v="765" actId="165"/>
          <ac:cxnSpMkLst>
            <pc:docMk/>
            <pc:sldMk cId="2490256349" sldId="884"/>
            <ac:cxnSpMk id="191" creationId="{CFD9AFA5-59EE-FF09-7D3E-214AA160C256}"/>
          </ac:cxnSpMkLst>
        </pc:cxnChg>
        <pc:cxnChg chg="mod">
          <ac:chgData name="Timo Mühlhaus" userId="ccb77496-15f9-4763-a624-a4bb75021efc" providerId="ADAL" clId="{A4B21C45-79C0-4680-A15A-507E63845D75}" dt="2023-09-01T05:40:14.305" v="765" actId="165"/>
          <ac:cxnSpMkLst>
            <pc:docMk/>
            <pc:sldMk cId="2490256349" sldId="884"/>
            <ac:cxnSpMk id="192" creationId="{2D53D995-9117-EFF1-5067-F4EED80526CB}"/>
          </ac:cxnSpMkLst>
        </pc:cxnChg>
        <pc:cxnChg chg="mod">
          <ac:chgData name="Timo Mühlhaus" userId="ccb77496-15f9-4763-a624-a4bb75021efc" providerId="ADAL" clId="{A4B21C45-79C0-4680-A15A-507E63845D75}" dt="2023-09-01T05:40:14.305" v="765" actId="165"/>
          <ac:cxnSpMkLst>
            <pc:docMk/>
            <pc:sldMk cId="2490256349" sldId="884"/>
            <ac:cxnSpMk id="193" creationId="{96CCCA72-8CAF-88D6-4E82-0A58F0211B78}"/>
          </ac:cxnSpMkLst>
        </pc:cxnChg>
        <pc:cxnChg chg="mod">
          <ac:chgData name="Timo Mühlhaus" userId="ccb77496-15f9-4763-a624-a4bb75021efc" providerId="ADAL" clId="{A4B21C45-79C0-4680-A15A-507E63845D75}" dt="2023-09-01T05:40:14.305" v="765" actId="165"/>
          <ac:cxnSpMkLst>
            <pc:docMk/>
            <pc:sldMk cId="2490256349" sldId="884"/>
            <ac:cxnSpMk id="194" creationId="{0E07DD06-35F6-AF21-39E2-4400B6671A8D}"/>
          </ac:cxnSpMkLst>
        </pc:cxnChg>
        <pc:cxnChg chg="mod">
          <ac:chgData name="Timo Mühlhaus" userId="ccb77496-15f9-4763-a624-a4bb75021efc" providerId="ADAL" clId="{A4B21C45-79C0-4680-A15A-507E63845D75}" dt="2023-09-01T05:40:14.305" v="765" actId="165"/>
          <ac:cxnSpMkLst>
            <pc:docMk/>
            <pc:sldMk cId="2490256349" sldId="884"/>
            <ac:cxnSpMk id="195" creationId="{02676E32-4207-CDA9-9671-7F31F525F80A}"/>
          </ac:cxnSpMkLst>
        </pc:cxnChg>
        <pc:cxnChg chg="mod">
          <ac:chgData name="Timo Mühlhaus" userId="ccb77496-15f9-4763-a624-a4bb75021efc" providerId="ADAL" clId="{A4B21C45-79C0-4680-A15A-507E63845D75}" dt="2023-09-01T05:40:14.305" v="765" actId="165"/>
          <ac:cxnSpMkLst>
            <pc:docMk/>
            <pc:sldMk cId="2490256349" sldId="884"/>
            <ac:cxnSpMk id="196" creationId="{ABD3F083-6297-6473-6C53-7E79AF95AE00}"/>
          </ac:cxnSpMkLst>
        </pc:cxnChg>
        <pc:cxnChg chg="mod">
          <ac:chgData name="Timo Mühlhaus" userId="ccb77496-15f9-4763-a624-a4bb75021efc" providerId="ADAL" clId="{A4B21C45-79C0-4680-A15A-507E63845D75}" dt="2023-09-01T05:40:14.305" v="765" actId="165"/>
          <ac:cxnSpMkLst>
            <pc:docMk/>
            <pc:sldMk cId="2490256349" sldId="884"/>
            <ac:cxnSpMk id="197" creationId="{427706F2-DF93-5736-8E55-EE7A97AACC48}"/>
          </ac:cxnSpMkLst>
        </pc:cxnChg>
        <pc:cxnChg chg="mod">
          <ac:chgData name="Timo Mühlhaus" userId="ccb77496-15f9-4763-a624-a4bb75021efc" providerId="ADAL" clId="{A4B21C45-79C0-4680-A15A-507E63845D75}" dt="2023-09-01T05:40:14.305" v="765" actId="165"/>
          <ac:cxnSpMkLst>
            <pc:docMk/>
            <pc:sldMk cId="2490256349" sldId="884"/>
            <ac:cxnSpMk id="198" creationId="{AFC1ABA8-E876-B6F9-9181-72AB8EB09934}"/>
          </ac:cxnSpMkLst>
        </pc:cxnChg>
        <pc:cxnChg chg="mod">
          <ac:chgData name="Timo Mühlhaus" userId="ccb77496-15f9-4763-a624-a4bb75021efc" providerId="ADAL" clId="{A4B21C45-79C0-4680-A15A-507E63845D75}" dt="2023-09-01T05:40:14.305" v="765" actId="165"/>
          <ac:cxnSpMkLst>
            <pc:docMk/>
            <pc:sldMk cId="2490256349" sldId="884"/>
            <ac:cxnSpMk id="199" creationId="{FB25579D-A533-B9DD-BC17-85C6F590748B}"/>
          </ac:cxnSpMkLst>
        </pc:cxnChg>
        <pc:cxnChg chg="mod">
          <ac:chgData name="Timo Mühlhaus" userId="ccb77496-15f9-4763-a624-a4bb75021efc" providerId="ADAL" clId="{A4B21C45-79C0-4680-A15A-507E63845D75}" dt="2023-09-01T05:40:14.305" v="765" actId="165"/>
          <ac:cxnSpMkLst>
            <pc:docMk/>
            <pc:sldMk cId="2490256349" sldId="884"/>
            <ac:cxnSpMk id="200" creationId="{D2585D00-698E-90AA-B715-543EA3A0BBF0}"/>
          </ac:cxnSpMkLst>
        </pc:cxnChg>
        <pc:cxnChg chg="mod">
          <ac:chgData name="Timo Mühlhaus" userId="ccb77496-15f9-4763-a624-a4bb75021efc" providerId="ADAL" clId="{A4B21C45-79C0-4680-A15A-507E63845D75}" dt="2023-09-01T05:40:14.305" v="765" actId="165"/>
          <ac:cxnSpMkLst>
            <pc:docMk/>
            <pc:sldMk cId="2490256349" sldId="884"/>
            <ac:cxnSpMk id="201" creationId="{C808B883-1904-4520-0CB0-F436701DE4D2}"/>
          </ac:cxnSpMkLst>
        </pc:cxnChg>
        <pc:cxnChg chg="mod">
          <ac:chgData name="Timo Mühlhaus" userId="ccb77496-15f9-4763-a624-a4bb75021efc" providerId="ADAL" clId="{A4B21C45-79C0-4680-A15A-507E63845D75}" dt="2023-09-01T05:40:14.305" v="765" actId="165"/>
          <ac:cxnSpMkLst>
            <pc:docMk/>
            <pc:sldMk cId="2490256349" sldId="884"/>
            <ac:cxnSpMk id="202" creationId="{22F388C3-4B9C-2389-E398-0AF256AE0C86}"/>
          </ac:cxnSpMkLst>
        </pc:cxnChg>
        <pc:cxnChg chg="mod">
          <ac:chgData name="Timo Mühlhaus" userId="ccb77496-15f9-4763-a624-a4bb75021efc" providerId="ADAL" clId="{A4B21C45-79C0-4680-A15A-507E63845D75}" dt="2023-09-01T05:40:14.305" v="765" actId="165"/>
          <ac:cxnSpMkLst>
            <pc:docMk/>
            <pc:sldMk cId="2490256349" sldId="884"/>
            <ac:cxnSpMk id="203" creationId="{FDE5A7D4-3A18-F73A-DAE7-49CB96B0F1E2}"/>
          </ac:cxnSpMkLst>
        </pc:cxnChg>
        <pc:cxnChg chg="mod">
          <ac:chgData name="Timo Mühlhaus" userId="ccb77496-15f9-4763-a624-a4bb75021efc" providerId="ADAL" clId="{A4B21C45-79C0-4680-A15A-507E63845D75}" dt="2023-09-01T05:40:14.305" v="765" actId="165"/>
          <ac:cxnSpMkLst>
            <pc:docMk/>
            <pc:sldMk cId="2490256349" sldId="884"/>
            <ac:cxnSpMk id="204" creationId="{56E05C2F-258F-5647-89B5-3724D106E17E}"/>
          </ac:cxnSpMkLst>
        </pc:cxnChg>
        <pc:cxnChg chg="mod">
          <ac:chgData name="Timo Mühlhaus" userId="ccb77496-15f9-4763-a624-a4bb75021efc" providerId="ADAL" clId="{A4B21C45-79C0-4680-A15A-507E63845D75}" dt="2023-09-01T05:40:14.305" v="765" actId="165"/>
          <ac:cxnSpMkLst>
            <pc:docMk/>
            <pc:sldMk cId="2490256349" sldId="884"/>
            <ac:cxnSpMk id="205" creationId="{A6238685-6922-AA89-2C30-9E0EE5100BFA}"/>
          </ac:cxnSpMkLst>
        </pc:cxnChg>
        <pc:cxnChg chg="mod">
          <ac:chgData name="Timo Mühlhaus" userId="ccb77496-15f9-4763-a624-a4bb75021efc" providerId="ADAL" clId="{A4B21C45-79C0-4680-A15A-507E63845D75}" dt="2023-09-01T05:40:14.305" v="765" actId="165"/>
          <ac:cxnSpMkLst>
            <pc:docMk/>
            <pc:sldMk cId="2490256349" sldId="884"/>
            <ac:cxnSpMk id="206" creationId="{F00D5B42-DF03-CB96-BBEC-B65D1A3CFE14}"/>
          </ac:cxnSpMkLst>
        </pc:cxnChg>
        <pc:cxnChg chg="mod">
          <ac:chgData name="Timo Mühlhaus" userId="ccb77496-15f9-4763-a624-a4bb75021efc" providerId="ADAL" clId="{A4B21C45-79C0-4680-A15A-507E63845D75}" dt="2023-09-01T05:40:14.305" v="765" actId="165"/>
          <ac:cxnSpMkLst>
            <pc:docMk/>
            <pc:sldMk cId="2490256349" sldId="884"/>
            <ac:cxnSpMk id="207" creationId="{9501A7EA-DBE8-C2CF-8301-5F48D86E1F6F}"/>
          </ac:cxnSpMkLst>
        </pc:cxnChg>
        <pc:cxnChg chg="mod">
          <ac:chgData name="Timo Mühlhaus" userId="ccb77496-15f9-4763-a624-a4bb75021efc" providerId="ADAL" clId="{A4B21C45-79C0-4680-A15A-507E63845D75}" dt="2023-09-01T05:40:14.305" v="765" actId="165"/>
          <ac:cxnSpMkLst>
            <pc:docMk/>
            <pc:sldMk cId="2490256349" sldId="884"/>
            <ac:cxnSpMk id="208" creationId="{E8FF99E9-C1DC-626A-2359-8C3E8104A33A}"/>
          </ac:cxnSpMkLst>
        </pc:cxnChg>
        <pc:cxnChg chg="mod">
          <ac:chgData name="Timo Mühlhaus" userId="ccb77496-15f9-4763-a624-a4bb75021efc" providerId="ADAL" clId="{A4B21C45-79C0-4680-A15A-507E63845D75}" dt="2023-09-01T05:40:14.305" v="765" actId="165"/>
          <ac:cxnSpMkLst>
            <pc:docMk/>
            <pc:sldMk cId="2490256349" sldId="884"/>
            <ac:cxnSpMk id="209" creationId="{31566AA7-C2D3-187E-AA0C-8AA4DF81A7AD}"/>
          </ac:cxnSpMkLst>
        </pc:cxnChg>
        <pc:cxnChg chg="mod topLvl">
          <ac:chgData name="Timo Mühlhaus" userId="ccb77496-15f9-4763-a624-a4bb75021efc" providerId="ADAL" clId="{A4B21C45-79C0-4680-A15A-507E63845D75}" dt="2023-09-01T05:38:08.341" v="762" actId="165"/>
          <ac:cxnSpMkLst>
            <pc:docMk/>
            <pc:sldMk cId="2490256349" sldId="884"/>
            <ac:cxnSpMk id="215" creationId="{7CA8459F-4ACC-DF46-DD1D-AA00791D7025}"/>
          </ac:cxnSpMkLst>
        </pc:cxnChg>
        <pc:cxnChg chg="mod topLvl">
          <ac:chgData name="Timo Mühlhaus" userId="ccb77496-15f9-4763-a624-a4bb75021efc" providerId="ADAL" clId="{A4B21C45-79C0-4680-A15A-507E63845D75}" dt="2023-09-01T05:38:08.341" v="762" actId="165"/>
          <ac:cxnSpMkLst>
            <pc:docMk/>
            <pc:sldMk cId="2490256349" sldId="884"/>
            <ac:cxnSpMk id="221" creationId="{8FE5475D-2036-5709-0FEB-7FA077115E17}"/>
          </ac:cxnSpMkLst>
        </pc:cxnChg>
        <pc:cxnChg chg="mod topLvl">
          <ac:chgData name="Timo Mühlhaus" userId="ccb77496-15f9-4763-a624-a4bb75021efc" providerId="ADAL" clId="{A4B21C45-79C0-4680-A15A-507E63845D75}" dt="2023-09-01T05:38:08.341" v="762" actId="165"/>
          <ac:cxnSpMkLst>
            <pc:docMk/>
            <pc:sldMk cId="2490256349" sldId="884"/>
            <ac:cxnSpMk id="222" creationId="{FDF78292-056C-0909-8F3D-4279FE664EB9}"/>
          </ac:cxnSpMkLst>
        </pc:cxnChg>
        <pc:cxnChg chg="mod topLvl">
          <ac:chgData name="Timo Mühlhaus" userId="ccb77496-15f9-4763-a624-a4bb75021efc" providerId="ADAL" clId="{A4B21C45-79C0-4680-A15A-507E63845D75}" dt="2023-09-01T05:38:08.341" v="762" actId="165"/>
          <ac:cxnSpMkLst>
            <pc:docMk/>
            <pc:sldMk cId="2490256349" sldId="884"/>
            <ac:cxnSpMk id="223" creationId="{53A50496-3480-5300-F412-1C1A36643B47}"/>
          </ac:cxnSpMkLst>
        </pc:cxnChg>
        <pc:cxnChg chg="mod topLvl">
          <ac:chgData name="Timo Mühlhaus" userId="ccb77496-15f9-4763-a624-a4bb75021efc" providerId="ADAL" clId="{A4B21C45-79C0-4680-A15A-507E63845D75}" dt="2023-09-01T05:38:08.341" v="762" actId="165"/>
          <ac:cxnSpMkLst>
            <pc:docMk/>
            <pc:sldMk cId="2490256349" sldId="884"/>
            <ac:cxnSpMk id="224" creationId="{C49CAD4E-0D9E-6B91-0B6A-39A540D1D99C}"/>
          </ac:cxnSpMkLst>
        </pc:cxnChg>
        <pc:cxnChg chg="mod">
          <ac:chgData name="Timo Mühlhaus" userId="ccb77496-15f9-4763-a624-a4bb75021efc" providerId="ADAL" clId="{A4B21C45-79C0-4680-A15A-507E63845D75}" dt="2023-09-01T05:40:14.305" v="765" actId="165"/>
          <ac:cxnSpMkLst>
            <pc:docMk/>
            <pc:sldMk cId="2490256349" sldId="884"/>
            <ac:cxnSpMk id="242" creationId="{BAA27628-3B72-70E9-E607-030768E6BE5B}"/>
          </ac:cxnSpMkLst>
        </pc:cxnChg>
        <pc:cxnChg chg="mod">
          <ac:chgData name="Timo Mühlhaus" userId="ccb77496-15f9-4763-a624-a4bb75021efc" providerId="ADAL" clId="{A4B21C45-79C0-4680-A15A-507E63845D75}" dt="2023-09-01T05:40:14.305" v="765" actId="165"/>
          <ac:cxnSpMkLst>
            <pc:docMk/>
            <pc:sldMk cId="2490256349" sldId="884"/>
            <ac:cxnSpMk id="243" creationId="{E208F1CA-46F4-5E3C-67A4-B0AE7CD9A85D}"/>
          </ac:cxnSpMkLst>
        </pc:cxnChg>
        <pc:cxnChg chg="mod">
          <ac:chgData name="Timo Mühlhaus" userId="ccb77496-15f9-4763-a624-a4bb75021efc" providerId="ADAL" clId="{A4B21C45-79C0-4680-A15A-507E63845D75}" dt="2023-09-01T05:40:14.305" v="765" actId="165"/>
          <ac:cxnSpMkLst>
            <pc:docMk/>
            <pc:sldMk cId="2490256349" sldId="884"/>
            <ac:cxnSpMk id="253" creationId="{1727BBEE-2ADC-E421-12BD-2BC64E122276}"/>
          </ac:cxnSpMkLst>
        </pc:cxnChg>
        <pc:cxnChg chg="mod">
          <ac:chgData name="Timo Mühlhaus" userId="ccb77496-15f9-4763-a624-a4bb75021efc" providerId="ADAL" clId="{A4B21C45-79C0-4680-A15A-507E63845D75}" dt="2023-09-01T05:40:14.305" v="765" actId="165"/>
          <ac:cxnSpMkLst>
            <pc:docMk/>
            <pc:sldMk cId="2490256349" sldId="884"/>
            <ac:cxnSpMk id="254" creationId="{76E3F025-18F5-F6FA-19A6-F6DB869CF460}"/>
          </ac:cxnSpMkLst>
        </pc:cxnChg>
        <pc:cxnChg chg="mod">
          <ac:chgData name="Timo Mühlhaus" userId="ccb77496-15f9-4763-a624-a4bb75021efc" providerId="ADAL" clId="{A4B21C45-79C0-4680-A15A-507E63845D75}" dt="2023-09-01T05:40:14.305" v="765" actId="165"/>
          <ac:cxnSpMkLst>
            <pc:docMk/>
            <pc:sldMk cId="2490256349" sldId="884"/>
            <ac:cxnSpMk id="264" creationId="{5EDA3539-AB8D-C086-58BE-18EC5026C1C0}"/>
          </ac:cxnSpMkLst>
        </pc:cxnChg>
        <pc:cxnChg chg="mod">
          <ac:chgData name="Timo Mühlhaus" userId="ccb77496-15f9-4763-a624-a4bb75021efc" providerId="ADAL" clId="{A4B21C45-79C0-4680-A15A-507E63845D75}" dt="2023-09-01T05:40:14.305" v="765" actId="165"/>
          <ac:cxnSpMkLst>
            <pc:docMk/>
            <pc:sldMk cId="2490256349" sldId="884"/>
            <ac:cxnSpMk id="265" creationId="{E799788B-C24D-5E2F-705D-620D28C85562}"/>
          </ac:cxnSpMkLst>
        </pc:cxnChg>
        <pc:cxnChg chg="mod topLvl">
          <ac:chgData name="Timo Mühlhaus" userId="ccb77496-15f9-4763-a624-a4bb75021efc" providerId="ADAL" clId="{A4B21C45-79C0-4680-A15A-507E63845D75}" dt="2023-09-01T05:38:08.341" v="762" actId="165"/>
          <ac:cxnSpMkLst>
            <pc:docMk/>
            <pc:sldMk cId="2490256349" sldId="884"/>
            <ac:cxnSpMk id="301" creationId="{F2245E8A-62AC-2DF6-8D90-7AA4C9B18987}"/>
          </ac:cxnSpMkLst>
        </pc:cxnChg>
        <pc:cxnChg chg="mod topLvl">
          <ac:chgData name="Timo Mühlhaus" userId="ccb77496-15f9-4763-a624-a4bb75021efc" providerId="ADAL" clId="{A4B21C45-79C0-4680-A15A-507E63845D75}" dt="2023-09-01T05:38:08.341" v="762" actId="165"/>
          <ac:cxnSpMkLst>
            <pc:docMk/>
            <pc:sldMk cId="2490256349" sldId="884"/>
            <ac:cxnSpMk id="302" creationId="{F5EF3E35-F2D6-A19B-6BE4-BDACE078B464}"/>
          </ac:cxnSpMkLst>
        </pc:cxnChg>
        <pc:cxnChg chg="mod topLvl">
          <ac:chgData name="Timo Mühlhaus" userId="ccb77496-15f9-4763-a624-a4bb75021efc" providerId="ADAL" clId="{A4B21C45-79C0-4680-A15A-507E63845D75}" dt="2023-09-01T05:38:08.341" v="762" actId="165"/>
          <ac:cxnSpMkLst>
            <pc:docMk/>
            <pc:sldMk cId="2490256349" sldId="884"/>
            <ac:cxnSpMk id="303" creationId="{E51DE629-3991-2CDC-5454-FA9A4B042628}"/>
          </ac:cxnSpMkLst>
        </pc:cxnChg>
        <pc:cxnChg chg="mod topLvl">
          <ac:chgData name="Timo Mühlhaus" userId="ccb77496-15f9-4763-a624-a4bb75021efc" providerId="ADAL" clId="{A4B21C45-79C0-4680-A15A-507E63845D75}" dt="2023-09-01T05:38:08.341" v="762" actId="165"/>
          <ac:cxnSpMkLst>
            <pc:docMk/>
            <pc:sldMk cId="2490256349" sldId="884"/>
            <ac:cxnSpMk id="304" creationId="{16469C8F-755B-08DE-83BC-26410E6C2E25}"/>
          </ac:cxnSpMkLst>
        </pc:cxnChg>
        <pc:cxnChg chg="del mod topLvl">
          <ac:chgData name="Timo Mühlhaus" userId="ccb77496-15f9-4763-a624-a4bb75021efc" providerId="ADAL" clId="{A4B21C45-79C0-4680-A15A-507E63845D75}" dt="2023-08-31T17:58:42.061" v="94" actId="478"/>
          <ac:cxnSpMkLst>
            <pc:docMk/>
            <pc:sldMk cId="2490256349" sldId="884"/>
            <ac:cxnSpMk id="311" creationId="{75497FF7-8CB4-B34F-1A6F-5393D2899A20}"/>
          </ac:cxnSpMkLst>
        </pc:cxnChg>
        <pc:cxnChg chg="mod topLvl">
          <ac:chgData name="Timo Mühlhaus" userId="ccb77496-15f9-4763-a624-a4bb75021efc" providerId="ADAL" clId="{A4B21C45-79C0-4680-A15A-507E63845D75}" dt="2023-09-01T05:38:08.341" v="762" actId="165"/>
          <ac:cxnSpMkLst>
            <pc:docMk/>
            <pc:sldMk cId="2490256349" sldId="884"/>
            <ac:cxnSpMk id="312" creationId="{7B58921E-A18E-CC88-E9C6-778ECE2235D6}"/>
          </ac:cxnSpMkLst>
        </pc:cxnChg>
        <pc:cxnChg chg="mod topLvl">
          <ac:chgData name="Timo Mühlhaus" userId="ccb77496-15f9-4763-a624-a4bb75021efc" providerId="ADAL" clId="{A4B21C45-79C0-4680-A15A-507E63845D75}" dt="2023-09-01T05:38:08.341" v="762" actId="165"/>
          <ac:cxnSpMkLst>
            <pc:docMk/>
            <pc:sldMk cId="2490256349" sldId="884"/>
            <ac:cxnSpMk id="315" creationId="{A1E8B2A4-C61E-9C63-3D14-C63DB507B9C8}"/>
          </ac:cxnSpMkLst>
        </pc:cxnChg>
        <pc:cxnChg chg="del mod topLvl">
          <ac:chgData name="Timo Mühlhaus" userId="ccb77496-15f9-4763-a624-a4bb75021efc" providerId="ADAL" clId="{A4B21C45-79C0-4680-A15A-507E63845D75}" dt="2023-08-31T18:02:35.631" v="340" actId="478"/>
          <ac:cxnSpMkLst>
            <pc:docMk/>
            <pc:sldMk cId="2490256349" sldId="884"/>
            <ac:cxnSpMk id="316" creationId="{6B560E89-6457-13A5-A013-79EA7A33975A}"/>
          </ac:cxnSpMkLst>
        </pc:cxnChg>
        <pc:cxnChg chg="mod topLvl">
          <ac:chgData name="Timo Mühlhaus" userId="ccb77496-15f9-4763-a624-a4bb75021efc" providerId="ADAL" clId="{A4B21C45-79C0-4680-A15A-507E63845D75}" dt="2023-09-01T05:39:59.174" v="763" actId="165"/>
          <ac:cxnSpMkLst>
            <pc:docMk/>
            <pc:sldMk cId="2490256349" sldId="884"/>
            <ac:cxnSpMk id="330" creationId="{2577FE0D-67CB-2113-66F0-31E7987DEB94}"/>
          </ac:cxnSpMkLst>
        </pc:cxnChg>
        <pc:cxnChg chg="mod topLvl">
          <ac:chgData name="Timo Mühlhaus" userId="ccb77496-15f9-4763-a624-a4bb75021efc" providerId="ADAL" clId="{A4B21C45-79C0-4680-A15A-507E63845D75}" dt="2023-09-01T05:39:59.174" v="763" actId="165"/>
          <ac:cxnSpMkLst>
            <pc:docMk/>
            <pc:sldMk cId="2490256349" sldId="884"/>
            <ac:cxnSpMk id="331" creationId="{C20F9FBD-F177-8F9D-BB9A-BD006220D6E9}"/>
          </ac:cxnSpMkLst>
        </pc:cxnChg>
        <pc:cxnChg chg="mod topLvl">
          <ac:chgData name="Timo Mühlhaus" userId="ccb77496-15f9-4763-a624-a4bb75021efc" providerId="ADAL" clId="{A4B21C45-79C0-4680-A15A-507E63845D75}" dt="2023-09-01T05:39:59.174" v="763" actId="165"/>
          <ac:cxnSpMkLst>
            <pc:docMk/>
            <pc:sldMk cId="2490256349" sldId="884"/>
            <ac:cxnSpMk id="332" creationId="{FFEBC634-FFB2-9631-B4DD-5DB4AD69E2F1}"/>
          </ac:cxnSpMkLst>
        </pc:cxnChg>
        <pc:cxnChg chg="mod topLvl">
          <ac:chgData name="Timo Mühlhaus" userId="ccb77496-15f9-4763-a624-a4bb75021efc" providerId="ADAL" clId="{A4B21C45-79C0-4680-A15A-507E63845D75}" dt="2023-09-01T05:39:59.174" v="763" actId="165"/>
          <ac:cxnSpMkLst>
            <pc:docMk/>
            <pc:sldMk cId="2490256349" sldId="884"/>
            <ac:cxnSpMk id="333" creationId="{478ADC16-75A6-8022-CF3F-78D636DA05BE}"/>
          </ac:cxnSpMkLst>
        </pc:cxnChg>
        <pc:cxnChg chg="mod topLvl">
          <ac:chgData name="Timo Mühlhaus" userId="ccb77496-15f9-4763-a624-a4bb75021efc" providerId="ADAL" clId="{A4B21C45-79C0-4680-A15A-507E63845D75}" dt="2023-09-01T05:39:59.174" v="763" actId="165"/>
          <ac:cxnSpMkLst>
            <pc:docMk/>
            <pc:sldMk cId="2490256349" sldId="884"/>
            <ac:cxnSpMk id="334" creationId="{0E4A0EB3-2346-9414-163F-9550FBADCDCC}"/>
          </ac:cxnSpMkLst>
        </pc:cxnChg>
        <pc:cxnChg chg="mod topLvl">
          <ac:chgData name="Timo Mühlhaus" userId="ccb77496-15f9-4763-a624-a4bb75021efc" providerId="ADAL" clId="{A4B21C45-79C0-4680-A15A-507E63845D75}" dt="2023-09-01T05:39:59.174" v="763" actId="165"/>
          <ac:cxnSpMkLst>
            <pc:docMk/>
            <pc:sldMk cId="2490256349" sldId="884"/>
            <ac:cxnSpMk id="335" creationId="{1F4A2A11-4E64-AB6E-0003-2FEBC6CB23AB}"/>
          </ac:cxnSpMkLst>
        </pc:cxnChg>
        <pc:cxnChg chg="mod topLvl">
          <ac:chgData name="Timo Mühlhaus" userId="ccb77496-15f9-4763-a624-a4bb75021efc" providerId="ADAL" clId="{A4B21C45-79C0-4680-A15A-507E63845D75}" dt="2023-09-01T05:40:05.533" v="764" actId="165"/>
          <ac:cxnSpMkLst>
            <pc:docMk/>
            <pc:sldMk cId="2490256349" sldId="884"/>
            <ac:cxnSpMk id="336" creationId="{C992F7F3-0ADD-DFA4-9B3B-D0971636806B}"/>
          </ac:cxnSpMkLst>
        </pc:cxnChg>
        <pc:cxnChg chg="mod topLvl">
          <ac:chgData name="Timo Mühlhaus" userId="ccb77496-15f9-4763-a624-a4bb75021efc" providerId="ADAL" clId="{A4B21C45-79C0-4680-A15A-507E63845D75}" dt="2023-09-01T05:40:05.533" v="764" actId="165"/>
          <ac:cxnSpMkLst>
            <pc:docMk/>
            <pc:sldMk cId="2490256349" sldId="884"/>
            <ac:cxnSpMk id="337" creationId="{D085A031-C9DF-3710-A4FA-EDFB48F9C3E5}"/>
          </ac:cxnSpMkLst>
        </pc:cxnChg>
        <pc:cxnChg chg="mod topLvl">
          <ac:chgData name="Timo Mühlhaus" userId="ccb77496-15f9-4763-a624-a4bb75021efc" providerId="ADAL" clId="{A4B21C45-79C0-4680-A15A-507E63845D75}" dt="2023-09-01T05:40:05.533" v="764" actId="165"/>
          <ac:cxnSpMkLst>
            <pc:docMk/>
            <pc:sldMk cId="2490256349" sldId="884"/>
            <ac:cxnSpMk id="338" creationId="{26F3BB74-8456-933B-24B3-0522160FEF6C}"/>
          </ac:cxnSpMkLst>
        </pc:cxnChg>
        <pc:cxnChg chg="mod topLvl">
          <ac:chgData name="Timo Mühlhaus" userId="ccb77496-15f9-4763-a624-a4bb75021efc" providerId="ADAL" clId="{A4B21C45-79C0-4680-A15A-507E63845D75}" dt="2023-09-01T05:40:05.533" v="764" actId="165"/>
          <ac:cxnSpMkLst>
            <pc:docMk/>
            <pc:sldMk cId="2490256349" sldId="884"/>
            <ac:cxnSpMk id="339" creationId="{0FC6CC71-3595-4C72-8018-F9E90961D3A5}"/>
          </ac:cxnSpMkLst>
        </pc:cxnChg>
        <pc:cxnChg chg="del mod topLvl">
          <ac:chgData name="Timo Mühlhaus" userId="ccb77496-15f9-4763-a624-a4bb75021efc" providerId="ADAL" clId="{A4B21C45-79C0-4680-A15A-507E63845D75}" dt="2023-08-31T18:04:12.580" v="511" actId="478"/>
          <ac:cxnSpMkLst>
            <pc:docMk/>
            <pc:sldMk cId="2490256349" sldId="884"/>
            <ac:cxnSpMk id="361" creationId="{08D4B5E7-15A5-3768-46AA-A1A2730A5173}"/>
          </ac:cxnSpMkLst>
        </pc:cxnChg>
        <pc:cxnChg chg="mod topLvl">
          <ac:chgData name="Timo Mühlhaus" userId="ccb77496-15f9-4763-a624-a4bb75021efc" providerId="ADAL" clId="{A4B21C45-79C0-4680-A15A-507E63845D75}" dt="2023-09-01T05:38:08.341" v="762" actId="165"/>
          <ac:cxnSpMkLst>
            <pc:docMk/>
            <pc:sldMk cId="2490256349" sldId="884"/>
            <ac:cxnSpMk id="362" creationId="{60BBE407-F473-3000-6322-B25A7E147D14}"/>
          </ac:cxnSpMkLst>
        </pc:cxnChg>
        <pc:cxnChg chg="mod topLvl">
          <ac:chgData name="Timo Mühlhaus" userId="ccb77496-15f9-4763-a624-a4bb75021efc" providerId="ADAL" clId="{A4B21C45-79C0-4680-A15A-507E63845D75}" dt="2023-09-01T05:38:08.341" v="762" actId="165"/>
          <ac:cxnSpMkLst>
            <pc:docMk/>
            <pc:sldMk cId="2490256349" sldId="884"/>
            <ac:cxnSpMk id="363" creationId="{D621825A-FE97-590F-3319-23F943A7C437}"/>
          </ac:cxnSpMkLst>
        </pc:cxnChg>
        <pc:cxnChg chg="mod topLvl">
          <ac:chgData name="Timo Mühlhaus" userId="ccb77496-15f9-4763-a624-a4bb75021efc" providerId="ADAL" clId="{A4B21C45-79C0-4680-A15A-507E63845D75}" dt="2023-09-01T05:38:08.341" v="762" actId="165"/>
          <ac:cxnSpMkLst>
            <pc:docMk/>
            <pc:sldMk cId="2490256349" sldId="884"/>
            <ac:cxnSpMk id="364" creationId="{1C83DB75-647B-4B17-4A19-E5F9EB51BA18}"/>
          </ac:cxnSpMkLst>
        </pc:cxnChg>
        <pc:cxnChg chg="mod topLvl">
          <ac:chgData name="Timo Mühlhaus" userId="ccb77496-15f9-4763-a624-a4bb75021efc" providerId="ADAL" clId="{A4B21C45-79C0-4680-A15A-507E63845D75}" dt="2023-09-01T05:38:08.341" v="762" actId="165"/>
          <ac:cxnSpMkLst>
            <pc:docMk/>
            <pc:sldMk cId="2490256349" sldId="884"/>
            <ac:cxnSpMk id="365" creationId="{6315C5E6-A5E7-674F-EABC-77D05330CB81}"/>
          </ac:cxnSpMkLst>
        </pc:cxnChg>
        <pc:cxnChg chg="mod topLvl">
          <ac:chgData name="Timo Mühlhaus" userId="ccb77496-15f9-4763-a624-a4bb75021efc" providerId="ADAL" clId="{A4B21C45-79C0-4680-A15A-507E63845D75}" dt="2023-09-01T05:38:08.341" v="762" actId="165"/>
          <ac:cxnSpMkLst>
            <pc:docMk/>
            <pc:sldMk cId="2490256349" sldId="884"/>
            <ac:cxnSpMk id="366" creationId="{78FDDC42-338B-4939-8723-9767DA038A19}"/>
          </ac:cxnSpMkLst>
        </pc:cxnChg>
        <pc:cxnChg chg="mod topLvl">
          <ac:chgData name="Timo Mühlhaus" userId="ccb77496-15f9-4763-a624-a4bb75021efc" providerId="ADAL" clId="{A4B21C45-79C0-4680-A15A-507E63845D75}" dt="2023-09-01T05:40:05.533" v="764" actId="165"/>
          <ac:cxnSpMkLst>
            <pc:docMk/>
            <pc:sldMk cId="2490256349" sldId="884"/>
            <ac:cxnSpMk id="384" creationId="{ECF19F5B-3A4C-A320-C07D-71441EF14FA6}"/>
          </ac:cxnSpMkLst>
        </pc:cxnChg>
        <pc:cxnChg chg="mod topLvl">
          <ac:chgData name="Timo Mühlhaus" userId="ccb77496-15f9-4763-a624-a4bb75021efc" providerId="ADAL" clId="{A4B21C45-79C0-4680-A15A-507E63845D75}" dt="2023-09-01T05:40:05.533" v="764" actId="165"/>
          <ac:cxnSpMkLst>
            <pc:docMk/>
            <pc:sldMk cId="2490256349" sldId="884"/>
            <ac:cxnSpMk id="385" creationId="{B2ED7CA3-A809-1ECF-411C-044514387FD8}"/>
          </ac:cxnSpMkLst>
        </pc:cxnChg>
        <pc:cxnChg chg="mod topLvl">
          <ac:chgData name="Timo Mühlhaus" userId="ccb77496-15f9-4763-a624-a4bb75021efc" providerId="ADAL" clId="{A4B21C45-79C0-4680-A15A-507E63845D75}" dt="2023-09-01T05:40:05.533" v="764" actId="165"/>
          <ac:cxnSpMkLst>
            <pc:docMk/>
            <pc:sldMk cId="2490256349" sldId="884"/>
            <ac:cxnSpMk id="401" creationId="{06EF40D4-7BA8-0157-B9D0-CE85CBF7BFE1}"/>
          </ac:cxnSpMkLst>
        </pc:cxnChg>
        <pc:cxnChg chg="mod topLvl">
          <ac:chgData name="Timo Mühlhaus" userId="ccb77496-15f9-4763-a624-a4bb75021efc" providerId="ADAL" clId="{A4B21C45-79C0-4680-A15A-507E63845D75}" dt="2023-09-01T05:40:05.533" v="764" actId="165"/>
          <ac:cxnSpMkLst>
            <pc:docMk/>
            <pc:sldMk cId="2490256349" sldId="884"/>
            <ac:cxnSpMk id="402" creationId="{92FAABD5-35E6-6834-9207-3612E5864CA8}"/>
          </ac:cxnSpMkLst>
        </pc:cxnChg>
        <pc:cxnChg chg="mod topLvl">
          <ac:chgData name="Timo Mühlhaus" userId="ccb77496-15f9-4763-a624-a4bb75021efc" providerId="ADAL" clId="{A4B21C45-79C0-4680-A15A-507E63845D75}" dt="2023-09-01T05:40:05.533" v="764" actId="165"/>
          <ac:cxnSpMkLst>
            <pc:docMk/>
            <pc:sldMk cId="2490256349" sldId="884"/>
            <ac:cxnSpMk id="403" creationId="{1A6390C2-25D0-34BC-3AE2-F43AAF87BF26}"/>
          </ac:cxnSpMkLst>
        </pc:cxnChg>
        <pc:cxnChg chg="mod topLvl">
          <ac:chgData name="Timo Mühlhaus" userId="ccb77496-15f9-4763-a624-a4bb75021efc" providerId="ADAL" clId="{A4B21C45-79C0-4680-A15A-507E63845D75}" dt="2023-09-01T05:40:05.533" v="764" actId="165"/>
          <ac:cxnSpMkLst>
            <pc:docMk/>
            <pc:sldMk cId="2490256349" sldId="884"/>
            <ac:cxnSpMk id="404" creationId="{D3B5E5E7-C99F-6CD1-E0E3-201BF577BA62}"/>
          </ac:cxnSpMkLst>
        </pc:cxnChg>
        <pc:cxnChg chg="mod topLvl">
          <ac:chgData name="Timo Mühlhaus" userId="ccb77496-15f9-4763-a624-a4bb75021efc" providerId="ADAL" clId="{A4B21C45-79C0-4680-A15A-507E63845D75}" dt="2023-09-01T05:40:05.533" v="764" actId="165"/>
          <ac:cxnSpMkLst>
            <pc:docMk/>
            <pc:sldMk cId="2490256349" sldId="884"/>
            <ac:cxnSpMk id="407" creationId="{E03BF350-7A7E-B6B0-843B-0C04A49C4619}"/>
          </ac:cxnSpMkLst>
        </pc:cxnChg>
        <pc:cxnChg chg="mod topLvl">
          <ac:chgData name="Timo Mühlhaus" userId="ccb77496-15f9-4763-a624-a4bb75021efc" providerId="ADAL" clId="{A4B21C45-79C0-4680-A15A-507E63845D75}" dt="2023-09-01T05:40:05.533" v="764" actId="165"/>
          <ac:cxnSpMkLst>
            <pc:docMk/>
            <pc:sldMk cId="2490256349" sldId="884"/>
            <ac:cxnSpMk id="408" creationId="{1D16D42A-93C2-ABAB-8991-70635F1F9697}"/>
          </ac:cxnSpMkLst>
        </pc:cxnChg>
        <pc:cxnChg chg="mod topLvl">
          <ac:chgData name="Timo Mühlhaus" userId="ccb77496-15f9-4763-a624-a4bb75021efc" providerId="ADAL" clId="{A4B21C45-79C0-4680-A15A-507E63845D75}" dt="2023-09-01T05:40:05.533" v="764" actId="165"/>
          <ac:cxnSpMkLst>
            <pc:docMk/>
            <pc:sldMk cId="2490256349" sldId="884"/>
            <ac:cxnSpMk id="409" creationId="{5010DB89-DE95-5331-792C-5271982FAAEF}"/>
          </ac:cxnSpMkLst>
        </pc:cxnChg>
        <pc:cxnChg chg="mod topLvl">
          <ac:chgData name="Timo Mühlhaus" userId="ccb77496-15f9-4763-a624-a4bb75021efc" providerId="ADAL" clId="{A4B21C45-79C0-4680-A15A-507E63845D75}" dt="2023-09-01T05:40:05.533" v="764" actId="165"/>
          <ac:cxnSpMkLst>
            <pc:docMk/>
            <pc:sldMk cId="2490256349" sldId="884"/>
            <ac:cxnSpMk id="410" creationId="{86A999FA-1BAD-DE2B-653F-C6529B2D9DF3}"/>
          </ac:cxnSpMkLst>
        </pc:cxnChg>
        <pc:cxnChg chg="mod">
          <ac:chgData name="Timo Mühlhaus" userId="ccb77496-15f9-4763-a624-a4bb75021efc" providerId="ADAL" clId="{A4B21C45-79C0-4680-A15A-507E63845D75}" dt="2023-09-01T05:40:14.305" v="765" actId="165"/>
          <ac:cxnSpMkLst>
            <pc:docMk/>
            <pc:sldMk cId="2490256349" sldId="884"/>
            <ac:cxnSpMk id="420" creationId="{4E5F96B9-C6B1-F298-0913-A0A24930F743}"/>
          </ac:cxnSpMkLst>
        </pc:cxnChg>
        <pc:cxnChg chg="mod">
          <ac:chgData name="Timo Mühlhaus" userId="ccb77496-15f9-4763-a624-a4bb75021efc" providerId="ADAL" clId="{A4B21C45-79C0-4680-A15A-507E63845D75}" dt="2023-09-01T05:40:14.305" v="765" actId="165"/>
          <ac:cxnSpMkLst>
            <pc:docMk/>
            <pc:sldMk cId="2490256349" sldId="884"/>
            <ac:cxnSpMk id="421" creationId="{9DF4F3BB-F018-E1AA-C81A-996D20F6510A}"/>
          </ac:cxnSpMkLst>
        </pc:cxnChg>
        <pc:cxnChg chg="mod">
          <ac:chgData name="Timo Mühlhaus" userId="ccb77496-15f9-4763-a624-a4bb75021efc" providerId="ADAL" clId="{A4B21C45-79C0-4680-A15A-507E63845D75}" dt="2023-09-01T05:40:14.305" v="765" actId="165"/>
          <ac:cxnSpMkLst>
            <pc:docMk/>
            <pc:sldMk cId="2490256349" sldId="884"/>
            <ac:cxnSpMk id="423" creationId="{63EC8A62-1EB3-05CC-6465-95DC9EAF75E6}"/>
          </ac:cxnSpMkLst>
        </pc:cxnChg>
        <pc:cxnChg chg="mod">
          <ac:chgData name="Timo Mühlhaus" userId="ccb77496-15f9-4763-a624-a4bb75021efc" providerId="ADAL" clId="{A4B21C45-79C0-4680-A15A-507E63845D75}" dt="2023-09-01T05:40:14.305" v="765" actId="165"/>
          <ac:cxnSpMkLst>
            <pc:docMk/>
            <pc:sldMk cId="2490256349" sldId="884"/>
            <ac:cxnSpMk id="424" creationId="{43CF0AE9-A86A-E32D-3369-F3FBA59B3BAC}"/>
          </ac:cxnSpMkLst>
        </pc:cxnChg>
        <pc:cxnChg chg="mod">
          <ac:chgData name="Timo Mühlhaus" userId="ccb77496-15f9-4763-a624-a4bb75021efc" providerId="ADAL" clId="{A4B21C45-79C0-4680-A15A-507E63845D75}" dt="2023-09-01T05:40:14.305" v="765" actId="165"/>
          <ac:cxnSpMkLst>
            <pc:docMk/>
            <pc:sldMk cId="2490256349" sldId="884"/>
            <ac:cxnSpMk id="426" creationId="{A669F820-6A97-4C53-114E-B9F61ACA84C3}"/>
          </ac:cxnSpMkLst>
        </pc:cxnChg>
        <pc:cxnChg chg="mod">
          <ac:chgData name="Timo Mühlhaus" userId="ccb77496-15f9-4763-a624-a4bb75021efc" providerId="ADAL" clId="{A4B21C45-79C0-4680-A15A-507E63845D75}" dt="2023-09-01T05:40:14.305" v="765" actId="165"/>
          <ac:cxnSpMkLst>
            <pc:docMk/>
            <pc:sldMk cId="2490256349" sldId="884"/>
            <ac:cxnSpMk id="427" creationId="{CA5DADC6-B861-06FF-6A8C-3CE68CDB1897}"/>
          </ac:cxnSpMkLst>
        </pc:cxnChg>
        <pc:cxnChg chg="add mod topLvl">
          <ac:chgData name="Timo Mühlhaus" userId="ccb77496-15f9-4763-a624-a4bb75021efc" providerId="ADAL" clId="{A4B21C45-79C0-4680-A15A-507E63845D75}" dt="2023-09-01T05:38:08.341" v="762" actId="165"/>
          <ac:cxnSpMkLst>
            <pc:docMk/>
            <pc:sldMk cId="2490256349" sldId="884"/>
            <ac:cxnSpMk id="448" creationId="{BE9865C8-BBE2-F1AE-F867-AE19D82FC665}"/>
          </ac:cxnSpMkLst>
        </pc:cxnChg>
      </pc:sldChg>
      <pc:sldChg chg="addSp delSp modSp add mod ord">
        <pc:chgData name="Timo Mühlhaus" userId="ccb77496-15f9-4763-a624-a4bb75021efc" providerId="ADAL" clId="{A4B21C45-79C0-4680-A15A-507E63845D75}" dt="2023-09-01T09:08:04.293" v="819" actId="20577"/>
        <pc:sldMkLst>
          <pc:docMk/>
          <pc:sldMk cId="2080360262" sldId="885"/>
        </pc:sldMkLst>
        <pc:spChg chg="add mod">
          <ac:chgData name="Timo Mühlhaus" userId="ccb77496-15f9-4763-a624-a4bb75021efc" providerId="ADAL" clId="{A4B21C45-79C0-4680-A15A-507E63845D75}" dt="2023-09-01T09:08:04.293" v="819" actId="20577"/>
          <ac:spMkLst>
            <pc:docMk/>
            <pc:sldMk cId="2080360262" sldId="885"/>
            <ac:spMk id="2" creationId="{A1C9B730-B118-1395-709F-154AB3424266}"/>
          </ac:spMkLst>
        </pc:spChg>
        <pc:spChg chg="mod">
          <ac:chgData name="Timo Mühlhaus" userId="ccb77496-15f9-4763-a624-a4bb75021efc" providerId="ADAL" clId="{A4B21C45-79C0-4680-A15A-507E63845D75}" dt="2023-08-31T18:55:36.390" v="745" actId="1038"/>
          <ac:spMkLst>
            <pc:docMk/>
            <pc:sldMk cId="2080360262" sldId="885"/>
            <ac:spMk id="5" creationId="{42558C77-AD90-1165-60D1-A21209E4DC1A}"/>
          </ac:spMkLst>
        </pc:spChg>
        <pc:spChg chg="mod">
          <ac:chgData name="Timo Mühlhaus" userId="ccb77496-15f9-4763-a624-a4bb75021efc" providerId="ADAL" clId="{A4B21C45-79C0-4680-A15A-507E63845D75}" dt="2023-08-31T18:55:36.390" v="745" actId="1038"/>
          <ac:spMkLst>
            <pc:docMk/>
            <pc:sldMk cId="2080360262" sldId="885"/>
            <ac:spMk id="6" creationId="{BCED3D61-8E8D-61E8-5312-B13E28B12024}"/>
          </ac:spMkLst>
        </pc:spChg>
        <pc:spChg chg="add mod">
          <ac:chgData name="Timo Mühlhaus" userId="ccb77496-15f9-4763-a624-a4bb75021efc" providerId="ADAL" clId="{A4B21C45-79C0-4680-A15A-507E63845D75}" dt="2023-08-31T18:55:36.390" v="745" actId="1038"/>
          <ac:spMkLst>
            <pc:docMk/>
            <pc:sldMk cId="2080360262" sldId="885"/>
            <ac:spMk id="7" creationId="{8F3E0708-E791-345F-B6FE-121B79CAAC63}"/>
          </ac:spMkLst>
        </pc:spChg>
        <pc:spChg chg="mod">
          <ac:chgData name="Timo Mühlhaus" userId="ccb77496-15f9-4763-a624-a4bb75021efc" providerId="ADAL" clId="{A4B21C45-79C0-4680-A15A-507E63845D75}" dt="2023-08-31T18:55:36.390" v="745" actId="1038"/>
          <ac:spMkLst>
            <pc:docMk/>
            <pc:sldMk cId="2080360262" sldId="885"/>
            <ac:spMk id="10" creationId="{2ADCD00E-B6E0-AA06-E2DF-0F1963EF3499}"/>
          </ac:spMkLst>
        </pc:spChg>
        <pc:spChg chg="mod">
          <ac:chgData name="Timo Mühlhaus" userId="ccb77496-15f9-4763-a624-a4bb75021efc" providerId="ADAL" clId="{A4B21C45-79C0-4680-A15A-507E63845D75}" dt="2023-08-31T18:46:04.509" v="629" actId="1076"/>
          <ac:spMkLst>
            <pc:docMk/>
            <pc:sldMk cId="2080360262" sldId="885"/>
            <ac:spMk id="23" creationId="{283268D1-72A2-576B-3841-F2E0AD2061B7}"/>
          </ac:spMkLst>
        </pc:spChg>
        <pc:spChg chg="mod">
          <ac:chgData name="Timo Mühlhaus" userId="ccb77496-15f9-4763-a624-a4bb75021efc" providerId="ADAL" clId="{A4B21C45-79C0-4680-A15A-507E63845D75}" dt="2023-08-31T18:55:36.390" v="745" actId="1038"/>
          <ac:spMkLst>
            <pc:docMk/>
            <pc:sldMk cId="2080360262" sldId="885"/>
            <ac:spMk id="25" creationId="{EB3F1F60-AB85-2CE6-0A0E-59729C01F33A}"/>
          </ac:spMkLst>
        </pc:spChg>
        <pc:spChg chg="mod">
          <ac:chgData name="Timo Mühlhaus" userId="ccb77496-15f9-4763-a624-a4bb75021efc" providerId="ADAL" clId="{A4B21C45-79C0-4680-A15A-507E63845D75}" dt="2023-08-31T18:55:36.390" v="745" actId="1038"/>
          <ac:spMkLst>
            <pc:docMk/>
            <pc:sldMk cId="2080360262" sldId="885"/>
            <ac:spMk id="26" creationId="{662B18CF-95E6-DEF3-1FD8-5D70FEE1260F}"/>
          </ac:spMkLst>
        </pc:spChg>
        <pc:spChg chg="del mod">
          <ac:chgData name="Timo Mühlhaus" userId="ccb77496-15f9-4763-a624-a4bb75021efc" providerId="ADAL" clId="{A4B21C45-79C0-4680-A15A-507E63845D75}" dt="2023-08-31T18:45:55.934" v="627" actId="478"/>
          <ac:spMkLst>
            <pc:docMk/>
            <pc:sldMk cId="2080360262" sldId="885"/>
            <ac:spMk id="38" creationId="{4D610CD1-823C-405A-3263-56DBBD916C75}"/>
          </ac:spMkLst>
        </pc:spChg>
        <pc:spChg chg="mod">
          <ac:chgData name="Timo Mühlhaus" userId="ccb77496-15f9-4763-a624-a4bb75021efc" providerId="ADAL" clId="{A4B21C45-79C0-4680-A15A-507E63845D75}" dt="2023-08-31T18:46:04.509" v="629" actId="1076"/>
          <ac:spMkLst>
            <pc:docMk/>
            <pc:sldMk cId="2080360262" sldId="885"/>
            <ac:spMk id="45" creationId="{D992770B-F31B-824D-94B0-ADB9E0B4C870}"/>
          </ac:spMkLst>
        </pc:spChg>
        <pc:spChg chg="mod ord">
          <ac:chgData name="Timo Mühlhaus" userId="ccb77496-15f9-4763-a624-a4bb75021efc" providerId="ADAL" clId="{A4B21C45-79C0-4680-A15A-507E63845D75}" dt="2023-08-31T18:55:36.390" v="745" actId="1038"/>
          <ac:spMkLst>
            <pc:docMk/>
            <pc:sldMk cId="2080360262" sldId="885"/>
            <ac:spMk id="50" creationId="{351E146E-4167-692F-B005-E1410F549C66}"/>
          </ac:spMkLst>
        </pc:spChg>
        <pc:spChg chg="del mod">
          <ac:chgData name="Timo Mühlhaus" userId="ccb77496-15f9-4763-a624-a4bb75021efc" providerId="ADAL" clId="{A4B21C45-79C0-4680-A15A-507E63845D75}" dt="2023-08-31T18:49:49.963" v="660" actId="478"/>
          <ac:spMkLst>
            <pc:docMk/>
            <pc:sldMk cId="2080360262" sldId="885"/>
            <ac:spMk id="53" creationId="{AEA8EBA6-4474-ECEF-ED69-75FC2BE656D2}"/>
          </ac:spMkLst>
        </pc:spChg>
        <pc:spChg chg="del">
          <ac:chgData name="Timo Mühlhaus" userId="ccb77496-15f9-4763-a624-a4bb75021efc" providerId="ADAL" clId="{A4B21C45-79C0-4680-A15A-507E63845D75}" dt="2023-08-31T18:49:36.636" v="659" actId="478"/>
          <ac:spMkLst>
            <pc:docMk/>
            <pc:sldMk cId="2080360262" sldId="885"/>
            <ac:spMk id="54" creationId="{2C6A4B57-D500-69E8-FA36-37CA1AEF1599}"/>
          </ac:spMkLst>
        </pc:spChg>
        <pc:spChg chg="mod">
          <ac:chgData name="Timo Mühlhaus" userId="ccb77496-15f9-4763-a624-a4bb75021efc" providerId="ADAL" clId="{A4B21C45-79C0-4680-A15A-507E63845D75}" dt="2023-08-31T18:55:36.390" v="745" actId="1038"/>
          <ac:spMkLst>
            <pc:docMk/>
            <pc:sldMk cId="2080360262" sldId="885"/>
            <ac:spMk id="55" creationId="{8D6268D5-D03B-A19E-2BA7-7616D114623F}"/>
          </ac:spMkLst>
        </pc:spChg>
        <pc:spChg chg="mod">
          <ac:chgData name="Timo Mühlhaus" userId="ccb77496-15f9-4763-a624-a4bb75021efc" providerId="ADAL" clId="{A4B21C45-79C0-4680-A15A-507E63845D75}" dt="2023-08-31T18:55:36.390" v="745" actId="1038"/>
          <ac:spMkLst>
            <pc:docMk/>
            <pc:sldMk cId="2080360262" sldId="885"/>
            <ac:spMk id="56" creationId="{F08774F5-6320-5F24-7E02-137B6772FDB9}"/>
          </ac:spMkLst>
        </pc:spChg>
        <pc:spChg chg="mod">
          <ac:chgData name="Timo Mühlhaus" userId="ccb77496-15f9-4763-a624-a4bb75021efc" providerId="ADAL" clId="{A4B21C45-79C0-4680-A15A-507E63845D75}" dt="2023-08-31T18:55:36.390" v="745" actId="1038"/>
          <ac:spMkLst>
            <pc:docMk/>
            <pc:sldMk cId="2080360262" sldId="885"/>
            <ac:spMk id="57" creationId="{3323B514-AA1D-A0E8-6759-9B51E716099D}"/>
          </ac:spMkLst>
        </pc:spChg>
        <pc:spChg chg="mod">
          <ac:chgData name="Timo Mühlhaus" userId="ccb77496-15f9-4763-a624-a4bb75021efc" providerId="ADAL" clId="{A4B21C45-79C0-4680-A15A-507E63845D75}" dt="2023-08-31T18:46:04.509" v="629" actId="1076"/>
          <ac:spMkLst>
            <pc:docMk/>
            <pc:sldMk cId="2080360262" sldId="885"/>
            <ac:spMk id="60" creationId="{58184E64-DFAD-3150-C15D-67FA7F8AF090}"/>
          </ac:spMkLst>
        </pc:spChg>
        <pc:spChg chg="mod">
          <ac:chgData name="Timo Mühlhaus" userId="ccb77496-15f9-4763-a624-a4bb75021efc" providerId="ADAL" clId="{A4B21C45-79C0-4680-A15A-507E63845D75}" dt="2023-08-31T18:46:04.509" v="629" actId="1076"/>
          <ac:spMkLst>
            <pc:docMk/>
            <pc:sldMk cId="2080360262" sldId="885"/>
            <ac:spMk id="67" creationId="{04643F9A-C2F8-39CF-FA08-6F6C157A824A}"/>
          </ac:spMkLst>
        </pc:spChg>
        <pc:spChg chg="mod">
          <ac:chgData name="Timo Mühlhaus" userId="ccb77496-15f9-4763-a624-a4bb75021efc" providerId="ADAL" clId="{A4B21C45-79C0-4680-A15A-507E63845D75}" dt="2023-08-31T18:46:04.509" v="629" actId="1076"/>
          <ac:spMkLst>
            <pc:docMk/>
            <pc:sldMk cId="2080360262" sldId="885"/>
            <ac:spMk id="68" creationId="{2CA8A7EF-D061-58BA-F5FD-4434C15D986B}"/>
          </ac:spMkLst>
        </pc:spChg>
        <pc:spChg chg="mod">
          <ac:chgData name="Timo Mühlhaus" userId="ccb77496-15f9-4763-a624-a4bb75021efc" providerId="ADAL" clId="{A4B21C45-79C0-4680-A15A-507E63845D75}" dt="2023-08-31T18:46:04.509" v="629" actId="1076"/>
          <ac:spMkLst>
            <pc:docMk/>
            <pc:sldMk cId="2080360262" sldId="885"/>
            <ac:spMk id="69" creationId="{7BDCA05E-3BBC-3476-8B91-78FAF6A5069A}"/>
          </ac:spMkLst>
        </pc:spChg>
        <pc:spChg chg="mod">
          <ac:chgData name="Timo Mühlhaus" userId="ccb77496-15f9-4763-a624-a4bb75021efc" providerId="ADAL" clId="{A4B21C45-79C0-4680-A15A-507E63845D75}" dt="2023-08-31T18:46:04.509" v="629" actId="1076"/>
          <ac:spMkLst>
            <pc:docMk/>
            <pc:sldMk cId="2080360262" sldId="885"/>
            <ac:spMk id="70" creationId="{12041699-B52E-AAAD-3B8B-A6F2066A96A4}"/>
          </ac:spMkLst>
        </pc:spChg>
        <pc:spChg chg="mod">
          <ac:chgData name="Timo Mühlhaus" userId="ccb77496-15f9-4763-a624-a4bb75021efc" providerId="ADAL" clId="{A4B21C45-79C0-4680-A15A-507E63845D75}" dt="2023-08-31T18:46:04.509" v="629" actId="1076"/>
          <ac:spMkLst>
            <pc:docMk/>
            <pc:sldMk cId="2080360262" sldId="885"/>
            <ac:spMk id="71" creationId="{8AEC3535-B8A9-A68A-3778-BD4B90D38412}"/>
          </ac:spMkLst>
        </pc:spChg>
        <pc:spChg chg="mod">
          <ac:chgData name="Timo Mühlhaus" userId="ccb77496-15f9-4763-a624-a4bb75021efc" providerId="ADAL" clId="{A4B21C45-79C0-4680-A15A-507E63845D75}" dt="2023-08-31T18:46:04.509" v="629" actId="1076"/>
          <ac:spMkLst>
            <pc:docMk/>
            <pc:sldMk cId="2080360262" sldId="885"/>
            <ac:spMk id="72" creationId="{7EE51AB2-DCE8-B250-5C4E-EB7DF310A26F}"/>
          </ac:spMkLst>
        </pc:spChg>
        <pc:spChg chg="mod">
          <ac:chgData name="Timo Mühlhaus" userId="ccb77496-15f9-4763-a624-a4bb75021efc" providerId="ADAL" clId="{A4B21C45-79C0-4680-A15A-507E63845D75}" dt="2023-08-31T18:46:04.509" v="629" actId="1076"/>
          <ac:spMkLst>
            <pc:docMk/>
            <pc:sldMk cId="2080360262" sldId="885"/>
            <ac:spMk id="73" creationId="{043A0E10-F07D-657B-7A66-E582E31787C2}"/>
          </ac:spMkLst>
        </pc:spChg>
        <pc:spChg chg="mod">
          <ac:chgData name="Timo Mühlhaus" userId="ccb77496-15f9-4763-a624-a4bb75021efc" providerId="ADAL" clId="{A4B21C45-79C0-4680-A15A-507E63845D75}" dt="2023-08-31T18:46:04.509" v="629" actId="1076"/>
          <ac:spMkLst>
            <pc:docMk/>
            <pc:sldMk cId="2080360262" sldId="885"/>
            <ac:spMk id="74" creationId="{F98B8276-669B-F373-C9D8-236553F61C7F}"/>
          </ac:spMkLst>
        </pc:spChg>
        <pc:spChg chg="mod">
          <ac:chgData name="Timo Mühlhaus" userId="ccb77496-15f9-4763-a624-a4bb75021efc" providerId="ADAL" clId="{A4B21C45-79C0-4680-A15A-507E63845D75}" dt="2023-08-31T18:46:04.509" v="629" actId="1076"/>
          <ac:spMkLst>
            <pc:docMk/>
            <pc:sldMk cId="2080360262" sldId="885"/>
            <ac:spMk id="75" creationId="{6FF01993-D9A0-FC1A-36CB-CAEA12DB5C4E}"/>
          </ac:spMkLst>
        </pc:spChg>
        <pc:spChg chg="mod">
          <ac:chgData name="Timo Mühlhaus" userId="ccb77496-15f9-4763-a624-a4bb75021efc" providerId="ADAL" clId="{A4B21C45-79C0-4680-A15A-507E63845D75}" dt="2023-08-31T18:46:04.509" v="629" actId="1076"/>
          <ac:spMkLst>
            <pc:docMk/>
            <pc:sldMk cId="2080360262" sldId="885"/>
            <ac:spMk id="76" creationId="{7A2D31BB-3186-40C6-CF76-F69F09B000A8}"/>
          </ac:spMkLst>
        </pc:spChg>
        <pc:spChg chg="mod">
          <ac:chgData name="Timo Mühlhaus" userId="ccb77496-15f9-4763-a624-a4bb75021efc" providerId="ADAL" clId="{A4B21C45-79C0-4680-A15A-507E63845D75}" dt="2023-08-31T18:46:04.509" v="629" actId="1076"/>
          <ac:spMkLst>
            <pc:docMk/>
            <pc:sldMk cId="2080360262" sldId="885"/>
            <ac:spMk id="77" creationId="{D2817832-DC16-74D6-7036-AF135F6AA7F3}"/>
          </ac:spMkLst>
        </pc:spChg>
        <pc:spChg chg="mod">
          <ac:chgData name="Timo Mühlhaus" userId="ccb77496-15f9-4763-a624-a4bb75021efc" providerId="ADAL" clId="{A4B21C45-79C0-4680-A15A-507E63845D75}" dt="2023-08-31T18:46:04.509" v="629" actId="1076"/>
          <ac:spMkLst>
            <pc:docMk/>
            <pc:sldMk cId="2080360262" sldId="885"/>
            <ac:spMk id="78" creationId="{7865E96A-6098-E4C0-2411-DB4737761142}"/>
          </ac:spMkLst>
        </pc:spChg>
        <pc:spChg chg="mod">
          <ac:chgData name="Timo Mühlhaus" userId="ccb77496-15f9-4763-a624-a4bb75021efc" providerId="ADAL" clId="{A4B21C45-79C0-4680-A15A-507E63845D75}" dt="2023-08-31T18:46:04.509" v="629" actId="1076"/>
          <ac:spMkLst>
            <pc:docMk/>
            <pc:sldMk cId="2080360262" sldId="885"/>
            <ac:spMk id="79" creationId="{C6CEDB1F-1952-4BA9-69EA-CD4F4D0D01FF}"/>
          </ac:spMkLst>
        </pc:spChg>
        <pc:spChg chg="mod">
          <ac:chgData name="Timo Mühlhaus" userId="ccb77496-15f9-4763-a624-a4bb75021efc" providerId="ADAL" clId="{A4B21C45-79C0-4680-A15A-507E63845D75}" dt="2023-08-31T18:46:04.509" v="629" actId="1076"/>
          <ac:spMkLst>
            <pc:docMk/>
            <pc:sldMk cId="2080360262" sldId="885"/>
            <ac:spMk id="80" creationId="{025C1367-A304-5BC9-512A-4A6666C0A0E8}"/>
          </ac:spMkLst>
        </pc:spChg>
        <pc:spChg chg="mod">
          <ac:chgData name="Timo Mühlhaus" userId="ccb77496-15f9-4763-a624-a4bb75021efc" providerId="ADAL" clId="{A4B21C45-79C0-4680-A15A-507E63845D75}" dt="2023-08-31T18:46:04.509" v="629" actId="1076"/>
          <ac:spMkLst>
            <pc:docMk/>
            <pc:sldMk cId="2080360262" sldId="885"/>
            <ac:spMk id="81" creationId="{C90F8B60-9802-38A3-B630-A93EB9AF0ADA}"/>
          </ac:spMkLst>
        </pc:spChg>
        <pc:spChg chg="mod">
          <ac:chgData name="Timo Mühlhaus" userId="ccb77496-15f9-4763-a624-a4bb75021efc" providerId="ADAL" clId="{A4B21C45-79C0-4680-A15A-507E63845D75}" dt="2023-08-31T18:46:04.509" v="629" actId="1076"/>
          <ac:spMkLst>
            <pc:docMk/>
            <pc:sldMk cId="2080360262" sldId="885"/>
            <ac:spMk id="82" creationId="{A79F7EC8-F27F-70CB-096A-FB1E393AA0E7}"/>
          </ac:spMkLst>
        </pc:spChg>
        <pc:spChg chg="mod">
          <ac:chgData name="Timo Mühlhaus" userId="ccb77496-15f9-4763-a624-a4bb75021efc" providerId="ADAL" clId="{A4B21C45-79C0-4680-A15A-507E63845D75}" dt="2023-08-31T18:46:04.509" v="629" actId="1076"/>
          <ac:spMkLst>
            <pc:docMk/>
            <pc:sldMk cId="2080360262" sldId="885"/>
            <ac:spMk id="83" creationId="{4946C217-4EA3-8DC6-EF33-BCFBF07D81AC}"/>
          </ac:spMkLst>
        </pc:spChg>
        <pc:spChg chg="mod">
          <ac:chgData name="Timo Mühlhaus" userId="ccb77496-15f9-4763-a624-a4bb75021efc" providerId="ADAL" clId="{A4B21C45-79C0-4680-A15A-507E63845D75}" dt="2023-08-31T18:46:04.509" v="629" actId="1076"/>
          <ac:spMkLst>
            <pc:docMk/>
            <pc:sldMk cId="2080360262" sldId="885"/>
            <ac:spMk id="84" creationId="{5AFD53AC-C7BC-4489-5DC0-47AD6CBBF7A0}"/>
          </ac:spMkLst>
        </pc:spChg>
        <pc:spChg chg="mod">
          <ac:chgData name="Timo Mühlhaus" userId="ccb77496-15f9-4763-a624-a4bb75021efc" providerId="ADAL" clId="{A4B21C45-79C0-4680-A15A-507E63845D75}" dt="2023-08-31T18:46:04.509" v="629" actId="1076"/>
          <ac:spMkLst>
            <pc:docMk/>
            <pc:sldMk cId="2080360262" sldId="885"/>
            <ac:spMk id="85" creationId="{146D8DF3-A4F2-3F1B-5648-91E265B43D2F}"/>
          </ac:spMkLst>
        </pc:spChg>
        <pc:spChg chg="mod">
          <ac:chgData name="Timo Mühlhaus" userId="ccb77496-15f9-4763-a624-a4bb75021efc" providerId="ADAL" clId="{A4B21C45-79C0-4680-A15A-507E63845D75}" dt="2023-08-31T18:46:04.509" v="629" actId="1076"/>
          <ac:spMkLst>
            <pc:docMk/>
            <pc:sldMk cId="2080360262" sldId="885"/>
            <ac:spMk id="86" creationId="{1178477E-BB85-B3C9-E35F-C026D61DC09D}"/>
          </ac:spMkLst>
        </pc:spChg>
        <pc:spChg chg="mod">
          <ac:chgData name="Timo Mühlhaus" userId="ccb77496-15f9-4763-a624-a4bb75021efc" providerId="ADAL" clId="{A4B21C45-79C0-4680-A15A-507E63845D75}" dt="2023-08-31T18:46:04.509" v="629" actId="1076"/>
          <ac:spMkLst>
            <pc:docMk/>
            <pc:sldMk cId="2080360262" sldId="885"/>
            <ac:spMk id="87" creationId="{1E345CBF-CE16-D1B4-8667-787871840F03}"/>
          </ac:spMkLst>
        </pc:spChg>
        <pc:spChg chg="mod">
          <ac:chgData name="Timo Mühlhaus" userId="ccb77496-15f9-4763-a624-a4bb75021efc" providerId="ADAL" clId="{A4B21C45-79C0-4680-A15A-507E63845D75}" dt="2023-08-31T18:46:04.509" v="629" actId="1076"/>
          <ac:spMkLst>
            <pc:docMk/>
            <pc:sldMk cId="2080360262" sldId="885"/>
            <ac:spMk id="88" creationId="{C8B4292C-07AD-4491-8F85-2BF2B9EC5901}"/>
          </ac:spMkLst>
        </pc:spChg>
        <pc:spChg chg="mod">
          <ac:chgData name="Timo Mühlhaus" userId="ccb77496-15f9-4763-a624-a4bb75021efc" providerId="ADAL" clId="{A4B21C45-79C0-4680-A15A-507E63845D75}" dt="2023-08-31T18:46:04.509" v="629" actId="1076"/>
          <ac:spMkLst>
            <pc:docMk/>
            <pc:sldMk cId="2080360262" sldId="885"/>
            <ac:spMk id="89" creationId="{1F62F5BC-227A-AD8B-A076-7E942740666C}"/>
          </ac:spMkLst>
        </pc:spChg>
        <pc:spChg chg="mod">
          <ac:chgData name="Timo Mühlhaus" userId="ccb77496-15f9-4763-a624-a4bb75021efc" providerId="ADAL" clId="{A4B21C45-79C0-4680-A15A-507E63845D75}" dt="2023-08-31T18:46:04.509" v="629" actId="1076"/>
          <ac:spMkLst>
            <pc:docMk/>
            <pc:sldMk cId="2080360262" sldId="885"/>
            <ac:spMk id="90" creationId="{DA4DC06C-519E-AADA-6343-565FEA5CC339}"/>
          </ac:spMkLst>
        </pc:spChg>
        <pc:spChg chg="mod">
          <ac:chgData name="Timo Mühlhaus" userId="ccb77496-15f9-4763-a624-a4bb75021efc" providerId="ADAL" clId="{A4B21C45-79C0-4680-A15A-507E63845D75}" dt="2023-08-31T18:46:04.509" v="629" actId="1076"/>
          <ac:spMkLst>
            <pc:docMk/>
            <pc:sldMk cId="2080360262" sldId="885"/>
            <ac:spMk id="97" creationId="{5993AE8E-2920-85C2-5618-667528220826}"/>
          </ac:spMkLst>
        </pc:spChg>
        <pc:spChg chg="mod">
          <ac:chgData name="Timo Mühlhaus" userId="ccb77496-15f9-4763-a624-a4bb75021efc" providerId="ADAL" clId="{A4B21C45-79C0-4680-A15A-507E63845D75}" dt="2023-08-31T18:46:04.509" v="629" actId="1076"/>
          <ac:spMkLst>
            <pc:docMk/>
            <pc:sldMk cId="2080360262" sldId="885"/>
            <ac:spMk id="98" creationId="{C71F2001-C51E-A468-14F0-16DAF3677DBC}"/>
          </ac:spMkLst>
        </pc:spChg>
        <pc:spChg chg="mod">
          <ac:chgData name="Timo Mühlhaus" userId="ccb77496-15f9-4763-a624-a4bb75021efc" providerId="ADAL" clId="{A4B21C45-79C0-4680-A15A-507E63845D75}" dt="2023-08-31T18:46:04.509" v="629" actId="1076"/>
          <ac:spMkLst>
            <pc:docMk/>
            <pc:sldMk cId="2080360262" sldId="885"/>
            <ac:spMk id="99" creationId="{9568F6EA-6C48-6376-32C2-926C72580D6E}"/>
          </ac:spMkLst>
        </pc:spChg>
        <pc:spChg chg="mod">
          <ac:chgData name="Timo Mühlhaus" userId="ccb77496-15f9-4763-a624-a4bb75021efc" providerId="ADAL" clId="{A4B21C45-79C0-4680-A15A-507E63845D75}" dt="2023-08-31T18:55:36.390" v="745" actId="1038"/>
          <ac:spMkLst>
            <pc:docMk/>
            <pc:sldMk cId="2080360262" sldId="885"/>
            <ac:spMk id="111" creationId="{A39ED129-2CCD-C274-6E2E-AF0EE583566F}"/>
          </ac:spMkLst>
        </pc:spChg>
        <pc:spChg chg="mod">
          <ac:chgData name="Timo Mühlhaus" userId="ccb77496-15f9-4763-a624-a4bb75021efc" providerId="ADAL" clId="{A4B21C45-79C0-4680-A15A-507E63845D75}" dt="2023-08-31T18:55:36.390" v="745" actId="1038"/>
          <ac:spMkLst>
            <pc:docMk/>
            <pc:sldMk cId="2080360262" sldId="885"/>
            <ac:spMk id="127" creationId="{25CB032C-871F-E751-EC32-C60F599ED917}"/>
          </ac:spMkLst>
        </pc:spChg>
        <pc:spChg chg="mod">
          <ac:chgData name="Timo Mühlhaus" userId="ccb77496-15f9-4763-a624-a4bb75021efc" providerId="ADAL" clId="{A4B21C45-79C0-4680-A15A-507E63845D75}" dt="2023-08-31T18:55:36.390" v="745" actId="1038"/>
          <ac:spMkLst>
            <pc:docMk/>
            <pc:sldMk cId="2080360262" sldId="885"/>
            <ac:spMk id="135" creationId="{9DC869BC-0C8F-8B3F-7821-6D1C9556C84D}"/>
          </ac:spMkLst>
        </pc:spChg>
        <pc:spChg chg="mod">
          <ac:chgData name="Timo Mühlhaus" userId="ccb77496-15f9-4763-a624-a4bb75021efc" providerId="ADAL" clId="{A4B21C45-79C0-4680-A15A-507E63845D75}" dt="2023-08-31T18:55:36.390" v="745" actId="1038"/>
          <ac:spMkLst>
            <pc:docMk/>
            <pc:sldMk cId="2080360262" sldId="885"/>
            <ac:spMk id="140" creationId="{4B72E706-4833-65AF-CD99-36E4FCE0953C}"/>
          </ac:spMkLst>
        </pc:spChg>
        <pc:spChg chg="mod">
          <ac:chgData name="Timo Mühlhaus" userId="ccb77496-15f9-4763-a624-a4bb75021efc" providerId="ADAL" clId="{A4B21C45-79C0-4680-A15A-507E63845D75}" dt="2023-08-31T18:55:36.390" v="745" actId="1038"/>
          <ac:spMkLst>
            <pc:docMk/>
            <pc:sldMk cId="2080360262" sldId="885"/>
            <ac:spMk id="141" creationId="{03501CD0-200A-DD61-1CFC-CAC0636CF70A}"/>
          </ac:spMkLst>
        </pc:spChg>
        <pc:spChg chg="mod">
          <ac:chgData name="Timo Mühlhaus" userId="ccb77496-15f9-4763-a624-a4bb75021efc" providerId="ADAL" clId="{A4B21C45-79C0-4680-A15A-507E63845D75}" dt="2023-08-31T18:55:36.390" v="745" actId="1038"/>
          <ac:spMkLst>
            <pc:docMk/>
            <pc:sldMk cId="2080360262" sldId="885"/>
            <ac:spMk id="142" creationId="{58AF86CA-34B5-E79C-16F8-34EE42FF5943}"/>
          </ac:spMkLst>
        </pc:spChg>
        <pc:spChg chg="mod">
          <ac:chgData name="Timo Mühlhaus" userId="ccb77496-15f9-4763-a624-a4bb75021efc" providerId="ADAL" clId="{A4B21C45-79C0-4680-A15A-507E63845D75}" dt="2023-08-31T18:55:36.390" v="745" actId="1038"/>
          <ac:spMkLst>
            <pc:docMk/>
            <pc:sldMk cId="2080360262" sldId="885"/>
            <ac:spMk id="143" creationId="{20FD3BC2-8ADB-F007-E5AC-42CB68341EA6}"/>
          </ac:spMkLst>
        </pc:spChg>
        <pc:spChg chg="mod">
          <ac:chgData name="Timo Mühlhaus" userId="ccb77496-15f9-4763-a624-a4bb75021efc" providerId="ADAL" clId="{A4B21C45-79C0-4680-A15A-507E63845D75}" dt="2023-08-31T18:55:36.390" v="745" actId="1038"/>
          <ac:spMkLst>
            <pc:docMk/>
            <pc:sldMk cId="2080360262" sldId="885"/>
            <ac:spMk id="144" creationId="{D638453B-8F22-8988-390A-6AFE4294063C}"/>
          </ac:spMkLst>
        </pc:spChg>
        <pc:spChg chg="mod">
          <ac:chgData name="Timo Mühlhaus" userId="ccb77496-15f9-4763-a624-a4bb75021efc" providerId="ADAL" clId="{A4B21C45-79C0-4680-A15A-507E63845D75}" dt="2023-08-31T18:55:36.390" v="745" actId="1038"/>
          <ac:spMkLst>
            <pc:docMk/>
            <pc:sldMk cId="2080360262" sldId="885"/>
            <ac:spMk id="145" creationId="{C0184D0E-C347-D99E-162E-D3C10A18F2FB}"/>
          </ac:spMkLst>
        </pc:spChg>
        <pc:spChg chg="mod">
          <ac:chgData name="Timo Mühlhaus" userId="ccb77496-15f9-4763-a624-a4bb75021efc" providerId="ADAL" clId="{A4B21C45-79C0-4680-A15A-507E63845D75}" dt="2023-08-31T18:55:36.390" v="745" actId="1038"/>
          <ac:spMkLst>
            <pc:docMk/>
            <pc:sldMk cId="2080360262" sldId="885"/>
            <ac:spMk id="146" creationId="{468F487C-5E34-102B-2A49-EC068331842C}"/>
          </ac:spMkLst>
        </pc:spChg>
        <pc:spChg chg="mod">
          <ac:chgData name="Timo Mühlhaus" userId="ccb77496-15f9-4763-a624-a4bb75021efc" providerId="ADAL" clId="{A4B21C45-79C0-4680-A15A-507E63845D75}" dt="2023-08-31T18:55:36.390" v="745" actId="1038"/>
          <ac:spMkLst>
            <pc:docMk/>
            <pc:sldMk cId="2080360262" sldId="885"/>
            <ac:spMk id="147" creationId="{657C54CD-28A7-B22E-5A9A-AA9DC41B9683}"/>
          </ac:spMkLst>
        </pc:spChg>
        <pc:spChg chg="mod">
          <ac:chgData name="Timo Mühlhaus" userId="ccb77496-15f9-4763-a624-a4bb75021efc" providerId="ADAL" clId="{A4B21C45-79C0-4680-A15A-507E63845D75}" dt="2023-08-31T18:55:36.390" v="745" actId="1038"/>
          <ac:spMkLst>
            <pc:docMk/>
            <pc:sldMk cId="2080360262" sldId="885"/>
            <ac:spMk id="148" creationId="{CEF9627D-B022-7C1B-D098-38EFABE0A786}"/>
          </ac:spMkLst>
        </pc:spChg>
        <pc:spChg chg="mod">
          <ac:chgData name="Timo Mühlhaus" userId="ccb77496-15f9-4763-a624-a4bb75021efc" providerId="ADAL" clId="{A4B21C45-79C0-4680-A15A-507E63845D75}" dt="2023-08-31T18:55:36.390" v="745" actId="1038"/>
          <ac:spMkLst>
            <pc:docMk/>
            <pc:sldMk cId="2080360262" sldId="885"/>
            <ac:spMk id="149" creationId="{5CB88C7F-1970-1CF4-2497-56F965823114}"/>
          </ac:spMkLst>
        </pc:spChg>
        <pc:spChg chg="mod">
          <ac:chgData name="Timo Mühlhaus" userId="ccb77496-15f9-4763-a624-a4bb75021efc" providerId="ADAL" clId="{A4B21C45-79C0-4680-A15A-507E63845D75}" dt="2023-08-31T18:55:36.390" v="745" actId="1038"/>
          <ac:spMkLst>
            <pc:docMk/>
            <pc:sldMk cId="2080360262" sldId="885"/>
            <ac:spMk id="150" creationId="{D504A0A0-D2B2-0F81-4DAF-9E936F2C50E2}"/>
          </ac:spMkLst>
        </pc:spChg>
        <pc:spChg chg="mod">
          <ac:chgData name="Timo Mühlhaus" userId="ccb77496-15f9-4763-a624-a4bb75021efc" providerId="ADAL" clId="{A4B21C45-79C0-4680-A15A-507E63845D75}" dt="2023-08-31T18:55:36.390" v="745" actId="1038"/>
          <ac:spMkLst>
            <pc:docMk/>
            <pc:sldMk cId="2080360262" sldId="885"/>
            <ac:spMk id="151" creationId="{FACA7209-9199-D8B5-F647-C510CEA3DFDE}"/>
          </ac:spMkLst>
        </pc:spChg>
        <pc:spChg chg="mod">
          <ac:chgData name="Timo Mühlhaus" userId="ccb77496-15f9-4763-a624-a4bb75021efc" providerId="ADAL" clId="{A4B21C45-79C0-4680-A15A-507E63845D75}" dt="2023-08-31T18:55:36.390" v="745" actId="1038"/>
          <ac:spMkLst>
            <pc:docMk/>
            <pc:sldMk cId="2080360262" sldId="885"/>
            <ac:spMk id="152" creationId="{E926A57D-E8E1-A37C-D528-FFBB2645A2F0}"/>
          </ac:spMkLst>
        </pc:spChg>
        <pc:spChg chg="mod">
          <ac:chgData name="Timo Mühlhaus" userId="ccb77496-15f9-4763-a624-a4bb75021efc" providerId="ADAL" clId="{A4B21C45-79C0-4680-A15A-507E63845D75}" dt="2023-08-31T18:55:36.390" v="745" actId="1038"/>
          <ac:spMkLst>
            <pc:docMk/>
            <pc:sldMk cId="2080360262" sldId="885"/>
            <ac:spMk id="153" creationId="{DAA044C7-49CD-9F3B-C779-0CDAF7F85548}"/>
          </ac:spMkLst>
        </pc:spChg>
        <pc:spChg chg="mod">
          <ac:chgData name="Timo Mühlhaus" userId="ccb77496-15f9-4763-a624-a4bb75021efc" providerId="ADAL" clId="{A4B21C45-79C0-4680-A15A-507E63845D75}" dt="2023-08-31T18:55:36.390" v="745" actId="1038"/>
          <ac:spMkLst>
            <pc:docMk/>
            <pc:sldMk cId="2080360262" sldId="885"/>
            <ac:spMk id="154" creationId="{158D7D26-B7E8-10E2-7FA0-51A077007DC8}"/>
          </ac:spMkLst>
        </pc:spChg>
        <pc:spChg chg="mod">
          <ac:chgData name="Timo Mühlhaus" userId="ccb77496-15f9-4763-a624-a4bb75021efc" providerId="ADAL" clId="{A4B21C45-79C0-4680-A15A-507E63845D75}" dt="2023-08-31T18:55:36.390" v="745" actId="1038"/>
          <ac:spMkLst>
            <pc:docMk/>
            <pc:sldMk cId="2080360262" sldId="885"/>
            <ac:spMk id="155" creationId="{C9ECE13C-DCC7-C945-E6F9-0E94C113B97A}"/>
          </ac:spMkLst>
        </pc:spChg>
        <pc:spChg chg="mod">
          <ac:chgData name="Timo Mühlhaus" userId="ccb77496-15f9-4763-a624-a4bb75021efc" providerId="ADAL" clId="{A4B21C45-79C0-4680-A15A-507E63845D75}" dt="2023-08-31T18:55:36.390" v="745" actId="1038"/>
          <ac:spMkLst>
            <pc:docMk/>
            <pc:sldMk cId="2080360262" sldId="885"/>
            <ac:spMk id="156" creationId="{E13406FB-EFBC-5B15-87DF-577EECB48677}"/>
          </ac:spMkLst>
        </pc:spChg>
        <pc:spChg chg="mod">
          <ac:chgData name="Timo Mühlhaus" userId="ccb77496-15f9-4763-a624-a4bb75021efc" providerId="ADAL" clId="{A4B21C45-79C0-4680-A15A-507E63845D75}" dt="2023-08-31T18:55:36.390" v="745" actId="1038"/>
          <ac:spMkLst>
            <pc:docMk/>
            <pc:sldMk cId="2080360262" sldId="885"/>
            <ac:spMk id="157" creationId="{33F853F1-9AEA-E980-E288-015B71E27859}"/>
          </ac:spMkLst>
        </pc:spChg>
        <pc:spChg chg="mod">
          <ac:chgData name="Timo Mühlhaus" userId="ccb77496-15f9-4763-a624-a4bb75021efc" providerId="ADAL" clId="{A4B21C45-79C0-4680-A15A-507E63845D75}" dt="2023-08-31T18:55:36.390" v="745" actId="1038"/>
          <ac:spMkLst>
            <pc:docMk/>
            <pc:sldMk cId="2080360262" sldId="885"/>
            <ac:spMk id="158" creationId="{53CC7D74-7A48-3BA4-50CF-08962981AFD9}"/>
          </ac:spMkLst>
        </pc:spChg>
        <pc:spChg chg="mod">
          <ac:chgData name="Timo Mühlhaus" userId="ccb77496-15f9-4763-a624-a4bb75021efc" providerId="ADAL" clId="{A4B21C45-79C0-4680-A15A-507E63845D75}" dt="2023-08-31T18:55:36.390" v="745" actId="1038"/>
          <ac:spMkLst>
            <pc:docMk/>
            <pc:sldMk cId="2080360262" sldId="885"/>
            <ac:spMk id="159" creationId="{A6B088C6-8433-3051-1285-AD31F45D0164}"/>
          </ac:spMkLst>
        </pc:spChg>
        <pc:spChg chg="mod">
          <ac:chgData name="Timo Mühlhaus" userId="ccb77496-15f9-4763-a624-a4bb75021efc" providerId="ADAL" clId="{A4B21C45-79C0-4680-A15A-507E63845D75}" dt="2023-08-31T18:55:36.390" v="745" actId="1038"/>
          <ac:spMkLst>
            <pc:docMk/>
            <pc:sldMk cId="2080360262" sldId="885"/>
            <ac:spMk id="160" creationId="{C6DDF173-8941-37B0-2AC3-80512F8DEED2}"/>
          </ac:spMkLst>
        </pc:spChg>
        <pc:spChg chg="mod">
          <ac:chgData name="Timo Mühlhaus" userId="ccb77496-15f9-4763-a624-a4bb75021efc" providerId="ADAL" clId="{A4B21C45-79C0-4680-A15A-507E63845D75}" dt="2023-08-31T18:55:36.390" v="745" actId="1038"/>
          <ac:spMkLst>
            <pc:docMk/>
            <pc:sldMk cId="2080360262" sldId="885"/>
            <ac:spMk id="161" creationId="{634815E4-D895-7783-6597-15FBD7EA8CB5}"/>
          </ac:spMkLst>
        </pc:spChg>
        <pc:spChg chg="mod">
          <ac:chgData name="Timo Mühlhaus" userId="ccb77496-15f9-4763-a624-a4bb75021efc" providerId="ADAL" clId="{A4B21C45-79C0-4680-A15A-507E63845D75}" dt="2023-08-31T18:55:36.390" v="745" actId="1038"/>
          <ac:spMkLst>
            <pc:docMk/>
            <pc:sldMk cId="2080360262" sldId="885"/>
            <ac:spMk id="162" creationId="{C3037E18-1A30-AA30-6F48-C3CFD0FDD049}"/>
          </ac:spMkLst>
        </pc:spChg>
        <pc:spChg chg="mod">
          <ac:chgData name="Timo Mühlhaus" userId="ccb77496-15f9-4763-a624-a4bb75021efc" providerId="ADAL" clId="{A4B21C45-79C0-4680-A15A-507E63845D75}" dt="2023-08-31T18:55:36.390" v="745" actId="1038"/>
          <ac:spMkLst>
            <pc:docMk/>
            <pc:sldMk cId="2080360262" sldId="885"/>
            <ac:spMk id="163" creationId="{6625E8AE-02C3-DC49-9124-6AAE0DBE80B1}"/>
          </ac:spMkLst>
        </pc:spChg>
        <pc:spChg chg="mod">
          <ac:chgData name="Timo Mühlhaus" userId="ccb77496-15f9-4763-a624-a4bb75021efc" providerId="ADAL" clId="{A4B21C45-79C0-4680-A15A-507E63845D75}" dt="2023-08-31T18:55:36.390" v="745" actId="1038"/>
          <ac:spMkLst>
            <pc:docMk/>
            <pc:sldMk cId="2080360262" sldId="885"/>
            <ac:spMk id="170" creationId="{BC0C7C7C-DC94-3736-FA8C-F0373343F62E}"/>
          </ac:spMkLst>
        </pc:spChg>
        <pc:spChg chg="mod">
          <ac:chgData name="Timo Mühlhaus" userId="ccb77496-15f9-4763-a624-a4bb75021efc" providerId="ADAL" clId="{A4B21C45-79C0-4680-A15A-507E63845D75}" dt="2023-08-31T18:55:36.390" v="745" actId="1038"/>
          <ac:spMkLst>
            <pc:docMk/>
            <pc:sldMk cId="2080360262" sldId="885"/>
            <ac:spMk id="171" creationId="{9814A941-8795-D27B-4491-F9CE168CA9A8}"/>
          </ac:spMkLst>
        </pc:spChg>
        <pc:spChg chg="mod">
          <ac:chgData name="Timo Mühlhaus" userId="ccb77496-15f9-4763-a624-a4bb75021efc" providerId="ADAL" clId="{A4B21C45-79C0-4680-A15A-507E63845D75}" dt="2023-08-31T18:55:36.390" v="745" actId="1038"/>
          <ac:spMkLst>
            <pc:docMk/>
            <pc:sldMk cId="2080360262" sldId="885"/>
            <ac:spMk id="172" creationId="{95CA28FB-EE22-5C89-E9BA-BF5BFD4A5939}"/>
          </ac:spMkLst>
        </pc:spChg>
        <pc:spChg chg="add mod">
          <ac:chgData name="Timo Mühlhaus" userId="ccb77496-15f9-4763-a624-a4bb75021efc" providerId="ADAL" clId="{A4B21C45-79C0-4680-A15A-507E63845D75}" dt="2023-08-31T18:55:36.390" v="745" actId="1038"/>
          <ac:spMkLst>
            <pc:docMk/>
            <pc:sldMk cId="2080360262" sldId="885"/>
            <ac:spMk id="173" creationId="{3A6E3495-FBE6-F3BF-479F-9695FA7C2698}"/>
          </ac:spMkLst>
        </pc:spChg>
        <pc:spChg chg="add mod ord">
          <ac:chgData name="Timo Mühlhaus" userId="ccb77496-15f9-4763-a624-a4bb75021efc" providerId="ADAL" clId="{A4B21C45-79C0-4680-A15A-507E63845D75}" dt="2023-08-31T18:55:36.390" v="745" actId="1038"/>
          <ac:spMkLst>
            <pc:docMk/>
            <pc:sldMk cId="2080360262" sldId="885"/>
            <ac:spMk id="174" creationId="{C5485CD3-618C-DC9E-7370-1A24990426B9}"/>
          </ac:spMkLst>
        </pc:spChg>
        <pc:spChg chg="add mod ord">
          <ac:chgData name="Timo Mühlhaus" userId="ccb77496-15f9-4763-a624-a4bb75021efc" providerId="ADAL" clId="{A4B21C45-79C0-4680-A15A-507E63845D75}" dt="2023-08-31T18:55:36.390" v="745" actId="1038"/>
          <ac:spMkLst>
            <pc:docMk/>
            <pc:sldMk cId="2080360262" sldId="885"/>
            <ac:spMk id="177" creationId="{2FF55ECD-1495-01EB-CF96-9F36A27FFF83}"/>
          </ac:spMkLst>
        </pc:spChg>
        <pc:spChg chg="add mod ord">
          <ac:chgData name="Timo Mühlhaus" userId="ccb77496-15f9-4763-a624-a4bb75021efc" providerId="ADAL" clId="{A4B21C45-79C0-4680-A15A-507E63845D75}" dt="2023-08-31T18:55:36.390" v="745" actId="1038"/>
          <ac:spMkLst>
            <pc:docMk/>
            <pc:sldMk cId="2080360262" sldId="885"/>
            <ac:spMk id="178" creationId="{5ED4C1BC-821E-3216-7941-7488BF8EBA9C}"/>
          </ac:spMkLst>
        </pc:spChg>
        <pc:spChg chg="add del mod ord">
          <ac:chgData name="Timo Mühlhaus" userId="ccb77496-15f9-4763-a624-a4bb75021efc" providerId="ADAL" clId="{A4B21C45-79C0-4680-A15A-507E63845D75}" dt="2023-08-31T18:50:19.019" v="664" actId="478"/>
          <ac:spMkLst>
            <pc:docMk/>
            <pc:sldMk cId="2080360262" sldId="885"/>
            <ac:spMk id="179" creationId="{DC08BB1F-E7E8-D338-EB41-21FED301F322}"/>
          </ac:spMkLst>
        </pc:spChg>
        <pc:spChg chg="add mod">
          <ac:chgData name="Timo Mühlhaus" userId="ccb77496-15f9-4763-a624-a4bb75021efc" providerId="ADAL" clId="{A4B21C45-79C0-4680-A15A-507E63845D75}" dt="2023-08-31T18:55:36.390" v="745" actId="1038"/>
          <ac:spMkLst>
            <pc:docMk/>
            <pc:sldMk cId="2080360262" sldId="885"/>
            <ac:spMk id="181" creationId="{A29A9BB9-C342-C3AF-07C1-9101217E64D1}"/>
          </ac:spMkLst>
        </pc:spChg>
        <pc:grpChg chg="add del mod">
          <ac:chgData name="Timo Mühlhaus" userId="ccb77496-15f9-4763-a624-a4bb75021efc" providerId="ADAL" clId="{A4B21C45-79C0-4680-A15A-507E63845D75}" dt="2023-08-31T18:46:18.085" v="630" actId="478"/>
          <ac:grpSpMkLst>
            <pc:docMk/>
            <pc:sldMk cId="2080360262" sldId="885"/>
            <ac:grpSpMk id="8" creationId="{AD7C4EA3-DDA2-4A1B-EEA7-C961D419A707}"/>
          </ac:grpSpMkLst>
        </pc:grpChg>
        <pc:grpChg chg="mod">
          <ac:chgData name="Timo Mühlhaus" userId="ccb77496-15f9-4763-a624-a4bb75021efc" providerId="ADAL" clId="{A4B21C45-79C0-4680-A15A-507E63845D75}" dt="2023-08-31T18:46:04.509" v="629" actId="1076"/>
          <ac:grpSpMkLst>
            <pc:docMk/>
            <pc:sldMk cId="2080360262" sldId="885"/>
            <ac:grpSpMk id="14" creationId="{312E3873-423D-C782-B89C-D06B7F933151}"/>
          </ac:grpSpMkLst>
        </pc:grpChg>
        <pc:grpChg chg="mod">
          <ac:chgData name="Timo Mühlhaus" userId="ccb77496-15f9-4763-a624-a4bb75021efc" providerId="ADAL" clId="{A4B21C45-79C0-4680-A15A-507E63845D75}" dt="2023-08-31T18:46:04.509" v="629" actId="1076"/>
          <ac:grpSpMkLst>
            <pc:docMk/>
            <pc:sldMk cId="2080360262" sldId="885"/>
            <ac:grpSpMk id="15" creationId="{1435D95C-8693-37EC-BC42-B6F49BA8ACE0}"/>
          </ac:grpSpMkLst>
        </pc:grpChg>
        <pc:grpChg chg="mod">
          <ac:chgData name="Timo Mühlhaus" userId="ccb77496-15f9-4763-a624-a4bb75021efc" providerId="ADAL" clId="{A4B21C45-79C0-4680-A15A-507E63845D75}" dt="2023-08-31T18:46:04.509" v="629" actId="1076"/>
          <ac:grpSpMkLst>
            <pc:docMk/>
            <pc:sldMk cId="2080360262" sldId="885"/>
            <ac:grpSpMk id="22" creationId="{8621AC5E-4516-0D5D-7965-77A538B648B3}"/>
          </ac:grpSpMkLst>
        </pc:grpChg>
        <pc:grpChg chg="mod">
          <ac:chgData name="Timo Mühlhaus" userId="ccb77496-15f9-4763-a624-a4bb75021efc" providerId="ADAL" clId="{A4B21C45-79C0-4680-A15A-507E63845D75}" dt="2023-08-31T18:46:04.509" v="629" actId="1076"/>
          <ac:grpSpMkLst>
            <pc:docMk/>
            <pc:sldMk cId="2080360262" sldId="885"/>
            <ac:grpSpMk id="24" creationId="{C4192630-F6C7-6526-B2EC-FFE43B1EC1F2}"/>
          </ac:grpSpMkLst>
        </pc:grpChg>
        <pc:grpChg chg="mod">
          <ac:chgData name="Timo Mühlhaus" userId="ccb77496-15f9-4763-a624-a4bb75021efc" providerId="ADAL" clId="{A4B21C45-79C0-4680-A15A-507E63845D75}" dt="2023-08-31T18:46:04.509" v="629" actId="1076"/>
          <ac:grpSpMkLst>
            <pc:docMk/>
            <pc:sldMk cId="2080360262" sldId="885"/>
            <ac:grpSpMk id="27" creationId="{89188FE9-0D90-BB7C-AC5F-BDE8377F329C}"/>
          </ac:grpSpMkLst>
        </pc:grpChg>
        <pc:grpChg chg="mod">
          <ac:chgData name="Timo Mühlhaus" userId="ccb77496-15f9-4763-a624-a4bb75021efc" providerId="ADAL" clId="{A4B21C45-79C0-4680-A15A-507E63845D75}" dt="2023-08-31T18:46:04.509" v="629" actId="1076"/>
          <ac:grpSpMkLst>
            <pc:docMk/>
            <pc:sldMk cId="2080360262" sldId="885"/>
            <ac:grpSpMk id="42" creationId="{57EE7B9A-206B-7A19-C3AD-4CCF91BD9C08}"/>
          </ac:grpSpMkLst>
        </pc:grpChg>
        <pc:grpChg chg="mod">
          <ac:chgData name="Timo Mühlhaus" userId="ccb77496-15f9-4763-a624-a4bb75021efc" providerId="ADAL" clId="{A4B21C45-79C0-4680-A15A-507E63845D75}" dt="2023-08-31T18:46:04.509" v="629" actId="1076"/>
          <ac:grpSpMkLst>
            <pc:docMk/>
            <pc:sldMk cId="2080360262" sldId="885"/>
            <ac:grpSpMk id="43" creationId="{ADEEC94D-4D2D-9466-8506-CC87C31CF2FC}"/>
          </ac:grpSpMkLst>
        </pc:grpChg>
        <pc:grpChg chg="mod">
          <ac:chgData name="Timo Mühlhaus" userId="ccb77496-15f9-4763-a624-a4bb75021efc" providerId="ADAL" clId="{A4B21C45-79C0-4680-A15A-507E63845D75}" dt="2023-08-31T18:46:04.509" v="629" actId="1076"/>
          <ac:grpSpMkLst>
            <pc:docMk/>
            <pc:sldMk cId="2080360262" sldId="885"/>
            <ac:grpSpMk id="51" creationId="{39C93BF6-CD81-88FC-680D-FA42184BCC4F}"/>
          </ac:grpSpMkLst>
        </pc:grpChg>
        <pc:grpChg chg="mod">
          <ac:chgData name="Timo Mühlhaus" userId="ccb77496-15f9-4763-a624-a4bb75021efc" providerId="ADAL" clId="{A4B21C45-79C0-4680-A15A-507E63845D75}" dt="2023-08-31T18:46:04.509" v="629" actId="1076"/>
          <ac:grpSpMkLst>
            <pc:docMk/>
            <pc:sldMk cId="2080360262" sldId="885"/>
            <ac:grpSpMk id="52" creationId="{5CB5E140-B59D-39C7-4E8E-4E3A5E5DCFF4}"/>
          </ac:grpSpMkLst>
        </pc:grpChg>
        <pc:grpChg chg="mod">
          <ac:chgData name="Timo Mühlhaus" userId="ccb77496-15f9-4763-a624-a4bb75021efc" providerId="ADAL" clId="{A4B21C45-79C0-4680-A15A-507E63845D75}" dt="2023-08-31T18:46:04.509" v="629" actId="1076"/>
          <ac:grpSpMkLst>
            <pc:docMk/>
            <pc:sldMk cId="2080360262" sldId="885"/>
            <ac:grpSpMk id="58" creationId="{ED888D71-947C-48B5-8BB8-FA970C48E8D1}"/>
          </ac:grpSpMkLst>
        </pc:grpChg>
        <pc:grpChg chg="mod">
          <ac:chgData name="Timo Mühlhaus" userId="ccb77496-15f9-4763-a624-a4bb75021efc" providerId="ADAL" clId="{A4B21C45-79C0-4680-A15A-507E63845D75}" dt="2023-08-31T18:46:04.509" v="629" actId="1076"/>
          <ac:grpSpMkLst>
            <pc:docMk/>
            <pc:sldMk cId="2080360262" sldId="885"/>
            <ac:grpSpMk id="64" creationId="{5BB880BA-51EF-83B5-1DC8-965BBEC2E75C}"/>
          </ac:grpSpMkLst>
        </pc:grpChg>
        <pc:grpChg chg="add mod">
          <ac:chgData name="Timo Mühlhaus" userId="ccb77496-15f9-4763-a624-a4bb75021efc" providerId="ADAL" clId="{A4B21C45-79C0-4680-A15A-507E63845D75}" dt="2023-08-31T18:55:36.390" v="745" actId="1038"/>
          <ac:grpSpMkLst>
            <pc:docMk/>
            <pc:sldMk cId="2080360262" sldId="885"/>
            <ac:grpSpMk id="100" creationId="{41B380C6-53AD-15B1-F100-37447FA5C809}"/>
          </ac:grpSpMkLst>
        </pc:grpChg>
        <pc:grpChg chg="mod">
          <ac:chgData name="Timo Mühlhaus" userId="ccb77496-15f9-4763-a624-a4bb75021efc" providerId="ADAL" clId="{A4B21C45-79C0-4680-A15A-507E63845D75}" dt="2023-08-31T18:55:36.390" v="745" actId="1038"/>
          <ac:grpSpMkLst>
            <pc:docMk/>
            <pc:sldMk cId="2080360262" sldId="885"/>
            <ac:grpSpMk id="103" creationId="{6A5210B8-6FCB-11C1-360D-80D4B974F554}"/>
          </ac:grpSpMkLst>
        </pc:grpChg>
        <pc:grpChg chg="mod">
          <ac:chgData name="Timo Mühlhaus" userId="ccb77496-15f9-4763-a624-a4bb75021efc" providerId="ADAL" clId="{A4B21C45-79C0-4680-A15A-507E63845D75}" dt="2023-08-31T18:55:36.390" v="745" actId="1038"/>
          <ac:grpSpMkLst>
            <pc:docMk/>
            <pc:sldMk cId="2080360262" sldId="885"/>
            <ac:grpSpMk id="104" creationId="{B3F6051E-AEA5-14BD-731B-3EB9720C9E13}"/>
          </ac:grpSpMkLst>
        </pc:grpChg>
        <pc:grpChg chg="mod">
          <ac:chgData name="Timo Mühlhaus" userId="ccb77496-15f9-4763-a624-a4bb75021efc" providerId="ADAL" clId="{A4B21C45-79C0-4680-A15A-507E63845D75}" dt="2023-08-31T18:55:36.390" v="745" actId="1038"/>
          <ac:grpSpMkLst>
            <pc:docMk/>
            <pc:sldMk cId="2080360262" sldId="885"/>
            <ac:grpSpMk id="110" creationId="{C67594A5-4544-36E1-998B-9F69C37F2583}"/>
          </ac:grpSpMkLst>
        </pc:grpChg>
        <pc:grpChg chg="mod">
          <ac:chgData name="Timo Mühlhaus" userId="ccb77496-15f9-4763-a624-a4bb75021efc" providerId="ADAL" clId="{A4B21C45-79C0-4680-A15A-507E63845D75}" dt="2023-08-31T18:55:36.390" v="745" actId="1038"/>
          <ac:grpSpMkLst>
            <pc:docMk/>
            <pc:sldMk cId="2080360262" sldId="885"/>
            <ac:grpSpMk id="112" creationId="{0C9E9909-CB83-2633-EFA6-D8D65411A421}"/>
          </ac:grpSpMkLst>
        </pc:grpChg>
        <pc:grpChg chg="mod">
          <ac:chgData name="Timo Mühlhaus" userId="ccb77496-15f9-4763-a624-a4bb75021efc" providerId="ADAL" clId="{A4B21C45-79C0-4680-A15A-507E63845D75}" dt="2023-08-31T18:55:36.390" v="745" actId="1038"/>
          <ac:grpSpMkLst>
            <pc:docMk/>
            <pc:sldMk cId="2080360262" sldId="885"/>
            <ac:grpSpMk id="113" creationId="{D74E5989-CA64-4EE2-1BA9-4A015B901C6F}"/>
          </ac:grpSpMkLst>
        </pc:grpChg>
        <pc:grpChg chg="mod">
          <ac:chgData name="Timo Mühlhaus" userId="ccb77496-15f9-4763-a624-a4bb75021efc" providerId="ADAL" clId="{A4B21C45-79C0-4680-A15A-507E63845D75}" dt="2023-08-31T18:55:36.390" v="745" actId="1038"/>
          <ac:grpSpMkLst>
            <pc:docMk/>
            <pc:sldMk cId="2080360262" sldId="885"/>
            <ac:grpSpMk id="124" creationId="{9383B8B4-C550-3F84-BAA8-A7B657655226}"/>
          </ac:grpSpMkLst>
        </pc:grpChg>
        <pc:grpChg chg="mod">
          <ac:chgData name="Timo Mühlhaus" userId="ccb77496-15f9-4763-a624-a4bb75021efc" providerId="ADAL" clId="{A4B21C45-79C0-4680-A15A-507E63845D75}" dt="2023-08-31T18:55:36.390" v="745" actId="1038"/>
          <ac:grpSpMkLst>
            <pc:docMk/>
            <pc:sldMk cId="2080360262" sldId="885"/>
            <ac:grpSpMk id="125" creationId="{09CEAF3C-9903-BCD2-E4C2-8AE55802F31A}"/>
          </ac:grpSpMkLst>
        </pc:grpChg>
        <pc:grpChg chg="mod">
          <ac:chgData name="Timo Mühlhaus" userId="ccb77496-15f9-4763-a624-a4bb75021efc" providerId="ADAL" clId="{A4B21C45-79C0-4680-A15A-507E63845D75}" dt="2023-08-31T18:55:36.390" v="745" actId="1038"/>
          <ac:grpSpMkLst>
            <pc:docMk/>
            <pc:sldMk cId="2080360262" sldId="885"/>
            <ac:grpSpMk id="132" creationId="{6E52AF6B-07B5-B85E-3294-83C39F2E4092}"/>
          </ac:grpSpMkLst>
        </pc:grpChg>
        <pc:grpChg chg="mod">
          <ac:chgData name="Timo Mühlhaus" userId="ccb77496-15f9-4763-a624-a4bb75021efc" providerId="ADAL" clId="{A4B21C45-79C0-4680-A15A-507E63845D75}" dt="2023-08-31T18:55:36.390" v="745" actId="1038"/>
          <ac:grpSpMkLst>
            <pc:docMk/>
            <pc:sldMk cId="2080360262" sldId="885"/>
            <ac:grpSpMk id="133" creationId="{8B185397-0A0D-6675-B455-0E26F4B7EB99}"/>
          </ac:grpSpMkLst>
        </pc:grpChg>
        <pc:grpChg chg="mod">
          <ac:chgData name="Timo Mühlhaus" userId="ccb77496-15f9-4763-a624-a4bb75021efc" providerId="ADAL" clId="{A4B21C45-79C0-4680-A15A-507E63845D75}" dt="2023-08-31T18:55:36.390" v="745" actId="1038"/>
          <ac:grpSpMkLst>
            <pc:docMk/>
            <pc:sldMk cId="2080360262" sldId="885"/>
            <ac:grpSpMk id="134" creationId="{2F2C2F00-A65D-B2F2-67C7-E8E0571C6FB2}"/>
          </ac:grpSpMkLst>
        </pc:grpChg>
        <pc:grpChg chg="mod">
          <ac:chgData name="Timo Mühlhaus" userId="ccb77496-15f9-4763-a624-a4bb75021efc" providerId="ADAL" clId="{A4B21C45-79C0-4680-A15A-507E63845D75}" dt="2023-08-31T18:55:36.390" v="745" actId="1038"/>
          <ac:grpSpMkLst>
            <pc:docMk/>
            <pc:sldMk cId="2080360262" sldId="885"/>
            <ac:grpSpMk id="137" creationId="{80E4688B-F938-05EE-6060-E584DAB6C859}"/>
          </ac:grpSpMkLst>
        </pc:grpChg>
        <pc:picChg chg="add del mod">
          <ac:chgData name="Timo Mühlhaus" userId="ccb77496-15f9-4763-a624-a4bb75021efc" providerId="ADAL" clId="{A4B21C45-79C0-4680-A15A-507E63845D75}" dt="2023-08-31T18:41:43.792" v="600" actId="478"/>
          <ac:picMkLst>
            <pc:docMk/>
            <pc:sldMk cId="2080360262" sldId="885"/>
            <ac:picMk id="2" creationId="{F0A83DCD-54D4-378E-A293-D62873E93CCC}"/>
          </ac:picMkLst>
        </pc:picChg>
        <pc:picChg chg="add mod modCrop">
          <ac:chgData name="Timo Mühlhaus" userId="ccb77496-15f9-4763-a624-a4bb75021efc" providerId="ADAL" clId="{A4B21C45-79C0-4680-A15A-507E63845D75}" dt="2023-08-31T18:55:36.390" v="745" actId="1038"/>
          <ac:picMkLst>
            <pc:docMk/>
            <pc:sldMk cId="2080360262" sldId="885"/>
            <ac:picMk id="3" creationId="{26FEAD98-7348-43D9-DF78-2B743E346E51}"/>
          </ac:picMkLst>
        </pc:picChg>
        <pc:picChg chg="add mod">
          <ac:chgData name="Timo Mühlhaus" userId="ccb77496-15f9-4763-a624-a4bb75021efc" providerId="ADAL" clId="{A4B21C45-79C0-4680-A15A-507E63845D75}" dt="2023-08-31T18:55:36.390" v="745" actId="1038"/>
          <ac:picMkLst>
            <pc:docMk/>
            <pc:sldMk cId="2080360262" sldId="885"/>
            <ac:picMk id="4" creationId="{1CAF4AEF-7174-1CAE-29BF-3C18FCDDE5AF}"/>
          </ac:picMkLst>
        </pc:picChg>
        <pc:picChg chg="mod">
          <ac:chgData name="Timo Mühlhaus" userId="ccb77496-15f9-4763-a624-a4bb75021efc" providerId="ADAL" clId="{A4B21C45-79C0-4680-A15A-507E63845D75}" dt="2023-08-31T18:46:04.509" v="629" actId="1076"/>
          <ac:picMkLst>
            <pc:docMk/>
            <pc:sldMk cId="2080360262" sldId="885"/>
            <ac:picMk id="9" creationId="{C411A104-F290-BF56-0D6E-9960D4E46926}"/>
          </ac:picMkLst>
        </pc:picChg>
        <pc:picChg chg="mod">
          <ac:chgData name="Timo Mühlhaus" userId="ccb77496-15f9-4763-a624-a4bb75021efc" providerId="ADAL" clId="{A4B21C45-79C0-4680-A15A-507E63845D75}" dt="2023-08-31T18:46:04.509" v="629" actId="1076"/>
          <ac:picMkLst>
            <pc:docMk/>
            <pc:sldMk cId="2080360262" sldId="885"/>
            <ac:picMk id="11" creationId="{8D4B6697-2F8B-E634-7D0A-E4A53F0066E7}"/>
          </ac:picMkLst>
        </pc:picChg>
        <pc:picChg chg="mod">
          <ac:chgData name="Timo Mühlhaus" userId="ccb77496-15f9-4763-a624-a4bb75021efc" providerId="ADAL" clId="{A4B21C45-79C0-4680-A15A-507E63845D75}" dt="2023-08-31T18:46:04.509" v="629" actId="1076"/>
          <ac:picMkLst>
            <pc:docMk/>
            <pc:sldMk cId="2080360262" sldId="885"/>
            <ac:picMk id="21" creationId="{88D10978-7109-F74F-094B-3D23DC28BABC}"/>
          </ac:picMkLst>
        </pc:picChg>
        <pc:picChg chg="mod">
          <ac:chgData name="Timo Mühlhaus" userId="ccb77496-15f9-4763-a624-a4bb75021efc" providerId="ADAL" clId="{A4B21C45-79C0-4680-A15A-507E63845D75}" dt="2023-08-31T18:46:04.509" v="629" actId="1076"/>
          <ac:picMkLst>
            <pc:docMk/>
            <pc:sldMk cId="2080360262" sldId="885"/>
            <ac:picMk id="29" creationId="{40616FF2-97ED-BE10-2184-7ED7249FDD20}"/>
          </ac:picMkLst>
        </pc:picChg>
        <pc:picChg chg="mod">
          <ac:chgData name="Timo Mühlhaus" userId="ccb77496-15f9-4763-a624-a4bb75021efc" providerId="ADAL" clId="{A4B21C45-79C0-4680-A15A-507E63845D75}" dt="2023-08-31T18:46:04.509" v="629" actId="1076"/>
          <ac:picMkLst>
            <pc:docMk/>
            <pc:sldMk cId="2080360262" sldId="885"/>
            <ac:picMk id="30" creationId="{C8DAEFB5-098F-72B9-3DBD-A73372ECC0EB}"/>
          </ac:picMkLst>
        </pc:picChg>
        <pc:picChg chg="mod">
          <ac:chgData name="Timo Mühlhaus" userId="ccb77496-15f9-4763-a624-a4bb75021efc" providerId="ADAL" clId="{A4B21C45-79C0-4680-A15A-507E63845D75}" dt="2023-08-31T18:46:04.509" v="629" actId="1076"/>
          <ac:picMkLst>
            <pc:docMk/>
            <pc:sldMk cId="2080360262" sldId="885"/>
            <ac:picMk id="40" creationId="{368820AC-490E-B8F1-F8FD-BC21C415620F}"/>
          </ac:picMkLst>
        </pc:picChg>
        <pc:picChg chg="mod">
          <ac:chgData name="Timo Mühlhaus" userId="ccb77496-15f9-4763-a624-a4bb75021efc" providerId="ADAL" clId="{A4B21C45-79C0-4680-A15A-507E63845D75}" dt="2023-08-31T18:46:04.509" v="629" actId="1076"/>
          <ac:picMkLst>
            <pc:docMk/>
            <pc:sldMk cId="2080360262" sldId="885"/>
            <ac:picMk id="41" creationId="{6D46ACAB-C5A1-A0F7-D3F4-0CCA7C1C637B}"/>
          </ac:picMkLst>
        </pc:picChg>
        <pc:picChg chg="mod">
          <ac:chgData name="Timo Mühlhaus" userId="ccb77496-15f9-4763-a624-a4bb75021efc" providerId="ADAL" clId="{A4B21C45-79C0-4680-A15A-507E63845D75}" dt="2023-08-31T18:46:04.509" v="629" actId="1076"/>
          <ac:picMkLst>
            <pc:docMk/>
            <pc:sldMk cId="2080360262" sldId="885"/>
            <ac:picMk id="44" creationId="{E3233136-CD5F-A572-551A-002FE36EEE42}"/>
          </ac:picMkLst>
        </pc:picChg>
        <pc:picChg chg="mod">
          <ac:chgData name="Timo Mühlhaus" userId="ccb77496-15f9-4763-a624-a4bb75021efc" providerId="ADAL" clId="{A4B21C45-79C0-4680-A15A-507E63845D75}" dt="2023-08-31T18:55:36.390" v="745" actId="1038"/>
          <ac:picMkLst>
            <pc:docMk/>
            <pc:sldMk cId="2080360262" sldId="885"/>
            <ac:picMk id="101" creationId="{306E2160-2B19-88ED-8E09-BDA01C8AB7F8}"/>
          </ac:picMkLst>
        </pc:picChg>
        <pc:picChg chg="mod">
          <ac:chgData name="Timo Mühlhaus" userId="ccb77496-15f9-4763-a624-a4bb75021efc" providerId="ADAL" clId="{A4B21C45-79C0-4680-A15A-507E63845D75}" dt="2023-08-31T18:55:36.390" v="745" actId="1038"/>
          <ac:picMkLst>
            <pc:docMk/>
            <pc:sldMk cId="2080360262" sldId="885"/>
            <ac:picMk id="102" creationId="{52A99678-7AD7-FAD1-7A7B-6216995A290B}"/>
          </ac:picMkLst>
        </pc:picChg>
        <pc:picChg chg="mod">
          <ac:chgData name="Timo Mühlhaus" userId="ccb77496-15f9-4763-a624-a4bb75021efc" providerId="ADAL" clId="{A4B21C45-79C0-4680-A15A-507E63845D75}" dt="2023-08-31T18:55:36.390" v="745" actId="1038"/>
          <ac:picMkLst>
            <pc:docMk/>
            <pc:sldMk cId="2080360262" sldId="885"/>
            <ac:picMk id="109" creationId="{F7F18B30-1B9F-C2CE-E8E3-CA46CC54A4C8}"/>
          </ac:picMkLst>
        </pc:picChg>
        <pc:picChg chg="mod">
          <ac:chgData name="Timo Mühlhaus" userId="ccb77496-15f9-4763-a624-a4bb75021efc" providerId="ADAL" clId="{A4B21C45-79C0-4680-A15A-507E63845D75}" dt="2023-08-31T18:55:36.390" v="745" actId="1038"/>
          <ac:picMkLst>
            <pc:docMk/>
            <pc:sldMk cId="2080360262" sldId="885"/>
            <ac:picMk id="114" creationId="{40914154-EC53-4E8B-1317-0990AA4466D1}"/>
          </ac:picMkLst>
        </pc:picChg>
        <pc:picChg chg="mod">
          <ac:chgData name="Timo Mühlhaus" userId="ccb77496-15f9-4763-a624-a4bb75021efc" providerId="ADAL" clId="{A4B21C45-79C0-4680-A15A-507E63845D75}" dt="2023-08-31T18:55:36.390" v="745" actId="1038"/>
          <ac:picMkLst>
            <pc:docMk/>
            <pc:sldMk cId="2080360262" sldId="885"/>
            <ac:picMk id="115" creationId="{DDE7EC39-4AAA-121B-AE96-1699D7B4FACE}"/>
          </ac:picMkLst>
        </pc:picChg>
        <pc:picChg chg="mod">
          <ac:chgData name="Timo Mühlhaus" userId="ccb77496-15f9-4763-a624-a4bb75021efc" providerId="ADAL" clId="{A4B21C45-79C0-4680-A15A-507E63845D75}" dt="2023-08-31T18:55:36.390" v="745" actId="1038"/>
          <ac:picMkLst>
            <pc:docMk/>
            <pc:sldMk cId="2080360262" sldId="885"/>
            <ac:picMk id="122" creationId="{2E3FB767-F485-A71D-046E-1CEA6DE8B623}"/>
          </ac:picMkLst>
        </pc:picChg>
        <pc:picChg chg="mod">
          <ac:chgData name="Timo Mühlhaus" userId="ccb77496-15f9-4763-a624-a4bb75021efc" providerId="ADAL" clId="{A4B21C45-79C0-4680-A15A-507E63845D75}" dt="2023-08-31T18:55:36.390" v="745" actId="1038"/>
          <ac:picMkLst>
            <pc:docMk/>
            <pc:sldMk cId="2080360262" sldId="885"/>
            <ac:picMk id="123" creationId="{53AB9B4E-2E3B-F4A8-F7E1-AED10FA8F712}"/>
          </ac:picMkLst>
        </pc:picChg>
        <pc:picChg chg="mod">
          <ac:chgData name="Timo Mühlhaus" userId="ccb77496-15f9-4763-a624-a4bb75021efc" providerId="ADAL" clId="{A4B21C45-79C0-4680-A15A-507E63845D75}" dt="2023-08-31T18:55:36.390" v="745" actId="1038"/>
          <ac:picMkLst>
            <pc:docMk/>
            <pc:sldMk cId="2080360262" sldId="885"/>
            <ac:picMk id="126" creationId="{BDEF9E6B-D273-1178-E76C-6345E06E25DA}"/>
          </ac:picMkLst>
        </pc:picChg>
        <pc:picChg chg="add mod">
          <ac:chgData name="Timo Mühlhaus" userId="ccb77496-15f9-4763-a624-a4bb75021efc" providerId="ADAL" clId="{A4B21C45-79C0-4680-A15A-507E63845D75}" dt="2023-08-31T18:55:36.390" v="745" actId="1038"/>
          <ac:picMkLst>
            <pc:docMk/>
            <pc:sldMk cId="2080360262" sldId="885"/>
            <ac:picMk id="180" creationId="{FE06489D-0245-5EDC-72D2-202744F67A81}"/>
          </ac:picMkLst>
        </pc:picChg>
        <pc:picChg chg="add mod">
          <ac:chgData name="Timo Mühlhaus" userId="ccb77496-15f9-4763-a624-a4bb75021efc" providerId="ADAL" clId="{A4B21C45-79C0-4680-A15A-507E63845D75}" dt="2023-08-31T18:57:13.631" v="749"/>
          <ac:picMkLst>
            <pc:docMk/>
            <pc:sldMk cId="2080360262" sldId="885"/>
            <ac:picMk id="182" creationId="{6F6F8C2F-839F-FE10-C7FA-A2094F5FEE6A}"/>
          </ac:picMkLst>
        </pc:picChg>
        <pc:picChg chg="add mod">
          <ac:chgData name="Timo Mühlhaus" userId="ccb77496-15f9-4763-a624-a4bb75021efc" providerId="ADAL" clId="{A4B21C45-79C0-4680-A15A-507E63845D75}" dt="2023-08-31T18:56:54.381" v="748" actId="1076"/>
          <ac:picMkLst>
            <pc:docMk/>
            <pc:sldMk cId="2080360262" sldId="885"/>
            <ac:picMk id="183" creationId="{401B8960-BF64-6C7C-4E7D-2FA2347059C1}"/>
          </ac:picMkLst>
        </pc:picChg>
        <pc:cxnChg chg="mod">
          <ac:chgData name="Timo Mühlhaus" userId="ccb77496-15f9-4763-a624-a4bb75021efc" providerId="ADAL" clId="{A4B21C45-79C0-4680-A15A-507E63845D75}" dt="2023-08-31T18:55:36.390" v="745" actId="1038"/>
          <ac:cxnSpMkLst>
            <pc:docMk/>
            <pc:sldMk cId="2080360262" sldId="885"/>
            <ac:cxnSpMk id="12" creationId="{4E15DF6A-13E2-492A-8F25-3FDEB1538F2E}"/>
          </ac:cxnSpMkLst>
        </pc:cxnChg>
        <pc:cxnChg chg="mod">
          <ac:chgData name="Timo Mühlhaus" userId="ccb77496-15f9-4763-a624-a4bb75021efc" providerId="ADAL" clId="{A4B21C45-79C0-4680-A15A-507E63845D75}" dt="2023-08-31T18:55:36.390" v="745" actId="1038"/>
          <ac:cxnSpMkLst>
            <pc:docMk/>
            <pc:sldMk cId="2080360262" sldId="885"/>
            <ac:cxnSpMk id="13" creationId="{367DCFCF-033C-159E-F5FB-992E853BFDF5}"/>
          </ac:cxnSpMkLst>
        </pc:cxnChg>
        <pc:cxnChg chg="mod">
          <ac:chgData name="Timo Mühlhaus" userId="ccb77496-15f9-4763-a624-a4bb75021efc" providerId="ADAL" clId="{A4B21C45-79C0-4680-A15A-507E63845D75}" dt="2023-08-31T18:46:04.509" v="629" actId="1076"/>
          <ac:cxnSpMkLst>
            <pc:docMk/>
            <pc:sldMk cId="2080360262" sldId="885"/>
            <ac:cxnSpMk id="16" creationId="{1C72AB9C-FA76-8958-AA07-B78DA49283EA}"/>
          </ac:cxnSpMkLst>
        </pc:cxnChg>
        <pc:cxnChg chg="mod">
          <ac:chgData name="Timo Mühlhaus" userId="ccb77496-15f9-4763-a624-a4bb75021efc" providerId="ADAL" clId="{A4B21C45-79C0-4680-A15A-507E63845D75}" dt="2023-08-31T18:46:04.509" v="629" actId="1076"/>
          <ac:cxnSpMkLst>
            <pc:docMk/>
            <pc:sldMk cId="2080360262" sldId="885"/>
            <ac:cxnSpMk id="17" creationId="{3D49D566-24E0-B86F-34F7-9C4D19311746}"/>
          </ac:cxnSpMkLst>
        </pc:cxnChg>
        <pc:cxnChg chg="mod">
          <ac:chgData name="Timo Mühlhaus" userId="ccb77496-15f9-4763-a624-a4bb75021efc" providerId="ADAL" clId="{A4B21C45-79C0-4680-A15A-507E63845D75}" dt="2023-08-31T18:55:36.390" v="745" actId="1038"/>
          <ac:cxnSpMkLst>
            <pc:docMk/>
            <pc:sldMk cId="2080360262" sldId="885"/>
            <ac:cxnSpMk id="18" creationId="{53E02705-3DD7-E19A-6915-CD12517ACBFC}"/>
          </ac:cxnSpMkLst>
        </pc:cxnChg>
        <pc:cxnChg chg="mod">
          <ac:chgData name="Timo Mühlhaus" userId="ccb77496-15f9-4763-a624-a4bb75021efc" providerId="ADAL" clId="{A4B21C45-79C0-4680-A15A-507E63845D75}" dt="2023-08-31T18:46:04.509" v="629" actId="1076"/>
          <ac:cxnSpMkLst>
            <pc:docMk/>
            <pc:sldMk cId="2080360262" sldId="885"/>
            <ac:cxnSpMk id="19" creationId="{EE251AFB-495A-C395-37EC-52C3F4DA7DA6}"/>
          </ac:cxnSpMkLst>
        </pc:cxnChg>
        <pc:cxnChg chg="mod">
          <ac:chgData name="Timo Mühlhaus" userId="ccb77496-15f9-4763-a624-a4bb75021efc" providerId="ADAL" clId="{A4B21C45-79C0-4680-A15A-507E63845D75}" dt="2023-08-31T18:46:04.509" v="629" actId="1076"/>
          <ac:cxnSpMkLst>
            <pc:docMk/>
            <pc:sldMk cId="2080360262" sldId="885"/>
            <ac:cxnSpMk id="20" creationId="{5E53830D-2EB0-BF65-0CE8-C7856B1A70B5}"/>
          </ac:cxnSpMkLst>
        </pc:cxnChg>
        <pc:cxnChg chg="mod">
          <ac:chgData name="Timo Mühlhaus" userId="ccb77496-15f9-4763-a624-a4bb75021efc" providerId="ADAL" clId="{A4B21C45-79C0-4680-A15A-507E63845D75}" dt="2023-08-31T18:55:36.390" v="745" actId="1038"/>
          <ac:cxnSpMkLst>
            <pc:docMk/>
            <pc:sldMk cId="2080360262" sldId="885"/>
            <ac:cxnSpMk id="28" creationId="{6E0F9292-123A-40E2-0DD8-D94DDE1685D0}"/>
          </ac:cxnSpMkLst>
        </pc:cxnChg>
        <pc:cxnChg chg="mod">
          <ac:chgData name="Timo Mühlhaus" userId="ccb77496-15f9-4763-a624-a4bb75021efc" providerId="ADAL" clId="{A4B21C45-79C0-4680-A15A-507E63845D75}" dt="2023-08-31T18:46:04.509" v="629" actId="1076"/>
          <ac:cxnSpMkLst>
            <pc:docMk/>
            <pc:sldMk cId="2080360262" sldId="885"/>
            <ac:cxnSpMk id="31" creationId="{CBC65E7C-96ED-78C7-90A9-36C2AC63A13D}"/>
          </ac:cxnSpMkLst>
        </pc:cxnChg>
        <pc:cxnChg chg="mod">
          <ac:chgData name="Timo Mühlhaus" userId="ccb77496-15f9-4763-a624-a4bb75021efc" providerId="ADAL" clId="{A4B21C45-79C0-4680-A15A-507E63845D75}" dt="2023-08-31T18:46:04.509" v="629" actId="1076"/>
          <ac:cxnSpMkLst>
            <pc:docMk/>
            <pc:sldMk cId="2080360262" sldId="885"/>
            <ac:cxnSpMk id="32" creationId="{4626646B-84B8-C390-BB1F-EC9FE7811116}"/>
          </ac:cxnSpMkLst>
        </pc:cxnChg>
        <pc:cxnChg chg="mod">
          <ac:chgData name="Timo Mühlhaus" userId="ccb77496-15f9-4763-a624-a4bb75021efc" providerId="ADAL" clId="{A4B21C45-79C0-4680-A15A-507E63845D75}" dt="2023-08-31T18:55:36.390" v="745" actId="1038"/>
          <ac:cxnSpMkLst>
            <pc:docMk/>
            <pc:sldMk cId="2080360262" sldId="885"/>
            <ac:cxnSpMk id="33" creationId="{7B7487CA-6F0C-F9FA-CB1F-74EF44A4464D}"/>
          </ac:cxnSpMkLst>
        </pc:cxnChg>
        <pc:cxnChg chg="mod">
          <ac:chgData name="Timo Mühlhaus" userId="ccb77496-15f9-4763-a624-a4bb75021efc" providerId="ADAL" clId="{A4B21C45-79C0-4680-A15A-507E63845D75}" dt="2023-08-31T18:46:04.509" v="629" actId="1076"/>
          <ac:cxnSpMkLst>
            <pc:docMk/>
            <pc:sldMk cId="2080360262" sldId="885"/>
            <ac:cxnSpMk id="34" creationId="{4E3FB0CD-8120-2A6F-2E6B-3833B200DD13}"/>
          </ac:cxnSpMkLst>
        </pc:cxnChg>
        <pc:cxnChg chg="mod">
          <ac:chgData name="Timo Mühlhaus" userId="ccb77496-15f9-4763-a624-a4bb75021efc" providerId="ADAL" clId="{A4B21C45-79C0-4680-A15A-507E63845D75}" dt="2023-08-31T18:46:04.509" v="629" actId="1076"/>
          <ac:cxnSpMkLst>
            <pc:docMk/>
            <pc:sldMk cId="2080360262" sldId="885"/>
            <ac:cxnSpMk id="35" creationId="{B4C9549B-6AEB-E28E-690A-2D51808E3417}"/>
          </ac:cxnSpMkLst>
        </pc:cxnChg>
        <pc:cxnChg chg="mod">
          <ac:chgData name="Timo Mühlhaus" userId="ccb77496-15f9-4763-a624-a4bb75021efc" providerId="ADAL" clId="{A4B21C45-79C0-4680-A15A-507E63845D75}" dt="2023-08-31T18:46:04.509" v="629" actId="1076"/>
          <ac:cxnSpMkLst>
            <pc:docMk/>
            <pc:sldMk cId="2080360262" sldId="885"/>
            <ac:cxnSpMk id="36" creationId="{AC630A61-B17F-D792-A6B6-D33011CA650D}"/>
          </ac:cxnSpMkLst>
        </pc:cxnChg>
        <pc:cxnChg chg="mod">
          <ac:chgData name="Timo Mühlhaus" userId="ccb77496-15f9-4763-a624-a4bb75021efc" providerId="ADAL" clId="{A4B21C45-79C0-4680-A15A-507E63845D75}" dt="2023-08-31T18:46:04.509" v="629" actId="1076"/>
          <ac:cxnSpMkLst>
            <pc:docMk/>
            <pc:sldMk cId="2080360262" sldId="885"/>
            <ac:cxnSpMk id="37" creationId="{5E874BE0-16D5-2B6D-EA6F-C1644A389B4B}"/>
          </ac:cxnSpMkLst>
        </pc:cxnChg>
        <pc:cxnChg chg="mod">
          <ac:chgData name="Timo Mühlhaus" userId="ccb77496-15f9-4763-a624-a4bb75021efc" providerId="ADAL" clId="{A4B21C45-79C0-4680-A15A-507E63845D75}" dt="2023-08-31T18:55:36.390" v="745" actId="1038"/>
          <ac:cxnSpMkLst>
            <pc:docMk/>
            <pc:sldMk cId="2080360262" sldId="885"/>
            <ac:cxnSpMk id="39" creationId="{FB9CDB9E-36E7-E1A8-9E76-82D406B08498}"/>
          </ac:cxnSpMkLst>
        </pc:cxnChg>
        <pc:cxnChg chg="mod">
          <ac:chgData name="Timo Mühlhaus" userId="ccb77496-15f9-4763-a624-a4bb75021efc" providerId="ADAL" clId="{A4B21C45-79C0-4680-A15A-507E63845D75}" dt="2023-08-31T18:46:04.509" v="629" actId="1076"/>
          <ac:cxnSpMkLst>
            <pc:docMk/>
            <pc:sldMk cId="2080360262" sldId="885"/>
            <ac:cxnSpMk id="46" creationId="{F9E0A023-190D-1C89-46FA-711961D06EE5}"/>
          </ac:cxnSpMkLst>
        </pc:cxnChg>
        <pc:cxnChg chg="mod">
          <ac:chgData name="Timo Mühlhaus" userId="ccb77496-15f9-4763-a624-a4bb75021efc" providerId="ADAL" clId="{A4B21C45-79C0-4680-A15A-507E63845D75}" dt="2023-08-31T18:46:04.509" v="629" actId="1076"/>
          <ac:cxnSpMkLst>
            <pc:docMk/>
            <pc:sldMk cId="2080360262" sldId="885"/>
            <ac:cxnSpMk id="47" creationId="{10DE5DA9-B79C-29AE-D922-96E401CE543A}"/>
          </ac:cxnSpMkLst>
        </pc:cxnChg>
        <pc:cxnChg chg="mod">
          <ac:chgData name="Timo Mühlhaus" userId="ccb77496-15f9-4763-a624-a4bb75021efc" providerId="ADAL" clId="{A4B21C45-79C0-4680-A15A-507E63845D75}" dt="2023-08-31T18:46:04.509" v="629" actId="1076"/>
          <ac:cxnSpMkLst>
            <pc:docMk/>
            <pc:sldMk cId="2080360262" sldId="885"/>
            <ac:cxnSpMk id="48" creationId="{1B5C1130-902C-17CC-65D6-30F58BFEF2E0}"/>
          </ac:cxnSpMkLst>
        </pc:cxnChg>
        <pc:cxnChg chg="mod">
          <ac:chgData name="Timo Mühlhaus" userId="ccb77496-15f9-4763-a624-a4bb75021efc" providerId="ADAL" clId="{A4B21C45-79C0-4680-A15A-507E63845D75}" dt="2023-08-31T18:46:04.509" v="629" actId="1076"/>
          <ac:cxnSpMkLst>
            <pc:docMk/>
            <pc:sldMk cId="2080360262" sldId="885"/>
            <ac:cxnSpMk id="49" creationId="{75C0F125-7DC6-B449-FA0F-C3956457E776}"/>
          </ac:cxnSpMkLst>
        </pc:cxnChg>
        <pc:cxnChg chg="mod">
          <ac:chgData name="Timo Mühlhaus" userId="ccb77496-15f9-4763-a624-a4bb75021efc" providerId="ADAL" clId="{A4B21C45-79C0-4680-A15A-507E63845D75}" dt="2023-08-31T18:55:36.390" v="745" actId="1038"/>
          <ac:cxnSpMkLst>
            <pc:docMk/>
            <pc:sldMk cId="2080360262" sldId="885"/>
            <ac:cxnSpMk id="59" creationId="{95ACE738-11F8-A832-EE45-4D04F0AAA82C}"/>
          </ac:cxnSpMkLst>
        </pc:cxnChg>
        <pc:cxnChg chg="mod">
          <ac:chgData name="Timo Mühlhaus" userId="ccb77496-15f9-4763-a624-a4bb75021efc" providerId="ADAL" clId="{A4B21C45-79C0-4680-A15A-507E63845D75}" dt="2023-08-31T18:55:36.390" v="745" actId="1038"/>
          <ac:cxnSpMkLst>
            <pc:docMk/>
            <pc:sldMk cId="2080360262" sldId="885"/>
            <ac:cxnSpMk id="61" creationId="{C0A053CC-E1A0-F854-A9A8-44FD5714144D}"/>
          </ac:cxnSpMkLst>
        </pc:cxnChg>
        <pc:cxnChg chg="mod">
          <ac:chgData name="Timo Mühlhaus" userId="ccb77496-15f9-4763-a624-a4bb75021efc" providerId="ADAL" clId="{A4B21C45-79C0-4680-A15A-507E63845D75}" dt="2023-08-31T18:46:04.509" v="629" actId="1076"/>
          <ac:cxnSpMkLst>
            <pc:docMk/>
            <pc:sldMk cId="2080360262" sldId="885"/>
            <ac:cxnSpMk id="62" creationId="{1FA56E67-D72A-4307-9748-0C4E767CC5D5}"/>
          </ac:cxnSpMkLst>
        </pc:cxnChg>
        <pc:cxnChg chg="mod">
          <ac:chgData name="Timo Mühlhaus" userId="ccb77496-15f9-4763-a624-a4bb75021efc" providerId="ADAL" clId="{A4B21C45-79C0-4680-A15A-507E63845D75}" dt="2023-08-31T18:55:36.390" v="745" actId="1038"/>
          <ac:cxnSpMkLst>
            <pc:docMk/>
            <pc:sldMk cId="2080360262" sldId="885"/>
            <ac:cxnSpMk id="63" creationId="{0114E4E9-08FF-C0B1-56F3-0A8140468EAE}"/>
          </ac:cxnSpMkLst>
        </pc:cxnChg>
        <pc:cxnChg chg="mod">
          <ac:chgData name="Timo Mühlhaus" userId="ccb77496-15f9-4763-a624-a4bb75021efc" providerId="ADAL" clId="{A4B21C45-79C0-4680-A15A-507E63845D75}" dt="2023-08-31T18:46:04.509" v="629" actId="1076"/>
          <ac:cxnSpMkLst>
            <pc:docMk/>
            <pc:sldMk cId="2080360262" sldId="885"/>
            <ac:cxnSpMk id="65" creationId="{6720754D-874B-31EA-BD1D-65CE787F84CD}"/>
          </ac:cxnSpMkLst>
        </pc:cxnChg>
        <pc:cxnChg chg="mod">
          <ac:chgData name="Timo Mühlhaus" userId="ccb77496-15f9-4763-a624-a4bb75021efc" providerId="ADAL" clId="{A4B21C45-79C0-4680-A15A-507E63845D75}" dt="2023-08-31T18:46:04.509" v="629" actId="1076"/>
          <ac:cxnSpMkLst>
            <pc:docMk/>
            <pc:sldMk cId="2080360262" sldId="885"/>
            <ac:cxnSpMk id="66" creationId="{7A1D6231-70F8-FF5F-A873-D606E9D1CBEC}"/>
          </ac:cxnSpMkLst>
        </pc:cxnChg>
        <pc:cxnChg chg="mod">
          <ac:chgData name="Timo Mühlhaus" userId="ccb77496-15f9-4763-a624-a4bb75021efc" providerId="ADAL" clId="{A4B21C45-79C0-4680-A15A-507E63845D75}" dt="2023-08-31T18:46:04.509" v="629" actId="1076"/>
          <ac:cxnSpMkLst>
            <pc:docMk/>
            <pc:sldMk cId="2080360262" sldId="885"/>
            <ac:cxnSpMk id="91" creationId="{3074B01A-00F8-CD91-D781-8FCA1D5B3AD9}"/>
          </ac:cxnSpMkLst>
        </pc:cxnChg>
        <pc:cxnChg chg="mod">
          <ac:chgData name="Timo Mühlhaus" userId="ccb77496-15f9-4763-a624-a4bb75021efc" providerId="ADAL" clId="{A4B21C45-79C0-4680-A15A-507E63845D75}" dt="2023-08-31T18:46:04.509" v="629" actId="1076"/>
          <ac:cxnSpMkLst>
            <pc:docMk/>
            <pc:sldMk cId="2080360262" sldId="885"/>
            <ac:cxnSpMk id="92" creationId="{2A232538-0AAB-4535-E140-FBF395AD8D44}"/>
          </ac:cxnSpMkLst>
        </pc:cxnChg>
        <pc:cxnChg chg="mod">
          <ac:chgData name="Timo Mühlhaus" userId="ccb77496-15f9-4763-a624-a4bb75021efc" providerId="ADAL" clId="{A4B21C45-79C0-4680-A15A-507E63845D75}" dt="2023-08-31T18:46:04.509" v="629" actId="1076"/>
          <ac:cxnSpMkLst>
            <pc:docMk/>
            <pc:sldMk cId="2080360262" sldId="885"/>
            <ac:cxnSpMk id="93" creationId="{8841563F-A965-4D21-D65F-91FF4E2537D5}"/>
          </ac:cxnSpMkLst>
        </pc:cxnChg>
        <pc:cxnChg chg="mod">
          <ac:chgData name="Timo Mühlhaus" userId="ccb77496-15f9-4763-a624-a4bb75021efc" providerId="ADAL" clId="{A4B21C45-79C0-4680-A15A-507E63845D75}" dt="2023-08-31T18:46:04.509" v="629" actId="1076"/>
          <ac:cxnSpMkLst>
            <pc:docMk/>
            <pc:sldMk cId="2080360262" sldId="885"/>
            <ac:cxnSpMk id="94" creationId="{20CA3D6B-DBA8-9BC5-0C6F-DE0AEC37B38F}"/>
          </ac:cxnSpMkLst>
        </pc:cxnChg>
        <pc:cxnChg chg="mod">
          <ac:chgData name="Timo Mühlhaus" userId="ccb77496-15f9-4763-a624-a4bb75021efc" providerId="ADAL" clId="{A4B21C45-79C0-4680-A15A-507E63845D75}" dt="2023-08-31T18:46:04.509" v="629" actId="1076"/>
          <ac:cxnSpMkLst>
            <pc:docMk/>
            <pc:sldMk cId="2080360262" sldId="885"/>
            <ac:cxnSpMk id="95" creationId="{52B14FF4-B6D8-7688-9CCE-2A04B42CFD9C}"/>
          </ac:cxnSpMkLst>
        </pc:cxnChg>
        <pc:cxnChg chg="mod">
          <ac:chgData name="Timo Mühlhaus" userId="ccb77496-15f9-4763-a624-a4bb75021efc" providerId="ADAL" clId="{A4B21C45-79C0-4680-A15A-507E63845D75}" dt="2023-08-31T18:46:04.509" v="629" actId="1076"/>
          <ac:cxnSpMkLst>
            <pc:docMk/>
            <pc:sldMk cId="2080360262" sldId="885"/>
            <ac:cxnSpMk id="96" creationId="{F83B4B39-974B-746D-5EB1-34E9D12BF8F4}"/>
          </ac:cxnSpMkLst>
        </pc:cxnChg>
        <pc:cxnChg chg="mod">
          <ac:chgData name="Timo Mühlhaus" userId="ccb77496-15f9-4763-a624-a4bb75021efc" providerId="ADAL" clId="{A4B21C45-79C0-4680-A15A-507E63845D75}" dt="2023-08-31T18:55:36.390" v="745" actId="1038"/>
          <ac:cxnSpMkLst>
            <pc:docMk/>
            <pc:sldMk cId="2080360262" sldId="885"/>
            <ac:cxnSpMk id="105" creationId="{7999496D-B9E7-CD59-2753-AF6B1035B845}"/>
          </ac:cxnSpMkLst>
        </pc:cxnChg>
        <pc:cxnChg chg="mod">
          <ac:chgData name="Timo Mühlhaus" userId="ccb77496-15f9-4763-a624-a4bb75021efc" providerId="ADAL" clId="{A4B21C45-79C0-4680-A15A-507E63845D75}" dt="2023-08-31T18:55:36.390" v="745" actId="1038"/>
          <ac:cxnSpMkLst>
            <pc:docMk/>
            <pc:sldMk cId="2080360262" sldId="885"/>
            <ac:cxnSpMk id="106" creationId="{E6715D82-7E2A-3582-6423-F46B90A6DAB9}"/>
          </ac:cxnSpMkLst>
        </pc:cxnChg>
        <pc:cxnChg chg="mod">
          <ac:chgData name="Timo Mühlhaus" userId="ccb77496-15f9-4763-a624-a4bb75021efc" providerId="ADAL" clId="{A4B21C45-79C0-4680-A15A-507E63845D75}" dt="2023-08-31T18:55:36.390" v="745" actId="1038"/>
          <ac:cxnSpMkLst>
            <pc:docMk/>
            <pc:sldMk cId="2080360262" sldId="885"/>
            <ac:cxnSpMk id="107" creationId="{17EF5D2B-BEE5-3CDA-DC7D-6A6B2CD6DB3C}"/>
          </ac:cxnSpMkLst>
        </pc:cxnChg>
        <pc:cxnChg chg="mod">
          <ac:chgData name="Timo Mühlhaus" userId="ccb77496-15f9-4763-a624-a4bb75021efc" providerId="ADAL" clId="{A4B21C45-79C0-4680-A15A-507E63845D75}" dt="2023-08-31T18:55:36.390" v="745" actId="1038"/>
          <ac:cxnSpMkLst>
            <pc:docMk/>
            <pc:sldMk cId="2080360262" sldId="885"/>
            <ac:cxnSpMk id="108" creationId="{6A1BB162-5C31-2665-75A1-46AFA2D6016C}"/>
          </ac:cxnSpMkLst>
        </pc:cxnChg>
        <pc:cxnChg chg="mod">
          <ac:chgData name="Timo Mühlhaus" userId="ccb77496-15f9-4763-a624-a4bb75021efc" providerId="ADAL" clId="{A4B21C45-79C0-4680-A15A-507E63845D75}" dt="2023-08-31T18:55:36.390" v="745" actId="1038"/>
          <ac:cxnSpMkLst>
            <pc:docMk/>
            <pc:sldMk cId="2080360262" sldId="885"/>
            <ac:cxnSpMk id="116" creationId="{4102BD78-9966-9873-B4FB-92658AEBF270}"/>
          </ac:cxnSpMkLst>
        </pc:cxnChg>
        <pc:cxnChg chg="mod">
          <ac:chgData name="Timo Mühlhaus" userId="ccb77496-15f9-4763-a624-a4bb75021efc" providerId="ADAL" clId="{A4B21C45-79C0-4680-A15A-507E63845D75}" dt="2023-08-31T18:55:36.390" v="745" actId="1038"/>
          <ac:cxnSpMkLst>
            <pc:docMk/>
            <pc:sldMk cId="2080360262" sldId="885"/>
            <ac:cxnSpMk id="117" creationId="{1A301549-3407-8A5F-C38B-E75FEF8F5FE5}"/>
          </ac:cxnSpMkLst>
        </pc:cxnChg>
        <pc:cxnChg chg="mod">
          <ac:chgData name="Timo Mühlhaus" userId="ccb77496-15f9-4763-a624-a4bb75021efc" providerId="ADAL" clId="{A4B21C45-79C0-4680-A15A-507E63845D75}" dt="2023-08-31T18:55:36.390" v="745" actId="1038"/>
          <ac:cxnSpMkLst>
            <pc:docMk/>
            <pc:sldMk cId="2080360262" sldId="885"/>
            <ac:cxnSpMk id="118" creationId="{281B7947-6A22-C02B-2380-1C9738A85910}"/>
          </ac:cxnSpMkLst>
        </pc:cxnChg>
        <pc:cxnChg chg="mod">
          <ac:chgData name="Timo Mühlhaus" userId="ccb77496-15f9-4763-a624-a4bb75021efc" providerId="ADAL" clId="{A4B21C45-79C0-4680-A15A-507E63845D75}" dt="2023-08-31T18:55:36.390" v="745" actId="1038"/>
          <ac:cxnSpMkLst>
            <pc:docMk/>
            <pc:sldMk cId="2080360262" sldId="885"/>
            <ac:cxnSpMk id="119" creationId="{48B4D4C1-2EBC-ED08-649C-7DCF8F29C3A6}"/>
          </ac:cxnSpMkLst>
        </pc:cxnChg>
        <pc:cxnChg chg="mod">
          <ac:chgData name="Timo Mühlhaus" userId="ccb77496-15f9-4763-a624-a4bb75021efc" providerId="ADAL" clId="{A4B21C45-79C0-4680-A15A-507E63845D75}" dt="2023-08-31T18:55:36.390" v="745" actId="1038"/>
          <ac:cxnSpMkLst>
            <pc:docMk/>
            <pc:sldMk cId="2080360262" sldId="885"/>
            <ac:cxnSpMk id="120" creationId="{DF8D4C94-EB2A-7B1F-EDEC-779790944DC3}"/>
          </ac:cxnSpMkLst>
        </pc:cxnChg>
        <pc:cxnChg chg="mod">
          <ac:chgData name="Timo Mühlhaus" userId="ccb77496-15f9-4763-a624-a4bb75021efc" providerId="ADAL" clId="{A4B21C45-79C0-4680-A15A-507E63845D75}" dt="2023-08-31T18:55:36.390" v="745" actId="1038"/>
          <ac:cxnSpMkLst>
            <pc:docMk/>
            <pc:sldMk cId="2080360262" sldId="885"/>
            <ac:cxnSpMk id="121" creationId="{FA78558C-D6D7-AC2E-F5C8-9C544B350278}"/>
          </ac:cxnSpMkLst>
        </pc:cxnChg>
        <pc:cxnChg chg="mod">
          <ac:chgData name="Timo Mühlhaus" userId="ccb77496-15f9-4763-a624-a4bb75021efc" providerId="ADAL" clId="{A4B21C45-79C0-4680-A15A-507E63845D75}" dt="2023-08-31T18:55:36.390" v="745" actId="1038"/>
          <ac:cxnSpMkLst>
            <pc:docMk/>
            <pc:sldMk cId="2080360262" sldId="885"/>
            <ac:cxnSpMk id="128" creationId="{6F0310C3-D352-6621-41F3-CFA73137CB4E}"/>
          </ac:cxnSpMkLst>
        </pc:cxnChg>
        <pc:cxnChg chg="mod">
          <ac:chgData name="Timo Mühlhaus" userId="ccb77496-15f9-4763-a624-a4bb75021efc" providerId="ADAL" clId="{A4B21C45-79C0-4680-A15A-507E63845D75}" dt="2023-08-31T18:55:36.390" v="745" actId="1038"/>
          <ac:cxnSpMkLst>
            <pc:docMk/>
            <pc:sldMk cId="2080360262" sldId="885"/>
            <ac:cxnSpMk id="129" creationId="{E96BE3CE-0622-4A40-FA69-7A0BFF0D7C06}"/>
          </ac:cxnSpMkLst>
        </pc:cxnChg>
        <pc:cxnChg chg="mod">
          <ac:chgData name="Timo Mühlhaus" userId="ccb77496-15f9-4763-a624-a4bb75021efc" providerId="ADAL" clId="{A4B21C45-79C0-4680-A15A-507E63845D75}" dt="2023-08-31T18:55:36.390" v="745" actId="1038"/>
          <ac:cxnSpMkLst>
            <pc:docMk/>
            <pc:sldMk cId="2080360262" sldId="885"/>
            <ac:cxnSpMk id="130" creationId="{3B7C6138-44CD-E702-0779-66DBD1E8BBA8}"/>
          </ac:cxnSpMkLst>
        </pc:cxnChg>
        <pc:cxnChg chg="mod">
          <ac:chgData name="Timo Mühlhaus" userId="ccb77496-15f9-4763-a624-a4bb75021efc" providerId="ADAL" clId="{A4B21C45-79C0-4680-A15A-507E63845D75}" dt="2023-08-31T18:55:36.390" v="745" actId="1038"/>
          <ac:cxnSpMkLst>
            <pc:docMk/>
            <pc:sldMk cId="2080360262" sldId="885"/>
            <ac:cxnSpMk id="131" creationId="{D53C5F18-FE42-C22A-8BED-ED39AFB6CCCB}"/>
          </ac:cxnSpMkLst>
        </pc:cxnChg>
        <pc:cxnChg chg="mod">
          <ac:chgData name="Timo Mühlhaus" userId="ccb77496-15f9-4763-a624-a4bb75021efc" providerId="ADAL" clId="{A4B21C45-79C0-4680-A15A-507E63845D75}" dt="2023-08-31T18:55:36.390" v="745" actId="1038"/>
          <ac:cxnSpMkLst>
            <pc:docMk/>
            <pc:sldMk cId="2080360262" sldId="885"/>
            <ac:cxnSpMk id="136" creationId="{358FF141-EDB3-F42E-615E-7CABEA1284E5}"/>
          </ac:cxnSpMkLst>
        </pc:cxnChg>
        <pc:cxnChg chg="mod">
          <ac:chgData name="Timo Mühlhaus" userId="ccb77496-15f9-4763-a624-a4bb75021efc" providerId="ADAL" clId="{A4B21C45-79C0-4680-A15A-507E63845D75}" dt="2023-08-31T18:55:36.390" v="745" actId="1038"/>
          <ac:cxnSpMkLst>
            <pc:docMk/>
            <pc:sldMk cId="2080360262" sldId="885"/>
            <ac:cxnSpMk id="138" creationId="{A79EB976-85DF-793D-EFE1-A097D3961AA5}"/>
          </ac:cxnSpMkLst>
        </pc:cxnChg>
        <pc:cxnChg chg="mod">
          <ac:chgData name="Timo Mühlhaus" userId="ccb77496-15f9-4763-a624-a4bb75021efc" providerId="ADAL" clId="{A4B21C45-79C0-4680-A15A-507E63845D75}" dt="2023-08-31T18:55:36.390" v="745" actId="1038"/>
          <ac:cxnSpMkLst>
            <pc:docMk/>
            <pc:sldMk cId="2080360262" sldId="885"/>
            <ac:cxnSpMk id="139" creationId="{3E3B8BCD-97E4-BD41-F545-55D059D69E03}"/>
          </ac:cxnSpMkLst>
        </pc:cxnChg>
        <pc:cxnChg chg="mod">
          <ac:chgData name="Timo Mühlhaus" userId="ccb77496-15f9-4763-a624-a4bb75021efc" providerId="ADAL" clId="{A4B21C45-79C0-4680-A15A-507E63845D75}" dt="2023-08-31T18:55:36.390" v="745" actId="1038"/>
          <ac:cxnSpMkLst>
            <pc:docMk/>
            <pc:sldMk cId="2080360262" sldId="885"/>
            <ac:cxnSpMk id="164" creationId="{E47A3173-9608-9C26-2510-46965D390277}"/>
          </ac:cxnSpMkLst>
        </pc:cxnChg>
        <pc:cxnChg chg="mod">
          <ac:chgData name="Timo Mühlhaus" userId="ccb77496-15f9-4763-a624-a4bb75021efc" providerId="ADAL" clId="{A4B21C45-79C0-4680-A15A-507E63845D75}" dt="2023-08-31T18:55:36.390" v="745" actId="1038"/>
          <ac:cxnSpMkLst>
            <pc:docMk/>
            <pc:sldMk cId="2080360262" sldId="885"/>
            <ac:cxnSpMk id="165" creationId="{13D2C4C2-613B-B08C-CCF5-A94FAAC208DE}"/>
          </ac:cxnSpMkLst>
        </pc:cxnChg>
        <pc:cxnChg chg="mod">
          <ac:chgData name="Timo Mühlhaus" userId="ccb77496-15f9-4763-a624-a4bb75021efc" providerId="ADAL" clId="{A4B21C45-79C0-4680-A15A-507E63845D75}" dt="2023-08-31T18:55:36.390" v="745" actId="1038"/>
          <ac:cxnSpMkLst>
            <pc:docMk/>
            <pc:sldMk cId="2080360262" sldId="885"/>
            <ac:cxnSpMk id="166" creationId="{259BC55F-80AE-1437-13E2-B9E0BC411874}"/>
          </ac:cxnSpMkLst>
        </pc:cxnChg>
        <pc:cxnChg chg="mod">
          <ac:chgData name="Timo Mühlhaus" userId="ccb77496-15f9-4763-a624-a4bb75021efc" providerId="ADAL" clId="{A4B21C45-79C0-4680-A15A-507E63845D75}" dt="2023-08-31T18:55:36.390" v="745" actId="1038"/>
          <ac:cxnSpMkLst>
            <pc:docMk/>
            <pc:sldMk cId="2080360262" sldId="885"/>
            <ac:cxnSpMk id="167" creationId="{11FAB698-3301-7EFD-9257-1333DCBD356E}"/>
          </ac:cxnSpMkLst>
        </pc:cxnChg>
        <pc:cxnChg chg="mod">
          <ac:chgData name="Timo Mühlhaus" userId="ccb77496-15f9-4763-a624-a4bb75021efc" providerId="ADAL" clId="{A4B21C45-79C0-4680-A15A-507E63845D75}" dt="2023-08-31T18:55:36.390" v="745" actId="1038"/>
          <ac:cxnSpMkLst>
            <pc:docMk/>
            <pc:sldMk cId="2080360262" sldId="885"/>
            <ac:cxnSpMk id="168" creationId="{8CCB40DE-86CF-8771-342A-C9EC46D3AE3B}"/>
          </ac:cxnSpMkLst>
        </pc:cxnChg>
        <pc:cxnChg chg="mod">
          <ac:chgData name="Timo Mühlhaus" userId="ccb77496-15f9-4763-a624-a4bb75021efc" providerId="ADAL" clId="{A4B21C45-79C0-4680-A15A-507E63845D75}" dt="2023-08-31T18:55:36.390" v="745" actId="1038"/>
          <ac:cxnSpMkLst>
            <pc:docMk/>
            <pc:sldMk cId="2080360262" sldId="885"/>
            <ac:cxnSpMk id="169" creationId="{06E3BFF3-B85B-4C50-5661-F9274D80647E}"/>
          </ac:cxnSpMkLst>
        </pc:cxnChg>
      </pc:sldChg>
      <pc:sldChg chg="addSp delSp modSp new mod ord">
        <pc:chgData name="Timo Mühlhaus" userId="ccb77496-15f9-4763-a624-a4bb75021efc" providerId="ADAL" clId="{A4B21C45-79C0-4680-A15A-507E63845D75}" dt="2023-09-02T15:18:06.969" v="1059" actId="20577"/>
        <pc:sldMkLst>
          <pc:docMk/>
          <pc:sldMk cId="3603195718" sldId="886"/>
        </pc:sldMkLst>
        <pc:spChg chg="del">
          <ac:chgData name="Timo Mühlhaus" userId="ccb77496-15f9-4763-a624-a4bb75021efc" providerId="ADAL" clId="{A4B21C45-79C0-4680-A15A-507E63845D75}" dt="2023-09-01T11:48:41.889" v="833" actId="478"/>
          <ac:spMkLst>
            <pc:docMk/>
            <pc:sldMk cId="3603195718" sldId="886"/>
            <ac:spMk id="2" creationId="{45E500F9-A88A-1D35-8A0E-829B6A872CBB}"/>
          </ac:spMkLst>
        </pc:spChg>
        <pc:spChg chg="add mod">
          <ac:chgData name="Timo Mühlhaus" userId="ccb77496-15f9-4763-a624-a4bb75021efc" providerId="ADAL" clId="{A4B21C45-79C0-4680-A15A-507E63845D75}" dt="2023-09-02T15:18:06.969" v="1059" actId="20577"/>
          <ac:spMkLst>
            <pc:docMk/>
            <pc:sldMk cId="3603195718" sldId="886"/>
            <ac:spMk id="2" creationId="{A7CFCA81-7439-4854-0C33-3D5F3BC8AD59}"/>
          </ac:spMkLst>
        </pc:spChg>
        <pc:spChg chg="del">
          <ac:chgData name="Timo Mühlhaus" userId="ccb77496-15f9-4763-a624-a4bb75021efc" providerId="ADAL" clId="{A4B21C45-79C0-4680-A15A-507E63845D75}" dt="2023-09-01T11:48:41.889" v="833" actId="478"/>
          <ac:spMkLst>
            <pc:docMk/>
            <pc:sldMk cId="3603195718" sldId="886"/>
            <ac:spMk id="3" creationId="{15AC4139-064C-CACD-DFD0-83634A7BC5B3}"/>
          </ac:spMkLst>
        </pc:spChg>
        <pc:spChg chg="del">
          <ac:chgData name="Timo Mühlhaus" userId="ccb77496-15f9-4763-a624-a4bb75021efc" providerId="ADAL" clId="{A4B21C45-79C0-4680-A15A-507E63845D75}" dt="2023-09-01T11:48:41.889" v="833" actId="478"/>
          <ac:spMkLst>
            <pc:docMk/>
            <pc:sldMk cId="3603195718" sldId="886"/>
            <ac:spMk id="4" creationId="{E832E562-956E-3C18-1076-2A3296FC554A}"/>
          </ac:spMkLst>
        </pc:spChg>
        <pc:picChg chg="add">
          <ac:chgData name="Timo Mühlhaus" userId="ccb77496-15f9-4763-a624-a4bb75021efc" providerId="ADAL" clId="{A4B21C45-79C0-4680-A15A-507E63845D75}" dt="2023-09-01T11:48:42.502" v="834" actId="22"/>
          <ac:picMkLst>
            <pc:docMk/>
            <pc:sldMk cId="3603195718" sldId="886"/>
            <ac:picMk id="6" creationId="{4FAA2CAE-345B-74B8-64E1-464CE26FA57F}"/>
          </ac:picMkLst>
        </pc:picChg>
      </pc:sldChg>
      <pc:sldChg chg="new">
        <pc:chgData name="Timo Mühlhaus" userId="ccb77496-15f9-4763-a624-a4bb75021efc" providerId="ADAL" clId="{A4B21C45-79C0-4680-A15A-507E63845D75}" dt="2023-09-02T15:17:41.082" v="1052" actId="680"/>
        <pc:sldMkLst>
          <pc:docMk/>
          <pc:sldMk cId="3243292343" sldId="887"/>
        </pc:sldMkLst>
      </pc:sldChg>
      <pc:sldChg chg="addSp delSp modSp new mod">
        <pc:chgData name="Timo Mühlhaus" userId="ccb77496-15f9-4763-a624-a4bb75021efc" providerId="ADAL" clId="{A4B21C45-79C0-4680-A15A-507E63845D75}" dt="2023-09-02T18:15:58.777" v="1067" actId="732"/>
        <pc:sldMkLst>
          <pc:docMk/>
          <pc:sldMk cId="398991437" sldId="888"/>
        </pc:sldMkLst>
        <pc:spChg chg="del">
          <ac:chgData name="Timo Mühlhaus" userId="ccb77496-15f9-4763-a624-a4bb75021efc" providerId="ADAL" clId="{A4B21C45-79C0-4680-A15A-507E63845D75}" dt="2023-09-02T17:55:36.910" v="1061" actId="478"/>
          <ac:spMkLst>
            <pc:docMk/>
            <pc:sldMk cId="398991437" sldId="888"/>
            <ac:spMk id="2" creationId="{D392FA3C-A33A-F5C3-3086-82836A6141FE}"/>
          </ac:spMkLst>
        </pc:spChg>
        <pc:spChg chg="del">
          <ac:chgData name="Timo Mühlhaus" userId="ccb77496-15f9-4763-a624-a4bb75021efc" providerId="ADAL" clId="{A4B21C45-79C0-4680-A15A-507E63845D75}" dt="2023-09-02T17:55:36.910" v="1061" actId="478"/>
          <ac:spMkLst>
            <pc:docMk/>
            <pc:sldMk cId="398991437" sldId="888"/>
            <ac:spMk id="3" creationId="{6C5359FE-A505-6670-A424-690223DDEBF0}"/>
          </ac:spMkLst>
        </pc:spChg>
        <pc:spChg chg="del">
          <ac:chgData name="Timo Mühlhaus" userId="ccb77496-15f9-4763-a624-a4bb75021efc" providerId="ADAL" clId="{A4B21C45-79C0-4680-A15A-507E63845D75}" dt="2023-09-02T17:55:36.910" v="1061" actId="478"/>
          <ac:spMkLst>
            <pc:docMk/>
            <pc:sldMk cId="398991437" sldId="888"/>
            <ac:spMk id="4" creationId="{F73BF63B-2AF9-717D-1760-19E5F3C197E3}"/>
          </ac:spMkLst>
        </pc:spChg>
        <pc:picChg chg="add mod modCrop">
          <ac:chgData name="Timo Mühlhaus" userId="ccb77496-15f9-4763-a624-a4bb75021efc" providerId="ADAL" clId="{A4B21C45-79C0-4680-A15A-507E63845D75}" dt="2023-09-02T18:15:58.777" v="1067" actId="732"/>
          <ac:picMkLst>
            <pc:docMk/>
            <pc:sldMk cId="398991437" sldId="888"/>
            <ac:picMk id="6" creationId="{02590275-D452-B19D-1CE3-DCB16AD49A86}"/>
          </ac:picMkLst>
        </pc:picChg>
      </pc:sldChg>
    </pc:docChg>
  </pc:docChgLst>
</pc:chgInfo>
</file>

<file path=ppt/comments/modernComment_338_AE49EED6.xml><?xml version="1.0" encoding="utf-8"?>
<p188:cmLst xmlns:a="http://schemas.openxmlformats.org/drawingml/2006/main" xmlns:r="http://schemas.openxmlformats.org/officeDocument/2006/relationships" xmlns:p188="http://schemas.microsoft.com/office/powerpoint/2018/8/main">
  <p188:cm id="{88F8E72D-E667-4B81-B0AB-6653AE990D6E}" authorId="{0D5BFB41-272C-90C8-BD4A-D9F80D6F8FE0}" created="2023-08-31T13:50:47.109">
    <ac:deMkLst xmlns:ac="http://schemas.microsoft.com/office/drawing/2013/main/command">
      <pc:docMk xmlns:pc="http://schemas.microsoft.com/office/powerpoint/2013/main/command"/>
      <pc:sldMk xmlns:pc="http://schemas.microsoft.com/office/powerpoint/2013/main/command" cId="2924080854" sldId="824"/>
      <ac:picMk id="1026" creationId="{2CCBAEED-5FAC-F143-F525-8602B4E2BCD2}"/>
    </ac:deMkLst>
    <p188:txBody>
      <a:bodyPr/>
      <a:lstStyle/>
      <a:p>
        <a:r>
          <a:rPr lang="LID4096"/>
          <a:t>Change to InvenioRDM logo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FA57E-2503-4B42-ABBF-5B82770A5C67}"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1974C-EE7C-4F86-B223-35590550172E}" type="slidenum">
              <a:rPr lang="en-US" smtClean="0"/>
              <a:t>‹#›</a:t>
            </a:fld>
            <a:endParaRPr lang="en-US"/>
          </a:p>
        </p:txBody>
      </p:sp>
    </p:spTree>
    <p:extLst>
      <p:ext uri="{BB962C8B-B14F-4D97-AF65-F5344CB8AC3E}">
        <p14:creationId xmlns:p14="http://schemas.microsoft.com/office/powerpoint/2010/main" val="197131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Figure: Folder and file layout in Annotated Research Contexts (ARCs, left) and schematic depictions of the respective content sections. </a:t>
            </a:r>
            <a:r>
              <a:rPr lang="en-US" sz="1800" b="0" i="0">
                <a:solidFill>
                  <a:srgbClr val="4472C4"/>
                </a:solidFill>
                <a:effectLst/>
                <a:latin typeface="Helvetica Neue"/>
                <a:ea typeface="Calibri" panose="020F0502020204030204" pitchFamily="34" charset="0"/>
                <a:cs typeface="Arial" panose="020B0604020202020204" pitchFamily="34" charset="0"/>
              </a:rPr>
              <a:t>The top-level investigation metadata file (investigation </a:t>
            </a:r>
            <a:r>
              <a:rPr lang="en-US" sz="1800" b="0" i="0" err="1">
                <a:solidFill>
                  <a:srgbClr val="4472C4"/>
                </a:solidFill>
                <a:effectLst/>
                <a:latin typeface="Helvetica Neue"/>
                <a:ea typeface="Calibri" panose="020F0502020204030204" pitchFamily="34" charset="0"/>
                <a:cs typeface="Arial" panose="020B0604020202020204" pitchFamily="34" charset="0"/>
              </a:rPr>
              <a:t>sollte</a:t>
            </a:r>
            <a:r>
              <a:rPr lang="en-US" sz="1800" b="0" i="0">
                <a:solidFill>
                  <a:srgbClr val="4472C4"/>
                </a:solidFill>
                <a:effectLst/>
                <a:latin typeface="Helvetica Neue"/>
                <a:ea typeface="Calibri" panose="020F0502020204030204" pitchFamily="34" charset="0"/>
                <a:cs typeface="Arial" panose="020B0604020202020204" pitchFamily="34" charset="0"/>
              </a:rPr>
              <a:t> top left </a:t>
            </a:r>
            <a:r>
              <a:rPr lang="en-US" sz="1800" b="0" i="0" err="1">
                <a:solidFill>
                  <a:srgbClr val="4472C4"/>
                </a:solidFill>
                <a:effectLst/>
                <a:latin typeface="Helvetica Neue"/>
                <a:ea typeface="Calibri" panose="020F0502020204030204" pitchFamily="34" charset="0"/>
                <a:cs typeface="Arial" panose="020B0604020202020204" pitchFamily="34" charset="0"/>
              </a:rPr>
              <a:t>damit</a:t>
            </a:r>
            <a:r>
              <a:rPr lang="en-US" sz="1800" b="0" i="0">
                <a:solidFill>
                  <a:srgbClr val="4472C4"/>
                </a:solidFill>
                <a:effectLst/>
                <a:latin typeface="Helvetica Neue"/>
                <a:ea typeface="Calibri" panose="020F0502020204030204" pitchFamily="34" charset="0"/>
                <a:cs typeface="Arial" panose="020B0604020202020204" pitchFamily="34" charset="0"/>
              </a:rPr>
              <a:t> I -&gt; S -&gt; A) contains administrative metadata about the whole ARC, e.g. the names of collaborators and the </a:t>
            </a:r>
            <a:r>
              <a:rPr lang="en-US" sz="1800" b="0" i="0" err="1">
                <a:solidFill>
                  <a:srgbClr val="4472C4"/>
                </a:solidFill>
                <a:effectLst/>
                <a:latin typeface="Helvetica Neue"/>
                <a:ea typeface="Calibri" panose="020F0502020204030204" pitchFamily="34" charset="0"/>
                <a:cs typeface="Arial" panose="020B0604020202020204" pitchFamily="34" charset="0"/>
              </a:rPr>
              <a:t>instututions</a:t>
            </a:r>
            <a:r>
              <a:rPr lang="en-US" sz="1800" b="0" i="0">
                <a:solidFill>
                  <a:srgbClr val="4472C4"/>
                </a:solidFill>
                <a:effectLst/>
                <a:latin typeface="Helvetica Neue"/>
                <a:ea typeface="Calibri" panose="020F0502020204030204" pitchFamily="34" charset="0"/>
                <a:cs typeface="Arial" panose="020B0604020202020204" pitchFamily="34" charset="0"/>
              </a:rPr>
              <a:t> they are part of. The </a:t>
            </a:r>
            <a:r>
              <a:rPr lang="en-US" sz="1800" b="1" i="0">
                <a:solidFill>
                  <a:srgbClr val="4472C4"/>
                </a:solidFill>
                <a:effectLst/>
                <a:latin typeface="Helvetica Neue"/>
                <a:ea typeface="Calibri" panose="020F0502020204030204" pitchFamily="34" charset="0"/>
                <a:cs typeface="Arial" panose="020B0604020202020204" pitchFamily="34" charset="0"/>
              </a:rPr>
              <a:t>studies folder (green)</a:t>
            </a:r>
            <a:r>
              <a:rPr lang="en-US" sz="1800" b="0" i="0">
                <a:solidFill>
                  <a:srgbClr val="4472C4"/>
                </a:solidFill>
                <a:effectLst/>
                <a:latin typeface="Helvetica Neue"/>
                <a:ea typeface="Calibri" panose="020F0502020204030204" pitchFamily="34" charset="0"/>
                <a:cs typeface="Arial" panose="020B0604020202020204" pitchFamily="34" charset="0"/>
              </a:rPr>
              <a:t> contains one or multiple study subfolders, which are used to track provenance of the contained resource and protocol files, as well as study metadata files that annotate the genesis of biological samples and other material (right). Analogously, the assays</a:t>
            </a:r>
            <a:r>
              <a:rPr lang="en-US" sz="1200" b="1" i="0">
                <a:solidFill>
                  <a:srgbClr val="4472C4"/>
                </a:solidFill>
                <a:effectLst/>
                <a:latin typeface="Helvetica Neue"/>
                <a:ea typeface="Calibri" panose="020F0502020204030204" pitchFamily="34" charset="0"/>
                <a:cs typeface="Arial" panose="020B0604020202020204" pitchFamily="34" charset="0"/>
              </a:rPr>
              <a:t> folder (yellow)</a:t>
            </a:r>
            <a:r>
              <a:rPr lang="en-US" sz="1200" b="0" i="0">
                <a:solidFill>
                  <a:srgbClr val="4472C4"/>
                </a:solidFill>
                <a:effectLst/>
                <a:latin typeface="Helvetica Neue"/>
                <a:ea typeface="Calibri" panose="020F0502020204030204" pitchFamily="34" charset="0"/>
                <a:cs typeface="Arial" panose="020B0604020202020204" pitchFamily="34" charset="0"/>
              </a:rPr>
              <a:t> contains one or multiple assay subfolders, which are used to track provenance of the contained datasets and protocol files, as well as assay metadata files that annotate the genesis of measurement data and other result files starting from study material or datasets (right). The </a:t>
            </a:r>
            <a:r>
              <a:rPr lang="en-US" sz="1200" b="1" i="0">
                <a:solidFill>
                  <a:srgbClr val="4472C4"/>
                </a:solidFill>
                <a:effectLst/>
                <a:latin typeface="Helvetica Neue"/>
                <a:ea typeface="Calibri" panose="020F0502020204030204" pitchFamily="34" charset="0"/>
                <a:cs typeface="Arial" panose="020B0604020202020204" pitchFamily="34" charset="0"/>
              </a:rPr>
              <a:t>workflows folder (blue)</a:t>
            </a:r>
            <a:r>
              <a:rPr lang="en-US" sz="1200" b="0" i="0">
                <a:solidFill>
                  <a:srgbClr val="4472C4"/>
                </a:solidFill>
                <a:effectLst/>
                <a:latin typeface="Helvetica Neue"/>
                <a:ea typeface="Calibri" panose="020F0502020204030204" pitchFamily="34" charset="0"/>
                <a:cs typeface="Arial" panose="020B0604020202020204" pitchFamily="34" charset="0"/>
              </a:rPr>
              <a:t> contains Common Workflow Language (CWL) descriptions of e.g. analysis scripts or tools, while the </a:t>
            </a:r>
            <a:r>
              <a:rPr lang="en-US" sz="1200" b="1" i="0">
                <a:solidFill>
                  <a:srgbClr val="4472C4"/>
                </a:solidFill>
                <a:effectLst/>
                <a:latin typeface="Helvetica Neue"/>
                <a:ea typeface="Calibri" panose="020F0502020204030204" pitchFamily="34" charset="0"/>
                <a:cs typeface="Arial" panose="020B0604020202020204" pitchFamily="34" charset="0"/>
              </a:rPr>
              <a:t>runs folder contains </a:t>
            </a:r>
            <a:r>
              <a:rPr lang="en-US" sz="1200" b="0" i="0">
                <a:solidFill>
                  <a:srgbClr val="4472C4"/>
                </a:solidFill>
                <a:effectLst/>
                <a:latin typeface="Helvetica Neue"/>
                <a:ea typeface="Calibri" panose="020F0502020204030204" pitchFamily="34" charset="0"/>
                <a:cs typeface="Arial" panose="020B0604020202020204" pitchFamily="34" charset="0"/>
              </a:rPr>
              <a:t>CWL descriptions of the actual analysis that was performed, therefore making the whole computational pipeline used in the ARC runnable and therefore reproducible. </a:t>
            </a:r>
            <a:endParaRPr lang="de-DE" b="0"/>
          </a:p>
        </p:txBody>
      </p:sp>
      <p:sp>
        <p:nvSpPr>
          <p:cNvPr id="4" name="Foliennummernplatzhalter 3"/>
          <p:cNvSpPr>
            <a:spLocks noGrp="1"/>
          </p:cNvSpPr>
          <p:nvPr>
            <p:ph type="sldNum" sz="quarter" idx="5"/>
          </p:nvPr>
        </p:nvSpPr>
        <p:spPr/>
        <p:txBody>
          <a:bodyPr/>
          <a:lstStyle/>
          <a:p>
            <a:fld id="{FB31974C-EE7C-4F86-B223-35590550172E}" type="slidenum">
              <a:rPr lang="en-US" smtClean="0"/>
              <a:t>1</a:t>
            </a:fld>
            <a:endParaRPr lang="en-US"/>
          </a:p>
        </p:txBody>
      </p:sp>
    </p:spTree>
    <p:extLst>
      <p:ext uri="{BB962C8B-B14F-4D97-AF65-F5344CB8AC3E}">
        <p14:creationId xmlns:p14="http://schemas.microsoft.com/office/powerpoint/2010/main" val="930607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rgbClr val="4472C4"/>
                </a:solidFill>
                <a:effectLst/>
                <a:latin typeface="Helvetica Neue"/>
                <a:ea typeface="Calibri" panose="020F0502020204030204" pitchFamily="34" charset="0"/>
                <a:cs typeface="Arial" panose="020B0604020202020204" pitchFamily="34" charset="0"/>
              </a:rPr>
              <a:t>Automated workflows (QC and computational analysis)</a:t>
            </a:r>
            <a:endParaRPr lang="en-US"/>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15</a:t>
            </a:fld>
            <a:endParaRPr lang="en-US"/>
          </a:p>
        </p:txBody>
      </p:sp>
    </p:spTree>
    <p:extLst>
      <p:ext uri="{BB962C8B-B14F-4D97-AF65-F5344CB8AC3E}">
        <p14:creationId xmlns:p14="http://schemas.microsoft.com/office/powerpoint/2010/main" val="310687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ISA terms / table example</a:t>
            </a:r>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2</a:t>
            </a:fld>
            <a:endParaRPr lang="en-US"/>
          </a:p>
        </p:txBody>
      </p:sp>
    </p:spTree>
    <p:extLst>
      <p:ext uri="{BB962C8B-B14F-4D97-AF65-F5344CB8AC3E}">
        <p14:creationId xmlns:p14="http://schemas.microsoft.com/office/powerpoint/2010/main" val="2435688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rgbClr val="4472C4"/>
                </a:solidFill>
                <a:effectLst/>
                <a:latin typeface="Helvetica Neue"/>
                <a:ea typeface="Calibri" panose="020F0502020204030204" pitchFamily="34" charset="0"/>
                <a:cs typeface="Arial" panose="020B0604020202020204" pitchFamily="34" charset="0"/>
              </a:rPr>
              <a:t>Automated workflows (QC and computational analysis)</a:t>
            </a:r>
            <a:endParaRPr lang="en-US"/>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3</a:t>
            </a:fld>
            <a:endParaRPr lang="en-US"/>
          </a:p>
        </p:txBody>
      </p:sp>
    </p:spTree>
    <p:extLst>
      <p:ext uri="{BB962C8B-B14F-4D97-AF65-F5344CB8AC3E}">
        <p14:creationId xmlns:p14="http://schemas.microsoft.com/office/powerpoint/2010/main" val="379272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Example ARC commit history</a:t>
            </a:r>
            <a:br>
              <a:rPr lang="en-US" sz="1800" b="1" i="1">
                <a:solidFill>
                  <a:srgbClr val="4472C4"/>
                </a:solidFill>
                <a:effectLst/>
                <a:latin typeface="Helvetica Neue"/>
                <a:ea typeface="Calibri" panose="020F0502020204030204" pitchFamily="34" charset="0"/>
                <a:cs typeface="Arial" panose="020B0604020202020204" pitchFamily="34" charset="0"/>
              </a:rPr>
            </a:br>
            <a:r>
              <a:rPr lang="en-US" sz="1800" b="0" i="0" u="none">
                <a:solidFill>
                  <a:srgbClr val="4472C4"/>
                </a:solidFill>
                <a:effectLst/>
                <a:latin typeface="Helvetica Neue"/>
                <a:ea typeface="Calibri" panose="020F0502020204030204" pitchFamily="34" charset="0"/>
                <a:cs typeface="Arial" panose="020B0604020202020204" pitchFamily="34" charset="0"/>
              </a:rPr>
              <a:t>The directed acyclic graph (DAG) of a simple commit-based work environment with 3 branches that eventually get merged into the main branch. Circles depict commits as nodes in the DAG. After the first commit in the main (bottom) branch named ‘Set up new ARC’, two new branches are created: c1-name, where a single commit is added that adds the name of a collaborator to the ARC metadata, and measurements, where two commits that place a dataset file in the ARC and fix its position. Both branches are eventually merged into the main branch with a merge commit. After incorporating the commits from the 2 branches, work continues directly on the main branch with a commit that adds an analysis script. Work on these branches is independent from each other until the merges and can be asynchronously performed by different collaborators.</a:t>
            </a:r>
            <a:endParaRPr lang="en-US" b="0" i="0" u="none"/>
          </a:p>
        </p:txBody>
      </p:sp>
      <p:sp>
        <p:nvSpPr>
          <p:cNvPr id="4" name="Slide Number Placeholder 3"/>
          <p:cNvSpPr>
            <a:spLocks noGrp="1"/>
          </p:cNvSpPr>
          <p:nvPr>
            <p:ph type="sldNum" sz="quarter" idx="5"/>
          </p:nvPr>
        </p:nvSpPr>
        <p:spPr/>
        <p:txBody>
          <a:bodyPr/>
          <a:lstStyle/>
          <a:p>
            <a:fld id="{FB31974C-EE7C-4F86-B223-35590550172E}" type="slidenum">
              <a:rPr lang="en-US" smtClean="0"/>
              <a:t>4</a:t>
            </a:fld>
            <a:endParaRPr lang="en-US"/>
          </a:p>
        </p:txBody>
      </p:sp>
    </p:spTree>
    <p:extLst>
      <p:ext uri="{BB962C8B-B14F-4D97-AF65-F5344CB8AC3E}">
        <p14:creationId xmlns:p14="http://schemas.microsoft.com/office/powerpoint/2010/main" val="61951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local ARC -&gt; project on HUB (with repo and issues)</a:t>
            </a:r>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5</a:t>
            </a:fld>
            <a:endParaRPr lang="en-US"/>
          </a:p>
        </p:txBody>
      </p:sp>
    </p:spTree>
    <p:extLst>
      <p:ext uri="{BB962C8B-B14F-4D97-AF65-F5344CB8AC3E}">
        <p14:creationId xmlns:p14="http://schemas.microsoft.com/office/powerpoint/2010/main" val="1905045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4472C4"/>
                </a:solidFill>
                <a:effectLst/>
                <a:latin typeface="HELVETICA NEUE MEDIUM"/>
                <a:ea typeface="Times New Roman" panose="02020603050405020304" pitchFamily="18" charset="0"/>
                <a:cs typeface="Times New Roman" panose="02020603050405020304" pitchFamily="18" charset="0"/>
              </a:rPr>
              <a:t>Figure: Publication Flow</a:t>
            </a:r>
            <a:r>
              <a:rPr lang="en-US" sz="1800" b="1" i="1">
                <a:solidFill>
                  <a:srgbClr val="000000"/>
                </a:solidFill>
                <a:effectLst/>
                <a:latin typeface="HELVETICA NEUE MEDIUM"/>
                <a:ea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000000"/>
                </a:solidFill>
                <a:effectLst/>
                <a:latin typeface="HELVETICA NEUE MEDIUM"/>
                <a:cs typeface="Times New Roman" panose="02020603050405020304" pitchFamily="18" charset="0"/>
              </a:rPr>
              <a:t>Left: </a:t>
            </a:r>
            <a:r>
              <a:rPr lang="en-US"/>
              <a:t>Continuous Quality Control in a commit-based workflow. Circles depict commits as nodes in the direct acyclic graph (DAG) that comprises the commit history. </a:t>
            </a:r>
            <a:r>
              <a:rPr lang="en-US" err="1"/>
              <a:t>Everytime</a:t>
            </a:r>
            <a:r>
              <a:rPr lang="en-US"/>
              <a:t> changes are committed to the DAG, an event is triggered that causes the pipeline runner – a program that executes other quality control checking programs in the context of a given commit – to perform quality control measures and return the results (</a:t>
            </a:r>
            <a:r>
              <a:rPr lang="en-US" b="1"/>
              <a:t>middle</a:t>
            </a:r>
            <a:r>
              <a:rPr lang="en-US"/>
              <a:t>) as a report. Based on these results, corrective commits can be added to the DAG until all checks are passed. If that is the case, the ARC can be considered as being of (metadata) high quality and eligible for publication. The publication can then be triggered manually, which will export the ARC metadata as a metadata record to </a:t>
            </a:r>
            <a:r>
              <a:rPr lang="en-US" err="1"/>
              <a:t>InvenioRDM</a:t>
            </a:r>
            <a:r>
              <a:rPr lang="en-US"/>
              <a:t>, which will then issue a Digital Object Identifier (DOI, </a:t>
            </a:r>
            <a:r>
              <a:rPr lang="en-US" b="1"/>
              <a:t>right</a:t>
            </a:r>
            <a:r>
              <a:rPr lang="en-US"/>
              <a:t>)</a:t>
            </a:r>
          </a:p>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6</a:t>
            </a:fld>
            <a:endParaRPr lang="en-US"/>
          </a:p>
        </p:txBody>
      </p:sp>
    </p:spTree>
    <p:extLst>
      <p:ext uri="{BB962C8B-B14F-4D97-AF65-F5344CB8AC3E}">
        <p14:creationId xmlns:p14="http://schemas.microsoft.com/office/powerpoint/2010/main" val="372239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Ich </a:t>
            </a:r>
            <a:r>
              <a:rPr lang="en-US" err="1"/>
              <a:t>denke</a:t>
            </a:r>
            <a:r>
              <a:rPr lang="en-US"/>
              <a:t> </a:t>
            </a:r>
            <a:r>
              <a:rPr lang="en-US" err="1"/>
              <a:t>hier</a:t>
            </a:r>
            <a:r>
              <a:rPr lang="en-US"/>
              <a:t> </a:t>
            </a:r>
            <a:r>
              <a:rPr lang="en-US" err="1"/>
              <a:t>braucht</a:t>
            </a:r>
            <a:r>
              <a:rPr lang="en-US"/>
              <a:t> man (A) bis (D) labels, </a:t>
            </a:r>
            <a:r>
              <a:rPr lang="en-US" err="1"/>
              <a:t>weil</a:t>
            </a:r>
            <a:r>
              <a:rPr lang="en-US"/>
              <a:t> </a:t>
            </a:r>
            <a:r>
              <a:rPr lang="en-US" err="1"/>
              <a:t>schon</a:t>
            </a:r>
            <a:r>
              <a:rPr lang="en-US"/>
              <a:t> </a:t>
            </a:r>
            <a:r>
              <a:rPr lang="en-US" err="1"/>
              <a:t>echt</a:t>
            </a:r>
            <a:r>
              <a:rPr lang="en-US"/>
              <a:t> </a:t>
            </a:r>
            <a:r>
              <a:rPr lang="en-US" err="1"/>
              <a:t>viel</a:t>
            </a:r>
            <a:r>
              <a:rPr lang="en-US"/>
              <a:t> auf dem </a:t>
            </a:r>
            <a:r>
              <a:rPr lang="en-US" err="1"/>
              <a:t>bild</a:t>
            </a:r>
            <a:r>
              <a:rPr lang="en-US"/>
              <a:t> </a:t>
            </a:r>
            <a:r>
              <a:rPr lang="en-US" err="1"/>
              <a:t>los</a:t>
            </a:r>
            <a:r>
              <a:rPr lang="en-US"/>
              <a:t> </a:t>
            </a:r>
            <a:r>
              <a:rPr lang="en-US" err="1"/>
              <a:t>ist</a:t>
            </a:r>
            <a:r>
              <a:rPr lang="en-US"/>
              <a:t>.</a:t>
            </a:r>
          </a:p>
          <a:p>
            <a:endParaRPr lang="en-US"/>
          </a:p>
          <a:p>
            <a:r>
              <a:rPr lang="en-US" b="1" i="1"/>
              <a:t>Figure : The </a:t>
            </a:r>
            <a:r>
              <a:rPr lang="en-US" b="1" i="1" err="1"/>
              <a:t>PLANTdataHUB</a:t>
            </a:r>
            <a:r>
              <a:rPr lang="en-US" b="1" i="1"/>
              <a:t> platform infrastructure. </a:t>
            </a:r>
            <a:r>
              <a:rPr lang="en-US" b="1" i="0"/>
              <a:t>(A</a:t>
            </a:r>
            <a:r>
              <a:rPr lang="en-US" b="0" i="0"/>
              <a:t>) A </a:t>
            </a:r>
            <a:r>
              <a:rPr lang="en-US" b="0" i="0" err="1"/>
              <a:t>Keycloak</a:t>
            </a:r>
            <a:r>
              <a:rPr lang="en-US" b="0" i="0"/>
              <a:t> instance acts as a gateway Authorization and Authentication Infrastructure (AAI). Users can choose their identity provider of choice and use a unified account across all federated </a:t>
            </a:r>
            <a:r>
              <a:rPr lang="en-US" b="0" i="0" err="1"/>
              <a:t>PLANTdataHUB</a:t>
            </a:r>
            <a:r>
              <a:rPr lang="en-US" b="0" i="0"/>
              <a:t> instances. (B) The Git-based Annotated Research Context (ARC) is stored and hosted a central Gitlab instance that offers collaboration and project management tools. Additionally, many tools for working with ARCs, e.g. the ARC registry – a service for searching ARCs based on their metadata – are available. (C) ARCs can be exported to other endpoint repositories or to a connected </a:t>
            </a:r>
            <a:r>
              <a:rPr lang="en-US" b="0" i="0" err="1"/>
              <a:t>InvenioRDM</a:t>
            </a:r>
            <a:r>
              <a:rPr lang="en-US" b="0" i="0"/>
              <a:t> instance which issues DOIs for publication.  (D) ??</a:t>
            </a:r>
            <a:endParaRPr lang="en-US" b="0" i="1"/>
          </a:p>
        </p:txBody>
      </p:sp>
      <p:sp>
        <p:nvSpPr>
          <p:cNvPr id="4" name="Slide Number Placeholder 3"/>
          <p:cNvSpPr>
            <a:spLocks noGrp="1"/>
          </p:cNvSpPr>
          <p:nvPr>
            <p:ph type="sldNum" sz="quarter" idx="5"/>
          </p:nvPr>
        </p:nvSpPr>
        <p:spPr/>
        <p:txBody>
          <a:bodyPr/>
          <a:lstStyle/>
          <a:p>
            <a:fld id="{FB31974C-EE7C-4F86-B223-35590550172E}" type="slidenum">
              <a:rPr lang="en-US" smtClean="0"/>
              <a:t>7</a:t>
            </a:fld>
            <a:endParaRPr lang="en-US"/>
          </a:p>
        </p:txBody>
      </p:sp>
    </p:spTree>
    <p:extLst>
      <p:ext uri="{BB962C8B-B14F-4D97-AF65-F5344CB8AC3E}">
        <p14:creationId xmlns:p14="http://schemas.microsoft.com/office/powerpoint/2010/main" val="180339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31974C-EE7C-4F86-B223-35590550172E}" type="slidenum">
              <a:rPr lang="en-US" smtClean="0"/>
              <a:t>11</a:t>
            </a:fld>
            <a:endParaRPr lang="en-US"/>
          </a:p>
        </p:txBody>
      </p:sp>
    </p:spTree>
    <p:extLst>
      <p:ext uri="{BB962C8B-B14F-4D97-AF65-F5344CB8AC3E}">
        <p14:creationId xmlns:p14="http://schemas.microsoft.com/office/powerpoint/2010/main" val="2282653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800" b="1" i="1">
                <a:solidFill>
                  <a:srgbClr val="4472C4"/>
                </a:solidFill>
                <a:effectLst/>
                <a:latin typeface="Helvetica Neue"/>
                <a:ea typeface="Calibri" panose="020F0502020204030204" pitchFamily="34" charset="0"/>
                <a:cs typeface="Arial" panose="020B0604020202020204" pitchFamily="34" charset="0"/>
              </a:rPr>
              <a:t>Figure: Folder and file layout in Annotated Research Contexts (ARCs, left) and schematic depictions of the respective content sections. </a:t>
            </a:r>
            <a:r>
              <a:rPr lang="en-US" sz="1800" b="0" i="0">
                <a:solidFill>
                  <a:srgbClr val="4472C4"/>
                </a:solidFill>
                <a:effectLst/>
                <a:latin typeface="Helvetica Neue"/>
                <a:ea typeface="Calibri" panose="020F0502020204030204" pitchFamily="34" charset="0"/>
                <a:cs typeface="Arial" panose="020B0604020202020204" pitchFamily="34" charset="0"/>
              </a:rPr>
              <a:t>The top-level investigation metadata file (investigation </a:t>
            </a:r>
            <a:r>
              <a:rPr lang="en-US" sz="1800" b="0" i="0" err="1">
                <a:solidFill>
                  <a:srgbClr val="4472C4"/>
                </a:solidFill>
                <a:effectLst/>
                <a:latin typeface="Helvetica Neue"/>
                <a:ea typeface="Calibri" panose="020F0502020204030204" pitchFamily="34" charset="0"/>
                <a:cs typeface="Arial" panose="020B0604020202020204" pitchFamily="34" charset="0"/>
              </a:rPr>
              <a:t>sollte</a:t>
            </a:r>
            <a:r>
              <a:rPr lang="en-US" sz="1800" b="0" i="0">
                <a:solidFill>
                  <a:srgbClr val="4472C4"/>
                </a:solidFill>
                <a:effectLst/>
                <a:latin typeface="Helvetica Neue"/>
                <a:ea typeface="Calibri" panose="020F0502020204030204" pitchFamily="34" charset="0"/>
                <a:cs typeface="Arial" panose="020B0604020202020204" pitchFamily="34" charset="0"/>
              </a:rPr>
              <a:t> top left </a:t>
            </a:r>
            <a:r>
              <a:rPr lang="en-US" sz="1800" b="0" i="0" err="1">
                <a:solidFill>
                  <a:srgbClr val="4472C4"/>
                </a:solidFill>
                <a:effectLst/>
                <a:latin typeface="Helvetica Neue"/>
                <a:ea typeface="Calibri" panose="020F0502020204030204" pitchFamily="34" charset="0"/>
                <a:cs typeface="Arial" panose="020B0604020202020204" pitchFamily="34" charset="0"/>
              </a:rPr>
              <a:t>damit</a:t>
            </a:r>
            <a:r>
              <a:rPr lang="en-US" sz="1800" b="0" i="0">
                <a:solidFill>
                  <a:srgbClr val="4472C4"/>
                </a:solidFill>
                <a:effectLst/>
                <a:latin typeface="Helvetica Neue"/>
                <a:ea typeface="Calibri" panose="020F0502020204030204" pitchFamily="34" charset="0"/>
                <a:cs typeface="Arial" panose="020B0604020202020204" pitchFamily="34" charset="0"/>
              </a:rPr>
              <a:t> I -&gt; S -&gt; A) contains administrative metadata about the whole ARC, e.g. the names of collaborators and the </a:t>
            </a:r>
            <a:r>
              <a:rPr lang="en-US" sz="1800" b="0" i="0" err="1">
                <a:solidFill>
                  <a:srgbClr val="4472C4"/>
                </a:solidFill>
                <a:effectLst/>
                <a:latin typeface="Helvetica Neue"/>
                <a:ea typeface="Calibri" panose="020F0502020204030204" pitchFamily="34" charset="0"/>
                <a:cs typeface="Arial" panose="020B0604020202020204" pitchFamily="34" charset="0"/>
              </a:rPr>
              <a:t>instututions</a:t>
            </a:r>
            <a:r>
              <a:rPr lang="en-US" sz="1800" b="0" i="0">
                <a:solidFill>
                  <a:srgbClr val="4472C4"/>
                </a:solidFill>
                <a:effectLst/>
                <a:latin typeface="Helvetica Neue"/>
                <a:ea typeface="Calibri" panose="020F0502020204030204" pitchFamily="34" charset="0"/>
                <a:cs typeface="Arial" panose="020B0604020202020204" pitchFamily="34" charset="0"/>
              </a:rPr>
              <a:t> they are part of. The </a:t>
            </a:r>
            <a:r>
              <a:rPr lang="en-US" sz="1800" b="1" i="0">
                <a:solidFill>
                  <a:srgbClr val="4472C4"/>
                </a:solidFill>
                <a:effectLst/>
                <a:latin typeface="Helvetica Neue"/>
                <a:ea typeface="Calibri" panose="020F0502020204030204" pitchFamily="34" charset="0"/>
                <a:cs typeface="Arial" panose="020B0604020202020204" pitchFamily="34" charset="0"/>
              </a:rPr>
              <a:t>studies folder (green)</a:t>
            </a:r>
            <a:r>
              <a:rPr lang="en-US" sz="1800" b="0" i="0">
                <a:solidFill>
                  <a:srgbClr val="4472C4"/>
                </a:solidFill>
                <a:effectLst/>
                <a:latin typeface="Helvetica Neue"/>
                <a:ea typeface="Calibri" panose="020F0502020204030204" pitchFamily="34" charset="0"/>
                <a:cs typeface="Arial" panose="020B0604020202020204" pitchFamily="34" charset="0"/>
              </a:rPr>
              <a:t> contains one or multiple study subfolders, which are used to track provenance of the contained resource and protocol files, as well as study metadata files that annotate the genesis of biological samples and other material (right). Analogously, the assays</a:t>
            </a:r>
            <a:r>
              <a:rPr lang="en-US" sz="1200" b="1" i="0">
                <a:solidFill>
                  <a:srgbClr val="4472C4"/>
                </a:solidFill>
                <a:effectLst/>
                <a:latin typeface="Helvetica Neue"/>
                <a:ea typeface="Calibri" panose="020F0502020204030204" pitchFamily="34" charset="0"/>
                <a:cs typeface="Arial" panose="020B0604020202020204" pitchFamily="34" charset="0"/>
              </a:rPr>
              <a:t> folder (yellow)</a:t>
            </a:r>
            <a:r>
              <a:rPr lang="en-US" sz="1200" b="0" i="0">
                <a:solidFill>
                  <a:srgbClr val="4472C4"/>
                </a:solidFill>
                <a:effectLst/>
                <a:latin typeface="Helvetica Neue"/>
                <a:ea typeface="Calibri" panose="020F0502020204030204" pitchFamily="34" charset="0"/>
                <a:cs typeface="Arial" panose="020B0604020202020204" pitchFamily="34" charset="0"/>
              </a:rPr>
              <a:t> contains one or multiple assay subfolders, which are used to track provenance of the contained datasets and protocol files, as well as assay metadata files that annotate the genesis of measurement data and other result files starting from study material or datasets (right). The </a:t>
            </a:r>
            <a:r>
              <a:rPr lang="en-US" sz="1200" b="1" i="0">
                <a:solidFill>
                  <a:srgbClr val="4472C4"/>
                </a:solidFill>
                <a:effectLst/>
                <a:latin typeface="Helvetica Neue"/>
                <a:ea typeface="Calibri" panose="020F0502020204030204" pitchFamily="34" charset="0"/>
                <a:cs typeface="Arial" panose="020B0604020202020204" pitchFamily="34" charset="0"/>
              </a:rPr>
              <a:t>workflows folder (blue)</a:t>
            </a:r>
            <a:r>
              <a:rPr lang="en-US" sz="1200" b="0" i="0">
                <a:solidFill>
                  <a:srgbClr val="4472C4"/>
                </a:solidFill>
                <a:effectLst/>
                <a:latin typeface="Helvetica Neue"/>
                <a:ea typeface="Calibri" panose="020F0502020204030204" pitchFamily="34" charset="0"/>
                <a:cs typeface="Arial" panose="020B0604020202020204" pitchFamily="34" charset="0"/>
              </a:rPr>
              <a:t> contains Common Workflow Language (CWL) descriptions of e.g. analysis scripts or tools, while the </a:t>
            </a:r>
            <a:r>
              <a:rPr lang="en-US" sz="1200" b="1" i="0">
                <a:solidFill>
                  <a:srgbClr val="4472C4"/>
                </a:solidFill>
                <a:effectLst/>
                <a:latin typeface="Helvetica Neue"/>
                <a:ea typeface="Calibri" panose="020F0502020204030204" pitchFamily="34" charset="0"/>
                <a:cs typeface="Arial" panose="020B0604020202020204" pitchFamily="34" charset="0"/>
              </a:rPr>
              <a:t>runs folder contains </a:t>
            </a:r>
            <a:r>
              <a:rPr lang="en-US" sz="1200" b="0" i="0">
                <a:solidFill>
                  <a:srgbClr val="4472C4"/>
                </a:solidFill>
                <a:effectLst/>
                <a:latin typeface="Helvetica Neue"/>
                <a:ea typeface="Calibri" panose="020F0502020204030204" pitchFamily="34" charset="0"/>
                <a:cs typeface="Arial" panose="020B0604020202020204" pitchFamily="34" charset="0"/>
              </a:rPr>
              <a:t>CWL descriptions of the actual analysis that was performed, therefore making the whole computational pipeline used in the ARC runnable and therefore reproducible. </a:t>
            </a:r>
            <a:endParaRPr lang="de-DE" b="0"/>
          </a:p>
        </p:txBody>
      </p:sp>
      <p:sp>
        <p:nvSpPr>
          <p:cNvPr id="4" name="Foliennummernplatzhalter 3"/>
          <p:cNvSpPr>
            <a:spLocks noGrp="1"/>
          </p:cNvSpPr>
          <p:nvPr>
            <p:ph type="sldNum" sz="quarter" idx="5"/>
          </p:nvPr>
        </p:nvSpPr>
        <p:spPr/>
        <p:txBody>
          <a:bodyPr/>
          <a:lstStyle/>
          <a:p>
            <a:fld id="{FB31974C-EE7C-4F86-B223-35590550172E}" type="slidenum">
              <a:rPr lang="en-US" smtClean="0"/>
              <a:t>14</a:t>
            </a:fld>
            <a:endParaRPr lang="en-US"/>
          </a:p>
        </p:txBody>
      </p:sp>
    </p:spTree>
    <p:extLst>
      <p:ext uri="{BB962C8B-B14F-4D97-AF65-F5344CB8AC3E}">
        <p14:creationId xmlns:p14="http://schemas.microsoft.com/office/powerpoint/2010/main" val="254797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781CC-1534-4F1D-B5E8-BEA133916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2BC20-45C4-49F7-8563-9D87A0CEBF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69E738-3505-45F5-9FB9-6B07503CB6A4}"/>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5" name="Footer Placeholder 4">
            <a:extLst>
              <a:ext uri="{FF2B5EF4-FFF2-40B4-BE49-F238E27FC236}">
                <a16:creationId xmlns:a16="http://schemas.microsoft.com/office/drawing/2014/main" id="{CD6E1C79-54E2-4F6B-9B3D-7B0887261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966F4-9270-4DA3-B60C-6D22DC91CF76}"/>
              </a:ext>
            </a:extLst>
          </p:cNvPr>
          <p:cNvSpPr>
            <a:spLocks noGrp="1"/>
          </p:cNvSpPr>
          <p:nvPr>
            <p:ph type="sldNum" sz="quarter" idx="12"/>
          </p:nvPr>
        </p:nvSpPr>
        <p:spPr/>
        <p:txBody>
          <a:bodyPr/>
          <a:lstStyle/>
          <a:p>
            <a:fld id="{0BC9728D-601D-4750-A7D4-1F9C7A4BF5DD}" type="slidenum">
              <a:rPr lang="en-US" smtClean="0"/>
              <a:t>‹#›</a:t>
            </a:fld>
            <a:endParaRPr lang="en-US"/>
          </a:p>
        </p:txBody>
      </p:sp>
      <p:sp>
        <p:nvSpPr>
          <p:cNvPr id="7" name="Rectangle 6">
            <a:extLst>
              <a:ext uri="{FF2B5EF4-FFF2-40B4-BE49-F238E27FC236}">
                <a16:creationId xmlns:a16="http://schemas.microsoft.com/office/drawing/2014/main" id="{5175D866-1128-45CA-A1AD-E85AC40CBAA1}"/>
              </a:ext>
            </a:extLst>
          </p:cNvPr>
          <p:cNvSpPr/>
          <p:nvPr userDrawn="1"/>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134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88A3-7722-4095-A174-C693D0A711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08C22-78B0-4300-8F82-FEAD6C993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37EB-CC4C-45D1-8560-B59895F3A5E5}"/>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5" name="Footer Placeholder 4">
            <a:extLst>
              <a:ext uri="{FF2B5EF4-FFF2-40B4-BE49-F238E27FC236}">
                <a16:creationId xmlns:a16="http://schemas.microsoft.com/office/drawing/2014/main" id="{5E408F56-3DDD-4312-B0A9-F880B66B1B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BFB1F-2659-4BC2-BCAD-D92D5B9AE185}"/>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4032070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26FB03-D2AD-4CDE-ABC1-3C1CEC2088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6B2B09-7F57-4CF4-ABF4-2E7A61854D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DDDF8-1434-45E5-9048-DD6F22C47427}"/>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5" name="Footer Placeholder 4">
            <a:extLst>
              <a:ext uri="{FF2B5EF4-FFF2-40B4-BE49-F238E27FC236}">
                <a16:creationId xmlns:a16="http://schemas.microsoft.com/office/drawing/2014/main" id="{4E9B3035-FEA6-4903-9121-D823023EC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4C78C-9BE6-4861-94AC-0ADC9769D7E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427045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E491-BDAA-4755-AF57-EC75CD1093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B67BC-C688-41E6-AC2F-D6859564E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CCB83-EC3E-466A-99B8-2E3408C679E1}"/>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5" name="Footer Placeholder 4">
            <a:extLst>
              <a:ext uri="{FF2B5EF4-FFF2-40B4-BE49-F238E27FC236}">
                <a16:creationId xmlns:a16="http://schemas.microsoft.com/office/drawing/2014/main" id="{44A10B46-9402-4B4D-BFEF-FB2BF19FB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DDDF6-66FF-4144-A351-AAF25030C37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1293067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5414-7881-4FB2-A02F-6A8FC1945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6BEEF-7C93-4571-B693-578C34B1A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35620-6B92-4DB5-9A50-DC580BF4A158}"/>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5" name="Footer Placeholder 4">
            <a:extLst>
              <a:ext uri="{FF2B5EF4-FFF2-40B4-BE49-F238E27FC236}">
                <a16:creationId xmlns:a16="http://schemas.microsoft.com/office/drawing/2014/main" id="{A79E1C6C-918D-400F-9441-898721038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51BC7-DAEF-4EF2-A2A4-9A19F5D92266}"/>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211219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B658-4DE7-402F-9574-7713CB8017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8E610F-4E56-44CF-9CD0-1AC1BCB916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33B6DF-980B-4C8D-BD90-15354F685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C5F47-CE49-4164-A8DD-2E66118C0863}"/>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6" name="Footer Placeholder 5">
            <a:extLst>
              <a:ext uri="{FF2B5EF4-FFF2-40B4-BE49-F238E27FC236}">
                <a16:creationId xmlns:a16="http://schemas.microsoft.com/office/drawing/2014/main" id="{2D39AE74-9BF5-41CB-BC90-24B0174764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A2081-BDA5-4FC1-86B8-0886FB74B3A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231241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C066-7C84-4611-A8E6-9B8E1EBD0E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4EA29D-1CF7-42F8-9576-11EF4F241B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F7CED-B00C-473A-923E-FC52A42646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FFB48-10A9-4F0D-B077-83399B21A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C125F-67FC-44AC-BFAC-FB26949AB2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635420-6FFD-4C3B-A84A-35CF86BC6475}"/>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8" name="Footer Placeholder 7">
            <a:extLst>
              <a:ext uri="{FF2B5EF4-FFF2-40B4-BE49-F238E27FC236}">
                <a16:creationId xmlns:a16="http://schemas.microsoft.com/office/drawing/2014/main" id="{149DE539-39B0-4C2F-B20B-0F8BFBC242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1B67DB-252A-4886-A46E-A3DD4B6E60F0}"/>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155679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AEE-A78B-4344-B495-6FB7940DDB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2690B8-2E99-40AE-A827-CB8971A4B725}"/>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4" name="Footer Placeholder 3">
            <a:extLst>
              <a:ext uri="{FF2B5EF4-FFF2-40B4-BE49-F238E27FC236}">
                <a16:creationId xmlns:a16="http://schemas.microsoft.com/office/drawing/2014/main" id="{78B84BE3-BA30-4463-B696-5932290593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37C1F-8586-47A8-825B-36D558659ADA}"/>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352727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58E16-8FFE-4350-942F-0DDA14DB2B8A}"/>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3" name="Footer Placeholder 2">
            <a:extLst>
              <a:ext uri="{FF2B5EF4-FFF2-40B4-BE49-F238E27FC236}">
                <a16:creationId xmlns:a16="http://schemas.microsoft.com/office/drawing/2014/main" id="{B7528CCF-96E2-44C9-9655-0A99F6C0C9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2ED8EF-A628-4364-9D78-EDB5DE02E032}"/>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102416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AA18-3696-487C-AD98-47490A609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871C96-F7A2-49DA-9729-99E8BB137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EC5155-E6DF-452E-ACED-4A7BE4BE5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D138A-AA61-4641-9582-842399D82782}"/>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6" name="Footer Placeholder 5">
            <a:extLst>
              <a:ext uri="{FF2B5EF4-FFF2-40B4-BE49-F238E27FC236}">
                <a16:creationId xmlns:a16="http://schemas.microsoft.com/office/drawing/2014/main" id="{FEBBA0CC-90AE-43BE-903D-34BC1F15A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49588-6C45-4415-A478-85BA86FFF16A}"/>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352232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3719-FD5E-4882-94B1-B683CED58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9DFEE0-F3EF-4B7C-B44F-A3F31530E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57946-F128-4519-A422-3E977A2A8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D4F52-D7EA-400E-8D6C-4C6403426296}"/>
              </a:ext>
            </a:extLst>
          </p:cNvPr>
          <p:cNvSpPr>
            <a:spLocks noGrp="1"/>
          </p:cNvSpPr>
          <p:nvPr>
            <p:ph type="dt" sz="half" idx="10"/>
          </p:nvPr>
        </p:nvSpPr>
        <p:spPr/>
        <p:txBody>
          <a:bodyPr/>
          <a:lstStyle/>
          <a:p>
            <a:fld id="{F2997AD0-D706-4661-89B5-98D4F62EDF42}" type="datetimeFigureOut">
              <a:rPr lang="en-US" smtClean="0"/>
              <a:t>9/2/2023</a:t>
            </a:fld>
            <a:endParaRPr lang="en-US"/>
          </a:p>
        </p:txBody>
      </p:sp>
      <p:sp>
        <p:nvSpPr>
          <p:cNvPr id="6" name="Footer Placeholder 5">
            <a:extLst>
              <a:ext uri="{FF2B5EF4-FFF2-40B4-BE49-F238E27FC236}">
                <a16:creationId xmlns:a16="http://schemas.microsoft.com/office/drawing/2014/main" id="{F179E7D1-C02C-4298-90F9-1F94849AE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9FC28-A168-4DF9-9E1B-5BBAB1B0A50B}"/>
              </a:ext>
            </a:extLst>
          </p:cNvPr>
          <p:cNvSpPr>
            <a:spLocks noGrp="1"/>
          </p:cNvSpPr>
          <p:nvPr>
            <p:ph type="sldNum" sz="quarter" idx="12"/>
          </p:nvPr>
        </p:nvSpPr>
        <p:spPr/>
        <p:txBody>
          <a:bodyPr/>
          <a:lstStyle/>
          <a:p>
            <a:fld id="{0BC9728D-601D-4750-A7D4-1F9C7A4BF5DD}" type="slidenum">
              <a:rPr lang="en-US" smtClean="0"/>
              <a:t>‹#›</a:t>
            </a:fld>
            <a:endParaRPr lang="en-US"/>
          </a:p>
        </p:txBody>
      </p:sp>
    </p:spTree>
    <p:extLst>
      <p:ext uri="{BB962C8B-B14F-4D97-AF65-F5344CB8AC3E}">
        <p14:creationId xmlns:p14="http://schemas.microsoft.com/office/powerpoint/2010/main" val="2890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F25275-0FBF-43ED-953B-55DE979C7EF9}"/>
              </a:ext>
            </a:extLst>
          </p:cNvPr>
          <p:cNvSpPr>
            <a:spLocks noGrp="1"/>
          </p:cNvSpPr>
          <p:nvPr>
            <p:ph type="title"/>
          </p:nvPr>
        </p:nvSpPr>
        <p:spPr>
          <a:xfrm>
            <a:off x="838200" y="95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ED60DD-26D6-4E6C-9B10-F45DCBA76E34}"/>
              </a:ext>
            </a:extLst>
          </p:cNvPr>
          <p:cNvSpPr>
            <a:spLocks noGrp="1"/>
          </p:cNvSpPr>
          <p:nvPr>
            <p:ph type="body" idx="1"/>
          </p:nvPr>
        </p:nvSpPr>
        <p:spPr>
          <a:xfrm>
            <a:off x="838200" y="1480465"/>
            <a:ext cx="10515600" cy="4696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72561-BC2F-49BF-A6C7-E8D78E180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97AD0-D706-4661-89B5-98D4F62EDF42}" type="datetimeFigureOut">
              <a:rPr lang="en-US" smtClean="0"/>
              <a:t>9/2/2023</a:t>
            </a:fld>
            <a:endParaRPr lang="en-US"/>
          </a:p>
        </p:txBody>
      </p:sp>
      <p:sp>
        <p:nvSpPr>
          <p:cNvPr id="5" name="Footer Placeholder 4">
            <a:extLst>
              <a:ext uri="{FF2B5EF4-FFF2-40B4-BE49-F238E27FC236}">
                <a16:creationId xmlns:a16="http://schemas.microsoft.com/office/drawing/2014/main" id="{7781E5B8-976D-4E7C-8C9C-EA7A8CB3F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C66AE-D148-4470-9F64-D72DC2FDDF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C9728D-601D-4750-A7D4-1F9C7A4BF5DD}" type="slidenum">
              <a:rPr lang="en-US" smtClean="0"/>
              <a:t>‹#›</a:t>
            </a:fld>
            <a:endParaRPr lang="en-US"/>
          </a:p>
        </p:txBody>
      </p:sp>
      <p:sp>
        <p:nvSpPr>
          <p:cNvPr id="7" name="Rectangle 6">
            <a:extLst>
              <a:ext uri="{FF2B5EF4-FFF2-40B4-BE49-F238E27FC236}">
                <a16:creationId xmlns:a16="http://schemas.microsoft.com/office/drawing/2014/main" id="{813BD9EA-BBF3-4C00-AD98-ED627FA2B83F}"/>
              </a:ext>
            </a:extLst>
          </p:cNvPr>
          <p:cNvSpPr/>
          <p:nvPr userDrawn="1"/>
        </p:nvSpPr>
        <p:spPr>
          <a:xfrm>
            <a:off x="0" y="6812280"/>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2191AD3-A2C4-40A0-8096-17D5A4AC4AC6}"/>
              </a:ext>
            </a:extLst>
          </p:cNvPr>
          <p:cNvPicPr>
            <a:picLocks noChangeAspect="1"/>
          </p:cNvPicPr>
          <p:nvPr userDrawn="1"/>
        </p:nvPicPr>
        <p:blipFill>
          <a:blip r:embed="rId13"/>
          <a:stretch>
            <a:fillRect/>
          </a:stretch>
        </p:blipFill>
        <p:spPr>
          <a:xfrm>
            <a:off x="94871" y="6256692"/>
            <a:ext cx="844929" cy="504788"/>
          </a:xfrm>
          <a:prstGeom prst="rect">
            <a:avLst/>
          </a:prstGeom>
        </p:spPr>
      </p:pic>
    </p:spTree>
    <p:extLst>
      <p:ext uri="{BB962C8B-B14F-4D97-AF65-F5344CB8AC3E}">
        <p14:creationId xmlns:p14="http://schemas.microsoft.com/office/powerpoint/2010/main" val="3963319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svg"/><Relationship Id="rId11" Type="http://schemas.openxmlformats.org/officeDocument/2006/relationships/image" Target="../media/image13.svg"/><Relationship Id="rId5" Type="http://schemas.openxmlformats.org/officeDocument/2006/relationships/image" Target="../media/image3.png"/><Relationship Id="rId10"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5.png"/><Relationship Id="rId3" Type="http://schemas.openxmlformats.org/officeDocument/2006/relationships/image" Target="../media/image22.png"/><Relationship Id="rId7" Type="http://schemas.openxmlformats.org/officeDocument/2006/relationships/image" Target="../media/image17.svg"/><Relationship Id="rId12" Type="http://schemas.openxmlformats.org/officeDocument/2006/relationships/image" Target="../media/image4.svg"/><Relationship Id="rId17" Type="http://schemas.openxmlformats.org/officeDocument/2006/relationships/image" Target="../media/image21.svg"/><Relationship Id="rId2" Type="http://schemas.openxmlformats.org/officeDocument/2006/relationships/notesSlide" Target="../notesSlides/notesSlide5.xml"/><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3.png"/><Relationship Id="rId5" Type="http://schemas.openxmlformats.org/officeDocument/2006/relationships/image" Target="../media/image23.svg"/><Relationship Id="rId15" Type="http://schemas.openxmlformats.org/officeDocument/2006/relationships/image" Target="../media/image7.svg"/><Relationship Id="rId10" Type="http://schemas.openxmlformats.org/officeDocument/2006/relationships/image" Target="../media/image25.svg"/><Relationship Id="rId4" Type="http://schemas.openxmlformats.org/officeDocument/2006/relationships/image" Target="../media/image18.png"/><Relationship Id="rId9" Type="http://schemas.openxmlformats.org/officeDocument/2006/relationships/image" Target="../media/image24.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8.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9.sv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microsoft.com/office/2018/10/relationships/comments" Target="../comments/modernComment_338_AE49EED6.xm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Rectangle: Rounded Corners 436">
            <a:extLst>
              <a:ext uri="{FF2B5EF4-FFF2-40B4-BE49-F238E27FC236}">
                <a16:creationId xmlns:a16="http://schemas.microsoft.com/office/drawing/2014/main" id="{1AF0233C-D06B-294D-6437-552962AABFD4}"/>
              </a:ext>
            </a:extLst>
          </p:cNvPr>
          <p:cNvSpPr/>
          <p:nvPr/>
        </p:nvSpPr>
        <p:spPr>
          <a:xfrm>
            <a:off x="6687109" y="197358"/>
            <a:ext cx="4073487" cy="6458557"/>
          </a:xfrm>
          <a:prstGeom prst="roundRect">
            <a:avLst>
              <a:gd name="adj" fmla="val 1636"/>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Rounded Corners 435">
            <a:extLst>
              <a:ext uri="{FF2B5EF4-FFF2-40B4-BE49-F238E27FC236}">
                <a16:creationId xmlns:a16="http://schemas.microsoft.com/office/drawing/2014/main" id="{8CF539E1-0B8D-46EB-99B7-AF34135D2129}"/>
              </a:ext>
            </a:extLst>
          </p:cNvPr>
          <p:cNvSpPr/>
          <p:nvPr/>
        </p:nvSpPr>
        <p:spPr>
          <a:xfrm>
            <a:off x="2327520" y="197614"/>
            <a:ext cx="4355308" cy="823951"/>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Rounded Corners 433">
            <a:extLst>
              <a:ext uri="{FF2B5EF4-FFF2-40B4-BE49-F238E27FC236}">
                <a16:creationId xmlns:a16="http://schemas.microsoft.com/office/drawing/2014/main" id="{DF697444-5B94-B877-303B-612A1863577E}"/>
              </a:ext>
            </a:extLst>
          </p:cNvPr>
          <p:cNvSpPr/>
          <p:nvPr/>
        </p:nvSpPr>
        <p:spPr>
          <a:xfrm>
            <a:off x="2321396" y="4359642"/>
            <a:ext cx="4344985" cy="23010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Rounded Corners 431">
            <a:extLst>
              <a:ext uri="{FF2B5EF4-FFF2-40B4-BE49-F238E27FC236}">
                <a16:creationId xmlns:a16="http://schemas.microsoft.com/office/drawing/2014/main" id="{44CED5B1-8114-8BF3-23AE-DE2EB7E9DF4B}"/>
              </a:ext>
            </a:extLst>
          </p:cNvPr>
          <p:cNvSpPr/>
          <p:nvPr/>
        </p:nvSpPr>
        <p:spPr>
          <a:xfrm>
            <a:off x="2343348" y="2722445"/>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A25AA57-7596-1F55-299D-AFBAC008B4EB}"/>
              </a:ext>
            </a:extLst>
          </p:cNvPr>
          <p:cNvSpPr/>
          <p:nvPr/>
        </p:nvSpPr>
        <p:spPr>
          <a:xfrm>
            <a:off x="2331706" y="1082568"/>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46B3A60B-581A-4CC5-95C6-114F60C70C80}"/>
              </a:ext>
            </a:extLst>
          </p:cNvPr>
          <p:cNvSpPr/>
          <p:nvPr/>
        </p:nvSpPr>
        <p:spPr>
          <a:xfrm>
            <a:off x="6631521" y="354311"/>
            <a:ext cx="115326" cy="437047"/>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1693C5CA-5052-44A6-AE4B-E5EF55BC994F}"/>
              </a:ext>
            </a:extLst>
          </p:cNvPr>
          <p:cNvSpPr/>
          <p:nvPr/>
        </p:nvSpPr>
        <p:spPr>
          <a:xfrm>
            <a:off x="6625279" y="2867398"/>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66DE9D14-D63F-8D9D-172F-981E175BD39A}"/>
              </a:ext>
            </a:extLst>
          </p:cNvPr>
          <p:cNvSpPr txBox="1"/>
          <p:nvPr/>
        </p:nvSpPr>
        <p:spPr>
          <a:xfrm>
            <a:off x="7327382" y="4491845"/>
            <a:ext cx="887757"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&lt;study/assay&gt;</a:t>
            </a:r>
          </a:p>
        </p:txBody>
      </p:sp>
      <p:grpSp>
        <p:nvGrpSpPr>
          <p:cNvPr id="29" name="Group 28">
            <a:extLst>
              <a:ext uri="{FF2B5EF4-FFF2-40B4-BE49-F238E27FC236}">
                <a16:creationId xmlns:a16="http://schemas.microsoft.com/office/drawing/2014/main" id="{8BB77A1C-B444-E4E9-A572-80F34E413422}"/>
              </a:ext>
            </a:extLst>
          </p:cNvPr>
          <p:cNvGrpSpPr/>
          <p:nvPr/>
        </p:nvGrpSpPr>
        <p:grpSpPr>
          <a:xfrm>
            <a:off x="7544448" y="4391007"/>
            <a:ext cx="133506" cy="119395"/>
            <a:chOff x="5085481" y="2862781"/>
            <a:chExt cx="1227461" cy="1168495"/>
          </a:xfrm>
        </p:grpSpPr>
        <p:sp>
          <p:nvSpPr>
            <p:cNvPr id="84" name="Freeform: Shape 83">
              <a:extLst>
                <a:ext uri="{FF2B5EF4-FFF2-40B4-BE49-F238E27FC236}">
                  <a16:creationId xmlns:a16="http://schemas.microsoft.com/office/drawing/2014/main" id="{84695ED5-4C03-898B-674C-ADEF95CCD6FD}"/>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sp>
          <p:nvSpPr>
            <p:cNvPr id="85" name="Freeform: Shape 84">
              <a:extLst>
                <a:ext uri="{FF2B5EF4-FFF2-40B4-BE49-F238E27FC236}">
                  <a16:creationId xmlns:a16="http://schemas.microsoft.com/office/drawing/2014/main" id="{BD7F3EC0-3A70-CB88-18DC-ED84998E7550}"/>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grpSp>
      <p:sp>
        <p:nvSpPr>
          <p:cNvPr id="30" name="TextBox 29">
            <a:extLst>
              <a:ext uri="{FF2B5EF4-FFF2-40B4-BE49-F238E27FC236}">
                <a16:creationId xmlns:a16="http://schemas.microsoft.com/office/drawing/2014/main" id="{513A872B-A721-7A5E-3850-F5255A0CEF48}"/>
              </a:ext>
            </a:extLst>
          </p:cNvPr>
          <p:cNvSpPr txBox="1"/>
          <p:nvPr/>
        </p:nvSpPr>
        <p:spPr>
          <a:xfrm>
            <a:off x="7341353" y="5258854"/>
            <a:ext cx="829647"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grpSp>
        <p:nvGrpSpPr>
          <p:cNvPr id="31" name="Group 30">
            <a:extLst>
              <a:ext uri="{FF2B5EF4-FFF2-40B4-BE49-F238E27FC236}">
                <a16:creationId xmlns:a16="http://schemas.microsoft.com/office/drawing/2014/main" id="{00C0E941-14E4-57F9-AAB2-B4B294E285D7}"/>
              </a:ext>
            </a:extLst>
          </p:cNvPr>
          <p:cNvGrpSpPr/>
          <p:nvPr/>
        </p:nvGrpSpPr>
        <p:grpSpPr>
          <a:xfrm>
            <a:off x="7691367" y="5128115"/>
            <a:ext cx="134381" cy="113997"/>
            <a:chOff x="5901449" y="3824529"/>
            <a:chExt cx="1399409" cy="1263650"/>
          </a:xfrm>
        </p:grpSpPr>
        <p:sp>
          <p:nvSpPr>
            <p:cNvPr id="81" name="Rectangle 80">
              <a:extLst>
                <a:ext uri="{FF2B5EF4-FFF2-40B4-BE49-F238E27FC236}">
                  <a16:creationId xmlns:a16="http://schemas.microsoft.com/office/drawing/2014/main" id="{01174CB4-2706-B66E-E723-380165261487}"/>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2" name="Rectangle 81">
              <a:extLst>
                <a:ext uri="{FF2B5EF4-FFF2-40B4-BE49-F238E27FC236}">
                  <a16:creationId xmlns:a16="http://schemas.microsoft.com/office/drawing/2014/main" id="{2043C98C-CEB6-4BC9-BE16-A1DBB697690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3" name="Rectangle 82">
              <a:extLst>
                <a:ext uri="{FF2B5EF4-FFF2-40B4-BE49-F238E27FC236}">
                  <a16:creationId xmlns:a16="http://schemas.microsoft.com/office/drawing/2014/main" id="{48832DA6-345C-8633-61DD-C7037379D101}"/>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grpSp>
        <p:nvGrpSpPr>
          <p:cNvPr id="32" name="Group 31">
            <a:extLst>
              <a:ext uri="{FF2B5EF4-FFF2-40B4-BE49-F238E27FC236}">
                <a16:creationId xmlns:a16="http://schemas.microsoft.com/office/drawing/2014/main" id="{7465C069-DDA5-8F96-8F13-CABB94724841}"/>
              </a:ext>
            </a:extLst>
          </p:cNvPr>
          <p:cNvGrpSpPr/>
          <p:nvPr/>
        </p:nvGrpSpPr>
        <p:grpSpPr>
          <a:xfrm>
            <a:off x="8187472" y="4801229"/>
            <a:ext cx="519290" cy="416889"/>
            <a:chOff x="3493959" y="4597430"/>
            <a:chExt cx="854865" cy="635029"/>
          </a:xfrm>
        </p:grpSpPr>
        <p:sp>
          <p:nvSpPr>
            <p:cNvPr id="77" name="TextBox 76">
              <a:extLst>
                <a:ext uri="{FF2B5EF4-FFF2-40B4-BE49-F238E27FC236}">
                  <a16:creationId xmlns:a16="http://schemas.microsoft.com/office/drawing/2014/main" id="{8C0428CD-35DA-8E72-A792-E9CA943C22D3}"/>
                </a:ext>
              </a:extLst>
            </p:cNvPr>
            <p:cNvSpPr txBox="1"/>
            <p:nvPr/>
          </p:nvSpPr>
          <p:spPr>
            <a:xfrm>
              <a:off x="3493959" y="4884833"/>
              <a:ext cx="854865" cy="34762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grpSp>
          <p:nvGrpSpPr>
            <p:cNvPr id="78" name="Graphic 11" descr="Gears">
              <a:extLst>
                <a:ext uri="{FF2B5EF4-FFF2-40B4-BE49-F238E27FC236}">
                  <a16:creationId xmlns:a16="http://schemas.microsoft.com/office/drawing/2014/main" id="{DCE3E067-D73D-F817-4D6D-2C29A0FC6C9E}"/>
                </a:ext>
              </a:extLst>
            </p:cNvPr>
            <p:cNvGrpSpPr/>
            <p:nvPr/>
          </p:nvGrpSpPr>
          <p:grpSpPr>
            <a:xfrm rot="20446813" flipH="1">
              <a:off x="3780536" y="4597430"/>
              <a:ext cx="213344" cy="258173"/>
              <a:chOff x="5986457" y="5441275"/>
              <a:chExt cx="621029" cy="751522"/>
            </a:xfrm>
            <a:solidFill>
              <a:srgbClr val="A5A5A5"/>
            </a:solidFill>
          </p:grpSpPr>
          <p:sp>
            <p:nvSpPr>
              <p:cNvPr id="79" name="Freeform: Shape 78">
                <a:extLst>
                  <a:ext uri="{FF2B5EF4-FFF2-40B4-BE49-F238E27FC236}">
                    <a16:creationId xmlns:a16="http://schemas.microsoft.com/office/drawing/2014/main" id="{BFA2FE2C-F781-7724-7A2A-ED3C90AD0B3F}"/>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80" name="Freeform: Shape 79">
                <a:extLst>
                  <a:ext uri="{FF2B5EF4-FFF2-40B4-BE49-F238E27FC236}">
                    <a16:creationId xmlns:a16="http://schemas.microsoft.com/office/drawing/2014/main" id="{18A22429-27D1-6401-6D87-2B4AEB9E5D75}"/>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33" name="TextBox 32">
            <a:extLst>
              <a:ext uri="{FF2B5EF4-FFF2-40B4-BE49-F238E27FC236}">
                <a16:creationId xmlns:a16="http://schemas.microsoft.com/office/drawing/2014/main" id="{96842B0B-9200-289C-97A1-ACE852202AB6}"/>
              </a:ext>
            </a:extLst>
          </p:cNvPr>
          <p:cNvSpPr txBox="1"/>
          <p:nvPr/>
        </p:nvSpPr>
        <p:spPr>
          <a:xfrm>
            <a:off x="8563107" y="4752337"/>
            <a:ext cx="685693"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sp>
        <p:nvSpPr>
          <p:cNvPr id="34" name="Arc 33">
            <a:extLst>
              <a:ext uri="{FF2B5EF4-FFF2-40B4-BE49-F238E27FC236}">
                <a16:creationId xmlns:a16="http://schemas.microsoft.com/office/drawing/2014/main" id="{0D127B2B-0EB6-E6C2-E6FD-9EA9CA36F9C1}"/>
              </a:ext>
            </a:extLst>
          </p:cNvPr>
          <p:cNvSpPr/>
          <p:nvPr/>
        </p:nvSpPr>
        <p:spPr>
          <a:xfrm rot="8212249">
            <a:off x="7741946" y="4446307"/>
            <a:ext cx="600202" cy="563407"/>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FE308256-94C4-E8E8-FCFA-C65467E210CA}"/>
              </a:ext>
            </a:extLst>
          </p:cNvPr>
          <p:cNvCxnSpPr>
            <a:cxnSpLocks/>
            <a:stCxn id="27" idx="2"/>
          </p:cNvCxnSpPr>
          <p:nvPr/>
        </p:nvCxnSpPr>
        <p:spPr>
          <a:xfrm flipH="1">
            <a:off x="7763400" y="4720057"/>
            <a:ext cx="7861" cy="276709"/>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9557FAB-A02C-8037-5C8D-A7D8D99B2FE3}"/>
              </a:ext>
            </a:extLst>
          </p:cNvPr>
          <p:cNvSpPr txBox="1"/>
          <p:nvPr/>
        </p:nvSpPr>
        <p:spPr>
          <a:xfrm>
            <a:off x="8023739" y="5756915"/>
            <a:ext cx="829647"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&lt;workflow2&gt;</a:t>
            </a:r>
          </a:p>
        </p:txBody>
      </p:sp>
      <p:grpSp>
        <p:nvGrpSpPr>
          <p:cNvPr id="37" name="Group 36">
            <a:extLst>
              <a:ext uri="{FF2B5EF4-FFF2-40B4-BE49-F238E27FC236}">
                <a16:creationId xmlns:a16="http://schemas.microsoft.com/office/drawing/2014/main" id="{013512B4-1C23-DB22-309D-73DCD5999755}"/>
              </a:ext>
            </a:extLst>
          </p:cNvPr>
          <p:cNvGrpSpPr/>
          <p:nvPr/>
        </p:nvGrpSpPr>
        <p:grpSpPr>
          <a:xfrm>
            <a:off x="8373754" y="5626176"/>
            <a:ext cx="134381" cy="113997"/>
            <a:chOff x="5901449" y="3824529"/>
            <a:chExt cx="1399409" cy="1263650"/>
          </a:xfrm>
        </p:grpSpPr>
        <p:sp>
          <p:nvSpPr>
            <p:cNvPr id="74" name="Rectangle 73">
              <a:extLst>
                <a:ext uri="{FF2B5EF4-FFF2-40B4-BE49-F238E27FC236}">
                  <a16:creationId xmlns:a16="http://schemas.microsoft.com/office/drawing/2014/main" id="{577EE35D-AF62-9287-AF69-29309BFE823E}"/>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5" name="Rectangle 74">
              <a:extLst>
                <a:ext uri="{FF2B5EF4-FFF2-40B4-BE49-F238E27FC236}">
                  <a16:creationId xmlns:a16="http://schemas.microsoft.com/office/drawing/2014/main" id="{FBD26C18-79FF-3CAC-7E8E-C52ECB99D674}"/>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6" name="Rectangle 75">
              <a:extLst>
                <a:ext uri="{FF2B5EF4-FFF2-40B4-BE49-F238E27FC236}">
                  <a16:creationId xmlns:a16="http://schemas.microsoft.com/office/drawing/2014/main" id="{7DB1DB86-DDBA-4F5B-A2A2-7483E3842858}"/>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cxnSp>
        <p:nvCxnSpPr>
          <p:cNvPr id="38" name="Straight Arrow Connector 37">
            <a:extLst>
              <a:ext uri="{FF2B5EF4-FFF2-40B4-BE49-F238E27FC236}">
                <a16:creationId xmlns:a16="http://schemas.microsoft.com/office/drawing/2014/main" id="{AD80906A-364C-1625-20AC-37F6709C3357}"/>
              </a:ext>
            </a:extLst>
          </p:cNvPr>
          <p:cNvCxnSpPr>
            <a:cxnSpLocks/>
          </p:cNvCxnSpPr>
          <p:nvPr/>
        </p:nvCxnSpPr>
        <p:spPr>
          <a:xfrm flipH="1">
            <a:off x="8445787" y="5187223"/>
            <a:ext cx="7860" cy="307603"/>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A241271C-2768-987B-498A-7DFC02950EE0}"/>
              </a:ext>
            </a:extLst>
          </p:cNvPr>
          <p:cNvSpPr/>
          <p:nvPr/>
        </p:nvSpPr>
        <p:spPr>
          <a:xfrm rot="8212249">
            <a:off x="8419115" y="4941112"/>
            <a:ext cx="600202" cy="563407"/>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a:extLst>
              <a:ext uri="{FF2B5EF4-FFF2-40B4-BE49-F238E27FC236}">
                <a16:creationId xmlns:a16="http://schemas.microsoft.com/office/drawing/2014/main" id="{4F223ABA-3589-EBFA-9590-D673C2421834}"/>
              </a:ext>
            </a:extLst>
          </p:cNvPr>
          <p:cNvGrpSpPr/>
          <p:nvPr/>
        </p:nvGrpSpPr>
        <p:grpSpPr>
          <a:xfrm>
            <a:off x="8873078" y="5346053"/>
            <a:ext cx="519289" cy="416889"/>
            <a:chOff x="3493959" y="4597430"/>
            <a:chExt cx="854864" cy="635030"/>
          </a:xfrm>
        </p:grpSpPr>
        <p:sp>
          <p:nvSpPr>
            <p:cNvPr id="70" name="TextBox 69">
              <a:extLst>
                <a:ext uri="{FF2B5EF4-FFF2-40B4-BE49-F238E27FC236}">
                  <a16:creationId xmlns:a16="http://schemas.microsoft.com/office/drawing/2014/main" id="{F423FAEE-7920-313E-3A66-D56B81CAB78C}"/>
                </a:ext>
              </a:extLst>
            </p:cNvPr>
            <p:cNvSpPr txBox="1"/>
            <p:nvPr/>
          </p:nvSpPr>
          <p:spPr>
            <a:xfrm>
              <a:off x="3493959" y="4884833"/>
              <a:ext cx="854864" cy="34762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&lt;run2&gt;</a:t>
              </a:r>
            </a:p>
          </p:txBody>
        </p:sp>
        <p:grpSp>
          <p:nvGrpSpPr>
            <p:cNvPr id="71" name="Graphic 11" descr="Gears">
              <a:extLst>
                <a:ext uri="{FF2B5EF4-FFF2-40B4-BE49-F238E27FC236}">
                  <a16:creationId xmlns:a16="http://schemas.microsoft.com/office/drawing/2014/main" id="{0C0F91A2-CF59-DFE2-C103-A60F18EB65A8}"/>
                </a:ext>
              </a:extLst>
            </p:cNvPr>
            <p:cNvGrpSpPr/>
            <p:nvPr/>
          </p:nvGrpSpPr>
          <p:grpSpPr>
            <a:xfrm rot="20446813" flipH="1">
              <a:off x="3780536" y="4597430"/>
              <a:ext cx="213344" cy="258173"/>
              <a:chOff x="5986457" y="5441275"/>
              <a:chExt cx="621029" cy="751522"/>
            </a:xfrm>
            <a:solidFill>
              <a:srgbClr val="A5A5A5"/>
            </a:solidFill>
          </p:grpSpPr>
          <p:sp>
            <p:nvSpPr>
              <p:cNvPr id="72" name="Freeform: Shape 71">
                <a:extLst>
                  <a:ext uri="{FF2B5EF4-FFF2-40B4-BE49-F238E27FC236}">
                    <a16:creationId xmlns:a16="http://schemas.microsoft.com/office/drawing/2014/main" id="{3DEDF80D-4291-76A5-135B-0817D1F8B035}"/>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73" name="Freeform: Shape 72">
                <a:extLst>
                  <a:ext uri="{FF2B5EF4-FFF2-40B4-BE49-F238E27FC236}">
                    <a16:creationId xmlns:a16="http://schemas.microsoft.com/office/drawing/2014/main" id="{D0D885D6-5AD9-90D1-6E14-4E36D3A63882}"/>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41" name="TextBox 40">
            <a:extLst>
              <a:ext uri="{FF2B5EF4-FFF2-40B4-BE49-F238E27FC236}">
                <a16:creationId xmlns:a16="http://schemas.microsoft.com/office/drawing/2014/main" id="{6B5F579A-50C2-AFF9-A45F-B3BB2FD2F02B}"/>
              </a:ext>
            </a:extLst>
          </p:cNvPr>
          <p:cNvSpPr txBox="1"/>
          <p:nvPr/>
        </p:nvSpPr>
        <p:spPr>
          <a:xfrm>
            <a:off x="9227967" y="5293369"/>
            <a:ext cx="685693" cy="22821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grpSp>
        <p:nvGrpSpPr>
          <p:cNvPr id="42" name="Graphic 13" descr="Lightbulb and gear">
            <a:extLst>
              <a:ext uri="{FF2B5EF4-FFF2-40B4-BE49-F238E27FC236}">
                <a16:creationId xmlns:a16="http://schemas.microsoft.com/office/drawing/2014/main" id="{03062AEC-365C-0304-E813-D3FE4E79CD72}"/>
              </a:ext>
            </a:extLst>
          </p:cNvPr>
          <p:cNvGrpSpPr/>
          <p:nvPr/>
        </p:nvGrpSpPr>
        <p:grpSpPr>
          <a:xfrm>
            <a:off x="9144116" y="5163993"/>
            <a:ext cx="189722" cy="189722"/>
            <a:chOff x="7108755" y="5482149"/>
            <a:chExt cx="914400" cy="914400"/>
          </a:xfrm>
        </p:grpSpPr>
        <p:sp>
          <p:nvSpPr>
            <p:cNvPr id="59" name="Freeform: Shape 58">
              <a:extLst>
                <a:ext uri="{FF2B5EF4-FFF2-40B4-BE49-F238E27FC236}">
                  <a16:creationId xmlns:a16="http://schemas.microsoft.com/office/drawing/2014/main" id="{FB9BC356-4881-30D1-3862-A8C6906437AF}"/>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0" name="Freeform: Shape 59">
              <a:extLst>
                <a:ext uri="{FF2B5EF4-FFF2-40B4-BE49-F238E27FC236}">
                  <a16:creationId xmlns:a16="http://schemas.microsoft.com/office/drawing/2014/main" id="{CC38247D-27C4-8332-FA1A-058F9D628FAE}"/>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1" name="Freeform: Shape 60">
              <a:extLst>
                <a:ext uri="{FF2B5EF4-FFF2-40B4-BE49-F238E27FC236}">
                  <a16:creationId xmlns:a16="http://schemas.microsoft.com/office/drawing/2014/main" id="{726C73B3-6898-B771-B115-EF0EDC172054}"/>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2" name="Freeform: Shape 61">
              <a:extLst>
                <a:ext uri="{FF2B5EF4-FFF2-40B4-BE49-F238E27FC236}">
                  <a16:creationId xmlns:a16="http://schemas.microsoft.com/office/drawing/2014/main" id="{ECF0CE6B-CB48-0ECF-FCF7-7FBB9AE759D5}"/>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3" name="Freeform: Shape 62">
              <a:extLst>
                <a:ext uri="{FF2B5EF4-FFF2-40B4-BE49-F238E27FC236}">
                  <a16:creationId xmlns:a16="http://schemas.microsoft.com/office/drawing/2014/main" id="{C96AD1B0-69F7-B55D-3EB1-E898E6354413}"/>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4" name="Freeform: Shape 63">
              <a:extLst>
                <a:ext uri="{FF2B5EF4-FFF2-40B4-BE49-F238E27FC236}">
                  <a16:creationId xmlns:a16="http://schemas.microsoft.com/office/drawing/2014/main" id="{712FA20E-C077-9EB2-4B9C-93ACC2AF971E}"/>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5" name="Freeform: Shape 64">
              <a:extLst>
                <a:ext uri="{FF2B5EF4-FFF2-40B4-BE49-F238E27FC236}">
                  <a16:creationId xmlns:a16="http://schemas.microsoft.com/office/drawing/2014/main" id="{3AB42E3F-4851-121D-9A1C-A9E56AB7F7E4}"/>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6" name="Freeform: Shape 65">
              <a:extLst>
                <a:ext uri="{FF2B5EF4-FFF2-40B4-BE49-F238E27FC236}">
                  <a16:creationId xmlns:a16="http://schemas.microsoft.com/office/drawing/2014/main" id="{F126D958-EB09-9A24-65F6-F2DB07913C7C}"/>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7" name="Freeform: Shape 66">
              <a:extLst>
                <a:ext uri="{FF2B5EF4-FFF2-40B4-BE49-F238E27FC236}">
                  <a16:creationId xmlns:a16="http://schemas.microsoft.com/office/drawing/2014/main" id="{140AFE32-017B-D44E-F7A7-8ABD93599599}"/>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8" name="Freeform: Shape 67">
              <a:extLst>
                <a:ext uri="{FF2B5EF4-FFF2-40B4-BE49-F238E27FC236}">
                  <a16:creationId xmlns:a16="http://schemas.microsoft.com/office/drawing/2014/main" id="{DEAC4A4C-489E-71CE-2C47-C53A73259396}"/>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9" name="Freeform: Shape 68">
              <a:extLst>
                <a:ext uri="{FF2B5EF4-FFF2-40B4-BE49-F238E27FC236}">
                  <a16:creationId xmlns:a16="http://schemas.microsoft.com/office/drawing/2014/main" id="{1B7A2DC1-FB8D-D2B1-DA4D-E50A6B59F8DB}"/>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nvGrpSpPr>
          <p:cNvPr id="43" name="Group 42">
            <a:extLst>
              <a:ext uri="{FF2B5EF4-FFF2-40B4-BE49-F238E27FC236}">
                <a16:creationId xmlns:a16="http://schemas.microsoft.com/office/drawing/2014/main" id="{4F9DE6C7-CD3D-A0ED-8293-2F5C32359328}"/>
              </a:ext>
            </a:extLst>
          </p:cNvPr>
          <p:cNvGrpSpPr/>
          <p:nvPr/>
        </p:nvGrpSpPr>
        <p:grpSpPr>
          <a:xfrm>
            <a:off x="7678049" y="4305742"/>
            <a:ext cx="258495" cy="162964"/>
            <a:chOff x="2846189" y="2844264"/>
            <a:chExt cx="616235" cy="388496"/>
          </a:xfrm>
        </p:grpSpPr>
        <p:sp>
          <p:nvSpPr>
            <p:cNvPr id="56" name="Freeform: Shape 55">
              <a:extLst>
                <a:ext uri="{FF2B5EF4-FFF2-40B4-BE49-F238E27FC236}">
                  <a16:creationId xmlns:a16="http://schemas.microsoft.com/office/drawing/2014/main" id="{9F15F1B5-EAC1-CA13-2EF5-93154CA1EF2D}"/>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7" name="Freeform: Shape 56">
              <a:extLst>
                <a:ext uri="{FF2B5EF4-FFF2-40B4-BE49-F238E27FC236}">
                  <a16:creationId xmlns:a16="http://schemas.microsoft.com/office/drawing/2014/main" id="{1A295D6D-4934-47C3-F90E-E0FFFA0FE3F2}"/>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8" name="Freeform: Shape 57">
              <a:extLst>
                <a:ext uri="{FF2B5EF4-FFF2-40B4-BE49-F238E27FC236}">
                  <a16:creationId xmlns:a16="http://schemas.microsoft.com/office/drawing/2014/main" id="{9A40FC8C-695D-6217-F0B2-B57B86930337}"/>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44" name="Graphic 13" descr="Lightbulb and gear">
            <a:extLst>
              <a:ext uri="{FF2B5EF4-FFF2-40B4-BE49-F238E27FC236}">
                <a16:creationId xmlns:a16="http://schemas.microsoft.com/office/drawing/2014/main" id="{4CB405B6-BAAC-EFCC-9679-570A08CF76C8}"/>
              </a:ext>
            </a:extLst>
          </p:cNvPr>
          <p:cNvGrpSpPr/>
          <p:nvPr/>
        </p:nvGrpSpPr>
        <p:grpSpPr>
          <a:xfrm>
            <a:off x="8449649" y="4632140"/>
            <a:ext cx="189722" cy="189722"/>
            <a:chOff x="7108755" y="5482149"/>
            <a:chExt cx="914400" cy="914400"/>
          </a:xfrm>
        </p:grpSpPr>
        <p:sp>
          <p:nvSpPr>
            <p:cNvPr id="45" name="Freeform: Shape 44">
              <a:extLst>
                <a:ext uri="{FF2B5EF4-FFF2-40B4-BE49-F238E27FC236}">
                  <a16:creationId xmlns:a16="http://schemas.microsoft.com/office/drawing/2014/main" id="{1562FB1B-B82A-63FB-5D75-2AFBC0EFA8B4}"/>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6" name="Freeform: Shape 45">
              <a:extLst>
                <a:ext uri="{FF2B5EF4-FFF2-40B4-BE49-F238E27FC236}">
                  <a16:creationId xmlns:a16="http://schemas.microsoft.com/office/drawing/2014/main" id="{40643F63-861E-9CC6-1D57-0FB6D5347EB9}"/>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7" name="Freeform: Shape 46">
              <a:extLst>
                <a:ext uri="{FF2B5EF4-FFF2-40B4-BE49-F238E27FC236}">
                  <a16:creationId xmlns:a16="http://schemas.microsoft.com/office/drawing/2014/main" id="{BA2E65C7-3562-BA03-9C77-1CAD4DF024E9}"/>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8" name="Freeform: Shape 47">
              <a:extLst>
                <a:ext uri="{FF2B5EF4-FFF2-40B4-BE49-F238E27FC236}">
                  <a16:creationId xmlns:a16="http://schemas.microsoft.com/office/drawing/2014/main" id="{5BA10912-91BE-6028-C078-26FAD549376E}"/>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9" name="Freeform: Shape 48">
              <a:extLst>
                <a:ext uri="{FF2B5EF4-FFF2-40B4-BE49-F238E27FC236}">
                  <a16:creationId xmlns:a16="http://schemas.microsoft.com/office/drawing/2014/main" id="{4B921B5E-B1E6-4CDF-E5E6-69C6830529A0}"/>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0" name="Freeform: Shape 49">
              <a:extLst>
                <a:ext uri="{FF2B5EF4-FFF2-40B4-BE49-F238E27FC236}">
                  <a16:creationId xmlns:a16="http://schemas.microsoft.com/office/drawing/2014/main" id="{7B13C4AA-C123-14C0-7D62-E8601ACE08A4}"/>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1" name="Freeform: Shape 50">
              <a:extLst>
                <a:ext uri="{FF2B5EF4-FFF2-40B4-BE49-F238E27FC236}">
                  <a16:creationId xmlns:a16="http://schemas.microsoft.com/office/drawing/2014/main" id="{E7FDD809-4C74-29FA-EB71-0DF30C4E6D63}"/>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2" name="Freeform: Shape 51">
              <a:extLst>
                <a:ext uri="{FF2B5EF4-FFF2-40B4-BE49-F238E27FC236}">
                  <a16:creationId xmlns:a16="http://schemas.microsoft.com/office/drawing/2014/main" id="{B278AA64-CA90-92EC-2794-CDE8B8A27A4A}"/>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3" name="Freeform: Shape 52">
              <a:extLst>
                <a:ext uri="{FF2B5EF4-FFF2-40B4-BE49-F238E27FC236}">
                  <a16:creationId xmlns:a16="http://schemas.microsoft.com/office/drawing/2014/main" id="{2EE67438-943F-BB74-D853-7761FCD93610}"/>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4" name="Freeform: Shape 53">
              <a:extLst>
                <a:ext uri="{FF2B5EF4-FFF2-40B4-BE49-F238E27FC236}">
                  <a16:creationId xmlns:a16="http://schemas.microsoft.com/office/drawing/2014/main" id="{39E25D6E-43DD-836E-2EB4-BB2A7F60BFF4}"/>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5" name="Freeform: Shape 54">
              <a:extLst>
                <a:ext uri="{FF2B5EF4-FFF2-40B4-BE49-F238E27FC236}">
                  <a16:creationId xmlns:a16="http://schemas.microsoft.com/office/drawing/2014/main" id="{F4CD6F2C-A569-129E-C292-8658CB327102}"/>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sp>
        <p:nvSpPr>
          <p:cNvPr id="86" name="Right Brace 85">
            <a:extLst>
              <a:ext uri="{FF2B5EF4-FFF2-40B4-BE49-F238E27FC236}">
                <a16:creationId xmlns:a16="http://schemas.microsoft.com/office/drawing/2014/main" id="{B0C2EA00-6426-0F17-2225-FE85050F43A8}"/>
              </a:ext>
            </a:extLst>
          </p:cNvPr>
          <p:cNvSpPr/>
          <p:nvPr/>
        </p:nvSpPr>
        <p:spPr>
          <a:xfrm>
            <a:off x="6591600" y="4452175"/>
            <a:ext cx="168082" cy="201593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8" name="Group 87">
            <a:extLst>
              <a:ext uri="{FF2B5EF4-FFF2-40B4-BE49-F238E27FC236}">
                <a16:creationId xmlns:a16="http://schemas.microsoft.com/office/drawing/2014/main" id="{69DD7791-7617-54C7-1169-08115FCEBD93}"/>
              </a:ext>
            </a:extLst>
          </p:cNvPr>
          <p:cNvGrpSpPr/>
          <p:nvPr/>
        </p:nvGrpSpPr>
        <p:grpSpPr>
          <a:xfrm>
            <a:off x="9375979" y="3149060"/>
            <a:ext cx="1087279" cy="443267"/>
            <a:chOff x="5240353" y="2201107"/>
            <a:chExt cx="1186877" cy="483872"/>
          </a:xfrm>
        </p:grpSpPr>
        <p:grpSp>
          <p:nvGrpSpPr>
            <p:cNvPr id="150" name="Group 149">
              <a:extLst>
                <a:ext uri="{FF2B5EF4-FFF2-40B4-BE49-F238E27FC236}">
                  <a16:creationId xmlns:a16="http://schemas.microsoft.com/office/drawing/2014/main" id="{136738C1-00DE-EB0C-A871-345A308D038C}"/>
                </a:ext>
              </a:extLst>
            </p:cNvPr>
            <p:cNvGrpSpPr/>
            <p:nvPr/>
          </p:nvGrpSpPr>
          <p:grpSpPr>
            <a:xfrm>
              <a:off x="5240353" y="2201107"/>
              <a:ext cx="1186877" cy="483872"/>
              <a:chOff x="6310343" y="4165438"/>
              <a:chExt cx="2506091" cy="1359015"/>
            </a:xfrm>
          </p:grpSpPr>
          <p:cxnSp>
            <p:nvCxnSpPr>
              <p:cNvPr id="208" name="Straight Arrow Connector 207">
                <a:extLst>
                  <a:ext uri="{FF2B5EF4-FFF2-40B4-BE49-F238E27FC236}">
                    <a16:creationId xmlns:a16="http://schemas.microsoft.com/office/drawing/2014/main" id="{E8FF99E9-C1DC-626A-2359-8C3E8104A33A}"/>
                  </a:ext>
                </a:extLst>
              </p:cNvPr>
              <p:cNvCxnSpPr/>
              <p:nvPr/>
            </p:nvCxnSpPr>
            <p:spPr>
              <a:xfrm flipV="1">
                <a:off x="6659648" y="4165438"/>
                <a:ext cx="0" cy="1023522"/>
              </a:xfrm>
              <a:prstGeom prst="straightConnector1">
                <a:avLst/>
              </a:prstGeom>
              <a:noFill/>
              <a:ln w="12700" cap="flat" cmpd="sng" algn="ctr">
                <a:solidFill>
                  <a:srgbClr val="595959">
                    <a:lumMod val="50000"/>
                    <a:lumOff val="50000"/>
                  </a:srgbClr>
                </a:solidFill>
                <a:prstDash val="solid"/>
                <a:miter lim="800000"/>
                <a:tailEnd type="triangle"/>
              </a:ln>
              <a:effectLst/>
            </p:spPr>
          </p:cxnSp>
          <p:cxnSp>
            <p:nvCxnSpPr>
              <p:cNvPr id="209" name="Straight Arrow Connector 208">
                <a:extLst>
                  <a:ext uri="{FF2B5EF4-FFF2-40B4-BE49-F238E27FC236}">
                    <a16:creationId xmlns:a16="http://schemas.microsoft.com/office/drawing/2014/main" id="{31566AA7-C2D3-187E-AA0C-8AA4DF81A7AD}"/>
                  </a:ext>
                </a:extLst>
              </p:cNvPr>
              <p:cNvCxnSpPr/>
              <p:nvPr/>
            </p:nvCxnSpPr>
            <p:spPr>
              <a:xfrm flipV="1">
                <a:off x="6659648" y="5188456"/>
                <a:ext cx="1732177" cy="1"/>
              </a:xfrm>
              <a:prstGeom prst="straightConnector1">
                <a:avLst/>
              </a:prstGeom>
              <a:noFill/>
              <a:ln w="12700" cap="flat" cmpd="sng" algn="ctr">
                <a:solidFill>
                  <a:srgbClr val="595959">
                    <a:lumMod val="50000"/>
                    <a:lumOff val="50000"/>
                  </a:srgbClr>
                </a:solidFill>
                <a:prstDash val="solid"/>
                <a:miter lim="800000"/>
                <a:tailEnd type="triangle"/>
              </a:ln>
              <a:effectLst/>
            </p:spPr>
          </p:cxnSp>
          <p:sp>
            <p:nvSpPr>
              <p:cNvPr id="210" name="TextBox 209">
                <a:extLst>
                  <a:ext uri="{FF2B5EF4-FFF2-40B4-BE49-F238E27FC236}">
                    <a16:creationId xmlns:a16="http://schemas.microsoft.com/office/drawing/2014/main" id="{5E1C84CC-1FF9-E1D7-C87D-3EEFC2627A45}"/>
                  </a:ext>
                </a:extLst>
              </p:cNvPr>
              <p:cNvSpPr txBox="1"/>
              <p:nvPr/>
            </p:nvSpPr>
            <p:spPr>
              <a:xfrm>
                <a:off x="8141414" y="5117745"/>
                <a:ext cx="675020" cy="406708"/>
              </a:xfrm>
              <a:prstGeom prst="rect">
                <a:avLst/>
              </a:prstGeom>
              <a:noFill/>
            </p:spPr>
            <p:txBody>
              <a:bodyPr wrap="none" rtlCol="0">
                <a:spAutoFit/>
              </a:bodyPr>
              <a:lstStyle>
                <a:defPPr>
                  <a:defRPr lang="en-US"/>
                </a:defPPr>
                <a:lvl1pPr>
                  <a:defRPr sz="1600">
                    <a:solidFill>
                      <a:schemeClr val="tx1">
                        <a:lumMod val="65000"/>
                        <a:lumOff val="35000"/>
                      </a:scheme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m/z</a:t>
                </a:r>
              </a:p>
            </p:txBody>
          </p:sp>
          <p:sp>
            <p:nvSpPr>
              <p:cNvPr id="211" name="TextBox 210">
                <a:extLst>
                  <a:ext uri="{FF2B5EF4-FFF2-40B4-BE49-F238E27FC236}">
                    <a16:creationId xmlns:a16="http://schemas.microsoft.com/office/drawing/2014/main" id="{866DBCFD-1FE3-B879-9A0E-51DCB67CD3CF}"/>
                  </a:ext>
                </a:extLst>
              </p:cNvPr>
              <p:cNvSpPr txBox="1"/>
              <p:nvPr/>
            </p:nvSpPr>
            <p:spPr>
              <a:xfrm rot="16200000">
                <a:off x="6012020" y="4488195"/>
                <a:ext cx="1003354" cy="4067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intensity</a:t>
                </a:r>
                <a:endParaRPr kumimoji="0" lang="en-US" sz="700" b="0" i="0" u="none" strike="noStrike" kern="0" cap="none" spc="0" normalizeH="0" baseline="0" noProof="0">
                  <a:ln>
                    <a:noFill/>
                  </a:ln>
                  <a:solidFill>
                    <a:srgbClr val="595959">
                      <a:lumMod val="65000"/>
                      <a:lumOff val="35000"/>
                    </a:srgbClr>
                  </a:solidFill>
                  <a:effectLst/>
                  <a:uLnTx/>
                  <a:uFillTx/>
                  <a:latin typeface="Calibri" panose="020F0502020204030204"/>
                </a:endParaRPr>
              </a:p>
            </p:txBody>
          </p:sp>
        </p:grpSp>
        <p:grpSp>
          <p:nvGrpSpPr>
            <p:cNvPr id="151" name="Group 150">
              <a:extLst>
                <a:ext uri="{FF2B5EF4-FFF2-40B4-BE49-F238E27FC236}">
                  <a16:creationId xmlns:a16="http://schemas.microsoft.com/office/drawing/2014/main" id="{9BA7A020-9710-1847-28DA-925352162840}"/>
                </a:ext>
              </a:extLst>
            </p:cNvPr>
            <p:cNvGrpSpPr/>
            <p:nvPr/>
          </p:nvGrpSpPr>
          <p:grpSpPr>
            <a:xfrm>
              <a:off x="5476103" y="2235602"/>
              <a:ext cx="537374" cy="325569"/>
              <a:chOff x="6130446" y="3519519"/>
              <a:chExt cx="1509285" cy="914400"/>
            </a:xfrm>
          </p:grpSpPr>
          <p:grpSp>
            <p:nvGrpSpPr>
              <p:cNvPr id="152" name="Group 151">
                <a:extLst>
                  <a:ext uri="{FF2B5EF4-FFF2-40B4-BE49-F238E27FC236}">
                    <a16:creationId xmlns:a16="http://schemas.microsoft.com/office/drawing/2014/main" id="{91C0B8BC-20DD-B81B-7775-5095E8B3B696}"/>
                  </a:ext>
                </a:extLst>
              </p:cNvPr>
              <p:cNvGrpSpPr/>
              <p:nvPr/>
            </p:nvGrpSpPr>
            <p:grpSpPr>
              <a:xfrm>
                <a:off x="6182169" y="3519519"/>
                <a:ext cx="1441956" cy="914400"/>
                <a:chOff x="6759817" y="4276309"/>
                <a:chExt cx="1441956" cy="914400"/>
              </a:xfrm>
            </p:grpSpPr>
            <p:cxnSp>
              <p:nvCxnSpPr>
                <p:cNvPr id="196" name="Straight Connector 195">
                  <a:extLst>
                    <a:ext uri="{FF2B5EF4-FFF2-40B4-BE49-F238E27FC236}">
                      <a16:creationId xmlns:a16="http://schemas.microsoft.com/office/drawing/2014/main" id="{ABD3F083-6297-6473-6C53-7E79AF95AE00}"/>
                    </a:ext>
                  </a:extLst>
                </p:cNvPr>
                <p:cNvCxnSpPr/>
                <p:nvPr/>
              </p:nvCxnSpPr>
              <p:spPr>
                <a:xfrm flipV="1">
                  <a:off x="6759817" y="4507878"/>
                  <a:ext cx="0" cy="682831"/>
                </a:xfrm>
                <a:prstGeom prst="line">
                  <a:avLst/>
                </a:prstGeom>
                <a:noFill/>
                <a:ln w="12700" cap="flat" cmpd="sng" algn="ctr">
                  <a:solidFill>
                    <a:srgbClr val="0BB5DD"/>
                  </a:solidFill>
                  <a:prstDash val="solid"/>
                  <a:miter lim="800000"/>
                </a:ln>
                <a:effectLst/>
              </p:spPr>
            </p:cxnSp>
            <p:cxnSp>
              <p:nvCxnSpPr>
                <p:cNvPr id="197" name="Straight Connector 196">
                  <a:extLst>
                    <a:ext uri="{FF2B5EF4-FFF2-40B4-BE49-F238E27FC236}">
                      <a16:creationId xmlns:a16="http://schemas.microsoft.com/office/drawing/2014/main" id="{427706F2-DF93-5736-8E55-EE7A97AACC48}"/>
                    </a:ext>
                  </a:extLst>
                </p:cNvPr>
                <p:cNvCxnSpPr/>
                <p:nvPr/>
              </p:nvCxnSpPr>
              <p:spPr>
                <a:xfrm>
                  <a:off x="6848236" y="4905701"/>
                  <a:ext cx="0" cy="285008"/>
                </a:xfrm>
                <a:prstGeom prst="line">
                  <a:avLst/>
                </a:prstGeom>
                <a:noFill/>
                <a:ln w="12700" cap="flat" cmpd="sng" algn="ctr">
                  <a:solidFill>
                    <a:srgbClr val="0BB5DD"/>
                  </a:solidFill>
                  <a:prstDash val="solid"/>
                  <a:miter lim="800000"/>
                </a:ln>
                <a:effectLst/>
              </p:spPr>
            </p:cxnSp>
            <p:cxnSp>
              <p:nvCxnSpPr>
                <p:cNvPr id="198" name="Straight Connector 197">
                  <a:extLst>
                    <a:ext uri="{FF2B5EF4-FFF2-40B4-BE49-F238E27FC236}">
                      <a16:creationId xmlns:a16="http://schemas.microsoft.com/office/drawing/2014/main" id="{AFC1ABA8-E876-B6F9-9181-72AB8EB09934}"/>
                    </a:ext>
                  </a:extLst>
                </p:cNvPr>
                <p:cNvCxnSpPr/>
                <p:nvPr/>
              </p:nvCxnSpPr>
              <p:spPr>
                <a:xfrm>
                  <a:off x="7078200" y="4905701"/>
                  <a:ext cx="0" cy="285008"/>
                </a:xfrm>
                <a:prstGeom prst="line">
                  <a:avLst/>
                </a:prstGeom>
                <a:noFill/>
                <a:ln w="12700" cap="flat" cmpd="sng" algn="ctr">
                  <a:solidFill>
                    <a:srgbClr val="0BB5DD"/>
                  </a:solidFill>
                  <a:prstDash val="solid"/>
                  <a:miter lim="800000"/>
                </a:ln>
                <a:effectLst/>
              </p:spPr>
            </p:cxnSp>
            <p:cxnSp>
              <p:nvCxnSpPr>
                <p:cNvPr id="199" name="Straight Connector 198">
                  <a:extLst>
                    <a:ext uri="{FF2B5EF4-FFF2-40B4-BE49-F238E27FC236}">
                      <a16:creationId xmlns:a16="http://schemas.microsoft.com/office/drawing/2014/main" id="{FB25579D-A533-B9DD-BC17-85C6F590748B}"/>
                    </a:ext>
                  </a:extLst>
                </p:cNvPr>
                <p:cNvCxnSpPr/>
                <p:nvPr/>
              </p:nvCxnSpPr>
              <p:spPr>
                <a:xfrm>
                  <a:off x="7592568" y="4905701"/>
                  <a:ext cx="0" cy="285008"/>
                </a:xfrm>
                <a:prstGeom prst="line">
                  <a:avLst/>
                </a:prstGeom>
                <a:noFill/>
                <a:ln w="12700" cap="flat" cmpd="sng" algn="ctr">
                  <a:solidFill>
                    <a:srgbClr val="0BB5DD"/>
                  </a:solidFill>
                  <a:prstDash val="solid"/>
                  <a:miter lim="800000"/>
                </a:ln>
                <a:effectLst/>
              </p:spPr>
            </p:cxnSp>
            <p:cxnSp>
              <p:nvCxnSpPr>
                <p:cNvPr id="200" name="Straight Connector 199">
                  <a:extLst>
                    <a:ext uri="{FF2B5EF4-FFF2-40B4-BE49-F238E27FC236}">
                      <a16:creationId xmlns:a16="http://schemas.microsoft.com/office/drawing/2014/main" id="{D2585D00-698E-90AA-B715-543EA3A0BBF0}"/>
                    </a:ext>
                  </a:extLst>
                </p:cNvPr>
                <p:cNvCxnSpPr/>
                <p:nvPr/>
              </p:nvCxnSpPr>
              <p:spPr>
                <a:xfrm>
                  <a:off x="6997238" y="4618267"/>
                  <a:ext cx="0" cy="572442"/>
                </a:xfrm>
                <a:prstGeom prst="line">
                  <a:avLst/>
                </a:prstGeom>
                <a:noFill/>
                <a:ln w="12700" cap="flat" cmpd="sng" algn="ctr">
                  <a:solidFill>
                    <a:srgbClr val="0BB5DD"/>
                  </a:solidFill>
                  <a:prstDash val="solid"/>
                  <a:miter lim="800000"/>
                </a:ln>
                <a:effectLst/>
              </p:spPr>
            </p:cxnSp>
            <p:cxnSp>
              <p:nvCxnSpPr>
                <p:cNvPr id="201" name="Straight Connector 200">
                  <a:extLst>
                    <a:ext uri="{FF2B5EF4-FFF2-40B4-BE49-F238E27FC236}">
                      <a16:creationId xmlns:a16="http://schemas.microsoft.com/office/drawing/2014/main" id="{C808B883-1904-4520-0CB0-F436701DE4D2}"/>
                    </a:ext>
                  </a:extLst>
                </p:cNvPr>
                <p:cNvCxnSpPr/>
                <p:nvPr/>
              </p:nvCxnSpPr>
              <p:spPr>
                <a:xfrm>
                  <a:off x="7525917" y="4618267"/>
                  <a:ext cx="0" cy="572442"/>
                </a:xfrm>
                <a:prstGeom prst="line">
                  <a:avLst/>
                </a:prstGeom>
                <a:noFill/>
                <a:ln w="12700" cap="flat" cmpd="sng" algn="ctr">
                  <a:solidFill>
                    <a:srgbClr val="0BB5DD"/>
                  </a:solidFill>
                  <a:prstDash val="solid"/>
                  <a:miter lim="800000"/>
                </a:ln>
                <a:effectLst/>
              </p:spPr>
            </p:cxnSp>
            <p:cxnSp>
              <p:nvCxnSpPr>
                <p:cNvPr id="202" name="Straight Connector 201">
                  <a:extLst>
                    <a:ext uri="{FF2B5EF4-FFF2-40B4-BE49-F238E27FC236}">
                      <a16:creationId xmlns:a16="http://schemas.microsoft.com/office/drawing/2014/main" id="{22F388C3-4B9C-2389-E398-0AF256AE0C86}"/>
                    </a:ext>
                  </a:extLst>
                </p:cNvPr>
                <p:cNvCxnSpPr/>
                <p:nvPr/>
              </p:nvCxnSpPr>
              <p:spPr>
                <a:xfrm>
                  <a:off x="7940337" y="4618267"/>
                  <a:ext cx="0" cy="572442"/>
                </a:xfrm>
                <a:prstGeom prst="line">
                  <a:avLst/>
                </a:prstGeom>
                <a:noFill/>
                <a:ln w="12700" cap="flat" cmpd="sng" algn="ctr">
                  <a:solidFill>
                    <a:srgbClr val="0BB5DD"/>
                  </a:solidFill>
                  <a:prstDash val="solid"/>
                  <a:miter lim="800000"/>
                </a:ln>
                <a:effectLst/>
              </p:spPr>
            </p:cxnSp>
            <p:cxnSp>
              <p:nvCxnSpPr>
                <p:cNvPr id="203" name="Straight Connector 202">
                  <a:extLst>
                    <a:ext uri="{FF2B5EF4-FFF2-40B4-BE49-F238E27FC236}">
                      <a16:creationId xmlns:a16="http://schemas.microsoft.com/office/drawing/2014/main" id="{FDE5A7D4-3A18-F73A-DAE7-49CB96B0F1E2}"/>
                    </a:ext>
                  </a:extLst>
                </p:cNvPr>
                <p:cNvCxnSpPr/>
                <p:nvPr/>
              </p:nvCxnSpPr>
              <p:spPr>
                <a:xfrm>
                  <a:off x="8201773" y="4618267"/>
                  <a:ext cx="0" cy="572442"/>
                </a:xfrm>
                <a:prstGeom prst="line">
                  <a:avLst/>
                </a:prstGeom>
                <a:noFill/>
                <a:ln w="12700" cap="flat" cmpd="sng" algn="ctr">
                  <a:solidFill>
                    <a:srgbClr val="0BB5DD"/>
                  </a:solidFill>
                  <a:prstDash val="solid"/>
                  <a:miter lim="800000"/>
                </a:ln>
                <a:effectLst/>
              </p:spPr>
            </p:cxnSp>
            <p:cxnSp>
              <p:nvCxnSpPr>
                <p:cNvPr id="204" name="Straight Connector 203">
                  <a:extLst>
                    <a:ext uri="{FF2B5EF4-FFF2-40B4-BE49-F238E27FC236}">
                      <a16:creationId xmlns:a16="http://schemas.microsoft.com/office/drawing/2014/main" id="{56E05C2F-258F-5647-89B5-3724D106E17E}"/>
                    </a:ext>
                  </a:extLst>
                </p:cNvPr>
                <p:cNvCxnSpPr/>
                <p:nvPr/>
              </p:nvCxnSpPr>
              <p:spPr>
                <a:xfrm>
                  <a:off x="7282990" y="4412875"/>
                  <a:ext cx="0" cy="777834"/>
                </a:xfrm>
                <a:prstGeom prst="line">
                  <a:avLst/>
                </a:prstGeom>
                <a:noFill/>
                <a:ln w="12700" cap="flat" cmpd="sng" algn="ctr">
                  <a:solidFill>
                    <a:srgbClr val="0BB5DD"/>
                  </a:solidFill>
                  <a:prstDash val="solid"/>
                  <a:miter lim="800000"/>
                </a:ln>
                <a:effectLst/>
              </p:spPr>
            </p:cxnSp>
            <p:cxnSp>
              <p:nvCxnSpPr>
                <p:cNvPr id="205" name="Straight Connector 204">
                  <a:extLst>
                    <a:ext uri="{FF2B5EF4-FFF2-40B4-BE49-F238E27FC236}">
                      <a16:creationId xmlns:a16="http://schemas.microsoft.com/office/drawing/2014/main" id="{A6238685-6922-AA89-2C30-9E0EE5100BFA}"/>
                    </a:ext>
                  </a:extLst>
                </p:cNvPr>
                <p:cNvCxnSpPr/>
                <p:nvPr/>
              </p:nvCxnSpPr>
              <p:spPr>
                <a:xfrm>
                  <a:off x="7696491" y="4276309"/>
                  <a:ext cx="0" cy="914400"/>
                </a:xfrm>
                <a:prstGeom prst="line">
                  <a:avLst/>
                </a:prstGeom>
                <a:noFill/>
                <a:ln w="12700" cap="flat" cmpd="sng" algn="ctr">
                  <a:solidFill>
                    <a:srgbClr val="0BB5DD"/>
                  </a:solidFill>
                  <a:prstDash val="solid"/>
                  <a:miter lim="800000"/>
                </a:ln>
                <a:effectLst/>
              </p:spPr>
            </p:cxnSp>
            <p:cxnSp>
              <p:nvCxnSpPr>
                <p:cNvPr id="206" name="Straight Connector 205">
                  <a:extLst>
                    <a:ext uri="{FF2B5EF4-FFF2-40B4-BE49-F238E27FC236}">
                      <a16:creationId xmlns:a16="http://schemas.microsoft.com/office/drawing/2014/main" id="{F00D5B42-DF03-CB96-BBEC-B65D1A3CFE14}"/>
                    </a:ext>
                  </a:extLst>
                </p:cNvPr>
                <p:cNvCxnSpPr/>
                <p:nvPr/>
              </p:nvCxnSpPr>
              <p:spPr>
                <a:xfrm>
                  <a:off x="7821744" y="4276309"/>
                  <a:ext cx="0" cy="914400"/>
                </a:xfrm>
                <a:prstGeom prst="line">
                  <a:avLst/>
                </a:prstGeom>
                <a:noFill/>
                <a:ln w="12700" cap="flat" cmpd="sng" algn="ctr">
                  <a:solidFill>
                    <a:srgbClr val="0BB5DD"/>
                  </a:solidFill>
                  <a:prstDash val="solid"/>
                  <a:miter lim="800000"/>
                </a:ln>
                <a:effectLst/>
              </p:spPr>
            </p:cxnSp>
            <p:cxnSp>
              <p:nvCxnSpPr>
                <p:cNvPr id="207" name="Straight Connector 206">
                  <a:extLst>
                    <a:ext uri="{FF2B5EF4-FFF2-40B4-BE49-F238E27FC236}">
                      <a16:creationId xmlns:a16="http://schemas.microsoft.com/office/drawing/2014/main" id="{9501A7EA-DBE8-C2CF-8301-5F48D86E1F6F}"/>
                    </a:ext>
                  </a:extLst>
                </p:cNvPr>
                <p:cNvCxnSpPr/>
                <p:nvPr/>
              </p:nvCxnSpPr>
              <p:spPr>
                <a:xfrm>
                  <a:off x="7869669" y="4504125"/>
                  <a:ext cx="0" cy="686584"/>
                </a:xfrm>
                <a:prstGeom prst="line">
                  <a:avLst/>
                </a:prstGeom>
                <a:noFill/>
                <a:ln w="12700" cap="flat" cmpd="sng" algn="ctr">
                  <a:solidFill>
                    <a:srgbClr val="0BB5DD"/>
                  </a:solidFill>
                  <a:prstDash val="solid"/>
                  <a:miter lim="800000"/>
                </a:ln>
                <a:effectLst/>
              </p:spPr>
            </p:cxnSp>
          </p:grpSp>
          <p:grpSp>
            <p:nvGrpSpPr>
              <p:cNvPr id="153" name="Group 152">
                <a:extLst>
                  <a:ext uri="{FF2B5EF4-FFF2-40B4-BE49-F238E27FC236}">
                    <a16:creationId xmlns:a16="http://schemas.microsoft.com/office/drawing/2014/main" id="{75DA076A-BADA-37D6-6765-A602A52058C5}"/>
                  </a:ext>
                </a:extLst>
              </p:cNvPr>
              <p:cNvGrpSpPr/>
              <p:nvPr/>
            </p:nvGrpSpPr>
            <p:grpSpPr>
              <a:xfrm>
                <a:off x="6130446" y="4309884"/>
                <a:ext cx="1509285" cy="116892"/>
                <a:chOff x="6708094" y="5066674"/>
                <a:chExt cx="1509285" cy="116892"/>
              </a:xfrm>
            </p:grpSpPr>
            <p:cxnSp>
              <p:nvCxnSpPr>
                <p:cNvPr id="154" name="Straight Connector 153">
                  <a:extLst>
                    <a:ext uri="{FF2B5EF4-FFF2-40B4-BE49-F238E27FC236}">
                      <a16:creationId xmlns:a16="http://schemas.microsoft.com/office/drawing/2014/main" id="{8541076B-2071-6EA1-A32D-4672A3A8BB78}"/>
                    </a:ext>
                  </a:extLst>
                </p:cNvPr>
                <p:cNvCxnSpPr/>
                <p:nvPr/>
              </p:nvCxnSpPr>
              <p:spPr>
                <a:xfrm>
                  <a:off x="6729526" y="5119180"/>
                  <a:ext cx="0" cy="64386"/>
                </a:xfrm>
                <a:prstGeom prst="line">
                  <a:avLst/>
                </a:prstGeom>
                <a:noFill/>
                <a:ln w="12700" cap="flat" cmpd="sng" algn="ctr">
                  <a:solidFill>
                    <a:srgbClr val="0BB5DD"/>
                  </a:solidFill>
                  <a:prstDash val="solid"/>
                  <a:miter lim="800000"/>
                </a:ln>
                <a:effectLst/>
              </p:spPr>
            </p:cxnSp>
            <p:cxnSp>
              <p:nvCxnSpPr>
                <p:cNvPr id="155" name="Straight Connector 154">
                  <a:extLst>
                    <a:ext uri="{FF2B5EF4-FFF2-40B4-BE49-F238E27FC236}">
                      <a16:creationId xmlns:a16="http://schemas.microsoft.com/office/drawing/2014/main" id="{6DF93BE2-562F-246B-7C40-C61AF084AFE3}"/>
                    </a:ext>
                  </a:extLst>
                </p:cNvPr>
                <p:cNvCxnSpPr/>
                <p:nvPr/>
              </p:nvCxnSpPr>
              <p:spPr>
                <a:xfrm>
                  <a:off x="6708094" y="5066674"/>
                  <a:ext cx="0" cy="116892"/>
                </a:xfrm>
                <a:prstGeom prst="line">
                  <a:avLst/>
                </a:prstGeom>
                <a:noFill/>
                <a:ln w="12700" cap="flat" cmpd="sng" algn="ctr">
                  <a:solidFill>
                    <a:srgbClr val="0BB5DD"/>
                  </a:solidFill>
                  <a:prstDash val="solid"/>
                  <a:miter lim="800000"/>
                </a:ln>
                <a:effectLst/>
              </p:spPr>
            </p:cxnSp>
            <p:cxnSp>
              <p:nvCxnSpPr>
                <p:cNvPr id="156" name="Straight Connector 155">
                  <a:extLst>
                    <a:ext uri="{FF2B5EF4-FFF2-40B4-BE49-F238E27FC236}">
                      <a16:creationId xmlns:a16="http://schemas.microsoft.com/office/drawing/2014/main" id="{EF16EA74-E7F0-5CD1-1529-3E89F8491650}"/>
                    </a:ext>
                  </a:extLst>
                </p:cNvPr>
                <p:cNvCxnSpPr/>
                <p:nvPr/>
              </p:nvCxnSpPr>
              <p:spPr>
                <a:xfrm flipH="1">
                  <a:off x="6883720" y="5066674"/>
                  <a:ext cx="0" cy="116892"/>
                </a:xfrm>
                <a:prstGeom prst="line">
                  <a:avLst/>
                </a:prstGeom>
                <a:noFill/>
                <a:ln w="12700" cap="flat" cmpd="sng" algn="ctr">
                  <a:solidFill>
                    <a:srgbClr val="0BB5DD"/>
                  </a:solidFill>
                  <a:prstDash val="solid"/>
                  <a:miter lim="800000"/>
                </a:ln>
                <a:effectLst/>
              </p:spPr>
            </p:cxnSp>
            <p:cxnSp>
              <p:nvCxnSpPr>
                <p:cNvPr id="157" name="Straight Connector 156">
                  <a:extLst>
                    <a:ext uri="{FF2B5EF4-FFF2-40B4-BE49-F238E27FC236}">
                      <a16:creationId xmlns:a16="http://schemas.microsoft.com/office/drawing/2014/main" id="{53F62499-B2CF-695E-46B7-7AD1BD085B37}"/>
                    </a:ext>
                  </a:extLst>
                </p:cNvPr>
                <p:cNvCxnSpPr/>
                <p:nvPr/>
              </p:nvCxnSpPr>
              <p:spPr>
                <a:xfrm flipH="1">
                  <a:off x="6792397" y="5119180"/>
                  <a:ext cx="0" cy="64386"/>
                </a:xfrm>
                <a:prstGeom prst="line">
                  <a:avLst/>
                </a:prstGeom>
                <a:noFill/>
                <a:ln w="12700" cap="flat" cmpd="sng" algn="ctr">
                  <a:solidFill>
                    <a:srgbClr val="0BB5DD"/>
                  </a:solidFill>
                  <a:prstDash val="solid"/>
                  <a:miter lim="800000"/>
                </a:ln>
                <a:effectLst/>
              </p:spPr>
            </p:cxnSp>
            <p:cxnSp>
              <p:nvCxnSpPr>
                <p:cNvPr id="158" name="Straight Connector 157">
                  <a:extLst>
                    <a:ext uri="{FF2B5EF4-FFF2-40B4-BE49-F238E27FC236}">
                      <a16:creationId xmlns:a16="http://schemas.microsoft.com/office/drawing/2014/main" id="{26BAE262-F588-B9A7-CBD8-57BB1BEBAC40}"/>
                    </a:ext>
                  </a:extLst>
                </p:cNvPr>
                <p:cNvCxnSpPr/>
                <p:nvPr/>
              </p:nvCxnSpPr>
              <p:spPr>
                <a:xfrm flipH="1">
                  <a:off x="6830474" y="5119180"/>
                  <a:ext cx="0" cy="64386"/>
                </a:xfrm>
                <a:prstGeom prst="line">
                  <a:avLst/>
                </a:prstGeom>
                <a:noFill/>
                <a:ln w="12700" cap="flat" cmpd="sng" algn="ctr">
                  <a:solidFill>
                    <a:srgbClr val="0BB5DD"/>
                  </a:solidFill>
                  <a:prstDash val="solid"/>
                  <a:miter lim="800000"/>
                </a:ln>
                <a:effectLst/>
              </p:spPr>
            </p:cxnSp>
            <p:cxnSp>
              <p:nvCxnSpPr>
                <p:cNvPr id="159" name="Straight Connector 158">
                  <a:extLst>
                    <a:ext uri="{FF2B5EF4-FFF2-40B4-BE49-F238E27FC236}">
                      <a16:creationId xmlns:a16="http://schemas.microsoft.com/office/drawing/2014/main" id="{A33F617B-2C93-4713-7CB0-D9F77879AF33}"/>
                    </a:ext>
                  </a:extLst>
                </p:cNvPr>
                <p:cNvCxnSpPr/>
                <p:nvPr/>
              </p:nvCxnSpPr>
              <p:spPr>
                <a:xfrm flipH="1">
                  <a:off x="6956680" y="5119180"/>
                  <a:ext cx="0" cy="64386"/>
                </a:xfrm>
                <a:prstGeom prst="line">
                  <a:avLst/>
                </a:prstGeom>
                <a:noFill/>
                <a:ln w="12700" cap="flat" cmpd="sng" algn="ctr">
                  <a:solidFill>
                    <a:srgbClr val="0BB5DD"/>
                  </a:solidFill>
                  <a:prstDash val="solid"/>
                  <a:miter lim="800000"/>
                </a:ln>
                <a:effectLst/>
              </p:spPr>
            </p:cxnSp>
            <p:cxnSp>
              <p:nvCxnSpPr>
                <p:cNvPr id="160" name="Straight Connector 159">
                  <a:extLst>
                    <a:ext uri="{FF2B5EF4-FFF2-40B4-BE49-F238E27FC236}">
                      <a16:creationId xmlns:a16="http://schemas.microsoft.com/office/drawing/2014/main" id="{DB075DB6-A615-E5C5-F73A-F2C33E7AF464}"/>
                    </a:ext>
                  </a:extLst>
                </p:cNvPr>
                <p:cNvCxnSpPr/>
                <p:nvPr/>
              </p:nvCxnSpPr>
              <p:spPr>
                <a:xfrm flipH="1">
                  <a:off x="6912884" y="5119180"/>
                  <a:ext cx="0" cy="64386"/>
                </a:xfrm>
                <a:prstGeom prst="line">
                  <a:avLst/>
                </a:prstGeom>
                <a:noFill/>
                <a:ln w="12700" cap="flat" cmpd="sng" algn="ctr">
                  <a:solidFill>
                    <a:srgbClr val="0BB5DD"/>
                  </a:solidFill>
                  <a:prstDash val="solid"/>
                  <a:miter lim="800000"/>
                </a:ln>
                <a:effectLst/>
              </p:spPr>
            </p:cxnSp>
            <p:cxnSp>
              <p:nvCxnSpPr>
                <p:cNvPr id="161" name="Straight Connector 160">
                  <a:extLst>
                    <a:ext uri="{FF2B5EF4-FFF2-40B4-BE49-F238E27FC236}">
                      <a16:creationId xmlns:a16="http://schemas.microsoft.com/office/drawing/2014/main" id="{AD16D130-CCCB-24B8-5FCF-2BA1E6944E18}"/>
                    </a:ext>
                  </a:extLst>
                </p:cNvPr>
                <p:cNvCxnSpPr/>
                <p:nvPr/>
              </p:nvCxnSpPr>
              <p:spPr>
                <a:xfrm flipH="1">
                  <a:off x="6934316" y="5066674"/>
                  <a:ext cx="0" cy="116892"/>
                </a:xfrm>
                <a:prstGeom prst="line">
                  <a:avLst/>
                </a:prstGeom>
                <a:noFill/>
                <a:ln w="12700" cap="flat" cmpd="sng" algn="ctr">
                  <a:solidFill>
                    <a:srgbClr val="0BB5DD"/>
                  </a:solidFill>
                  <a:prstDash val="solid"/>
                  <a:miter lim="800000"/>
                </a:ln>
                <a:effectLst/>
              </p:spPr>
            </p:cxnSp>
            <p:cxnSp>
              <p:nvCxnSpPr>
                <p:cNvPr id="162" name="Straight Connector 161">
                  <a:extLst>
                    <a:ext uri="{FF2B5EF4-FFF2-40B4-BE49-F238E27FC236}">
                      <a16:creationId xmlns:a16="http://schemas.microsoft.com/office/drawing/2014/main" id="{BB3925C4-4A10-F9DC-3CC5-1852EAA114C7}"/>
                    </a:ext>
                  </a:extLst>
                </p:cNvPr>
                <p:cNvCxnSpPr/>
                <p:nvPr/>
              </p:nvCxnSpPr>
              <p:spPr>
                <a:xfrm>
                  <a:off x="7250296" y="5119180"/>
                  <a:ext cx="0" cy="64386"/>
                </a:xfrm>
                <a:prstGeom prst="line">
                  <a:avLst/>
                </a:prstGeom>
                <a:noFill/>
                <a:ln w="12700" cap="flat" cmpd="sng" algn="ctr">
                  <a:solidFill>
                    <a:srgbClr val="0BB5DD"/>
                  </a:solidFill>
                  <a:prstDash val="solid"/>
                  <a:miter lim="800000"/>
                </a:ln>
                <a:effectLst/>
              </p:spPr>
            </p:cxnSp>
            <p:cxnSp>
              <p:nvCxnSpPr>
                <p:cNvPr id="163" name="Straight Connector 162">
                  <a:extLst>
                    <a:ext uri="{FF2B5EF4-FFF2-40B4-BE49-F238E27FC236}">
                      <a16:creationId xmlns:a16="http://schemas.microsoft.com/office/drawing/2014/main" id="{16B85713-AC6D-251E-FC86-98C89223228A}"/>
                    </a:ext>
                  </a:extLst>
                </p:cNvPr>
                <p:cNvCxnSpPr/>
                <p:nvPr/>
              </p:nvCxnSpPr>
              <p:spPr>
                <a:xfrm>
                  <a:off x="7228864" y="5066674"/>
                  <a:ext cx="0" cy="116892"/>
                </a:xfrm>
                <a:prstGeom prst="line">
                  <a:avLst/>
                </a:prstGeom>
                <a:noFill/>
                <a:ln w="12700" cap="flat" cmpd="sng" algn="ctr">
                  <a:solidFill>
                    <a:srgbClr val="0BB5DD"/>
                  </a:solidFill>
                  <a:prstDash val="solid"/>
                  <a:miter lim="800000"/>
                </a:ln>
                <a:effectLst/>
              </p:spPr>
            </p:cxnSp>
            <p:cxnSp>
              <p:nvCxnSpPr>
                <p:cNvPr id="164" name="Straight Connector 163">
                  <a:extLst>
                    <a:ext uri="{FF2B5EF4-FFF2-40B4-BE49-F238E27FC236}">
                      <a16:creationId xmlns:a16="http://schemas.microsoft.com/office/drawing/2014/main" id="{0686AE9A-4B3F-A378-87D3-21EE87BC5955}"/>
                    </a:ext>
                  </a:extLst>
                </p:cNvPr>
                <p:cNvCxnSpPr/>
                <p:nvPr/>
              </p:nvCxnSpPr>
              <p:spPr>
                <a:xfrm flipH="1">
                  <a:off x="7404490" y="5066674"/>
                  <a:ext cx="0" cy="116892"/>
                </a:xfrm>
                <a:prstGeom prst="line">
                  <a:avLst/>
                </a:prstGeom>
                <a:noFill/>
                <a:ln w="12700" cap="flat" cmpd="sng" algn="ctr">
                  <a:solidFill>
                    <a:srgbClr val="0BB5DD"/>
                  </a:solidFill>
                  <a:prstDash val="solid"/>
                  <a:miter lim="800000"/>
                </a:ln>
                <a:effectLst/>
              </p:spPr>
            </p:cxnSp>
            <p:cxnSp>
              <p:nvCxnSpPr>
                <p:cNvPr id="165" name="Straight Connector 164">
                  <a:extLst>
                    <a:ext uri="{FF2B5EF4-FFF2-40B4-BE49-F238E27FC236}">
                      <a16:creationId xmlns:a16="http://schemas.microsoft.com/office/drawing/2014/main" id="{D5907F80-B98C-C499-DBB2-824A634661C7}"/>
                    </a:ext>
                  </a:extLst>
                </p:cNvPr>
                <p:cNvCxnSpPr/>
                <p:nvPr/>
              </p:nvCxnSpPr>
              <p:spPr>
                <a:xfrm flipH="1">
                  <a:off x="7313167" y="5119180"/>
                  <a:ext cx="0" cy="64386"/>
                </a:xfrm>
                <a:prstGeom prst="line">
                  <a:avLst/>
                </a:prstGeom>
                <a:noFill/>
                <a:ln w="12700" cap="flat" cmpd="sng" algn="ctr">
                  <a:solidFill>
                    <a:srgbClr val="0BB5DD"/>
                  </a:solidFill>
                  <a:prstDash val="solid"/>
                  <a:miter lim="800000"/>
                </a:ln>
                <a:effectLst/>
              </p:spPr>
            </p:cxnSp>
            <p:cxnSp>
              <p:nvCxnSpPr>
                <p:cNvPr id="166" name="Straight Connector 165">
                  <a:extLst>
                    <a:ext uri="{FF2B5EF4-FFF2-40B4-BE49-F238E27FC236}">
                      <a16:creationId xmlns:a16="http://schemas.microsoft.com/office/drawing/2014/main" id="{36622873-9941-08A9-E206-CD545CCA6C73}"/>
                    </a:ext>
                  </a:extLst>
                </p:cNvPr>
                <p:cNvCxnSpPr/>
                <p:nvPr/>
              </p:nvCxnSpPr>
              <p:spPr>
                <a:xfrm flipH="1">
                  <a:off x="7351244" y="5119180"/>
                  <a:ext cx="0" cy="64386"/>
                </a:xfrm>
                <a:prstGeom prst="line">
                  <a:avLst/>
                </a:prstGeom>
                <a:noFill/>
                <a:ln w="12700" cap="flat" cmpd="sng" algn="ctr">
                  <a:solidFill>
                    <a:srgbClr val="0BB5DD"/>
                  </a:solidFill>
                  <a:prstDash val="solid"/>
                  <a:miter lim="800000"/>
                </a:ln>
                <a:effectLst/>
              </p:spPr>
            </p:cxnSp>
            <p:cxnSp>
              <p:nvCxnSpPr>
                <p:cNvPr id="167" name="Straight Connector 166">
                  <a:extLst>
                    <a:ext uri="{FF2B5EF4-FFF2-40B4-BE49-F238E27FC236}">
                      <a16:creationId xmlns:a16="http://schemas.microsoft.com/office/drawing/2014/main" id="{9BEC0898-DAB5-E39E-D1AF-C73750E54291}"/>
                    </a:ext>
                  </a:extLst>
                </p:cNvPr>
                <p:cNvCxnSpPr/>
                <p:nvPr/>
              </p:nvCxnSpPr>
              <p:spPr>
                <a:xfrm flipH="1">
                  <a:off x="7477450" y="5119180"/>
                  <a:ext cx="0" cy="64386"/>
                </a:xfrm>
                <a:prstGeom prst="line">
                  <a:avLst/>
                </a:prstGeom>
                <a:noFill/>
                <a:ln w="12700" cap="flat" cmpd="sng" algn="ctr">
                  <a:solidFill>
                    <a:srgbClr val="0BB5DD"/>
                  </a:solidFill>
                  <a:prstDash val="solid"/>
                  <a:miter lim="800000"/>
                </a:ln>
                <a:effectLst/>
              </p:spPr>
            </p:cxnSp>
            <p:cxnSp>
              <p:nvCxnSpPr>
                <p:cNvPr id="168" name="Straight Connector 167">
                  <a:extLst>
                    <a:ext uri="{FF2B5EF4-FFF2-40B4-BE49-F238E27FC236}">
                      <a16:creationId xmlns:a16="http://schemas.microsoft.com/office/drawing/2014/main" id="{EA2CF24E-8F7A-4217-6A7B-8463CE718B42}"/>
                    </a:ext>
                  </a:extLst>
                </p:cNvPr>
                <p:cNvCxnSpPr/>
                <p:nvPr/>
              </p:nvCxnSpPr>
              <p:spPr>
                <a:xfrm flipH="1">
                  <a:off x="7433654" y="5119180"/>
                  <a:ext cx="0" cy="64386"/>
                </a:xfrm>
                <a:prstGeom prst="line">
                  <a:avLst/>
                </a:prstGeom>
                <a:noFill/>
                <a:ln w="12700" cap="flat" cmpd="sng" algn="ctr">
                  <a:solidFill>
                    <a:srgbClr val="0BB5DD"/>
                  </a:solidFill>
                  <a:prstDash val="solid"/>
                  <a:miter lim="800000"/>
                </a:ln>
                <a:effectLst/>
              </p:spPr>
            </p:cxnSp>
            <p:cxnSp>
              <p:nvCxnSpPr>
                <p:cNvPr id="169" name="Straight Connector 168">
                  <a:extLst>
                    <a:ext uri="{FF2B5EF4-FFF2-40B4-BE49-F238E27FC236}">
                      <a16:creationId xmlns:a16="http://schemas.microsoft.com/office/drawing/2014/main" id="{A09DFE9F-1668-14D8-89D3-E3FC01B16531}"/>
                    </a:ext>
                  </a:extLst>
                </p:cNvPr>
                <p:cNvCxnSpPr/>
                <p:nvPr/>
              </p:nvCxnSpPr>
              <p:spPr>
                <a:xfrm flipH="1">
                  <a:off x="7455086" y="5066674"/>
                  <a:ext cx="0" cy="116892"/>
                </a:xfrm>
                <a:prstGeom prst="line">
                  <a:avLst/>
                </a:prstGeom>
                <a:noFill/>
                <a:ln w="12700" cap="flat" cmpd="sng" algn="ctr">
                  <a:solidFill>
                    <a:srgbClr val="0BB5DD"/>
                  </a:solidFill>
                  <a:prstDash val="solid"/>
                  <a:miter lim="800000"/>
                </a:ln>
                <a:effectLst/>
              </p:spPr>
            </p:cxnSp>
            <p:cxnSp>
              <p:nvCxnSpPr>
                <p:cNvPr id="170" name="Straight Connector 169">
                  <a:extLst>
                    <a:ext uri="{FF2B5EF4-FFF2-40B4-BE49-F238E27FC236}">
                      <a16:creationId xmlns:a16="http://schemas.microsoft.com/office/drawing/2014/main" id="{01245EBD-6F4B-1787-5CC5-F71BBE7BF22E}"/>
                    </a:ext>
                  </a:extLst>
                </p:cNvPr>
                <p:cNvCxnSpPr/>
                <p:nvPr/>
              </p:nvCxnSpPr>
              <p:spPr>
                <a:xfrm flipH="1">
                  <a:off x="7180072" y="5119180"/>
                  <a:ext cx="0" cy="64386"/>
                </a:xfrm>
                <a:prstGeom prst="line">
                  <a:avLst/>
                </a:prstGeom>
                <a:noFill/>
                <a:ln w="12700" cap="flat" cmpd="sng" algn="ctr">
                  <a:solidFill>
                    <a:srgbClr val="0BB5DD"/>
                  </a:solidFill>
                  <a:prstDash val="solid"/>
                  <a:miter lim="800000"/>
                </a:ln>
                <a:effectLst/>
              </p:spPr>
            </p:cxnSp>
            <p:cxnSp>
              <p:nvCxnSpPr>
                <p:cNvPr id="171" name="Straight Connector 170">
                  <a:extLst>
                    <a:ext uri="{FF2B5EF4-FFF2-40B4-BE49-F238E27FC236}">
                      <a16:creationId xmlns:a16="http://schemas.microsoft.com/office/drawing/2014/main" id="{436EA045-487A-C296-8201-F9ECE584AF21}"/>
                    </a:ext>
                  </a:extLst>
                </p:cNvPr>
                <p:cNvCxnSpPr/>
                <p:nvPr/>
              </p:nvCxnSpPr>
              <p:spPr>
                <a:xfrm flipH="1">
                  <a:off x="7201504" y="5066674"/>
                  <a:ext cx="0" cy="116892"/>
                </a:xfrm>
                <a:prstGeom prst="line">
                  <a:avLst/>
                </a:prstGeom>
                <a:noFill/>
                <a:ln w="12700" cap="flat" cmpd="sng" algn="ctr">
                  <a:solidFill>
                    <a:srgbClr val="0BB5DD"/>
                  </a:solidFill>
                  <a:prstDash val="solid"/>
                  <a:miter lim="800000"/>
                </a:ln>
                <a:effectLst/>
              </p:spPr>
            </p:cxnSp>
            <p:cxnSp>
              <p:nvCxnSpPr>
                <p:cNvPr id="172" name="Straight Connector 171">
                  <a:extLst>
                    <a:ext uri="{FF2B5EF4-FFF2-40B4-BE49-F238E27FC236}">
                      <a16:creationId xmlns:a16="http://schemas.microsoft.com/office/drawing/2014/main" id="{C5731A3D-7F9B-95FF-D3BB-964467ED6087}"/>
                    </a:ext>
                  </a:extLst>
                </p:cNvPr>
                <p:cNvCxnSpPr/>
                <p:nvPr/>
              </p:nvCxnSpPr>
              <p:spPr>
                <a:xfrm>
                  <a:off x="7052235" y="5119180"/>
                  <a:ext cx="0" cy="64386"/>
                </a:xfrm>
                <a:prstGeom prst="line">
                  <a:avLst/>
                </a:prstGeom>
                <a:noFill/>
                <a:ln w="12700" cap="flat" cmpd="sng" algn="ctr">
                  <a:solidFill>
                    <a:srgbClr val="0BB5DD"/>
                  </a:solidFill>
                  <a:prstDash val="solid"/>
                  <a:miter lim="800000"/>
                </a:ln>
                <a:effectLst/>
              </p:spPr>
            </p:cxnSp>
            <p:cxnSp>
              <p:nvCxnSpPr>
                <p:cNvPr id="173" name="Straight Connector 172">
                  <a:extLst>
                    <a:ext uri="{FF2B5EF4-FFF2-40B4-BE49-F238E27FC236}">
                      <a16:creationId xmlns:a16="http://schemas.microsoft.com/office/drawing/2014/main" id="{63F472F9-3E75-6E78-2E64-FBB4DE6F3BBF}"/>
                    </a:ext>
                  </a:extLst>
                </p:cNvPr>
                <p:cNvCxnSpPr/>
                <p:nvPr/>
              </p:nvCxnSpPr>
              <p:spPr>
                <a:xfrm>
                  <a:off x="7030803" y="5066674"/>
                  <a:ext cx="0" cy="116892"/>
                </a:xfrm>
                <a:prstGeom prst="line">
                  <a:avLst/>
                </a:prstGeom>
                <a:noFill/>
                <a:ln w="12700" cap="flat" cmpd="sng" algn="ctr">
                  <a:solidFill>
                    <a:srgbClr val="0BB5DD"/>
                  </a:solidFill>
                  <a:prstDash val="solid"/>
                  <a:miter lim="800000"/>
                </a:ln>
                <a:effectLst/>
              </p:spPr>
            </p:cxnSp>
            <p:cxnSp>
              <p:nvCxnSpPr>
                <p:cNvPr id="174" name="Straight Connector 173">
                  <a:extLst>
                    <a:ext uri="{FF2B5EF4-FFF2-40B4-BE49-F238E27FC236}">
                      <a16:creationId xmlns:a16="http://schemas.microsoft.com/office/drawing/2014/main" id="{053A5CDB-C23F-C152-8EEF-2FF04F9C031A}"/>
                    </a:ext>
                  </a:extLst>
                </p:cNvPr>
                <p:cNvCxnSpPr/>
                <p:nvPr/>
              </p:nvCxnSpPr>
              <p:spPr>
                <a:xfrm flipH="1">
                  <a:off x="7115106" y="5119180"/>
                  <a:ext cx="0" cy="64386"/>
                </a:xfrm>
                <a:prstGeom prst="line">
                  <a:avLst/>
                </a:prstGeom>
                <a:noFill/>
                <a:ln w="12700" cap="flat" cmpd="sng" algn="ctr">
                  <a:solidFill>
                    <a:srgbClr val="0BB5DD"/>
                  </a:solidFill>
                  <a:prstDash val="solid"/>
                  <a:miter lim="800000"/>
                </a:ln>
                <a:effectLst/>
              </p:spPr>
            </p:cxnSp>
            <p:cxnSp>
              <p:nvCxnSpPr>
                <p:cNvPr id="175" name="Straight Connector 174">
                  <a:extLst>
                    <a:ext uri="{FF2B5EF4-FFF2-40B4-BE49-F238E27FC236}">
                      <a16:creationId xmlns:a16="http://schemas.microsoft.com/office/drawing/2014/main" id="{AD6D34B1-EAEB-0643-07CA-2FD1277227A9}"/>
                    </a:ext>
                  </a:extLst>
                </p:cNvPr>
                <p:cNvCxnSpPr/>
                <p:nvPr/>
              </p:nvCxnSpPr>
              <p:spPr>
                <a:xfrm flipH="1">
                  <a:off x="7153183" y="5119180"/>
                  <a:ext cx="0" cy="64386"/>
                </a:xfrm>
                <a:prstGeom prst="line">
                  <a:avLst/>
                </a:prstGeom>
                <a:noFill/>
                <a:ln w="12700" cap="flat" cmpd="sng" algn="ctr">
                  <a:solidFill>
                    <a:srgbClr val="0BB5DD"/>
                  </a:solidFill>
                  <a:prstDash val="solid"/>
                  <a:miter lim="800000"/>
                </a:ln>
                <a:effectLst/>
              </p:spPr>
            </p:cxnSp>
            <p:cxnSp>
              <p:nvCxnSpPr>
                <p:cNvPr id="176" name="Straight Connector 175">
                  <a:extLst>
                    <a:ext uri="{FF2B5EF4-FFF2-40B4-BE49-F238E27FC236}">
                      <a16:creationId xmlns:a16="http://schemas.microsoft.com/office/drawing/2014/main" id="{A7C814B1-1387-D64D-5B91-F30EFA3D27E0}"/>
                    </a:ext>
                  </a:extLst>
                </p:cNvPr>
                <p:cNvCxnSpPr/>
                <p:nvPr/>
              </p:nvCxnSpPr>
              <p:spPr>
                <a:xfrm>
                  <a:off x="7696609" y="5119180"/>
                  <a:ext cx="0" cy="64386"/>
                </a:xfrm>
                <a:prstGeom prst="line">
                  <a:avLst/>
                </a:prstGeom>
                <a:noFill/>
                <a:ln w="12700" cap="flat" cmpd="sng" algn="ctr">
                  <a:solidFill>
                    <a:srgbClr val="0BB5DD"/>
                  </a:solidFill>
                  <a:prstDash val="solid"/>
                  <a:miter lim="800000"/>
                </a:ln>
                <a:effectLst/>
              </p:spPr>
            </p:cxnSp>
            <p:cxnSp>
              <p:nvCxnSpPr>
                <p:cNvPr id="177" name="Straight Connector 176">
                  <a:extLst>
                    <a:ext uri="{FF2B5EF4-FFF2-40B4-BE49-F238E27FC236}">
                      <a16:creationId xmlns:a16="http://schemas.microsoft.com/office/drawing/2014/main" id="{A106CFE3-8A34-BF6F-9E90-F6F426805F26}"/>
                    </a:ext>
                  </a:extLst>
                </p:cNvPr>
                <p:cNvCxnSpPr/>
                <p:nvPr/>
              </p:nvCxnSpPr>
              <p:spPr>
                <a:xfrm>
                  <a:off x="7675177" y="5066674"/>
                  <a:ext cx="0" cy="116892"/>
                </a:xfrm>
                <a:prstGeom prst="line">
                  <a:avLst/>
                </a:prstGeom>
                <a:noFill/>
                <a:ln w="12700" cap="flat" cmpd="sng" algn="ctr">
                  <a:solidFill>
                    <a:srgbClr val="0BB5DD"/>
                  </a:solidFill>
                  <a:prstDash val="solid"/>
                  <a:miter lim="800000"/>
                </a:ln>
                <a:effectLst/>
              </p:spPr>
            </p:cxnSp>
            <p:cxnSp>
              <p:nvCxnSpPr>
                <p:cNvPr id="178" name="Straight Connector 177">
                  <a:extLst>
                    <a:ext uri="{FF2B5EF4-FFF2-40B4-BE49-F238E27FC236}">
                      <a16:creationId xmlns:a16="http://schemas.microsoft.com/office/drawing/2014/main" id="{3A1B0F99-BA52-8EE2-BDC5-288A84CB77B8}"/>
                    </a:ext>
                  </a:extLst>
                </p:cNvPr>
                <p:cNvCxnSpPr/>
                <p:nvPr/>
              </p:nvCxnSpPr>
              <p:spPr>
                <a:xfrm flipH="1">
                  <a:off x="7850803" y="5066674"/>
                  <a:ext cx="0" cy="116892"/>
                </a:xfrm>
                <a:prstGeom prst="line">
                  <a:avLst/>
                </a:prstGeom>
                <a:noFill/>
                <a:ln w="12700" cap="flat" cmpd="sng" algn="ctr">
                  <a:solidFill>
                    <a:srgbClr val="0BB5DD"/>
                  </a:solidFill>
                  <a:prstDash val="solid"/>
                  <a:miter lim="800000"/>
                </a:ln>
                <a:effectLst/>
              </p:spPr>
            </p:cxnSp>
            <p:cxnSp>
              <p:nvCxnSpPr>
                <p:cNvPr id="179" name="Straight Connector 178">
                  <a:extLst>
                    <a:ext uri="{FF2B5EF4-FFF2-40B4-BE49-F238E27FC236}">
                      <a16:creationId xmlns:a16="http://schemas.microsoft.com/office/drawing/2014/main" id="{ABB03BC4-465A-ED28-314A-2CE6F3030AAA}"/>
                    </a:ext>
                  </a:extLst>
                </p:cNvPr>
                <p:cNvCxnSpPr/>
                <p:nvPr/>
              </p:nvCxnSpPr>
              <p:spPr>
                <a:xfrm flipH="1">
                  <a:off x="7759480" y="5119180"/>
                  <a:ext cx="0" cy="64386"/>
                </a:xfrm>
                <a:prstGeom prst="line">
                  <a:avLst/>
                </a:prstGeom>
                <a:noFill/>
                <a:ln w="12700" cap="flat" cmpd="sng" algn="ctr">
                  <a:solidFill>
                    <a:srgbClr val="0BB5DD"/>
                  </a:solidFill>
                  <a:prstDash val="solid"/>
                  <a:miter lim="800000"/>
                </a:ln>
                <a:effectLst/>
              </p:spPr>
            </p:cxnSp>
            <p:cxnSp>
              <p:nvCxnSpPr>
                <p:cNvPr id="180" name="Straight Connector 179">
                  <a:extLst>
                    <a:ext uri="{FF2B5EF4-FFF2-40B4-BE49-F238E27FC236}">
                      <a16:creationId xmlns:a16="http://schemas.microsoft.com/office/drawing/2014/main" id="{C8E34081-C07F-9C5A-59B2-1E595A5A4D0F}"/>
                    </a:ext>
                  </a:extLst>
                </p:cNvPr>
                <p:cNvCxnSpPr/>
                <p:nvPr/>
              </p:nvCxnSpPr>
              <p:spPr>
                <a:xfrm flipH="1">
                  <a:off x="7797557" y="5119180"/>
                  <a:ext cx="0" cy="64386"/>
                </a:xfrm>
                <a:prstGeom prst="line">
                  <a:avLst/>
                </a:prstGeom>
                <a:noFill/>
                <a:ln w="12700" cap="flat" cmpd="sng" algn="ctr">
                  <a:solidFill>
                    <a:srgbClr val="0BB5DD"/>
                  </a:solidFill>
                  <a:prstDash val="solid"/>
                  <a:miter lim="800000"/>
                </a:ln>
                <a:effectLst/>
              </p:spPr>
            </p:cxnSp>
            <p:cxnSp>
              <p:nvCxnSpPr>
                <p:cNvPr id="181" name="Straight Connector 180">
                  <a:extLst>
                    <a:ext uri="{FF2B5EF4-FFF2-40B4-BE49-F238E27FC236}">
                      <a16:creationId xmlns:a16="http://schemas.microsoft.com/office/drawing/2014/main" id="{0EE00648-B9EC-CE61-BEBC-67192CD00E65}"/>
                    </a:ext>
                  </a:extLst>
                </p:cNvPr>
                <p:cNvCxnSpPr/>
                <p:nvPr/>
              </p:nvCxnSpPr>
              <p:spPr>
                <a:xfrm flipH="1">
                  <a:off x="7923763" y="5119180"/>
                  <a:ext cx="0" cy="64386"/>
                </a:xfrm>
                <a:prstGeom prst="line">
                  <a:avLst/>
                </a:prstGeom>
                <a:noFill/>
                <a:ln w="12700" cap="flat" cmpd="sng" algn="ctr">
                  <a:solidFill>
                    <a:srgbClr val="0BB5DD"/>
                  </a:solidFill>
                  <a:prstDash val="solid"/>
                  <a:miter lim="800000"/>
                </a:ln>
                <a:effectLst/>
              </p:spPr>
            </p:cxnSp>
            <p:cxnSp>
              <p:nvCxnSpPr>
                <p:cNvPr id="182" name="Straight Connector 181">
                  <a:extLst>
                    <a:ext uri="{FF2B5EF4-FFF2-40B4-BE49-F238E27FC236}">
                      <a16:creationId xmlns:a16="http://schemas.microsoft.com/office/drawing/2014/main" id="{0BCB458A-5CAA-080B-3F55-6F9F55B9AD81}"/>
                    </a:ext>
                  </a:extLst>
                </p:cNvPr>
                <p:cNvCxnSpPr/>
                <p:nvPr/>
              </p:nvCxnSpPr>
              <p:spPr>
                <a:xfrm flipH="1">
                  <a:off x="7879967" y="5119180"/>
                  <a:ext cx="0" cy="64386"/>
                </a:xfrm>
                <a:prstGeom prst="line">
                  <a:avLst/>
                </a:prstGeom>
                <a:noFill/>
                <a:ln w="12700" cap="flat" cmpd="sng" algn="ctr">
                  <a:solidFill>
                    <a:srgbClr val="0BB5DD"/>
                  </a:solidFill>
                  <a:prstDash val="solid"/>
                  <a:miter lim="800000"/>
                </a:ln>
                <a:effectLst/>
              </p:spPr>
            </p:cxnSp>
            <p:cxnSp>
              <p:nvCxnSpPr>
                <p:cNvPr id="183" name="Straight Connector 182">
                  <a:extLst>
                    <a:ext uri="{FF2B5EF4-FFF2-40B4-BE49-F238E27FC236}">
                      <a16:creationId xmlns:a16="http://schemas.microsoft.com/office/drawing/2014/main" id="{C3F80B11-A6BE-06EC-0552-844BDE5EE358}"/>
                    </a:ext>
                  </a:extLst>
                </p:cNvPr>
                <p:cNvCxnSpPr/>
                <p:nvPr/>
              </p:nvCxnSpPr>
              <p:spPr>
                <a:xfrm flipH="1">
                  <a:off x="7901399" y="5066674"/>
                  <a:ext cx="0" cy="116892"/>
                </a:xfrm>
                <a:prstGeom prst="line">
                  <a:avLst/>
                </a:prstGeom>
                <a:noFill/>
                <a:ln w="12700" cap="flat" cmpd="sng" algn="ctr">
                  <a:solidFill>
                    <a:srgbClr val="0BB5DD"/>
                  </a:solidFill>
                  <a:prstDash val="solid"/>
                  <a:miter lim="800000"/>
                </a:ln>
                <a:effectLst/>
              </p:spPr>
            </p:cxnSp>
            <p:cxnSp>
              <p:nvCxnSpPr>
                <p:cNvPr id="184" name="Straight Connector 183">
                  <a:extLst>
                    <a:ext uri="{FF2B5EF4-FFF2-40B4-BE49-F238E27FC236}">
                      <a16:creationId xmlns:a16="http://schemas.microsoft.com/office/drawing/2014/main" id="{59CC27BE-2F35-7D1D-0BD5-7069FDE000DA}"/>
                    </a:ext>
                  </a:extLst>
                </p:cNvPr>
                <p:cNvCxnSpPr/>
                <p:nvPr/>
              </p:nvCxnSpPr>
              <p:spPr>
                <a:xfrm>
                  <a:off x="8217379" y="5119180"/>
                  <a:ext cx="0" cy="64386"/>
                </a:xfrm>
                <a:prstGeom prst="line">
                  <a:avLst/>
                </a:prstGeom>
                <a:noFill/>
                <a:ln w="12700" cap="flat" cmpd="sng" algn="ctr">
                  <a:solidFill>
                    <a:srgbClr val="0BB5DD"/>
                  </a:solidFill>
                  <a:prstDash val="solid"/>
                  <a:miter lim="800000"/>
                </a:ln>
                <a:effectLst/>
              </p:spPr>
            </p:cxnSp>
            <p:cxnSp>
              <p:nvCxnSpPr>
                <p:cNvPr id="185" name="Straight Connector 184">
                  <a:extLst>
                    <a:ext uri="{FF2B5EF4-FFF2-40B4-BE49-F238E27FC236}">
                      <a16:creationId xmlns:a16="http://schemas.microsoft.com/office/drawing/2014/main" id="{94136047-5DE1-3608-8931-638CA836661E}"/>
                    </a:ext>
                  </a:extLst>
                </p:cNvPr>
                <p:cNvCxnSpPr/>
                <p:nvPr/>
              </p:nvCxnSpPr>
              <p:spPr>
                <a:xfrm>
                  <a:off x="8195947" y="5066674"/>
                  <a:ext cx="0" cy="116892"/>
                </a:xfrm>
                <a:prstGeom prst="line">
                  <a:avLst/>
                </a:prstGeom>
                <a:noFill/>
                <a:ln w="12700" cap="flat" cmpd="sng" algn="ctr">
                  <a:solidFill>
                    <a:srgbClr val="0BB5DD"/>
                  </a:solidFill>
                  <a:prstDash val="solid"/>
                  <a:miter lim="800000"/>
                </a:ln>
                <a:effectLst/>
              </p:spPr>
            </p:cxnSp>
            <p:cxnSp>
              <p:nvCxnSpPr>
                <p:cNvPr id="186" name="Straight Connector 185">
                  <a:extLst>
                    <a:ext uri="{FF2B5EF4-FFF2-40B4-BE49-F238E27FC236}">
                      <a16:creationId xmlns:a16="http://schemas.microsoft.com/office/drawing/2014/main" id="{FC032153-4136-EBC8-AC54-1FB19F5BD734}"/>
                    </a:ext>
                  </a:extLst>
                </p:cNvPr>
                <p:cNvCxnSpPr/>
                <p:nvPr/>
              </p:nvCxnSpPr>
              <p:spPr>
                <a:xfrm flipH="1">
                  <a:off x="8147155" y="5119180"/>
                  <a:ext cx="0" cy="64386"/>
                </a:xfrm>
                <a:prstGeom prst="line">
                  <a:avLst/>
                </a:prstGeom>
                <a:noFill/>
                <a:ln w="12700" cap="flat" cmpd="sng" algn="ctr">
                  <a:solidFill>
                    <a:srgbClr val="0BB5DD"/>
                  </a:solidFill>
                  <a:prstDash val="solid"/>
                  <a:miter lim="800000"/>
                </a:ln>
                <a:effectLst/>
              </p:spPr>
            </p:cxnSp>
            <p:cxnSp>
              <p:nvCxnSpPr>
                <p:cNvPr id="187" name="Straight Connector 186">
                  <a:extLst>
                    <a:ext uri="{FF2B5EF4-FFF2-40B4-BE49-F238E27FC236}">
                      <a16:creationId xmlns:a16="http://schemas.microsoft.com/office/drawing/2014/main" id="{3041C1ED-DEB2-83F2-1CDB-754E5EF75A33}"/>
                    </a:ext>
                  </a:extLst>
                </p:cNvPr>
                <p:cNvCxnSpPr/>
                <p:nvPr/>
              </p:nvCxnSpPr>
              <p:spPr>
                <a:xfrm flipH="1">
                  <a:off x="8168587" y="5066674"/>
                  <a:ext cx="0" cy="116892"/>
                </a:xfrm>
                <a:prstGeom prst="line">
                  <a:avLst/>
                </a:prstGeom>
                <a:noFill/>
                <a:ln w="12700" cap="flat" cmpd="sng" algn="ctr">
                  <a:solidFill>
                    <a:srgbClr val="0BB5DD"/>
                  </a:solidFill>
                  <a:prstDash val="solid"/>
                  <a:miter lim="800000"/>
                </a:ln>
                <a:effectLst/>
              </p:spPr>
            </p:cxnSp>
            <p:cxnSp>
              <p:nvCxnSpPr>
                <p:cNvPr id="188" name="Straight Connector 187">
                  <a:extLst>
                    <a:ext uri="{FF2B5EF4-FFF2-40B4-BE49-F238E27FC236}">
                      <a16:creationId xmlns:a16="http://schemas.microsoft.com/office/drawing/2014/main" id="{6FAC7D10-6EF4-E577-E828-024FA680E235}"/>
                    </a:ext>
                  </a:extLst>
                </p:cNvPr>
                <p:cNvCxnSpPr/>
                <p:nvPr/>
              </p:nvCxnSpPr>
              <p:spPr>
                <a:xfrm>
                  <a:off x="8019318" y="5119180"/>
                  <a:ext cx="0" cy="64386"/>
                </a:xfrm>
                <a:prstGeom prst="line">
                  <a:avLst/>
                </a:prstGeom>
                <a:noFill/>
                <a:ln w="12700" cap="flat" cmpd="sng" algn="ctr">
                  <a:solidFill>
                    <a:srgbClr val="0BB5DD"/>
                  </a:solidFill>
                  <a:prstDash val="solid"/>
                  <a:miter lim="800000"/>
                </a:ln>
                <a:effectLst/>
              </p:spPr>
            </p:cxnSp>
            <p:cxnSp>
              <p:nvCxnSpPr>
                <p:cNvPr id="189" name="Straight Connector 188">
                  <a:extLst>
                    <a:ext uri="{FF2B5EF4-FFF2-40B4-BE49-F238E27FC236}">
                      <a16:creationId xmlns:a16="http://schemas.microsoft.com/office/drawing/2014/main" id="{D5BD26EF-2EB9-BFF4-C37D-A608CAFB4BB9}"/>
                    </a:ext>
                  </a:extLst>
                </p:cNvPr>
                <p:cNvCxnSpPr/>
                <p:nvPr/>
              </p:nvCxnSpPr>
              <p:spPr>
                <a:xfrm>
                  <a:off x="7997886" y="5066674"/>
                  <a:ext cx="0" cy="116892"/>
                </a:xfrm>
                <a:prstGeom prst="line">
                  <a:avLst/>
                </a:prstGeom>
                <a:noFill/>
                <a:ln w="12700" cap="flat" cmpd="sng" algn="ctr">
                  <a:solidFill>
                    <a:srgbClr val="0BB5DD"/>
                  </a:solidFill>
                  <a:prstDash val="solid"/>
                  <a:miter lim="800000"/>
                </a:ln>
                <a:effectLst/>
              </p:spPr>
            </p:cxnSp>
            <p:cxnSp>
              <p:nvCxnSpPr>
                <p:cNvPr id="190" name="Straight Connector 189">
                  <a:extLst>
                    <a:ext uri="{FF2B5EF4-FFF2-40B4-BE49-F238E27FC236}">
                      <a16:creationId xmlns:a16="http://schemas.microsoft.com/office/drawing/2014/main" id="{406A5D34-84A7-E6C4-C9D7-E2AE110305DA}"/>
                    </a:ext>
                  </a:extLst>
                </p:cNvPr>
                <p:cNvCxnSpPr/>
                <p:nvPr/>
              </p:nvCxnSpPr>
              <p:spPr>
                <a:xfrm flipH="1">
                  <a:off x="8082189" y="5119180"/>
                  <a:ext cx="0" cy="64386"/>
                </a:xfrm>
                <a:prstGeom prst="line">
                  <a:avLst/>
                </a:prstGeom>
                <a:noFill/>
                <a:ln w="12700" cap="flat" cmpd="sng" algn="ctr">
                  <a:solidFill>
                    <a:srgbClr val="0BB5DD"/>
                  </a:solidFill>
                  <a:prstDash val="solid"/>
                  <a:miter lim="800000"/>
                </a:ln>
                <a:effectLst/>
              </p:spPr>
            </p:cxnSp>
            <p:cxnSp>
              <p:nvCxnSpPr>
                <p:cNvPr id="191" name="Straight Connector 190">
                  <a:extLst>
                    <a:ext uri="{FF2B5EF4-FFF2-40B4-BE49-F238E27FC236}">
                      <a16:creationId xmlns:a16="http://schemas.microsoft.com/office/drawing/2014/main" id="{CFD9AFA5-59EE-FF09-7D3E-214AA160C256}"/>
                    </a:ext>
                  </a:extLst>
                </p:cNvPr>
                <p:cNvCxnSpPr/>
                <p:nvPr/>
              </p:nvCxnSpPr>
              <p:spPr>
                <a:xfrm flipH="1">
                  <a:off x="8120266" y="5119180"/>
                  <a:ext cx="0" cy="64386"/>
                </a:xfrm>
                <a:prstGeom prst="line">
                  <a:avLst/>
                </a:prstGeom>
                <a:noFill/>
                <a:ln w="12700" cap="flat" cmpd="sng" algn="ctr">
                  <a:solidFill>
                    <a:srgbClr val="0BB5DD"/>
                  </a:solidFill>
                  <a:prstDash val="solid"/>
                  <a:miter lim="800000"/>
                </a:ln>
                <a:effectLst/>
              </p:spPr>
            </p:cxnSp>
            <p:cxnSp>
              <p:nvCxnSpPr>
                <p:cNvPr id="192" name="Straight Connector 191">
                  <a:extLst>
                    <a:ext uri="{FF2B5EF4-FFF2-40B4-BE49-F238E27FC236}">
                      <a16:creationId xmlns:a16="http://schemas.microsoft.com/office/drawing/2014/main" id="{2D53D995-9117-EFF1-5067-F4EED80526CB}"/>
                    </a:ext>
                  </a:extLst>
                </p:cNvPr>
                <p:cNvCxnSpPr/>
                <p:nvPr/>
              </p:nvCxnSpPr>
              <p:spPr>
                <a:xfrm>
                  <a:off x="7574504" y="5119180"/>
                  <a:ext cx="0" cy="64386"/>
                </a:xfrm>
                <a:prstGeom prst="line">
                  <a:avLst/>
                </a:prstGeom>
                <a:noFill/>
                <a:ln w="12700" cap="flat" cmpd="sng" algn="ctr">
                  <a:solidFill>
                    <a:srgbClr val="0BB5DD"/>
                  </a:solidFill>
                  <a:prstDash val="solid"/>
                  <a:miter lim="800000"/>
                </a:ln>
                <a:effectLst/>
              </p:spPr>
            </p:cxnSp>
            <p:cxnSp>
              <p:nvCxnSpPr>
                <p:cNvPr id="193" name="Straight Connector 192">
                  <a:extLst>
                    <a:ext uri="{FF2B5EF4-FFF2-40B4-BE49-F238E27FC236}">
                      <a16:creationId xmlns:a16="http://schemas.microsoft.com/office/drawing/2014/main" id="{96CCCA72-8CAF-88D6-4E82-0A58F0211B78}"/>
                    </a:ext>
                  </a:extLst>
                </p:cNvPr>
                <p:cNvCxnSpPr/>
                <p:nvPr/>
              </p:nvCxnSpPr>
              <p:spPr>
                <a:xfrm>
                  <a:off x="7553072" y="5066674"/>
                  <a:ext cx="0" cy="116892"/>
                </a:xfrm>
                <a:prstGeom prst="line">
                  <a:avLst/>
                </a:prstGeom>
                <a:noFill/>
                <a:ln w="12700" cap="flat" cmpd="sng" algn="ctr">
                  <a:solidFill>
                    <a:srgbClr val="0BB5DD"/>
                  </a:solidFill>
                  <a:prstDash val="solid"/>
                  <a:miter lim="800000"/>
                </a:ln>
                <a:effectLst/>
              </p:spPr>
            </p:cxnSp>
            <p:cxnSp>
              <p:nvCxnSpPr>
                <p:cNvPr id="194" name="Straight Connector 193">
                  <a:extLst>
                    <a:ext uri="{FF2B5EF4-FFF2-40B4-BE49-F238E27FC236}">
                      <a16:creationId xmlns:a16="http://schemas.microsoft.com/office/drawing/2014/main" id="{0E07DD06-35F6-AF21-39E2-4400B6671A8D}"/>
                    </a:ext>
                  </a:extLst>
                </p:cNvPr>
                <p:cNvCxnSpPr/>
                <p:nvPr/>
              </p:nvCxnSpPr>
              <p:spPr>
                <a:xfrm flipH="1">
                  <a:off x="7637375" y="5119180"/>
                  <a:ext cx="0" cy="64386"/>
                </a:xfrm>
                <a:prstGeom prst="line">
                  <a:avLst/>
                </a:prstGeom>
                <a:noFill/>
                <a:ln w="12700" cap="flat" cmpd="sng" algn="ctr">
                  <a:solidFill>
                    <a:srgbClr val="0BB5DD"/>
                  </a:solidFill>
                  <a:prstDash val="solid"/>
                  <a:miter lim="800000"/>
                </a:ln>
                <a:effectLst/>
              </p:spPr>
            </p:cxnSp>
            <p:cxnSp>
              <p:nvCxnSpPr>
                <p:cNvPr id="195" name="Straight Connector 194">
                  <a:extLst>
                    <a:ext uri="{FF2B5EF4-FFF2-40B4-BE49-F238E27FC236}">
                      <a16:creationId xmlns:a16="http://schemas.microsoft.com/office/drawing/2014/main" id="{02676E32-4207-CDA9-9671-7F31F525F80A}"/>
                    </a:ext>
                  </a:extLst>
                </p:cNvPr>
                <p:cNvCxnSpPr/>
                <p:nvPr/>
              </p:nvCxnSpPr>
              <p:spPr>
                <a:xfrm flipH="1">
                  <a:off x="7675452" y="5119180"/>
                  <a:ext cx="0" cy="64386"/>
                </a:xfrm>
                <a:prstGeom prst="line">
                  <a:avLst/>
                </a:prstGeom>
                <a:noFill/>
                <a:ln w="12700" cap="flat" cmpd="sng" algn="ctr">
                  <a:solidFill>
                    <a:srgbClr val="0BB5DD"/>
                  </a:solidFill>
                  <a:prstDash val="solid"/>
                  <a:miter lim="800000"/>
                </a:ln>
                <a:effectLst/>
              </p:spPr>
            </p:cxnSp>
          </p:grpSp>
        </p:grpSp>
      </p:grpSp>
      <p:grpSp>
        <p:nvGrpSpPr>
          <p:cNvPr id="89" name="Group 88">
            <a:extLst>
              <a:ext uri="{FF2B5EF4-FFF2-40B4-BE49-F238E27FC236}">
                <a16:creationId xmlns:a16="http://schemas.microsoft.com/office/drawing/2014/main" id="{D4786815-B6C0-DA84-9191-874D48A27F95}"/>
              </a:ext>
            </a:extLst>
          </p:cNvPr>
          <p:cNvGrpSpPr/>
          <p:nvPr/>
        </p:nvGrpSpPr>
        <p:grpSpPr>
          <a:xfrm>
            <a:off x="6881849" y="3036825"/>
            <a:ext cx="322401" cy="600165"/>
            <a:chOff x="4253132" y="2562093"/>
            <a:chExt cx="269213" cy="501153"/>
          </a:xfrm>
        </p:grpSpPr>
        <p:grpSp>
          <p:nvGrpSpPr>
            <p:cNvPr id="114" name="Group 113">
              <a:extLst>
                <a:ext uri="{FF2B5EF4-FFF2-40B4-BE49-F238E27FC236}">
                  <a16:creationId xmlns:a16="http://schemas.microsoft.com/office/drawing/2014/main" id="{5585E172-63AC-CF11-8422-269EDDFB09F7}"/>
                </a:ext>
              </a:extLst>
            </p:cNvPr>
            <p:cNvGrpSpPr/>
            <p:nvPr/>
          </p:nvGrpSpPr>
          <p:grpSpPr>
            <a:xfrm>
              <a:off x="4253132" y="2562093"/>
              <a:ext cx="197161" cy="321777"/>
              <a:chOff x="6621653" y="1784030"/>
              <a:chExt cx="2530550" cy="4130005"/>
            </a:xfrm>
          </p:grpSpPr>
          <p:sp>
            <p:nvSpPr>
              <p:cNvPr id="139" name="Freeform 373">
                <a:extLst>
                  <a:ext uri="{FF2B5EF4-FFF2-40B4-BE49-F238E27FC236}">
                    <a16:creationId xmlns:a16="http://schemas.microsoft.com/office/drawing/2014/main" id="{03041F06-6428-9297-88F3-A6C9844C00B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0" name="Group 139">
                <a:extLst>
                  <a:ext uri="{FF2B5EF4-FFF2-40B4-BE49-F238E27FC236}">
                    <a16:creationId xmlns:a16="http://schemas.microsoft.com/office/drawing/2014/main" id="{5F786140-FC7C-C074-95A5-729AC826A0B0}"/>
                  </a:ext>
                </a:extLst>
              </p:cNvPr>
              <p:cNvGrpSpPr/>
              <p:nvPr/>
            </p:nvGrpSpPr>
            <p:grpSpPr>
              <a:xfrm>
                <a:off x="6621653" y="1784030"/>
                <a:ext cx="2530550" cy="880988"/>
                <a:chOff x="5345302" y="1788793"/>
                <a:chExt cx="2530550" cy="880988"/>
              </a:xfrm>
            </p:grpSpPr>
            <p:sp>
              <p:nvSpPr>
                <p:cNvPr id="144" name="Freeform 378">
                  <a:extLst>
                    <a:ext uri="{FF2B5EF4-FFF2-40B4-BE49-F238E27FC236}">
                      <a16:creationId xmlns:a16="http://schemas.microsoft.com/office/drawing/2014/main" id="{279455D3-81F3-445E-5B84-AEC696878F3F}"/>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12BE80C2-0226-EB57-3299-48D4194D7D54}"/>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6" name="Group 145">
                  <a:extLst>
                    <a:ext uri="{FF2B5EF4-FFF2-40B4-BE49-F238E27FC236}">
                      <a16:creationId xmlns:a16="http://schemas.microsoft.com/office/drawing/2014/main" id="{1DAD5643-42FE-01AC-23FB-CDB96E97023A}"/>
                    </a:ext>
                  </a:extLst>
                </p:cNvPr>
                <p:cNvGrpSpPr/>
                <p:nvPr/>
              </p:nvGrpSpPr>
              <p:grpSpPr>
                <a:xfrm rot="1980000">
                  <a:off x="5345302" y="1788793"/>
                  <a:ext cx="1108524" cy="466514"/>
                  <a:chOff x="9008832" y="1859860"/>
                  <a:chExt cx="1108524" cy="466514"/>
                </a:xfrm>
              </p:grpSpPr>
              <p:sp>
                <p:nvSpPr>
                  <p:cNvPr id="148" name="Rectangle 147">
                    <a:extLst>
                      <a:ext uri="{FF2B5EF4-FFF2-40B4-BE49-F238E27FC236}">
                        <a16:creationId xmlns:a16="http://schemas.microsoft.com/office/drawing/2014/main" id="{399186ED-F933-1E0B-9309-85EF76E03A26}"/>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9" name="Rectangle 148">
                    <a:extLst>
                      <a:ext uri="{FF2B5EF4-FFF2-40B4-BE49-F238E27FC236}">
                        <a16:creationId xmlns:a16="http://schemas.microsoft.com/office/drawing/2014/main" id="{3322DBD7-604A-1D18-B12B-7F0F15C7F396}"/>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47" name="Freeform 381">
                  <a:extLst>
                    <a:ext uri="{FF2B5EF4-FFF2-40B4-BE49-F238E27FC236}">
                      <a16:creationId xmlns:a16="http://schemas.microsoft.com/office/drawing/2014/main" id="{EABE9B95-75F6-F174-D0B0-EE8DAAF62FD7}"/>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41" name="Straight Connector 140">
                <a:extLst>
                  <a:ext uri="{FF2B5EF4-FFF2-40B4-BE49-F238E27FC236}">
                    <a16:creationId xmlns:a16="http://schemas.microsoft.com/office/drawing/2014/main" id="{1BDE3B30-AE79-3AFA-C6F2-2CF533C51B2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42" name="Straight Connector 141">
                <a:extLst>
                  <a:ext uri="{FF2B5EF4-FFF2-40B4-BE49-F238E27FC236}">
                    <a16:creationId xmlns:a16="http://schemas.microsoft.com/office/drawing/2014/main" id="{55A8529D-22F7-62E6-0E00-EC970BDDB136}"/>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43" name="Freeform 377">
                <a:extLst>
                  <a:ext uri="{FF2B5EF4-FFF2-40B4-BE49-F238E27FC236}">
                    <a16:creationId xmlns:a16="http://schemas.microsoft.com/office/drawing/2014/main" id="{39DDDE56-076A-BF03-4767-9BA4859AAAA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5" name="Group 114">
              <a:extLst>
                <a:ext uri="{FF2B5EF4-FFF2-40B4-BE49-F238E27FC236}">
                  <a16:creationId xmlns:a16="http://schemas.microsoft.com/office/drawing/2014/main" id="{24F71774-B08C-F656-BC8C-8B189EC1A6D7}"/>
                </a:ext>
              </a:extLst>
            </p:cNvPr>
            <p:cNvGrpSpPr/>
            <p:nvPr/>
          </p:nvGrpSpPr>
          <p:grpSpPr>
            <a:xfrm>
              <a:off x="4325184" y="2659134"/>
              <a:ext cx="197161" cy="321777"/>
              <a:chOff x="6621653" y="1784030"/>
              <a:chExt cx="2530550" cy="4130005"/>
            </a:xfrm>
          </p:grpSpPr>
          <p:sp>
            <p:nvSpPr>
              <p:cNvPr id="128" name="Freeform 362">
                <a:extLst>
                  <a:ext uri="{FF2B5EF4-FFF2-40B4-BE49-F238E27FC236}">
                    <a16:creationId xmlns:a16="http://schemas.microsoft.com/office/drawing/2014/main" id="{6A4D8744-41C9-D1D9-5082-01D9541DCA7D}"/>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85DEE886-01B5-36E4-5913-C915BB758D7D}"/>
                  </a:ext>
                </a:extLst>
              </p:cNvPr>
              <p:cNvGrpSpPr/>
              <p:nvPr/>
            </p:nvGrpSpPr>
            <p:grpSpPr>
              <a:xfrm>
                <a:off x="6621653" y="1784030"/>
                <a:ext cx="2530550" cy="880988"/>
                <a:chOff x="5345302" y="1788793"/>
                <a:chExt cx="2530550" cy="880988"/>
              </a:xfrm>
            </p:grpSpPr>
            <p:sp>
              <p:nvSpPr>
                <p:cNvPr id="133" name="Freeform 367">
                  <a:extLst>
                    <a:ext uri="{FF2B5EF4-FFF2-40B4-BE49-F238E27FC236}">
                      <a16:creationId xmlns:a16="http://schemas.microsoft.com/office/drawing/2014/main" id="{1E09EC58-917A-ED72-7690-63F6C6EBFA19}"/>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4" name="Rectangle 133">
                  <a:extLst>
                    <a:ext uri="{FF2B5EF4-FFF2-40B4-BE49-F238E27FC236}">
                      <a16:creationId xmlns:a16="http://schemas.microsoft.com/office/drawing/2014/main" id="{F231E16B-A2FC-3E07-5C4C-BC82A03FE9B3}"/>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35" name="Group 134">
                  <a:extLst>
                    <a:ext uri="{FF2B5EF4-FFF2-40B4-BE49-F238E27FC236}">
                      <a16:creationId xmlns:a16="http://schemas.microsoft.com/office/drawing/2014/main" id="{4AC6B9E1-AC19-6C82-5A66-7B994ED36A7F}"/>
                    </a:ext>
                  </a:extLst>
                </p:cNvPr>
                <p:cNvGrpSpPr/>
                <p:nvPr/>
              </p:nvGrpSpPr>
              <p:grpSpPr>
                <a:xfrm rot="1980000">
                  <a:off x="5345302" y="1788793"/>
                  <a:ext cx="1108524" cy="466514"/>
                  <a:chOff x="9008832" y="1859860"/>
                  <a:chExt cx="1108524" cy="466514"/>
                </a:xfrm>
              </p:grpSpPr>
              <p:sp>
                <p:nvSpPr>
                  <p:cNvPr id="137" name="Rectangle 136">
                    <a:extLst>
                      <a:ext uri="{FF2B5EF4-FFF2-40B4-BE49-F238E27FC236}">
                        <a16:creationId xmlns:a16="http://schemas.microsoft.com/office/drawing/2014/main" id="{69E589F9-F366-5938-C160-705ED6236685}"/>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8" name="Rectangle 137">
                    <a:extLst>
                      <a:ext uri="{FF2B5EF4-FFF2-40B4-BE49-F238E27FC236}">
                        <a16:creationId xmlns:a16="http://schemas.microsoft.com/office/drawing/2014/main" id="{11C23617-3224-726D-006C-5FFE8FD38C78}"/>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36" name="Freeform 370">
                  <a:extLst>
                    <a:ext uri="{FF2B5EF4-FFF2-40B4-BE49-F238E27FC236}">
                      <a16:creationId xmlns:a16="http://schemas.microsoft.com/office/drawing/2014/main" id="{CEB6E0FF-9259-A0AB-7501-6E67C70D26A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30" name="Straight Connector 129">
                <a:extLst>
                  <a:ext uri="{FF2B5EF4-FFF2-40B4-BE49-F238E27FC236}">
                    <a16:creationId xmlns:a16="http://schemas.microsoft.com/office/drawing/2014/main" id="{2331AF42-E74B-E97A-97E0-D48F6AC99D8A}"/>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29FA29BE-FF78-66DB-2747-629BE7556CDA}"/>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32" name="Freeform 366">
                <a:extLst>
                  <a:ext uri="{FF2B5EF4-FFF2-40B4-BE49-F238E27FC236}">
                    <a16:creationId xmlns:a16="http://schemas.microsoft.com/office/drawing/2014/main" id="{EDC851A1-6BB1-153D-F663-521545A004C4}"/>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6" name="Group 115">
              <a:extLst>
                <a:ext uri="{FF2B5EF4-FFF2-40B4-BE49-F238E27FC236}">
                  <a16:creationId xmlns:a16="http://schemas.microsoft.com/office/drawing/2014/main" id="{6E4453F0-3323-57F8-ECB4-82FBF7F24D1E}"/>
                </a:ext>
              </a:extLst>
            </p:cNvPr>
            <p:cNvGrpSpPr/>
            <p:nvPr/>
          </p:nvGrpSpPr>
          <p:grpSpPr>
            <a:xfrm>
              <a:off x="4266907" y="2741469"/>
              <a:ext cx="197161" cy="321777"/>
              <a:chOff x="6621653" y="1784030"/>
              <a:chExt cx="2530550" cy="4130005"/>
            </a:xfrm>
          </p:grpSpPr>
          <p:sp>
            <p:nvSpPr>
              <p:cNvPr id="117" name="Freeform 351">
                <a:extLst>
                  <a:ext uri="{FF2B5EF4-FFF2-40B4-BE49-F238E27FC236}">
                    <a16:creationId xmlns:a16="http://schemas.microsoft.com/office/drawing/2014/main" id="{1F0BDD1E-76E5-2351-AC08-B6F5AA70EB7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18" name="Group 117">
                <a:extLst>
                  <a:ext uri="{FF2B5EF4-FFF2-40B4-BE49-F238E27FC236}">
                    <a16:creationId xmlns:a16="http://schemas.microsoft.com/office/drawing/2014/main" id="{2F97ACBA-477E-9A33-4726-A2A4D4919098}"/>
                  </a:ext>
                </a:extLst>
              </p:cNvPr>
              <p:cNvGrpSpPr/>
              <p:nvPr/>
            </p:nvGrpSpPr>
            <p:grpSpPr>
              <a:xfrm>
                <a:off x="6621653" y="1784030"/>
                <a:ext cx="2530550" cy="880988"/>
                <a:chOff x="5345302" y="1788793"/>
                <a:chExt cx="2530550" cy="880988"/>
              </a:xfrm>
            </p:grpSpPr>
            <p:sp>
              <p:nvSpPr>
                <p:cNvPr id="122" name="Freeform 356">
                  <a:extLst>
                    <a:ext uri="{FF2B5EF4-FFF2-40B4-BE49-F238E27FC236}">
                      <a16:creationId xmlns:a16="http://schemas.microsoft.com/office/drawing/2014/main" id="{F4CC9CA4-09A5-E807-D40B-36CDD9BBCBFD}"/>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3" name="Rectangle 122">
                  <a:extLst>
                    <a:ext uri="{FF2B5EF4-FFF2-40B4-BE49-F238E27FC236}">
                      <a16:creationId xmlns:a16="http://schemas.microsoft.com/office/drawing/2014/main" id="{64C111B0-C19D-8931-4F2A-8D6AABD94F72}"/>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4" name="Group 123">
                  <a:extLst>
                    <a:ext uri="{FF2B5EF4-FFF2-40B4-BE49-F238E27FC236}">
                      <a16:creationId xmlns:a16="http://schemas.microsoft.com/office/drawing/2014/main" id="{4B34E969-E98C-99EB-A851-87136AEAD123}"/>
                    </a:ext>
                  </a:extLst>
                </p:cNvPr>
                <p:cNvGrpSpPr/>
                <p:nvPr/>
              </p:nvGrpSpPr>
              <p:grpSpPr>
                <a:xfrm rot="1980000">
                  <a:off x="5345302" y="1788793"/>
                  <a:ext cx="1108524" cy="466514"/>
                  <a:chOff x="9008832" y="1859860"/>
                  <a:chExt cx="1108524" cy="466514"/>
                </a:xfrm>
              </p:grpSpPr>
              <p:sp>
                <p:nvSpPr>
                  <p:cNvPr id="126" name="Rectangle 125">
                    <a:extLst>
                      <a:ext uri="{FF2B5EF4-FFF2-40B4-BE49-F238E27FC236}">
                        <a16:creationId xmlns:a16="http://schemas.microsoft.com/office/drawing/2014/main" id="{AF770D36-0DC1-7632-9C24-53C0CF1F7AE3}"/>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F62A51CF-F7B2-5534-9DB5-D6AFC000A339}"/>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25" name="Freeform 359">
                  <a:extLst>
                    <a:ext uri="{FF2B5EF4-FFF2-40B4-BE49-F238E27FC236}">
                      <a16:creationId xmlns:a16="http://schemas.microsoft.com/office/drawing/2014/main" id="{7C387321-7347-FD4B-C6E5-AEF28BD263E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19" name="Straight Connector 118">
                <a:extLst>
                  <a:ext uri="{FF2B5EF4-FFF2-40B4-BE49-F238E27FC236}">
                    <a16:creationId xmlns:a16="http://schemas.microsoft.com/office/drawing/2014/main" id="{CB77F5AC-3E69-18F7-9121-E0F5BA497DED}"/>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CE0FFE56-0F53-55CE-E94F-44DC85B75CC7}"/>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21" name="Freeform 355">
                <a:extLst>
                  <a:ext uri="{FF2B5EF4-FFF2-40B4-BE49-F238E27FC236}">
                    <a16:creationId xmlns:a16="http://schemas.microsoft.com/office/drawing/2014/main" id="{A2432AE4-C9ED-B9C8-A30F-3A968162537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cxnSp>
        <p:nvCxnSpPr>
          <p:cNvPr id="92" name="Straight Arrow Connector 91">
            <a:extLst>
              <a:ext uri="{FF2B5EF4-FFF2-40B4-BE49-F238E27FC236}">
                <a16:creationId xmlns:a16="http://schemas.microsoft.com/office/drawing/2014/main" id="{FADE4BB0-6A80-A767-4948-06158547B62C}"/>
              </a:ext>
            </a:extLst>
          </p:cNvPr>
          <p:cNvCxnSpPr>
            <a:cxnSpLocks/>
          </p:cNvCxnSpPr>
          <p:nvPr/>
        </p:nvCxnSpPr>
        <p:spPr>
          <a:xfrm>
            <a:off x="7530170" y="3359736"/>
            <a:ext cx="1816151"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C0DE1C8-1619-517C-29C1-A5ECE932F6C6}"/>
              </a:ext>
            </a:extLst>
          </p:cNvPr>
          <p:cNvSpPr/>
          <p:nvPr/>
        </p:nvSpPr>
        <p:spPr>
          <a:xfrm>
            <a:off x="8779368" y="3323477"/>
            <a:ext cx="59891" cy="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700"/>
          </a:p>
        </p:txBody>
      </p:sp>
      <p:grpSp>
        <p:nvGrpSpPr>
          <p:cNvPr id="95" name="Group 94">
            <a:extLst>
              <a:ext uri="{FF2B5EF4-FFF2-40B4-BE49-F238E27FC236}">
                <a16:creationId xmlns:a16="http://schemas.microsoft.com/office/drawing/2014/main" id="{C58C1F79-5ECD-ACC4-0B44-09C2E1BDC982}"/>
              </a:ext>
            </a:extLst>
          </p:cNvPr>
          <p:cNvGrpSpPr/>
          <p:nvPr/>
        </p:nvGrpSpPr>
        <p:grpSpPr>
          <a:xfrm>
            <a:off x="7738393" y="3271502"/>
            <a:ext cx="248161" cy="161275"/>
            <a:chOff x="4524962" y="5300531"/>
            <a:chExt cx="547777" cy="355992"/>
          </a:xfrm>
        </p:grpSpPr>
        <p:sp>
          <p:nvSpPr>
            <p:cNvPr id="112" name="Rechteck: abgerundete Ecken 87">
              <a:extLst>
                <a:ext uri="{FF2B5EF4-FFF2-40B4-BE49-F238E27FC236}">
                  <a16:creationId xmlns:a16="http://schemas.microsoft.com/office/drawing/2014/main" id="{3B410C6E-078C-1A3D-F5E0-20D107B75199}"/>
                </a:ext>
              </a:extLst>
            </p:cNvPr>
            <p:cNvSpPr/>
            <p:nvPr/>
          </p:nvSpPr>
          <p:spPr>
            <a:xfrm>
              <a:off x="4524962" y="5334050"/>
              <a:ext cx="427527" cy="322473"/>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a:extLst>
                <a:ext uri="{FF2B5EF4-FFF2-40B4-BE49-F238E27FC236}">
                  <a16:creationId xmlns:a16="http://schemas.microsoft.com/office/drawing/2014/main" id="{D6ABFB02-90E7-196E-7B71-7644F79FE5CB}"/>
                </a:ext>
              </a:extLst>
            </p:cNvPr>
            <p:cNvSpPr txBox="1"/>
            <p:nvPr/>
          </p:nvSpPr>
          <p:spPr>
            <a:xfrm>
              <a:off x="4650569" y="5300531"/>
              <a:ext cx="422170" cy="339686"/>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grpSp>
      <p:sp>
        <p:nvSpPr>
          <p:cNvPr id="96" name="Rechteck: abgerundete Ecken 87">
            <a:extLst>
              <a:ext uri="{FF2B5EF4-FFF2-40B4-BE49-F238E27FC236}">
                <a16:creationId xmlns:a16="http://schemas.microsoft.com/office/drawing/2014/main" id="{2DA4B63E-37FD-C2A2-A378-1D5B8844B892}"/>
              </a:ext>
            </a:extLst>
          </p:cNvPr>
          <p:cNvSpPr/>
          <p:nvPr/>
        </p:nvSpPr>
        <p:spPr>
          <a:xfrm>
            <a:off x="7965908" y="3286691"/>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echteck: abgerundete Ecken 87">
            <a:extLst>
              <a:ext uri="{FF2B5EF4-FFF2-40B4-BE49-F238E27FC236}">
                <a16:creationId xmlns:a16="http://schemas.microsoft.com/office/drawing/2014/main" id="{BF91F4E9-18A3-3810-3CCC-59E51C0CCE6B}"/>
              </a:ext>
            </a:extLst>
          </p:cNvPr>
          <p:cNvSpPr/>
          <p:nvPr/>
        </p:nvSpPr>
        <p:spPr>
          <a:xfrm>
            <a:off x="8193423" y="3286691"/>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echteck: abgerundete Ecken 87">
            <a:extLst>
              <a:ext uri="{FF2B5EF4-FFF2-40B4-BE49-F238E27FC236}">
                <a16:creationId xmlns:a16="http://schemas.microsoft.com/office/drawing/2014/main" id="{2035981F-5F45-A6DD-E24E-D3A16B5B2A84}"/>
              </a:ext>
            </a:extLst>
          </p:cNvPr>
          <p:cNvSpPr/>
          <p:nvPr/>
        </p:nvSpPr>
        <p:spPr>
          <a:xfrm>
            <a:off x="8429737" y="3286691"/>
            <a:ext cx="403370"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Rechteck: abgerundete Ecken 87">
            <a:extLst>
              <a:ext uri="{FF2B5EF4-FFF2-40B4-BE49-F238E27FC236}">
                <a16:creationId xmlns:a16="http://schemas.microsoft.com/office/drawing/2014/main" id="{06D51FF4-FB63-0ECF-C0C4-08F5E511F814}"/>
              </a:ext>
            </a:extLst>
          </p:cNvPr>
          <p:cNvSpPr/>
          <p:nvPr/>
        </p:nvSpPr>
        <p:spPr>
          <a:xfrm>
            <a:off x="8875967" y="3286691"/>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TextBox 99">
            <a:extLst>
              <a:ext uri="{FF2B5EF4-FFF2-40B4-BE49-F238E27FC236}">
                <a16:creationId xmlns:a16="http://schemas.microsoft.com/office/drawing/2014/main" id="{F0F9C6D3-FC40-0E2A-91E4-DED726457FCA}"/>
              </a:ext>
            </a:extLst>
          </p:cNvPr>
          <p:cNvSpPr txBox="1"/>
          <p:nvPr/>
        </p:nvSpPr>
        <p:spPr>
          <a:xfrm>
            <a:off x="8014651" y="3276441"/>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101" name="TextBox 100">
            <a:extLst>
              <a:ext uri="{FF2B5EF4-FFF2-40B4-BE49-F238E27FC236}">
                <a16:creationId xmlns:a16="http://schemas.microsoft.com/office/drawing/2014/main" id="{66BCE369-F957-4E0A-0929-91C0440F8628}"/>
              </a:ext>
            </a:extLst>
          </p:cNvPr>
          <p:cNvSpPr txBox="1"/>
          <p:nvPr/>
        </p:nvSpPr>
        <p:spPr>
          <a:xfrm>
            <a:off x="8239320" y="3276441"/>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102" name="TextBox 101">
            <a:extLst>
              <a:ext uri="{FF2B5EF4-FFF2-40B4-BE49-F238E27FC236}">
                <a16:creationId xmlns:a16="http://schemas.microsoft.com/office/drawing/2014/main" id="{EDDF5F8E-1988-246C-D5C0-EDA00CCC6A8C}"/>
              </a:ext>
            </a:extLst>
          </p:cNvPr>
          <p:cNvSpPr txBox="1"/>
          <p:nvPr/>
        </p:nvSpPr>
        <p:spPr>
          <a:xfrm>
            <a:off x="8573326" y="3295766"/>
            <a:ext cx="135714" cy="11523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a:solidFill>
                  <a:schemeClr val="bg1"/>
                </a:solidFill>
                <a:latin typeface="Calibri" panose="020F0502020204030204"/>
              </a:rPr>
              <a:t>…</a:t>
            </a:r>
            <a:endParaRPr kumimoji="0" lang="en-US" sz="1050" b="1" i="0" u="none" strike="noStrike" kern="0" cap="none" spc="0" normalizeH="0" baseline="-25000" noProof="0">
              <a:ln>
                <a:noFill/>
              </a:ln>
              <a:solidFill>
                <a:schemeClr val="bg1"/>
              </a:solidFill>
              <a:effectLst/>
              <a:uLnTx/>
              <a:uFillTx/>
              <a:latin typeface="Calibri" panose="020F0502020204030204"/>
            </a:endParaRPr>
          </a:p>
        </p:txBody>
      </p:sp>
      <p:sp>
        <p:nvSpPr>
          <p:cNvPr id="103" name="TextBox 102">
            <a:extLst>
              <a:ext uri="{FF2B5EF4-FFF2-40B4-BE49-F238E27FC236}">
                <a16:creationId xmlns:a16="http://schemas.microsoft.com/office/drawing/2014/main" id="{AEDB5A47-B5D6-257D-7DF1-EB5F0E485BE6}"/>
              </a:ext>
            </a:extLst>
          </p:cNvPr>
          <p:cNvSpPr txBox="1"/>
          <p:nvPr/>
        </p:nvSpPr>
        <p:spPr>
          <a:xfrm>
            <a:off x="8923101" y="3276441"/>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chemeClr val="bg1"/>
                </a:solidFill>
                <a:effectLst/>
                <a:uLnTx/>
                <a:uFillTx/>
                <a:latin typeface="Calibri" panose="020F0502020204030204"/>
              </a:rPr>
              <a:t>P</a:t>
            </a:r>
            <a:r>
              <a:rPr kumimoji="0" lang="en-US" sz="1000" b="0" i="0" u="none" strike="noStrike" kern="0" cap="none" spc="0" normalizeH="0" baseline="-25000" noProof="0" err="1">
                <a:ln>
                  <a:noFill/>
                </a:ln>
                <a:solidFill>
                  <a:schemeClr val="bg1"/>
                </a:solidFill>
                <a:effectLst/>
                <a:uLnTx/>
                <a:uFillTx/>
                <a:latin typeface="Calibri" panose="020F0502020204030204"/>
              </a:rPr>
              <a:t>n</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grpSp>
        <p:nvGrpSpPr>
          <p:cNvPr id="104" name="Group 103">
            <a:extLst>
              <a:ext uri="{FF2B5EF4-FFF2-40B4-BE49-F238E27FC236}">
                <a16:creationId xmlns:a16="http://schemas.microsoft.com/office/drawing/2014/main" id="{5CF1C849-E220-B39B-AEED-89F29C7E0E8D}"/>
              </a:ext>
            </a:extLst>
          </p:cNvPr>
          <p:cNvGrpSpPr/>
          <p:nvPr/>
        </p:nvGrpSpPr>
        <p:grpSpPr>
          <a:xfrm>
            <a:off x="9712147" y="2843869"/>
            <a:ext cx="733646" cy="394227"/>
            <a:chOff x="6647087" y="2276596"/>
            <a:chExt cx="1866632" cy="1003043"/>
          </a:xfrm>
        </p:grpSpPr>
        <p:sp>
          <p:nvSpPr>
            <p:cNvPr id="105" name="Freeform 91">
              <a:extLst>
                <a:ext uri="{FF2B5EF4-FFF2-40B4-BE49-F238E27FC236}">
                  <a16:creationId xmlns:a16="http://schemas.microsoft.com/office/drawing/2014/main" id="{A44BE1AF-2A7A-629B-22E4-690EEC2E237B}"/>
                </a:ext>
              </a:extLst>
            </p:cNvPr>
            <p:cNvSpPr/>
            <p:nvPr/>
          </p:nvSpPr>
          <p:spPr>
            <a:xfrm>
              <a:off x="7607711" y="2919657"/>
              <a:ext cx="840547" cy="356832"/>
            </a:xfrm>
            <a:custGeom>
              <a:avLst/>
              <a:gdLst>
                <a:gd name="connsiteX0" fmla="*/ 3622160 w 3622160"/>
                <a:gd name="connsiteY0" fmla="*/ 1537087 h 1537694"/>
                <a:gd name="connsiteX1" fmla="*/ 3285213 w 3622160"/>
                <a:gd name="connsiteY1" fmla="*/ 1537364 h 1537694"/>
                <a:gd name="connsiteX2" fmla="*/ 3275142 w 3622160"/>
                <a:gd name="connsiteY2" fmla="*/ 1537087 h 1537694"/>
                <a:gd name="connsiteX3" fmla="*/ 0 w 3622160"/>
                <a:gd name="connsiteY3" fmla="*/ 0 h 1537694"/>
                <a:gd name="connsiteX4" fmla="*/ 70442 w 3622160"/>
                <a:gd name="connsiteY4" fmla="*/ 34353 h 1537694"/>
                <a:gd name="connsiteX5" fmla="*/ 354420 w 3622160"/>
                <a:gd name="connsiteY5" fmla="*/ 133590 h 1537694"/>
                <a:gd name="connsiteX6" fmla="*/ 829341 w 3622160"/>
                <a:gd name="connsiteY6" fmla="*/ 324977 h 1537694"/>
                <a:gd name="connsiteX7" fmla="*/ 1545267 w 3622160"/>
                <a:gd name="connsiteY7" fmla="*/ 884958 h 1537694"/>
                <a:gd name="connsiteX8" fmla="*/ 2402960 w 3622160"/>
                <a:gd name="connsiteY8" fmla="*/ 1437851 h 1537694"/>
                <a:gd name="connsiteX9" fmla="*/ 2968922 w 3622160"/>
                <a:gd name="connsiteY9" fmla="*/ 1528670 h 1537694"/>
                <a:gd name="connsiteX10" fmla="*/ 3275142 w 3622160"/>
                <a:gd name="connsiteY10" fmla="*/ 1537087 h 1537694"/>
                <a:gd name="connsiteX11" fmla="*/ 0 w 3622160"/>
                <a:gd name="connsiteY11" fmla="*/ 1537088 h 15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2160" h="1537694">
                  <a:moveTo>
                    <a:pt x="3622160" y="1537087"/>
                  </a:moveTo>
                  <a:cubicBezTo>
                    <a:pt x="3506531" y="1537382"/>
                    <a:pt x="3394151" y="1538121"/>
                    <a:pt x="3285213" y="1537364"/>
                  </a:cubicBezTo>
                  <a:lnTo>
                    <a:pt x="3275142" y="1537087"/>
                  </a:lnTo>
                  <a:close/>
                  <a:moveTo>
                    <a:pt x="0" y="0"/>
                  </a:moveTo>
                  <a:lnTo>
                    <a:pt x="70442" y="34353"/>
                  </a:lnTo>
                  <a:cubicBezTo>
                    <a:pt x="164511" y="72158"/>
                    <a:pt x="262271" y="99330"/>
                    <a:pt x="354420" y="133590"/>
                  </a:cubicBezTo>
                  <a:cubicBezTo>
                    <a:pt x="538718" y="202110"/>
                    <a:pt x="630867" y="199749"/>
                    <a:pt x="829341" y="324977"/>
                  </a:cubicBezTo>
                  <a:cubicBezTo>
                    <a:pt x="1027816" y="450205"/>
                    <a:pt x="1282997" y="692391"/>
                    <a:pt x="1545267" y="884958"/>
                  </a:cubicBezTo>
                  <a:cubicBezTo>
                    <a:pt x="1807537" y="1077525"/>
                    <a:pt x="2056811" y="1329163"/>
                    <a:pt x="2402960" y="1437851"/>
                  </a:cubicBezTo>
                  <a:cubicBezTo>
                    <a:pt x="2576035" y="1492195"/>
                    <a:pt x="2765205" y="1517300"/>
                    <a:pt x="2968922" y="1528670"/>
                  </a:cubicBezTo>
                  <a:lnTo>
                    <a:pt x="3275142" y="1537087"/>
                  </a:lnTo>
                  <a:lnTo>
                    <a:pt x="0" y="1537088"/>
                  </a:lnTo>
                  <a:close/>
                </a:path>
              </a:pathLst>
            </a:custGeom>
            <a:solidFill>
              <a:srgbClr val="0BB5DD">
                <a:lumMod val="20000"/>
                <a:lumOff val="80000"/>
              </a:srgbClr>
            </a:solidFill>
            <a:ln w="19050" cap="flat" cmpd="sng" algn="ctr">
              <a:solidFill>
                <a:srgbClr val="595959"/>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reeform 92">
              <a:extLst>
                <a:ext uri="{FF2B5EF4-FFF2-40B4-BE49-F238E27FC236}">
                  <a16:creationId xmlns:a16="http://schemas.microsoft.com/office/drawing/2014/main" id="{4F014596-6142-5C70-6F27-59AE7A0D1A62}"/>
                </a:ext>
              </a:extLst>
            </p:cNvPr>
            <p:cNvSpPr/>
            <p:nvPr/>
          </p:nvSpPr>
          <p:spPr>
            <a:xfrm>
              <a:off x="7607711" y="3157085"/>
              <a:ext cx="819683" cy="120866"/>
            </a:xfrm>
            <a:custGeom>
              <a:avLst/>
              <a:gdLst>
                <a:gd name="connsiteX0" fmla="*/ 1784352 w 3532252"/>
                <a:gd name="connsiteY0" fmla="*/ 515974 h 520847"/>
                <a:gd name="connsiteX1" fmla="*/ 2339220 w 3532252"/>
                <a:gd name="connsiteY1" fmla="*/ 517521 h 520847"/>
                <a:gd name="connsiteX2" fmla="*/ 2202409 w 3532252"/>
                <a:gd name="connsiteY2" fmla="*/ 518079 h 520847"/>
                <a:gd name="connsiteX3" fmla="*/ 1808976 w 3532252"/>
                <a:gd name="connsiteY3" fmla="*/ 516478 h 520847"/>
                <a:gd name="connsiteX4" fmla="*/ 3128683 w 3532252"/>
                <a:gd name="connsiteY4" fmla="*/ 514290 h 520847"/>
                <a:gd name="connsiteX5" fmla="*/ 3532252 w 3532252"/>
                <a:gd name="connsiteY5" fmla="*/ 520847 h 520847"/>
                <a:gd name="connsiteX6" fmla="*/ 2339220 w 3532252"/>
                <a:gd name="connsiteY6" fmla="*/ 517521 h 520847"/>
                <a:gd name="connsiteX7" fmla="*/ 2594033 w 3532252"/>
                <a:gd name="connsiteY7" fmla="*/ 516482 h 520847"/>
                <a:gd name="connsiteX8" fmla="*/ 3128683 w 3532252"/>
                <a:gd name="connsiteY8" fmla="*/ 514290 h 520847"/>
                <a:gd name="connsiteX9" fmla="*/ 0 w 3532252"/>
                <a:gd name="connsiteY9" fmla="*/ 0 h 520847"/>
                <a:gd name="connsiteX10" fmla="*/ 97886 w 3532252"/>
                <a:gd name="connsiteY10" fmla="*/ 112601 h 520847"/>
                <a:gd name="connsiteX11" fmla="*/ 843616 w 3532252"/>
                <a:gd name="connsiteY11" fmla="*/ 464141 h 520847"/>
                <a:gd name="connsiteX12" fmla="*/ 1436313 w 3532252"/>
                <a:gd name="connsiteY12" fmla="*/ 508845 h 520847"/>
                <a:gd name="connsiteX13" fmla="*/ 1784352 w 3532252"/>
                <a:gd name="connsiteY13" fmla="*/ 515974 h 520847"/>
                <a:gd name="connsiteX14" fmla="*/ 0 w 3532252"/>
                <a:gd name="connsiteY14" fmla="*/ 510999 h 52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32252" h="520847">
                  <a:moveTo>
                    <a:pt x="1784352" y="515974"/>
                  </a:moveTo>
                  <a:lnTo>
                    <a:pt x="2339220" y="517521"/>
                  </a:lnTo>
                  <a:lnTo>
                    <a:pt x="2202409" y="518079"/>
                  </a:lnTo>
                  <a:cubicBezTo>
                    <a:pt x="2070312" y="518236"/>
                    <a:pt x="1937913" y="517860"/>
                    <a:pt x="1808976" y="516478"/>
                  </a:cubicBezTo>
                  <a:close/>
                  <a:moveTo>
                    <a:pt x="3128683" y="514290"/>
                  </a:moveTo>
                  <a:cubicBezTo>
                    <a:pt x="3289287" y="514486"/>
                    <a:pt x="3428043" y="516140"/>
                    <a:pt x="3532252" y="520847"/>
                  </a:cubicBezTo>
                  <a:lnTo>
                    <a:pt x="2339220" y="517521"/>
                  </a:lnTo>
                  <a:lnTo>
                    <a:pt x="2594033" y="516482"/>
                  </a:lnTo>
                  <a:cubicBezTo>
                    <a:pt x="2785629" y="515356"/>
                    <a:pt x="2968080" y="514094"/>
                    <a:pt x="3128683" y="514290"/>
                  </a:cubicBezTo>
                  <a:close/>
                  <a:moveTo>
                    <a:pt x="0" y="0"/>
                  </a:moveTo>
                  <a:lnTo>
                    <a:pt x="97886" y="112601"/>
                  </a:lnTo>
                  <a:cubicBezTo>
                    <a:pt x="231534" y="261014"/>
                    <a:pt x="397833" y="394144"/>
                    <a:pt x="843616" y="464141"/>
                  </a:cubicBezTo>
                  <a:cubicBezTo>
                    <a:pt x="992211" y="487474"/>
                    <a:pt x="1199812" y="501115"/>
                    <a:pt x="1436313" y="508845"/>
                  </a:cubicBezTo>
                  <a:lnTo>
                    <a:pt x="1784352" y="515974"/>
                  </a:lnTo>
                  <a:lnTo>
                    <a:pt x="0" y="510999"/>
                  </a:lnTo>
                  <a:close/>
                </a:path>
              </a:pathLst>
            </a:custGeom>
            <a:pattFill prst="ltUpDiag">
              <a:fgClr>
                <a:srgbClr val="1FC2A7"/>
              </a:fgClr>
              <a:bgClr>
                <a:srgbClr val="0BB5DD">
                  <a:lumMod val="20000"/>
                  <a:lumOff val="80000"/>
                </a:srgbClr>
              </a:bgClr>
            </a:pattFill>
            <a:ln w="19050" cap="flat" cmpd="sng" algn="ctr">
              <a:solidFill>
                <a:srgbClr val="595959"/>
              </a:solidFill>
              <a:prstDash val="sysDot"/>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Freeform 93">
              <a:extLst>
                <a:ext uri="{FF2B5EF4-FFF2-40B4-BE49-F238E27FC236}">
                  <a16:creationId xmlns:a16="http://schemas.microsoft.com/office/drawing/2014/main" id="{31B324FD-672A-97E3-4A12-67FCB8DC4C0A}"/>
                </a:ext>
              </a:extLst>
            </p:cNvPr>
            <p:cNvSpPr/>
            <p:nvPr/>
          </p:nvSpPr>
          <p:spPr>
            <a:xfrm>
              <a:off x="6647087" y="2984026"/>
              <a:ext cx="1801170" cy="292324"/>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69489 w 7761768"/>
                <a:gd name="connsiteY8" fmla="*/ 3301679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3893403 h 3914668"/>
                <a:gd name="connsiteX1" fmla="*/ 425302 w 7761768"/>
                <a:gd name="connsiteY1" fmla="*/ 3787078 h 3914668"/>
                <a:gd name="connsiteX2" fmla="*/ 843516 w 7761768"/>
                <a:gd name="connsiteY2" fmla="*/ 3489366 h 3914668"/>
                <a:gd name="connsiteX3" fmla="*/ 1212112 w 7761768"/>
                <a:gd name="connsiteY3" fmla="*/ 2815971 h 3914668"/>
                <a:gd name="connsiteX4" fmla="*/ 2062716 w 7761768"/>
                <a:gd name="connsiteY4" fmla="*/ 299599 h 3914668"/>
                <a:gd name="connsiteX5" fmla="*/ 2480930 w 7761768"/>
                <a:gd name="connsiteY5" fmla="*/ 3879226 h 3914668"/>
                <a:gd name="connsiteX6" fmla="*/ 2955851 w 7761768"/>
                <a:gd name="connsiteY6" fmla="*/ 65682 h 3914668"/>
                <a:gd name="connsiteX7" fmla="*/ 3565451 w 7761768"/>
                <a:gd name="connsiteY7" fmla="*/ 1568417 h 3914668"/>
                <a:gd name="connsiteX8" fmla="*/ 3969489 w 7761768"/>
                <a:gd name="connsiteY8" fmla="*/ 2908120 h 3914668"/>
                <a:gd name="connsiteX9" fmla="*/ 4423145 w 7761768"/>
                <a:gd name="connsiteY9" fmla="*/ 2652937 h 3914668"/>
                <a:gd name="connsiteX10" fmla="*/ 4968949 w 7761768"/>
                <a:gd name="connsiteY10" fmla="*/ 2681292 h 3914668"/>
                <a:gd name="connsiteX11" fmla="*/ 5684875 w 7761768"/>
                <a:gd name="connsiteY11" fmla="*/ 3241273 h 3914668"/>
                <a:gd name="connsiteX12" fmla="*/ 6542568 w 7761768"/>
                <a:gd name="connsiteY12" fmla="*/ 3794166 h 3914668"/>
                <a:gd name="connsiteX13" fmla="*/ 7761768 w 7761768"/>
                <a:gd name="connsiteY13" fmla="*/ 3914668 h 3914668"/>
                <a:gd name="connsiteX0" fmla="*/ 0 w 7761768"/>
                <a:gd name="connsiteY0" fmla="*/ 3604100 h 3629630"/>
                <a:gd name="connsiteX1" fmla="*/ 425302 w 7761768"/>
                <a:gd name="connsiteY1" fmla="*/ 3497775 h 3629630"/>
                <a:gd name="connsiteX2" fmla="*/ 843516 w 7761768"/>
                <a:gd name="connsiteY2" fmla="*/ 3200063 h 3629630"/>
                <a:gd name="connsiteX3" fmla="*/ 1212112 w 7761768"/>
                <a:gd name="connsiteY3" fmla="*/ 2526668 h 3629630"/>
                <a:gd name="connsiteX4" fmla="*/ 2062716 w 7761768"/>
                <a:gd name="connsiteY4" fmla="*/ 10296 h 3629630"/>
                <a:gd name="connsiteX5" fmla="*/ 2480930 w 7761768"/>
                <a:gd name="connsiteY5" fmla="*/ 3589923 h 3629630"/>
                <a:gd name="connsiteX6" fmla="*/ 3352800 w 7761768"/>
                <a:gd name="connsiteY6" fmla="*/ 1888714 h 3629630"/>
                <a:gd name="connsiteX7" fmla="*/ 3565451 w 7761768"/>
                <a:gd name="connsiteY7" fmla="*/ 1279114 h 3629630"/>
                <a:gd name="connsiteX8" fmla="*/ 3969489 w 7761768"/>
                <a:gd name="connsiteY8" fmla="*/ 2618817 h 3629630"/>
                <a:gd name="connsiteX9" fmla="*/ 4423145 w 7761768"/>
                <a:gd name="connsiteY9" fmla="*/ 2363634 h 3629630"/>
                <a:gd name="connsiteX10" fmla="*/ 4968949 w 7761768"/>
                <a:gd name="connsiteY10" fmla="*/ 2391989 h 3629630"/>
                <a:gd name="connsiteX11" fmla="*/ 5684875 w 7761768"/>
                <a:gd name="connsiteY11" fmla="*/ 2951970 h 3629630"/>
                <a:gd name="connsiteX12" fmla="*/ 6542568 w 7761768"/>
                <a:gd name="connsiteY12" fmla="*/ 3504863 h 3629630"/>
                <a:gd name="connsiteX13" fmla="*/ 7761768 w 7761768"/>
                <a:gd name="connsiteY13" fmla="*/ 3625365 h 3629630"/>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69489 w 7761768"/>
                <a:gd name="connsiteY8" fmla="*/ 261881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16056 w 7761768"/>
                <a:gd name="connsiteY9" fmla="*/ 2406164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826270"/>
                <a:gd name="connsiteX1" fmla="*/ 425302 w 7761768"/>
                <a:gd name="connsiteY1" fmla="*/ 3497775 h 3826270"/>
                <a:gd name="connsiteX2" fmla="*/ 843516 w 7761768"/>
                <a:gd name="connsiteY2" fmla="*/ 3200063 h 3826270"/>
                <a:gd name="connsiteX3" fmla="*/ 1212112 w 7761768"/>
                <a:gd name="connsiteY3" fmla="*/ 2526668 h 3826270"/>
                <a:gd name="connsiteX4" fmla="*/ 2062716 w 7761768"/>
                <a:gd name="connsiteY4" fmla="*/ 10296 h 3826270"/>
                <a:gd name="connsiteX5" fmla="*/ 2480930 w 7761768"/>
                <a:gd name="connsiteY5" fmla="*/ 3589923 h 3826270"/>
                <a:gd name="connsiteX6" fmla="*/ 2941674 w 7761768"/>
                <a:gd name="connsiteY6" fmla="*/ 3441067 h 3826270"/>
                <a:gd name="connsiteX7" fmla="*/ 3444948 w 7761768"/>
                <a:gd name="connsiteY7" fmla="*/ 3072472 h 3826270"/>
                <a:gd name="connsiteX8" fmla="*/ 3997843 w 7761768"/>
                <a:gd name="connsiteY8" fmla="*/ 2675524 h 3826270"/>
                <a:gd name="connsiteX9" fmla="*/ 4416056 w 7761768"/>
                <a:gd name="connsiteY9" fmla="*/ 2406164 h 3826270"/>
                <a:gd name="connsiteX10" fmla="*/ 4961861 w 7761768"/>
                <a:gd name="connsiteY10" fmla="*/ 2413254 h 3826270"/>
                <a:gd name="connsiteX11" fmla="*/ 5684875 w 7761768"/>
                <a:gd name="connsiteY11" fmla="*/ 2951970 h 3826270"/>
                <a:gd name="connsiteX12" fmla="*/ 6542568 w 7761768"/>
                <a:gd name="connsiteY12" fmla="*/ 3504863 h 3826270"/>
                <a:gd name="connsiteX13" fmla="*/ 7761768 w 7761768"/>
                <a:gd name="connsiteY13" fmla="*/ 3625365 h 3826270"/>
                <a:gd name="connsiteX0" fmla="*/ 0 w 7761768"/>
                <a:gd name="connsiteY0" fmla="*/ 3600361 h 3648169"/>
                <a:gd name="connsiteX1" fmla="*/ 425302 w 7761768"/>
                <a:gd name="connsiteY1" fmla="*/ 3494036 h 3648169"/>
                <a:gd name="connsiteX2" fmla="*/ 843516 w 7761768"/>
                <a:gd name="connsiteY2" fmla="*/ 3196324 h 3648169"/>
                <a:gd name="connsiteX3" fmla="*/ 1212112 w 7761768"/>
                <a:gd name="connsiteY3" fmla="*/ 2522929 h 3648169"/>
                <a:gd name="connsiteX4" fmla="*/ 2062716 w 7761768"/>
                <a:gd name="connsiteY4" fmla="*/ 6557 h 3648169"/>
                <a:gd name="connsiteX5" fmla="*/ 1899683 w 7761768"/>
                <a:gd name="connsiteY5" fmla="*/ 3359357 h 3648169"/>
                <a:gd name="connsiteX6" fmla="*/ 2941674 w 7761768"/>
                <a:gd name="connsiteY6" fmla="*/ 3437328 h 3648169"/>
                <a:gd name="connsiteX7" fmla="*/ 3444948 w 7761768"/>
                <a:gd name="connsiteY7" fmla="*/ 3068733 h 3648169"/>
                <a:gd name="connsiteX8" fmla="*/ 3997843 w 7761768"/>
                <a:gd name="connsiteY8" fmla="*/ 2671785 h 3648169"/>
                <a:gd name="connsiteX9" fmla="*/ 4416056 w 7761768"/>
                <a:gd name="connsiteY9" fmla="*/ 2402425 h 3648169"/>
                <a:gd name="connsiteX10" fmla="*/ 4961861 w 7761768"/>
                <a:gd name="connsiteY10" fmla="*/ 2409515 h 3648169"/>
                <a:gd name="connsiteX11" fmla="*/ 5684875 w 7761768"/>
                <a:gd name="connsiteY11" fmla="*/ 2948231 h 3648169"/>
                <a:gd name="connsiteX12" fmla="*/ 6542568 w 7761768"/>
                <a:gd name="connsiteY12" fmla="*/ 3501124 h 3648169"/>
                <a:gd name="connsiteX13" fmla="*/ 7761768 w 7761768"/>
                <a:gd name="connsiteY13" fmla="*/ 3621626 h 3648169"/>
                <a:gd name="connsiteX0" fmla="*/ 0 w 7761768"/>
                <a:gd name="connsiteY0" fmla="*/ 1245631 h 1266896"/>
                <a:gd name="connsiteX1" fmla="*/ 425302 w 7761768"/>
                <a:gd name="connsiteY1" fmla="*/ 1139306 h 1266896"/>
                <a:gd name="connsiteX2" fmla="*/ 843516 w 7761768"/>
                <a:gd name="connsiteY2" fmla="*/ 841594 h 1266896"/>
                <a:gd name="connsiteX3" fmla="*/ 1212112 w 7761768"/>
                <a:gd name="connsiteY3" fmla="*/ 168199 h 1266896"/>
                <a:gd name="connsiteX4" fmla="*/ 928577 w 7761768"/>
                <a:gd name="connsiteY4" fmla="*/ 1181836 h 1266896"/>
                <a:gd name="connsiteX5" fmla="*/ 1899683 w 7761768"/>
                <a:gd name="connsiteY5" fmla="*/ 1004627 h 1266896"/>
                <a:gd name="connsiteX6" fmla="*/ 2941674 w 7761768"/>
                <a:gd name="connsiteY6" fmla="*/ 1082598 h 1266896"/>
                <a:gd name="connsiteX7" fmla="*/ 3444948 w 7761768"/>
                <a:gd name="connsiteY7" fmla="*/ 714003 h 1266896"/>
                <a:gd name="connsiteX8" fmla="*/ 3997843 w 7761768"/>
                <a:gd name="connsiteY8" fmla="*/ 317055 h 1266896"/>
                <a:gd name="connsiteX9" fmla="*/ 4416056 w 7761768"/>
                <a:gd name="connsiteY9" fmla="*/ 47695 h 1266896"/>
                <a:gd name="connsiteX10" fmla="*/ 4961861 w 7761768"/>
                <a:gd name="connsiteY10" fmla="*/ 54785 h 1266896"/>
                <a:gd name="connsiteX11" fmla="*/ 5684875 w 7761768"/>
                <a:gd name="connsiteY11" fmla="*/ 593501 h 1266896"/>
                <a:gd name="connsiteX12" fmla="*/ 6542568 w 7761768"/>
                <a:gd name="connsiteY12" fmla="*/ 1146394 h 1266896"/>
                <a:gd name="connsiteX13" fmla="*/ 7761768 w 7761768"/>
                <a:gd name="connsiteY13"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928577 w 7761768"/>
                <a:gd name="connsiteY3" fmla="*/ 1181836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254642 w 7761768"/>
                <a:gd name="connsiteY3" fmla="*/ 1174748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268278 w 7761768"/>
                <a:gd name="connsiteY3" fmla="*/ 1110953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0344 w 7761768"/>
                <a:gd name="connsiteY1" fmla="*/ 1231455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66213 w 7761768"/>
                <a:gd name="connsiteY4" fmla="*/ 735268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1187 h 1262452"/>
                <a:gd name="connsiteX1" fmla="*/ 1077432 w 7761768"/>
                <a:gd name="connsiteY1" fmla="*/ 1234100 h 1262452"/>
                <a:gd name="connsiteX2" fmla="*/ 2268278 w 7761768"/>
                <a:gd name="connsiteY2" fmla="*/ 1234099 h 1262452"/>
                <a:gd name="connsiteX3" fmla="*/ 2941674 w 7761768"/>
                <a:gd name="connsiteY3" fmla="*/ 1078154 h 1262452"/>
                <a:gd name="connsiteX4" fmla="*/ 3466213 w 7761768"/>
                <a:gd name="connsiteY4" fmla="*/ 730824 h 1262452"/>
                <a:gd name="connsiteX5" fmla="*/ 3997843 w 7761768"/>
                <a:gd name="connsiteY5" fmla="*/ 312611 h 1262452"/>
                <a:gd name="connsiteX6" fmla="*/ 4416056 w 7761768"/>
                <a:gd name="connsiteY6" fmla="*/ 43251 h 1262452"/>
                <a:gd name="connsiteX7" fmla="*/ 4954772 w 7761768"/>
                <a:gd name="connsiteY7" fmla="*/ 57429 h 1262452"/>
                <a:gd name="connsiteX8" fmla="*/ 5684875 w 7761768"/>
                <a:gd name="connsiteY8" fmla="*/ 589057 h 1262452"/>
                <a:gd name="connsiteX9" fmla="*/ 6542568 w 7761768"/>
                <a:gd name="connsiteY9" fmla="*/ 1141950 h 1262452"/>
                <a:gd name="connsiteX10" fmla="*/ 7761768 w 7761768"/>
                <a:gd name="connsiteY10" fmla="*/ 1262452 h 1262452"/>
                <a:gd name="connsiteX0" fmla="*/ 0 w 7761768"/>
                <a:gd name="connsiteY0" fmla="*/ 1237669 h 1258934"/>
                <a:gd name="connsiteX1" fmla="*/ 1077432 w 7761768"/>
                <a:gd name="connsiteY1" fmla="*/ 1230582 h 1258934"/>
                <a:gd name="connsiteX2" fmla="*/ 2268278 w 7761768"/>
                <a:gd name="connsiteY2" fmla="*/ 1230581 h 1258934"/>
                <a:gd name="connsiteX3" fmla="*/ 2941674 w 7761768"/>
                <a:gd name="connsiteY3" fmla="*/ 1074636 h 1258934"/>
                <a:gd name="connsiteX4" fmla="*/ 3466213 w 7761768"/>
                <a:gd name="connsiteY4" fmla="*/ 727306 h 1258934"/>
                <a:gd name="connsiteX5" fmla="*/ 3997843 w 7761768"/>
                <a:gd name="connsiteY5" fmla="*/ 309093 h 1258934"/>
                <a:gd name="connsiteX6" fmla="*/ 4437321 w 7761768"/>
                <a:gd name="connsiteY6" fmla="*/ 46821 h 1258934"/>
                <a:gd name="connsiteX7" fmla="*/ 4954772 w 7761768"/>
                <a:gd name="connsiteY7" fmla="*/ 53911 h 1258934"/>
                <a:gd name="connsiteX8" fmla="*/ 5684875 w 7761768"/>
                <a:gd name="connsiteY8" fmla="*/ 585539 h 1258934"/>
                <a:gd name="connsiteX9" fmla="*/ 6542568 w 7761768"/>
                <a:gd name="connsiteY9" fmla="*/ 1138432 h 1258934"/>
                <a:gd name="connsiteX10" fmla="*/ 7761768 w 7761768"/>
                <a:gd name="connsiteY10" fmla="*/ 1258934 h 1258934"/>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66213 w 7761768"/>
                <a:gd name="connsiteY4" fmla="*/ 728080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73301 w 7761768"/>
                <a:gd name="connsiteY4" fmla="*/ 770611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1259708">
                  <a:moveTo>
                    <a:pt x="0" y="1238443"/>
                  </a:moveTo>
                  <a:cubicBezTo>
                    <a:pt x="142358" y="1218950"/>
                    <a:pt x="699386" y="1232537"/>
                    <a:pt x="1077432" y="1231356"/>
                  </a:cubicBezTo>
                  <a:cubicBezTo>
                    <a:pt x="1455478" y="1230175"/>
                    <a:pt x="1957571" y="1257346"/>
                    <a:pt x="2268278" y="1231355"/>
                  </a:cubicBezTo>
                  <a:cubicBezTo>
                    <a:pt x="2578985" y="1205364"/>
                    <a:pt x="2740837" y="1152201"/>
                    <a:pt x="2941674" y="1075410"/>
                  </a:cubicBezTo>
                  <a:cubicBezTo>
                    <a:pt x="3142511" y="998619"/>
                    <a:pt x="3294910" y="895839"/>
                    <a:pt x="3473301" y="770611"/>
                  </a:cubicBezTo>
                  <a:cubicBezTo>
                    <a:pt x="3651692" y="645383"/>
                    <a:pt x="3851350" y="444547"/>
                    <a:pt x="4012020" y="324044"/>
                  </a:cubicBezTo>
                  <a:cubicBezTo>
                    <a:pt x="4172690" y="203541"/>
                    <a:pt x="4280196" y="92488"/>
                    <a:pt x="4437321" y="47595"/>
                  </a:cubicBezTo>
                  <a:cubicBezTo>
                    <a:pt x="4594446" y="2702"/>
                    <a:pt x="4746846" y="-35101"/>
                    <a:pt x="4954772" y="54685"/>
                  </a:cubicBezTo>
                  <a:cubicBezTo>
                    <a:pt x="5162698" y="144471"/>
                    <a:pt x="5420242" y="405560"/>
                    <a:pt x="5684875" y="586313"/>
                  </a:cubicBezTo>
                  <a:cubicBezTo>
                    <a:pt x="5949508" y="767066"/>
                    <a:pt x="6196419" y="1026974"/>
                    <a:pt x="6542568" y="1139206"/>
                  </a:cubicBezTo>
                  <a:cubicBezTo>
                    <a:pt x="6888717" y="1251439"/>
                    <a:pt x="7299252" y="1232536"/>
                    <a:pt x="7761768" y="1259708"/>
                  </a:cubicBezTo>
                </a:path>
              </a:pathLst>
            </a:custGeom>
            <a:noFill/>
            <a:ln w="19050" cap="flat" cmpd="sng" algn="ctr">
              <a:solidFill>
                <a:srgbClr val="FFC000"/>
              </a:solidFill>
              <a:prstDash val="lg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6B4AC7AC-9715-8D04-17A0-2E309EEA6AA8}"/>
                </a:ext>
              </a:extLst>
            </p:cNvPr>
            <p:cNvCxnSpPr/>
            <p:nvPr/>
          </p:nvCxnSpPr>
          <p:spPr>
            <a:xfrm>
              <a:off x="7607711" y="2583856"/>
              <a:ext cx="0" cy="692493"/>
            </a:xfrm>
            <a:prstGeom prst="line">
              <a:avLst/>
            </a:prstGeom>
            <a:noFill/>
            <a:ln w="19050" cap="flat" cmpd="sng" algn="ctr">
              <a:solidFill>
                <a:srgbClr val="E7E6E6">
                  <a:lumMod val="75000"/>
                </a:srgbClr>
              </a:solidFill>
              <a:prstDash val="dash"/>
              <a:miter lim="800000"/>
            </a:ln>
            <a:effectLst/>
          </p:spPr>
        </p:cxnSp>
        <p:sp>
          <p:nvSpPr>
            <p:cNvPr id="109" name="Freeform 96">
              <a:extLst>
                <a:ext uri="{FF2B5EF4-FFF2-40B4-BE49-F238E27FC236}">
                  <a16:creationId xmlns:a16="http://schemas.microsoft.com/office/drawing/2014/main" id="{BEFEF4FD-F3C0-D355-335D-C2198309D059}"/>
                </a:ext>
              </a:extLst>
            </p:cNvPr>
            <p:cNvSpPr/>
            <p:nvPr/>
          </p:nvSpPr>
          <p:spPr>
            <a:xfrm>
              <a:off x="6647087" y="2276596"/>
              <a:ext cx="1801170" cy="994959"/>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286962"/>
                <a:gd name="connsiteX1" fmla="*/ 425302 w 7761768"/>
                <a:gd name="connsiteY1" fmla="*/ 4180637 h 4286962"/>
                <a:gd name="connsiteX2" fmla="*/ 843516 w 7761768"/>
                <a:gd name="connsiteY2" fmla="*/ 3882925 h 4286962"/>
                <a:gd name="connsiteX3" fmla="*/ 1212112 w 7761768"/>
                <a:gd name="connsiteY3" fmla="*/ 3209530 h 4286962"/>
                <a:gd name="connsiteX4" fmla="*/ 2062716 w 7761768"/>
                <a:gd name="connsiteY4" fmla="*/ 693158 h 4286962"/>
                <a:gd name="connsiteX5" fmla="*/ 2516372 w 7761768"/>
                <a:gd name="connsiteY5" fmla="*/ 5585 h 4286962"/>
                <a:gd name="connsiteX6" fmla="*/ 2955851 w 7761768"/>
                <a:gd name="connsiteY6" fmla="*/ 459241 h 4286962"/>
                <a:gd name="connsiteX7" fmla="*/ 3565451 w 7761768"/>
                <a:gd name="connsiteY7" fmla="*/ 1961976 h 4286962"/>
                <a:gd name="connsiteX8" fmla="*/ 3948223 w 7761768"/>
                <a:gd name="connsiteY8" fmla="*/ 2621195 h 4286962"/>
                <a:gd name="connsiteX9" fmla="*/ 4494028 w 7761768"/>
                <a:gd name="connsiteY9" fmla="*/ 2883464 h 4286962"/>
                <a:gd name="connsiteX10" fmla="*/ 4968949 w 7761768"/>
                <a:gd name="connsiteY10" fmla="*/ 3074851 h 4286962"/>
                <a:gd name="connsiteX11" fmla="*/ 5684875 w 7761768"/>
                <a:gd name="connsiteY11" fmla="*/ 3634832 h 4286962"/>
                <a:gd name="connsiteX12" fmla="*/ 6542568 w 7761768"/>
                <a:gd name="connsiteY12" fmla="*/ 4187725 h 4286962"/>
                <a:gd name="connsiteX13" fmla="*/ 7761768 w 7761768"/>
                <a:gd name="connsiteY13" fmla="*/ 4286961 h 4286962"/>
                <a:gd name="connsiteX0" fmla="*/ 0 w 7761768"/>
                <a:gd name="connsiteY0" fmla="*/ 4286962 h 4287568"/>
                <a:gd name="connsiteX1" fmla="*/ 425302 w 7761768"/>
                <a:gd name="connsiteY1" fmla="*/ 4180637 h 4287568"/>
                <a:gd name="connsiteX2" fmla="*/ 843516 w 7761768"/>
                <a:gd name="connsiteY2" fmla="*/ 3882925 h 4287568"/>
                <a:gd name="connsiteX3" fmla="*/ 1212112 w 7761768"/>
                <a:gd name="connsiteY3" fmla="*/ 3209530 h 4287568"/>
                <a:gd name="connsiteX4" fmla="*/ 2062716 w 7761768"/>
                <a:gd name="connsiteY4" fmla="*/ 693158 h 4287568"/>
                <a:gd name="connsiteX5" fmla="*/ 2516372 w 7761768"/>
                <a:gd name="connsiteY5" fmla="*/ 5585 h 4287568"/>
                <a:gd name="connsiteX6" fmla="*/ 2955851 w 7761768"/>
                <a:gd name="connsiteY6" fmla="*/ 459241 h 4287568"/>
                <a:gd name="connsiteX7" fmla="*/ 3565451 w 7761768"/>
                <a:gd name="connsiteY7" fmla="*/ 1961976 h 4287568"/>
                <a:gd name="connsiteX8" fmla="*/ 3948223 w 7761768"/>
                <a:gd name="connsiteY8" fmla="*/ 2621195 h 4287568"/>
                <a:gd name="connsiteX9" fmla="*/ 4494028 w 7761768"/>
                <a:gd name="connsiteY9" fmla="*/ 2883464 h 4287568"/>
                <a:gd name="connsiteX10" fmla="*/ 4968949 w 7761768"/>
                <a:gd name="connsiteY10" fmla="*/ 3074851 h 4287568"/>
                <a:gd name="connsiteX11" fmla="*/ 5684875 w 7761768"/>
                <a:gd name="connsiteY11" fmla="*/ 3634832 h 4287568"/>
                <a:gd name="connsiteX12" fmla="*/ 6542568 w 7761768"/>
                <a:gd name="connsiteY12" fmla="*/ 4187725 h 4287568"/>
                <a:gd name="connsiteX13" fmla="*/ 7761768 w 7761768"/>
                <a:gd name="connsiteY13" fmla="*/ 4286961 h 428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61768" h="4287568">
                  <a:moveTo>
                    <a:pt x="0" y="4286962"/>
                  </a:moveTo>
                  <a:cubicBezTo>
                    <a:pt x="142358" y="4267469"/>
                    <a:pt x="284716" y="4247976"/>
                    <a:pt x="425302" y="4180637"/>
                  </a:cubicBezTo>
                  <a:cubicBezTo>
                    <a:pt x="565888" y="4113298"/>
                    <a:pt x="712381" y="4044776"/>
                    <a:pt x="843516" y="3882925"/>
                  </a:cubicBezTo>
                  <a:cubicBezTo>
                    <a:pt x="974651" y="3721074"/>
                    <a:pt x="1008912" y="3741158"/>
                    <a:pt x="1212112" y="3209530"/>
                  </a:cubicBezTo>
                  <a:cubicBezTo>
                    <a:pt x="1415312" y="2677902"/>
                    <a:pt x="1845339" y="1227149"/>
                    <a:pt x="2062716" y="693158"/>
                  </a:cubicBezTo>
                  <a:cubicBezTo>
                    <a:pt x="2280093" y="159167"/>
                    <a:pt x="2367516" y="44571"/>
                    <a:pt x="2516372" y="5585"/>
                  </a:cubicBezTo>
                  <a:cubicBezTo>
                    <a:pt x="2665228" y="-33401"/>
                    <a:pt x="2781005" y="133176"/>
                    <a:pt x="2955851" y="459241"/>
                  </a:cubicBezTo>
                  <a:cubicBezTo>
                    <a:pt x="3130698" y="785306"/>
                    <a:pt x="3400056" y="1601650"/>
                    <a:pt x="3565451" y="1961976"/>
                  </a:cubicBezTo>
                  <a:cubicBezTo>
                    <a:pt x="3730846" y="2322302"/>
                    <a:pt x="3793460" y="2467614"/>
                    <a:pt x="3948223" y="2621195"/>
                  </a:cubicBezTo>
                  <a:cubicBezTo>
                    <a:pt x="4102986" y="2774776"/>
                    <a:pt x="4309730" y="2814944"/>
                    <a:pt x="4494028" y="2883464"/>
                  </a:cubicBezTo>
                  <a:cubicBezTo>
                    <a:pt x="4678326" y="2951984"/>
                    <a:pt x="4770475" y="2949623"/>
                    <a:pt x="4968949" y="3074851"/>
                  </a:cubicBezTo>
                  <a:cubicBezTo>
                    <a:pt x="5167424" y="3200079"/>
                    <a:pt x="5422605" y="3442265"/>
                    <a:pt x="5684875" y="3634832"/>
                  </a:cubicBezTo>
                  <a:cubicBezTo>
                    <a:pt x="5947145" y="3827399"/>
                    <a:pt x="6196419" y="4079037"/>
                    <a:pt x="6542568" y="4187725"/>
                  </a:cubicBezTo>
                  <a:cubicBezTo>
                    <a:pt x="6888717" y="4296413"/>
                    <a:pt x="7299252" y="4288142"/>
                    <a:pt x="7761768" y="4286961"/>
                  </a:cubicBezTo>
                </a:path>
              </a:pathLst>
            </a:custGeom>
            <a:noFill/>
            <a:ln w="19050" cap="flat" cmpd="sng" algn="ctr">
              <a:solidFill>
                <a:srgbClr val="0BB5D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0" name="Straight Arrow Connector 109">
              <a:extLst>
                <a:ext uri="{FF2B5EF4-FFF2-40B4-BE49-F238E27FC236}">
                  <a16:creationId xmlns:a16="http://schemas.microsoft.com/office/drawing/2014/main" id="{10E207FF-F186-2050-A9A0-9954662E2FB8}"/>
                </a:ext>
              </a:extLst>
            </p:cNvPr>
            <p:cNvCxnSpPr/>
            <p:nvPr/>
          </p:nvCxnSpPr>
          <p:spPr>
            <a:xfrm>
              <a:off x="6647087" y="3279639"/>
              <a:ext cx="1866632" cy="0"/>
            </a:xfrm>
            <a:prstGeom prst="straightConnector1">
              <a:avLst/>
            </a:prstGeom>
            <a:noFill/>
            <a:ln w="19050" cap="flat" cmpd="sng" algn="ctr">
              <a:solidFill>
                <a:schemeClr val="bg2">
                  <a:lumMod val="75000"/>
                </a:schemeClr>
              </a:solidFill>
              <a:prstDash val="solid"/>
              <a:miter lim="800000"/>
              <a:tailEnd type="triangle"/>
            </a:ln>
            <a:effectLst/>
          </p:spPr>
        </p:cxnSp>
        <p:sp>
          <p:nvSpPr>
            <p:cNvPr id="111" name="Freeform 101">
              <a:extLst>
                <a:ext uri="{FF2B5EF4-FFF2-40B4-BE49-F238E27FC236}">
                  <a16:creationId xmlns:a16="http://schemas.microsoft.com/office/drawing/2014/main" id="{3834C89E-4B50-41FE-1380-8A0F4A71A90F}"/>
                </a:ext>
              </a:extLst>
            </p:cNvPr>
            <p:cNvSpPr/>
            <p:nvPr/>
          </p:nvSpPr>
          <p:spPr>
            <a:xfrm>
              <a:off x="6653666" y="2277350"/>
              <a:ext cx="1769917" cy="982045"/>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4376 h 4305641"/>
                <a:gd name="connsiteX1" fmla="*/ 425302 w 7761768"/>
                <a:gd name="connsiteY1" fmla="*/ 4178051 h 4305641"/>
                <a:gd name="connsiteX2" fmla="*/ 843516 w 7761768"/>
                <a:gd name="connsiteY2" fmla="*/ 3880339 h 4305641"/>
                <a:gd name="connsiteX3" fmla="*/ 1212112 w 7761768"/>
                <a:gd name="connsiteY3" fmla="*/ 3206944 h 4305641"/>
                <a:gd name="connsiteX4" fmla="*/ 2062716 w 7761768"/>
                <a:gd name="connsiteY4" fmla="*/ 690572 h 4305641"/>
                <a:gd name="connsiteX5" fmla="*/ 2516372 w 7761768"/>
                <a:gd name="connsiteY5" fmla="*/ 2999 h 4305641"/>
                <a:gd name="connsiteX6" fmla="*/ 2899144 w 7761768"/>
                <a:gd name="connsiteY6" fmla="*/ 506274 h 4305641"/>
                <a:gd name="connsiteX7" fmla="*/ 3565451 w 7761768"/>
                <a:gd name="connsiteY7" fmla="*/ 1959390 h 4305641"/>
                <a:gd name="connsiteX8" fmla="*/ 3948223 w 7761768"/>
                <a:gd name="connsiteY8" fmla="*/ 2618609 h 4305641"/>
                <a:gd name="connsiteX9" fmla="*/ 4494028 w 7761768"/>
                <a:gd name="connsiteY9" fmla="*/ 2880878 h 4305641"/>
                <a:gd name="connsiteX10" fmla="*/ 4968949 w 7761768"/>
                <a:gd name="connsiteY10" fmla="*/ 3072265 h 4305641"/>
                <a:gd name="connsiteX11" fmla="*/ 5684875 w 7761768"/>
                <a:gd name="connsiteY11" fmla="*/ 3632246 h 4305641"/>
                <a:gd name="connsiteX12" fmla="*/ 6542568 w 7761768"/>
                <a:gd name="connsiteY12" fmla="*/ 4185139 h 4305641"/>
                <a:gd name="connsiteX13" fmla="*/ 7761768 w 7761768"/>
                <a:gd name="connsiteY13" fmla="*/ 4305641 h 4305641"/>
                <a:gd name="connsiteX0" fmla="*/ 0 w 7761768"/>
                <a:gd name="connsiteY0" fmla="*/ 4214443 h 4235708"/>
                <a:gd name="connsiteX1" fmla="*/ 425302 w 7761768"/>
                <a:gd name="connsiteY1" fmla="*/ 4108118 h 4235708"/>
                <a:gd name="connsiteX2" fmla="*/ 843516 w 7761768"/>
                <a:gd name="connsiteY2" fmla="*/ 3810406 h 4235708"/>
                <a:gd name="connsiteX3" fmla="*/ 1212112 w 7761768"/>
                <a:gd name="connsiteY3" fmla="*/ 3137011 h 4235708"/>
                <a:gd name="connsiteX4" fmla="*/ 2062716 w 7761768"/>
                <a:gd name="connsiteY4" fmla="*/ 620639 h 4235708"/>
                <a:gd name="connsiteX5" fmla="*/ 2509284 w 7761768"/>
                <a:gd name="connsiteY5" fmla="*/ 3950 h 4235708"/>
                <a:gd name="connsiteX6" fmla="*/ 2899144 w 7761768"/>
                <a:gd name="connsiteY6" fmla="*/ 436341 h 4235708"/>
                <a:gd name="connsiteX7" fmla="*/ 3565451 w 7761768"/>
                <a:gd name="connsiteY7" fmla="*/ 1889457 h 4235708"/>
                <a:gd name="connsiteX8" fmla="*/ 3948223 w 7761768"/>
                <a:gd name="connsiteY8" fmla="*/ 2548676 h 4235708"/>
                <a:gd name="connsiteX9" fmla="*/ 4494028 w 7761768"/>
                <a:gd name="connsiteY9" fmla="*/ 2810945 h 4235708"/>
                <a:gd name="connsiteX10" fmla="*/ 4968949 w 7761768"/>
                <a:gd name="connsiteY10" fmla="*/ 3002332 h 4235708"/>
                <a:gd name="connsiteX11" fmla="*/ 5684875 w 7761768"/>
                <a:gd name="connsiteY11" fmla="*/ 3562313 h 4235708"/>
                <a:gd name="connsiteX12" fmla="*/ 6542568 w 7761768"/>
                <a:gd name="connsiteY12" fmla="*/ 4115206 h 4235708"/>
                <a:gd name="connsiteX13" fmla="*/ 7761768 w 7761768"/>
                <a:gd name="connsiteY13" fmla="*/ 4235708 h 4235708"/>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565451 w 7761768"/>
                <a:gd name="connsiteY7" fmla="*/ 1885665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6542568 w 7761768"/>
                <a:gd name="connsiteY11" fmla="*/ 4111414 h 4231916"/>
                <a:gd name="connsiteX12" fmla="*/ 7761768 w 7761768"/>
                <a:gd name="connsiteY12"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210493 w 7761768"/>
                <a:gd name="connsiteY8" fmla="*/ 3806613 h 4231916"/>
                <a:gd name="connsiteX9" fmla="*/ 5025656 w 7761768"/>
                <a:gd name="connsiteY9" fmla="*/ 4175210 h 4231916"/>
                <a:gd name="connsiteX10" fmla="*/ 7761768 w 7761768"/>
                <a:gd name="connsiteY10"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132521 w 7761768"/>
                <a:gd name="connsiteY8" fmla="*/ 3671934 h 4231916"/>
                <a:gd name="connsiteX9" fmla="*/ 5025656 w 7761768"/>
                <a:gd name="connsiteY9" fmla="*/ 4175210 h 4231916"/>
                <a:gd name="connsiteX10" fmla="*/ 7761768 w 7761768"/>
                <a:gd name="connsiteY10" fmla="*/ 4231916 h 423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4231916">
                  <a:moveTo>
                    <a:pt x="0" y="4210651"/>
                  </a:moveTo>
                  <a:cubicBezTo>
                    <a:pt x="142358" y="4191158"/>
                    <a:pt x="284716" y="4171665"/>
                    <a:pt x="425302" y="4104326"/>
                  </a:cubicBezTo>
                  <a:cubicBezTo>
                    <a:pt x="565888" y="4036987"/>
                    <a:pt x="712381" y="3968465"/>
                    <a:pt x="843516" y="3806614"/>
                  </a:cubicBezTo>
                  <a:cubicBezTo>
                    <a:pt x="974651" y="3644763"/>
                    <a:pt x="1008912" y="3664847"/>
                    <a:pt x="1212112" y="3133219"/>
                  </a:cubicBezTo>
                  <a:cubicBezTo>
                    <a:pt x="1415312" y="2601591"/>
                    <a:pt x="1846521" y="1139024"/>
                    <a:pt x="2062716" y="616847"/>
                  </a:cubicBezTo>
                  <a:cubicBezTo>
                    <a:pt x="2278911" y="94670"/>
                    <a:pt x="2369879" y="-4568"/>
                    <a:pt x="2509284" y="158"/>
                  </a:cubicBezTo>
                  <a:cubicBezTo>
                    <a:pt x="2648689" y="4884"/>
                    <a:pt x="2750288" y="108847"/>
                    <a:pt x="2899144" y="432549"/>
                  </a:cubicBezTo>
                  <a:cubicBezTo>
                    <a:pt x="3048000" y="756251"/>
                    <a:pt x="3196855" y="1402475"/>
                    <a:pt x="3402418" y="1942373"/>
                  </a:cubicBezTo>
                  <a:cubicBezTo>
                    <a:pt x="3607981" y="2482271"/>
                    <a:pt x="3861981" y="3299795"/>
                    <a:pt x="4132521" y="3671934"/>
                  </a:cubicBezTo>
                  <a:cubicBezTo>
                    <a:pt x="4321544" y="3876315"/>
                    <a:pt x="4420782" y="4081880"/>
                    <a:pt x="5025656" y="4175210"/>
                  </a:cubicBezTo>
                  <a:cubicBezTo>
                    <a:pt x="5630531" y="4268540"/>
                    <a:pt x="7196175" y="4206812"/>
                    <a:pt x="7761768" y="4231916"/>
                  </a:cubicBezTo>
                </a:path>
              </a:pathLst>
            </a:custGeom>
            <a:noFill/>
            <a:ln w="19050" cap="flat" cmpd="sng" algn="ctr">
              <a:solidFill>
                <a:srgbClr val="1FC2A7"/>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12" name="TextBox 211">
            <a:extLst>
              <a:ext uri="{FF2B5EF4-FFF2-40B4-BE49-F238E27FC236}">
                <a16:creationId xmlns:a16="http://schemas.microsoft.com/office/drawing/2014/main" id="{738B40C1-C036-8D9C-D043-CA0314E03693}"/>
              </a:ext>
            </a:extLst>
          </p:cNvPr>
          <p:cNvSpPr txBox="1"/>
          <p:nvPr/>
        </p:nvSpPr>
        <p:spPr>
          <a:xfrm>
            <a:off x="6846044" y="6003382"/>
            <a:ext cx="3842142" cy="400110"/>
          </a:xfrm>
          <a:prstGeom prst="rect">
            <a:avLst/>
          </a:prstGeom>
          <a:noFill/>
        </p:spPr>
        <p:txBody>
          <a:bodyPr wrap="none" rtlCol="0">
            <a:spAutoFit/>
          </a:bodyPr>
          <a:lstStyle/>
          <a:p>
            <a:r>
              <a:rPr lang="en-US" sz="2000" b="1">
                <a:solidFill>
                  <a:schemeClr val="accent6"/>
                </a:solidFill>
              </a:rPr>
              <a:t>computation / tools / processing  </a:t>
            </a:r>
          </a:p>
        </p:txBody>
      </p:sp>
      <p:pic>
        <p:nvPicPr>
          <p:cNvPr id="216" name="Picture 215">
            <a:extLst>
              <a:ext uri="{FF2B5EF4-FFF2-40B4-BE49-F238E27FC236}">
                <a16:creationId xmlns:a16="http://schemas.microsoft.com/office/drawing/2014/main" id="{64315FBE-F2D6-D5F6-7DBC-3A131D3429F5}"/>
              </a:ext>
            </a:extLst>
          </p:cNvPr>
          <p:cNvPicPr>
            <a:picLocks noChangeAspect="1"/>
          </p:cNvPicPr>
          <p:nvPr/>
        </p:nvPicPr>
        <p:blipFill>
          <a:blip r:embed="rId3"/>
          <a:stretch>
            <a:fillRect/>
          </a:stretch>
        </p:blipFill>
        <p:spPr>
          <a:xfrm>
            <a:off x="9527392" y="1406267"/>
            <a:ext cx="763048" cy="543630"/>
          </a:xfrm>
          <a:prstGeom prst="rect">
            <a:avLst/>
          </a:prstGeom>
        </p:spPr>
      </p:pic>
      <p:sp>
        <p:nvSpPr>
          <p:cNvPr id="217" name="Rectangle: Rounded Corners 216">
            <a:extLst>
              <a:ext uri="{FF2B5EF4-FFF2-40B4-BE49-F238E27FC236}">
                <a16:creationId xmlns:a16="http://schemas.microsoft.com/office/drawing/2014/main" id="{B2B077BD-B70F-265F-22A3-60DBDAEAAE34}"/>
              </a:ext>
            </a:extLst>
          </p:cNvPr>
          <p:cNvSpPr/>
          <p:nvPr/>
        </p:nvSpPr>
        <p:spPr>
          <a:xfrm>
            <a:off x="9396400" y="1595545"/>
            <a:ext cx="536087" cy="602010"/>
          </a:xfrm>
          <a:prstGeom prst="roundRect">
            <a:avLst>
              <a:gd name="adj" fmla="val 981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0" name="Freeform: Shape 279">
            <a:extLst>
              <a:ext uri="{FF2B5EF4-FFF2-40B4-BE49-F238E27FC236}">
                <a16:creationId xmlns:a16="http://schemas.microsoft.com/office/drawing/2014/main" id="{4D1F70FB-9456-169C-B1F3-E8238C9A056D}"/>
              </a:ext>
            </a:extLst>
          </p:cNvPr>
          <p:cNvSpPr/>
          <p:nvPr/>
        </p:nvSpPr>
        <p:spPr>
          <a:xfrm>
            <a:off x="7103396" y="1487371"/>
            <a:ext cx="261830" cy="332254"/>
          </a:xfrm>
          <a:custGeom>
            <a:avLst/>
            <a:gdLst>
              <a:gd name="connsiteX0" fmla="*/ 182004 w 261830"/>
              <a:gd name="connsiteY0" fmla="*/ 0 h 332254"/>
              <a:gd name="connsiteX1" fmla="*/ 79826 w 261830"/>
              <a:gd name="connsiteY1" fmla="*/ 0 h 332254"/>
              <a:gd name="connsiteX2" fmla="*/ 79826 w 261830"/>
              <a:gd name="connsiteY2" fmla="*/ 166127 h 332254"/>
              <a:gd name="connsiteX3" fmla="*/ 0 w 261830"/>
              <a:gd name="connsiteY3" fmla="*/ 166127 h 332254"/>
              <a:gd name="connsiteX4" fmla="*/ 130915 w 261830"/>
              <a:gd name="connsiteY4" fmla="*/ 332254 h 332254"/>
              <a:gd name="connsiteX5" fmla="*/ 261830 w 261830"/>
              <a:gd name="connsiteY5" fmla="*/ 166127 h 332254"/>
              <a:gd name="connsiteX6" fmla="*/ 182004 w 261830"/>
              <a:gd name="connsiteY6" fmla="*/ 166127 h 332254"/>
              <a:gd name="connsiteX7" fmla="*/ 182004 w 261830"/>
              <a:gd name="connsiteY7" fmla="*/ 0 h 332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830" h="332254" fill="none" extrusionOk="0">
                <a:moveTo>
                  <a:pt x="182004" y="0"/>
                </a:moveTo>
                <a:cubicBezTo>
                  <a:pt x="144908" y="1568"/>
                  <a:pt x="127883" y="-3255"/>
                  <a:pt x="79826" y="0"/>
                </a:cubicBezTo>
                <a:cubicBezTo>
                  <a:pt x="81414" y="73343"/>
                  <a:pt x="66885" y="130482"/>
                  <a:pt x="79826" y="166127"/>
                </a:cubicBezTo>
                <a:cubicBezTo>
                  <a:pt x="46573" y="170958"/>
                  <a:pt x="24446" y="159695"/>
                  <a:pt x="0" y="166127"/>
                </a:cubicBezTo>
                <a:cubicBezTo>
                  <a:pt x="58159" y="217955"/>
                  <a:pt x="63495" y="269989"/>
                  <a:pt x="130915" y="332254"/>
                </a:cubicBezTo>
                <a:cubicBezTo>
                  <a:pt x="168680" y="284063"/>
                  <a:pt x="227648" y="232357"/>
                  <a:pt x="261830" y="166127"/>
                </a:cubicBezTo>
                <a:cubicBezTo>
                  <a:pt x="236724" y="172143"/>
                  <a:pt x="205140" y="158589"/>
                  <a:pt x="182004" y="166127"/>
                </a:cubicBezTo>
                <a:cubicBezTo>
                  <a:pt x="166680" y="96960"/>
                  <a:pt x="200714" y="60412"/>
                  <a:pt x="182004" y="0"/>
                </a:cubicBezTo>
                <a:close/>
              </a:path>
              <a:path w="261830" h="332254" stroke="0" extrusionOk="0">
                <a:moveTo>
                  <a:pt x="182004" y="0"/>
                </a:moveTo>
                <a:cubicBezTo>
                  <a:pt x="144329" y="10969"/>
                  <a:pt x="109132" y="-10944"/>
                  <a:pt x="79826" y="0"/>
                </a:cubicBezTo>
                <a:cubicBezTo>
                  <a:pt x="86164" y="50683"/>
                  <a:pt x="60802" y="83867"/>
                  <a:pt x="79826" y="166127"/>
                </a:cubicBezTo>
                <a:cubicBezTo>
                  <a:pt x="53857" y="171006"/>
                  <a:pt x="34352" y="164169"/>
                  <a:pt x="0" y="166127"/>
                </a:cubicBezTo>
                <a:cubicBezTo>
                  <a:pt x="50725" y="213611"/>
                  <a:pt x="89548" y="310674"/>
                  <a:pt x="130915" y="332254"/>
                </a:cubicBezTo>
                <a:cubicBezTo>
                  <a:pt x="187057" y="259981"/>
                  <a:pt x="203736" y="244018"/>
                  <a:pt x="261830" y="166127"/>
                </a:cubicBezTo>
                <a:cubicBezTo>
                  <a:pt x="228348" y="173927"/>
                  <a:pt x="215370" y="164647"/>
                  <a:pt x="182004" y="166127"/>
                </a:cubicBezTo>
                <a:cubicBezTo>
                  <a:pt x="174224" y="100528"/>
                  <a:pt x="185817" y="64084"/>
                  <a:pt x="182004" y="0"/>
                </a:cubicBezTo>
                <a:close/>
              </a:path>
            </a:pathLst>
          </a:custGeom>
          <a:solidFill>
            <a:schemeClr val="accent6">
              <a:lumMod val="20000"/>
              <a:lumOff val="80000"/>
            </a:schemeClr>
          </a:solidFill>
          <a:ln w="9525" cap="flat">
            <a:solidFill>
              <a:schemeClr val="tx1"/>
            </a:solidFill>
            <a:prstDash val="solid"/>
            <a:miter/>
            <a:extLst>
              <a:ext uri="{C807C97D-BFC1-408E-A445-0C87EB9F89A2}">
                <ask:lineSketchStyleProps xmlns:ask="http://schemas.microsoft.com/office/drawing/2018/sketchyshapes" sd="760662881">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457200">
                        <a:moveTo>
                          <a:pt x="271463" y="0"/>
                        </a:moveTo>
                        <a:lnTo>
                          <a:pt x="119063" y="0"/>
                        </a:lnTo>
                        <a:lnTo>
                          <a:pt x="119063" y="228600"/>
                        </a:lnTo>
                        <a:lnTo>
                          <a:pt x="0" y="228600"/>
                        </a:lnTo>
                        <a:lnTo>
                          <a:pt x="195263" y="457200"/>
                        </a:lnTo>
                        <a:lnTo>
                          <a:pt x="390525" y="228600"/>
                        </a:lnTo>
                        <a:lnTo>
                          <a:pt x="271463" y="228600"/>
                        </a:lnTo>
                        <a:close/>
                      </a:path>
                    </a:pathLst>
                  </a:custGeom>
                  <ask:type>
                    <ask:lineSketchScribble/>
                  </ask:type>
                </ask:lineSketchStyleProps>
              </a:ext>
            </a:extLst>
          </a:ln>
        </p:spPr>
        <p:txBody>
          <a:bodyPr rtlCol="0" anchor="ctr"/>
          <a:lstStyle/>
          <a:p>
            <a:endParaRPr lang="en-US" sz="1600"/>
          </a:p>
        </p:txBody>
      </p:sp>
      <p:sp>
        <p:nvSpPr>
          <p:cNvPr id="281" name="Freeform: Shape 280">
            <a:extLst>
              <a:ext uri="{FF2B5EF4-FFF2-40B4-BE49-F238E27FC236}">
                <a16:creationId xmlns:a16="http://schemas.microsoft.com/office/drawing/2014/main" id="{A9AFE9BF-B1F7-832B-464E-D9E6B3650255}"/>
              </a:ext>
            </a:extLst>
          </p:cNvPr>
          <p:cNvSpPr/>
          <p:nvPr/>
        </p:nvSpPr>
        <p:spPr>
          <a:xfrm>
            <a:off x="6943788" y="1335207"/>
            <a:ext cx="587665" cy="387510"/>
          </a:xfrm>
          <a:custGeom>
            <a:avLst/>
            <a:gdLst>
              <a:gd name="connsiteX0" fmla="*/ 501902 w 587665"/>
              <a:gd name="connsiteY0" fmla="*/ 172237 h 387510"/>
              <a:gd name="connsiteX1" fmla="*/ 454006 w 587665"/>
              <a:gd name="connsiteY1" fmla="*/ 87789 h 387510"/>
              <a:gd name="connsiteX2" fmla="*/ 362686 w 587665"/>
              <a:gd name="connsiteY2" fmla="*/ 67023 h 387510"/>
              <a:gd name="connsiteX3" fmla="*/ 217721 w 587665"/>
              <a:gd name="connsiteY3" fmla="*/ 4033 h 387510"/>
              <a:gd name="connsiteX4" fmla="*/ 114266 w 587665"/>
              <a:gd name="connsiteY4" fmla="*/ 128628 h 387510"/>
              <a:gd name="connsiteX5" fmla="*/ 22945 w 587665"/>
              <a:gd name="connsiteY5" fmla="*/ 179851 h 387510"/>
              <a:gd name="connsiteX6" fmla="*/ 10811 w 587665"/>
              <a:gd name="connsiteY6" fmla="*/ 312752 h 387510"/>
              <a:gd name="connsiteX7" fmla="*/ 111073 w 587665"/>
              <a:gd name="connsiteY7" fmla="*/ 386818 h 387510"/>
              <a:gd name="connsiteX8" fmla="*/ 157691 w 587665"/>
              <a:gd name="connsiteY8" fmla="*/ 386818 h 387510"/>
              <a:gd name="connsiteX9" fmla="*/ 140449 w 587665"/>
              <a:gd name="connsiteY9" fmla="*/ 363975 h 387510"/>
              <a:gd name="connsiteX10" fmla="*/ 124484 w 587665"/>
              <a:gd name="connsiteY10" fmla="*/ 343901 h 387510"/>
              <a:gd name="connsiteX11" fmla="*/ 112989 w 587665"/>
              <a:gd name="connsiteY11" fmla="*/ 343901 h 387510"/>
              <a:gd name="connsiteX12" fmla="*/ 45935 w 587665"/>
              <a:gd name="connsiteY12" fmla="*/ 294755 h 387510"/>
              <a:gd name="connsiteX13" fmla="*/ 54237 w 587665"/>
              <a:gd name="connsiteY13" fmla="*/ 206154 h 387510"/>
              <a:gd name="connsiteX14" fmla="*/ 129593 w 587665"/>
              <a:gd name="connsiteY14" fmla="*/ 172929 h 387510"/>
              <a:gd name="connsiteX15" fmla="*/ 151944 w 587665"/>
              <a:gd name="connsiteY15" fmla="*/ 177082 h 387510"/>
              <a:gd name="connsiteX16" fmla="*/ 151944 w 587665"/>
              <a:gd name="connsiteY16" fmla="*/ 150087 h 387510"/>
              <a:gd name="connsiteX17" fmla="*/ 226661 w 587665"/>
              <a:gd name="connsiteY17" fmla="*/ 46257 h 387510"/>
              <a:gd name="connsiteX18" fmla="*/ 336502 w 587665"/>
              <a:gd name="connsiteY18" fmla="*/ 101633 h 387510"/>
              <a:gd name="connsiteX19" fmla="*/ 344166 w 587665"/>
              <a:gd name="connsiteY19" fmla="*/ 118246 h 387510"/>
              <a:gd name="connsiteX20" fmla="*/ 360131 w 587665"/>
              <a:gd name="connsiteY20" fmla="*/ 112015 h 387510"/>
              <a:gd name="connsiteX21" fmla="*/ 431655 w 587665"/>
              <a:gd name="connsiteY21" fmla="*/ 123091 h 387510"/>
              <a:gd name="connsiteX22" fmla="*/ 464863 w 587665"/>
              <a:gd name="connsiteY22" fmla="*/ 193003 h 387510"/>
              <a:gd name="connsiteX23" fmla="*/ 464863 w 587665"/>
              <a:gd name="connsiteY23" fmla="*/ 214460 h 387510"/>
              <a:gd name="connsiteX24" fmla="*/ 491046 w 587665"/>
              <a:gd name="connsiteY24" fmla="*/ 214460 h 387510"/>
              <a:gd name="connsiteX25" fmla="*/ 548521 w 587665"/>
              <a:gd name="connsiteY25" fmla="*/ 279527 h 387510"/>
              <a:gd name="connsiteX26" fmla="*/ 490407 w 587665"/>
              <a:gd name="connsiteY26" fmla="*/ 343901 h 387510"/>
              <a:gd name="connsiteX27" fmla="*/ 457200 w 587665"/>
              <a:gd name="connsiteY27" fmla="*/ 343901 h 387510"/>
              <a:gd name="connsiteX28" fmla="*/ 440596 w 587665"/>
              <a:gd name="connsiteY28" fmla="*/ 363975 h 387510"/>
              <a:gd name="connsiteX29" fmla="*/ 422715 w 587665"/>
              <a:gd name="connsiteY29" fmla="*/ 387510 h 387510"/>
              <a:gd name="connsiteX30" fmla="*/ 490407 w 587665"/>
              <a:gd name="connsiteY30" fmla="*/ 387510 h 387510"/>
              <a:gd name="connsiteX31" fmla="*/ 587476 w 587665"/>
              <a:gd name="connsiteY31" fmla="*/ 285757 h 387510"/>
              <a:gd name="connsiteX32" fmla="*/ 501902 w 587665"/>
              <a:gd name="connsiteY32" fmla="*/ 172237 h 387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665" h="387510" fill="none" extrusionOk="0">
                <a:moveTo>
                  <a:pt x="501902" y="172237"/>
                </a:moveTo>
                <a:cubicBezTo>
                  <a:pt x="492239" y="137224"/>
                  <a:pt x="471356" y="109372"/>
                  <a:pt x="454006" y="87789"/>
                </a:cubicBezTo>
                <a:cubicBezTo>
                  <a:pt x="426413" y="67860"/>
                  <a:pt x="393646" y="51533"/>
                  <a:pt x="362686" y="67023"/>
                </a:cubicBezTo>
                <a:cubicBezTo>
                  <a:pt x="329719" y="16786"/>
                  <a:pt x="278805" y="-5163"/>
                  <a:pt x="217721" y="4033"/>
                </a:cubicBezTo>
                <a:cubicBezTo>
                  <a:pt x="170475" y="13819"/>
                  <a:pt x="127210" y="65573"/>
                  <a:pt x="114266" y="128628"/>
                </a:cubicBezTo>
                <a:cubicBezTo>
                  <a:pt x="77303" y="139787"/>
                  <a:pt x="43371" y="152313"/>
                  <a:pt x="22945" y="179851"/>
                </a:cubicBezTo>
                <a:cubicBezTo>
                  <a:pt x="2374" y="213168"/>
                  <a:pt x="-13985" y="279010"/>
                  <a:pt x="10811" y="312752"/>
                </a:cubicBezTo>
                <a:cubicBezTo>
                  <a:pt x="29507" y="353925"/>
                  <a:pt x="65983" y="375223"/>
                  <a:pt x="111073" y="386818"/>
                </a:cubicBezTo>
                <a:cubicBezTo>
                  <a:pt x="127907" y="384973"/>
                  <a:pt x="137282" y="389891"/>
                  <a:pt x="157691" y="386818"/>
                </a:cubicBezTo>
                <a:cubicBezTo>
                  <a:pt x="151911" y="381479"/>
                  <a:pt x="147094" y="368731"/>
                  <a:pt x="140449" y="363975"/>
                </a:cubicBezTo>
                <a:cubicBezTo>
                  <a:pt x="134101" y="357369"/>
                  <a:pt x="129964" y="349545"/>
                  <a:pt x="124484" y="343901"/>
                </a:cubicBezTo>
                <a:cubicBezTo>
                  <a:pt x="120236" y="344818"/>
                  <a:pt x="117894" y="343410"/>
                  <a:pt x="112989" y="343901"/>
                </a:cubicBezTo>
                <a:cubicBezTo>
                  <a:pt x="77047" y="340039"/>
                  <a:pt x="60237" y="325900"/>
                  <a:pt x="45935" y="294755"/>
                </a:cubicBezTo>
                <a:cubicBezTo>
                  <a:pt x="30540" y="266045"/>
                  <a:pt x="36396" y="231314"/>
                  <a:pt x="54237" y="206154"/>
                </a:cubicBezTo>
                <a:cubicBezTo>
                  <a:pt x="76855" y="180063"/>
                  <a:pt x="100498" y="172354"/>
                  <a:pt x="129593" y="172929"/>
                </a:cubicBezTo>
                <a:cubicBezTo>
                  <a:pt x="135516" y="173596"/>
                  <a:pt x="145147" y="176487"/>
                  <a:pt x="151944" y="177082"/>
                </a:cubicBezTo>
                <a:cubicBezTo>
                  <a:pt x="150853" y="166756"/>
                  <a:pt x="154029" y="158655"/>
                  <a:pt x="151944" y="150087"/>
                </a:cubicBezTo>
                <a:cubicBezTo>
                  <a:pt x="150939" y="106882"/>
                  <a:pt x="177242" y="52673"/>
                  <a:pt x="226661" y="46257"/>
                </a:cubicBezTo>
                <a:cubicBezTo>
                  <a:pt x="275566" y="27219"/>
                  <a:pt x="320005" y="55109"/>
                  <a:pt x="336502" y="101633"/>
                </a:cubicBezTo>
                <a:cubicBezTo>
                  <a:pt x="341791" y="109026"/>
                  <a:pt x="340791" y="111380"/>
                  <a:pt x="344166" y="118246"/>
                </a:cubicBezTo>
                <a:cubicBezTo>
                  <a:pt x="347185" y="115911"/>
                  <a:pt x="353267" y="115689"/>
                  <a:pt x="360131" y="112015"/>
                </a:cubicBezTo>
                <a:cubicBezTo>
                  <a:pt x="386603" y="105442"/>
                  <a:pt x="405213" y="104259"/>
                  <a:pt x="431655" y="123091"/>
                </a:cubicBezTo>
                <a:cubicBezTo>
                  <a:pt x="452017" y="137169"/>
                  <a:pt x="462631" y="165310"/>
                  <a:pt x="464863" y="193003"/>
                </a:cubicBezTo>
                <a:cubicBezTo>
                  <a:pt x="465001" y="198750"/>
                  <a:pt x="462788" y="206550"/>
                  <a:pt x="464863" y="214460"/>
                </a:cubicBezTo>
                <a:cubicBezTo>
                  <a:pt x="471401" y="212343"/>
                  <a:pt x="481895" y="214596"/>
                  <a:pt x="491046" y="214460"/>
                </a:cubicBezTo>
                <a:cubicBezTo>
                  <a:pt x="523954" y="209154"/>
                  <a:pt x="542749" y="251382"/>
                  <a:pt x="548521" y="279527"/>
                </a:cubicBezTo>
                <a:cubicBezTo>
                  <a:pt x="550906" y="317588"/>
                  <a:pt x="523597" y="336903"/>
                  <a:pt x="490407" y="343901"/>
                </a:cubicBezTo>
                <a:cubicBezTo>
                  <a:pt x="475393" y="344005"/>
                  <a:pt x="470247" y="342739"/>
                  <a:pt x="457200" y="343901"/>
                </a:cubicBezTo>
                <a:cubicBezTo>
                  <a:pt x="450310" y="352488"/>
                  <a:pt x="442115" y="357904"/>
                  <a:pt x="440596" y="363975"/>
                </a:cubicBezTo>
                <a:cubicBezTo>
                  <a:pt x="435180" y="372511"/>
                  <a:pt x="428745" y="378263"/>
                  <a:pt x="422715" y="387510"/>
                </a:cubicBezTo>
                <a:cubicBezTo>
                  <a:pt x="444956" y="384492"/>
                  <a:pt x="461467" y="389687"/>
                  <a:pt x="490407" y="387510"/>
                </a:cubicBezTo>
                <a:cubicBezTo>
                  <a:pt x="547842" y="382089"/>
                  <a:pt x="592768" y="351240"/>
                  <a:pt x="587476" y="285757"/>
                </a:cubicBezTo>
                <a:cubicBezTo>
                  <a:pt x="589347" y="221968"/>
                  <a:pt x="551353" y="186560"/>
                  <a:pt x="501902" y="172237"/>
                </a:cubicBezTo>
                <a:close/>
              </a:path>
              <a:path w="587665" h="387510" stroke="0" extrusionOk="0">
                <a:moveTo>
                  <a:pt x="501902" y="172237"/>
                </a:moveTo>
                <a:cubicBezTo>
                  <a:pt x="495806" y="141050"/>
                  <a:pt x="482674" y="110217"/>
                  <a:pt x="454006" y="87789"/>
                </a:cubicBezTo>
                <a:cubicBezTo>
                  <a:pt x="434371" y="69728"/>
                  <a:pt x="399450" y="59520"/>
                  <a:pt x="362686" y="67023"/>
                </a:cubicBezTo>
                <a:cubicBezTo>
                  <a:pt x="330911" y="1660"/>
                  <a:pt x="275799" y="-10636"/>
                  <a:pt x="217721" y="4033"/>
                </a:cubicBezTo>
                <a:cubicBezTo>
                  <a:pt x="170972" y="9792"/>
                  <a:pt x="131281" y="68204"/>
                  <a:pt x="114266" y="128628"/>
                </a:cubicBezTo>
                <a:cubicBezTo>
                  <a:pt x="75147" y="135805"/>
                  <a:pt x="52946" y="142711"/>
                  <a:pt x="22945" y="179851"/>
                </a:cubicBezTo>
                <a:cubicBezTo>
                  <a:pt x="-6872" y="219763"/>
                  <a:pt x="-10288" y="264133"/>
                  <a:pt x="10811" y="312752"/>
                </a:cubicBezTo>
                <a:cubicBezTo>
                  <a:pt x="26729" y="352321"/>
                  <a:pt x="69680" y="381697"/>
                  <a:pt x="111073" y="386818"/>
                </a:cubicBezTo>
                <a:cubicBezTo>
                  <a:pt x="128390" y="383108"/>
                  <a:pt x="137637" y="387766"/>
                  <a:pt x="157691" y="386818"/>
                </a:cubicBezTo>
                <a:cubicBezTo>
                  <a:pt x="151724" y="381260"/>
                  <a:pt x="150027" y="374051"/>
                  <a:pt x="140449" y="363975"/>
                </a:cubicBezTo>
                <a:cubicBezTo>
                  <a:pt x="133479" y="359554"/>
                  <a:pt x="131164" y="349653"/>
                  <a:pt x="124484" y="343901"/>
                </a:cubicBezTo>
                <a:cubicBezTo>
                  <a:pt x="121949" y="344122"/>
                  <a:pt x="115552" y="343856"/>
                  <a:pt x="112989" y="343901"/>
                </a:cubicBezTo>
                <a:cubicBezTo>
                  <a:pt x="87557" y="339590"/>
                  <a:pt x="54532" y="323691"/>
                  <a:pt x="45935" y="294755"/>
                </a:cubicBezTo>
                <a:cubicBezTo>
                  <a:pt x="38636" y="270902"/>
                  <a:pt x="34384" y="235255"/>
                  <a:pt x="54237" y="206154"/>
                </a:cubicBezTo>
                <a:cubicBezTo>
                  <a:pt x="77765" y="180835"/>
                  <a:pt x="102511" y="168182"/>
                  <a:pt x="129593" y="172929"/>
                </a:cubicBezTo>
                <a:cubicBezTo>
                  <a:pt x="136022" y="172797"/>
                  <a:pt x="146444" y="178584"/>
                  <a:pt x="151944" y="177082"/>
                </a:cubicBezTo>
                <a:cubicBezTo>
                  <a:pt x="148842" y="167060"/>
                  <a:pt x="152727" y="163163"/>
                  <a:pt x="151944" y="150087"/>
                </a:cubicBezTo>
                <a:cubicBezTo>
                  <a:pt x="157429" y="105886"/>
                  <a:pt x="188560" y="50550"/>
                  <a:pt x="226661" y="46257"/>
                </a:cubicBezTo>
                <a:cubicBezTo>
                  <a:pt x="281917" y="31214"/>
                  <a:pt x="312399" y="52867"/>
                  <a:pt x="336502" y="101633"/>
                </a:cubicBezTo>
                <a:cubicBezTo>
                  <a:pt x="341701" y="107777"/>
                  <a:pt x="341173" y="112012"/>
                  <a:pt x="344166" y="118246"/>
                </a:cubicBezTo>
                <a:cubicBezTo>
                  <a:pt x="347278" y="115960"/>
                  <a:pt x="352944" y="116582"/>
                  <a:pt x="360131" y="112015"/>
                </a:cubicBezTo>
                <a:cubicBezTo>
                  <a:pt x="385710" y="108978"/>
                  <a:pt x="405349" y="104978"/>
                  <a:pt x="431655" y="123091"/>
                </a:cubicBezTo>
                <a:cubicBezTo>
                  <a:pt x="447450" y="140305"/>
                  <a:pt x="463406" y="163729"/>
                  <a:pt x="464863" y="193003"/>
                </a:cubicBezTo>
                <a:cubicBezTo>
                  <a:pt x="465027" y="201132"/>
                  <a:pt x="463669" y="206330"/>
                  <a:pt x="464863" y="214460"/>
                </a:cubicBezTo>
                <a:cubicBezTo>
                  <a:pt x="474589" y="212043"/>
                  <a:pt x="480108" y="215465"/>
                  <a:pt x="491046" y="214460"/>
                </a:cubicBezTo>
                <a:cubicBezTo>
                  <a:pt x="533179" y="213572"/>
                  <a:pt x="550889" y="238176"/>
                  <a:pt x="548521" y="279527"/>
                </a:cubicBezTo>
                <a:cubicBezTo>
                  <a:pt x="542312" y="308663"/>
                  <a:pt x="528003" y="340880"/>
                  <a:pt x="490407" y="343901"/>
                </a:cubicBezTo>
                <a:cubicBezTo>
                  <a:pt x="483034" y="347370"/>
                  <a:pt x="472145" y="342011"/>
                  <a:pt x="457200" y="343901"/>
                </a:cubicBezTo>
                <a:cubicBezTo>
                  <a:pt x="451049" y="352347"/>
                  <a:pt x="444460" y="356720"/>
                  <a:pt x="440596" y="363975"/>
                </a:cubicBezTo>
                <a:cubicBezTo>
                  <a:pt x="435115" y="373818"/>
                  <a:pt x="428485" y="378193"/>
                  <a:pt x="422715" y="387510"/>
                </a:cubicBezTo>
                <a:cubicBezTo>
                  <a:pt x="444823" y="383103"/>
                  <a:pt x="469617" y="394293"/>
                  <a:pt x="490407" y="387510"/>
                </a:cubicBezTo>
                <a:cubicBezTo>
                  <a:pt x="544916" y="381241"/>
                  <a:pt x="584383" y="338366"/>
                  <a:pt x="587476" y="285757"/>
                </a:cubicBezTo>
                <a:cubicBezTo>
                  <a:pt x="589482" y="228893"/>
                  <a:pt x="555124" y="188500"/>
                  <a:pt x="501902" y="172237"/>
                </a:cubicBezTo>
                <a:close/>
              </a:path>
            </a:pathLst>
          </a:custGeom>
          <a:solidFill>
            <a:schemeClr val="accent4">
              <a:lumMod val="20000"/>
              <a:lumOff val="80000"/>
            </a:schemeClr>
          </a:solidFill>
          <a:ln w="9525" cap="flat">
            <a:solidFill>
              <a:schemeClr val="tx1"/>
            </a:solidFill>
            <a:prstDash val="solid"/>
            <a:miter/>
            <a:extLst>
              <a:ext uri="{C807C97D-BFC1-408E-A445-0C87EB9F89A2}">
                <ask:lineSketchStyleProps xmlns:ask="http://schemas.microsoft.com/office/drawing/2018/sketchyshapes" sd="853487591">
                  <a:custGeom>
                    <a:avLst/>
                    <a:gdLst>
                      <a:gd name="connsiteX0" fmla="*/ 748599 w 876515"/>
                      <a:gd name="connsiteY0" fmla="*/ 237008 h 533235"/>
                      <a:gd name="connsiteX1" fmla="*/ 677161 w 876515"/>
                      <a:gd name="connsiteY1" fmla="*/ 120803 h 533235"/>
                      <a:gd name="connsiteX2" fmla="*/ 540954 w 876515"/>
                      <a:gd name="connsiteY2" fmla="*/ 92228 h 533235"/>
                      <a:gd name="connsiteX3" fmla="*/ 324736 w 876515"/>
                      <a:gd name="connsiteY3" fmla="*/ 5550 h 533235"/>
                      <a:gd name="connsiteX4" fmla="*/ 170431 w 876515"/>
                      <a:gd name="connsiteY4" fmla="*/ 177000 h 533235"/>
                      <a:gd name="connsiteX5" fmla="*/ 34224 w 876515"/>
                      <a:gd name="connsiteY5" fmla="*/ 247485 h 533235"/>
                      <a:gd name="connsiteX6" fmla="*/ 16126 w 876515"/>
                      <a:gd name="connsiteY6" fmla="*/ 430365 h 533235"/>
                      <a:gd name="connsiteX7" fmla="*/ 165669 w 876515"/>
                      <a:gd name="connsiteY7" fmla="*/ 532283 h 533235"/>
                      <a:gd name="connsiteX8" fmla="*/ 235201 w 876515"/>
                      <a:gd name="connsiteY8" fmla="*/ 532283 h 533235"/>
                      <a:gd name="connsiteX9" fmla="*/ 209484 w 876515"/>
                      <a:gd name="connsiteY9" fmla="*/ 500850 h 533235"/>
                      <a:gd name="connsiteX10" fmla="*/ 185671 w 876515"/>
                      <a:gd name="connsiteY10" fmla="*/ 473228 h 533235"/>
                      <a:gd name="connsiteX11" fmla="*/ 168526 w 876515"/>
                      <a:gd name="connsiteY11" fmla="*/ 473228 h 533235"/>
                      <a:gd name="connsiteX12" fmla="*/ 68514 w 876515"/>
                      <a:gd name="connsiteY12" fmla="*/ 405600 h 533235"/>
                      <a:gd name="connsiteX13" fmla="*/ 80896 w 876515"/>
                      <a:gd name="connsiteY13" fmla="*/ 283680 h 533235"/>
                      <a:gd name="connsiteX14" fmla="*/ 193291 w 876515"/>
                      <a:gd name="connsiteY14" fmla="*/ 237960 h 533235"/>
                      <a:gd name="connsiteX15" fmla="*/ 226629 w 876515"/>
                      <a:gd name="connsiteY15" fmla="*/ 243675 h 533235"/>
                      <a:gd name="connsiteX16" fmla="*/ 226629 w 876515"/>
                      <a:gd name="connsiteY16" fmla="*/ 206528 h 533235"/>
                      <a:gd name="connsiteX17" fmla="*/ 338071 w 876515"/>
                      <a:gd name="connsiteY17" fmla="*/ 63653 h 533235"/>
                      <a:gd name="connsiteX18" fmla="*/ 501901 w 876515"/>
                      <a:gd name="connsiteY18" fmla="*/ 139853 h 533235"/>
                      <a:gd name="connsiteX19" fmla="*/ 513331 w 876515"/>
                      <a:gd name="connsiteY19" fmla="*/ 162713 h 533235"/>
                      <a:gd name="connsiteX20" fmla="*/ 537144 w 876515"/>
                      <a:gd name="connsiteY20" fmla="*/ 154140 h 533235"/>
                      <a:gd name="connsiteX21" fmla="*/ 643824 w 876515"/>
                      <a:gd name="connsiteY21" fmla="*/ 169380 h 533235"/>
                      <a:gd name="connsiteX22" fmla="*/ 693354 w 876515"/>
                      <a:gd name="connsiteY22" fmla="*/ 265583 h 533235"/>
                      <a:gd name="connsiteX23" fmla="*/ 693354 w 876515"/>
                      <a:gd name="connsiteY23" fmla="*/ 295110 h 533235"/>
                      <a:gd name="connsiteX24" fmla="*/ 732406 w 876515"/>
                      <a:gd name="connsiteY24" fmla="*/ 295110 h 533235"/>
                      <a:gd name="connsiteX25" fmla="*/ 818131 w 876515"/>
                      <a:gd name="connsiteY25" fmla="*/ 384645 h 533235"/>
                      <a:gd name="connsiteX26" fmla="*/ 731454 w 876515"/>
                      <a:gd name="connsiteY26" fmla="*/ 473228 h 533235"/>
                      <a:gd name="connsiteX27" fmla="*/ 681924 w 876515"/>
                      <a:gd name="connsiteY27" fmla="*/ 473228 h 533235"/>
                      <a:gd name="connsiteX28" fmla="*/ 657159 w 876515"/>
                      <a:gd name="connsiteY28" fmla="*/ 500850 h 533235"/>
                      <a:gd name="connsiteX29" fmla="*/ 630489 w 876515"/>
                      <a:gd name="connsiteY29" fmla="*/ 533235 h 533235"/>
                      <a:gd name="connsiteX30" fmla="*/ 731454 w 876515"/>
                      <a:gd name="connsiteY30" fmla="*/ 533235 h 533235"/>
                      <a:gd name="connsiteX31" fmla="*/ 876234 w 876515"/>
                      <a:gd name="connsiteY31" fmla="*/ 393218 h 533235"/>
                      <a:gd name="connsiteX32" fmla="*/ 748599 w 876515"/>
                      <a:gd name="connsiteY32" fmla="*/ 237008 h 5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515" h="533235">
                        <a:moveTo>
                          <a:pt x="748599" y="237008"/>
                        </a:moveTo>
                        <a:cubicBezTo>
                          <a:pt x="740979" y="190335"/>
                          <a:pt x="715261" y="148425"/>
                          <a:pt x="677161" y="120803"/>
                        </a:cubicBezTo>
                        <a:cubicBezTo>
                          <a:pt x="638109" y="93180"/>
                          <a:pt x="588579" y="82703"/>
                          <a:pt x="540954" y="92228"/>
                        </a:cubicBezTo>
                        <a:cubicBezTo>
                          <a:pt x="494281" y="20790"/>
                          <a:pt x="407604" y="-14452"/>
                          <a:pt x="324736" y="5550"/>
                        </a:cubicBezTo>
                        <a:cubicBezTo>
                          <a:pt x="243774" y="26505"/>
                          <a:pt x="182814" y="94133"/>
                          <a:pt x="170431" y="177000"/>
                        </a:cubicBezTo>
                        <a:cubicBezTo>
                          <a:pt x="117091" y="178905"/>
                          <a:pt x="66609" y="204623"/>
                          <a:pt x="34224" y="247485"/>
                        </a:cubicBezTo>
                        <a:cubicBezTo>
                          <a:pt x="-3876" y="300825"/>
                          <a:pt x="-10544" y="370358"/>
                          <a:pt x="16126" y="430365"/>
                        </a:cubicBezTo>
                        <a:cubicBezTo>
                          <a:pt x="43749" y="489420"/>
                          <a:pt x="100899" y="528473"/>
                          <a:pt x="165669" y="532283"/>
                        </a:cubicBezTo>
                        <a:lnTo>
                          <a:pt x="235201" y="532283"/>
                        </a:lnTo>
                        <a:lnTo>
                          <a:pt x="209484" y="500850"/>
                        </a:lnTo>
                        <a:lnTo>
                          <a:pt x="185671" y="473228"/>
                        </a:lnTo>
                        <a:lnTo>
                          <a:pt x="168526" y="473228"/>
                        </a:lnTo>
                        <a:cubicBezTo>
                          <a:pt x="125664" y="470370"/>
                          <a:pt x="87564" y="444653"/>
                          <a:pt x="68514" y="405600"/>
                        </a:cubicBezTo>
                        <a:cubicBezTo>
                          <a:pt x="50416" y="365595"/>
                          <a:pt x="55179" y="319875"/>
                          <a:pt x="80896" y="283680"/>
                        </a:cubicBezTo>
                        <a:cubicBezTo>
                          <a:pt x="106614" y="248438"/>
                          <a:pt x="149476" y="231293"/>
                          <a:pt x="193291" y="237960"/>
                        </a:cubicBezTo>
                        <a:lnTo>
                          <a:pt x="226629" y="243675"/>
                        </a:lnTo>
                        <a:lnTo>
                          <a:pt x="226629" y="206528"/>
                        </a:lnTo>
                        <a:cubicBezTo>
                          <a:pt x="226629" y="138900"/>
                          <a:pt x="272349" y="79845"/>
                          <a:pt x="338071" y="63653"/>
                        </a:cubicBezTo>
                        <a:cubicBezTo>
                          <a:pt x="403794" y="47460"/>
                          <a:pt x="471421" y="79845"/>
                          <a:pt x="501901" y="139853"/>
                        </a:cubicBezTo>
                        <a:lnTo>
                          <a:pt x="513331" y="162713"/>
                        </a:lnTo>
                        <a:lnTo>
                          <a:pt x="537144" y="154140"/>
                        </a:lnTo>
                        <a:cubicBezTo>
                          <a:pt x="573339" y="141758"/>
                          <a:pt x="612391" y="147473"/>
                          <a:pt x="643824" y="169380"/>
                        </a:cubicBezTo>
                        <a:cubicBezTo>
                          <a:pt x="674304" y="192240"/>
                          <a:pt x="692401" y="227483"/>
                          <a:pt x="693354" y="265583"/>
                        </a:cubicBezTo>
                        <a:lnTo>
                          <a:pt x="693354" y="295110"/>
                        </a:lnTo>
                        <a:lnTo>
                          <a:pt x="732406" y="295110"/>
                        </a:lnTo>
                        <a:cubicBezTo>
                          <a:pt x="780984" y="297015"/>
                          <a:pt x="819084" y="337020"/>
                          <a:pt x="818131" y="384645"/>
                        </a:cubicBezTo>
                        <a:cubicBezTo>
                          <a:pt x="818131" y="433223"/>
                          <a:pt x="779079" y="472275"/>
                          <a:pt x="731454" y="473228"/>
                        </a:cubicBezTo>
                        <a:lnTo>
                          <a:pt x="681924" y="473228"/>
                        </a:lnTo>
                        <a:lnTo>
                          <a:pt x="657159" y="500850"/>
                        </a:lnTo>
                        <a:lnTo>
                          <a:pt x="630489" y="533235"/>
                        </a:lnTo>
                        <a:lnTo>
                          <a:pt x="731454" y="533235"/>
                        </a:lnTo>
                        <a:cubicBezTo>
                          <a:pt x="808606" y="531330"/>
                          <a:pt x="871471" y="470370"/>
                          <a:pt x="876234" y="393218"/>
                        </a:cubicBezTo>
                        <a:cubicBezTo>
                          <a:pt x="880996" y="316065"/>
                          <a:pt x="824799" y="248438"/>
                          <a:pt x="748599" y="237008"/>
                        </a:cubicBezTo>
                        <a:close/>
                      </a:path>
                    </a:pathLst>
                  </a:custGeom>
                  <ask:type>
                    <ask:lineSketchScribble/>
                  </ask:type>
                </ask:lineSketchStyleProps>
              </a:ext>
            </a:extLst>
          </a:ln>
        </p:spPr>
        <p:txBody>
          <a:bodyPr rtlCol="0" anchor="ctr"/>
          <a:lstStyle/>
          <a:p>
            <a:endParaRPr lang="en-US" sz="1600"/>
          </a:p>
        </p:txBody>
      </p:sp>
      <p:sp>
        <p:nvSpPr>
          <p:cNvPr id="273" name="Freeform: Shape 272">
            <a:extLst>
              <a:ext uri="{FF2B5EF4-FFF2-40B4-BE49-F238E27FC236}">
                <a16:creationId xmlns:a16="http://schemas.microsoft.com/office/drawing/2014/main" id="{B6670790-A9A0-2B91-A539-65F6CAFFF75B}"/>
              </a:ext>
            </a:extLst>
          </p:cNvPr>
          <p:cNvSpPr/>
          <p:nvPr/>
        </p:nvSpPr>
        <p:spPr>
          <a:xfrm rot="3600000">
            <a:off x="7190740" y="1777524"/>
            <a:ext cx="395023" cy="338825"/>
          </a:xfrm>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a:moveTo>
                  <a:pt x="678216" y="1289261"/>
                </a:moveTo>
                <a:lnTo>
                  <a:pt x="593710" y="1232924"/>
                </a:lnTo>
                <a:lnTo>
                  <a:pt x="418197" y="1204755"/>
                </a:lnTo>
                <a:lnTo>
                  <a:pt x="169012" y="1076912"/>
                </a:lnTo>
                <a:lnTo>
                  <a:pt x="67172" y="946903"/>
                </a:lnTo>
                <a:lnTo>
                  <a:pt x="0" y="693384"/>
                </a:lnTo>
                <a:lnTo>
                  <a:pt x="26002" y="446366"/>
                </a:lnTo>
                <a:lnTo>
                  <a:pt x="104008" y="270854"/>
                </a:lnTo>
                <a:lnTo>
                  <a:pt x="221016" y="106175"/>
                </a:lnTo>
                <a:lnTo>
                  <a:pt x="331524" y="34670"/>
                </a:lnTo>
                <a:lnTo>
                  <a:pt x="472368" y="0"/>
                </a:lnTo>
                <a:lnTo>
                  <a:pt x="660881" y="4334"/>
                </a:lnTo>
                <a:lnTo>
                  <a:pt x="860229" y="101841"/>
                </a:lnTo>
                <a:lnTo>
                  <a:pt x="1027075" y="225350"/>
                </a:lnTo>
                <a:lnTo>
                  <a:pt x="1126749" y="322857"/>
                </a:lnTo>
                <a:lnTo>
                  <a:pt x="1189587" y="455034"/>
                </a:lnTo>
                <a:lnTo>
                  <a:pt x="1241590" y="602378"/>
                </a:lnTo>
                <a:lnTo>
                  <a:pt x="1265426" y="704219"/>
                </a:lnTo>
                <a:lnTo>
                  <a:pt x="1235090" y="838562"/>
                </a:lnTo>
                <a:lnTo>
                  <a:pt x="1135416" y="979405"/>
                </a:lnTo>
                <a:lnTo>
                  <a:pt x="1024908" y="1100747"/>
                </a:lnTo>
                <a:lnTo>
                  <a:pt x="931735" y="1180920"/>
                </a:lnTo>
                <a:lnTo>
                  <a:pt x="912233" y="1304429"/>
                </a:lnTo>
                <a:lnTo>
                  <a:pt x="916567" y="1417104"/>
                </a:lnTo>
                <a:lnTo>
                  <a:pt x="983738" y="1705291"/>
                </a:lnTo>
                <a:lnTo>
                  <a:pt x="1040076" y="1989146"/>
                </a:lnTo>
                <a:lnTo>
                  <a:pt x="1068245" y="2153824"/>
                </a:lnTo>
                <a:lnTo>
                  <a:pt x="1391101" y="1668455"/>
                </a:lnTo>
                <a:lnTo>
                  <a:pt x="1408436" y="1596950"/>
                </a:lnTo>
                <a:lnTo>
                  <a:pt x="1375934" y="1503777"/>
                </a:lnTo>
                <a:lnTo>
                  <a:pt x="1326097" y="1404103"/>
                </a:lnTo>
                <a:lnTo>
                  <a:pt x="1313096" y="1280594"/>
                </a:lnTo>
                <a:lnTo>
                  <a:pt x="1319596" y="1191754"/>
                </a:lnTo>
                <a:lnTo>
                  <a:pt x="1354265" y="1087746"/>
                </a:lnTo>
                <a:lnTo>
                  <a:pt x="1432271" y="1001073"/>
                </a:lnTo>
                <a:lnTo>
                  <a:pt x="1492942" y="888399"/>
                </a:lnTo>
                <a:lnTo>
                  <a:pt x="1631619" y="751889"/>
                </a:lnTo>
                <a:lnTo>
                  <a:pt x="1722626" y="680383"/>
                </a:lnTo>
                <a:lnTo>
                  <a:pt x="1781130" y="650048"/>
                </a:lnTo>
                <a:lnTo>
                  <a:pt x="1835300" y="632713"/>
                </a:lnTo>
                <a:lnTo>
                  <a:pt x="1934974" y="585043"/>
                </a:lnTo>
                <a:lnTo>
                  <a:pt x="2017314" y="546040"/>
                </a:lnTo>
                <a:lnTo>
                  <a:pt x="2093153" y="528706"/>
                </a:lnTo>
                <a:lnTo>
                  <a:pt x="2181992" y="526539"/>
                </a:lnTo>
                <a:lnTo>
                  <a:pt x="2242663" y="546040"/>
                </a:lnTo>
                <a:lnTo>
                  <a:pt x="2353172" y="580709"/>
                </a:lnTo>
                <a:lnTo>
                  <a:pt x="2446345" y="634880"/>
                </a:lnTo>
                <a:lnTo>
                  <a:pt x="2511350" y="695551"/>
                </a:lnTo>
                <a:lnTo>
                  <a:pt x="2576354" y="810393"/>
                </a:lnTo>
                <a:lnTo>
                  <a:pt x="2604523" y="890565"/>
                </a:lnTo>
                <a:lnTo>
                  <a:pt x="2591522" y="1068245"/>
                </a:lnTo>
                <a:lnTo>
                  <a:pt x="2539518" y="1261092"/>
                </a:lnTo>
                <a:lnTo>
                  <a:pt x="2457179" y="1436605"/>
                </a:lnTo>
                <a:lnTo>
                  <a:pt x="2364006" y="1536279"/>
                </a:lnTo>
                <a:lnTo>
                  <a:pt x="2251331" y="1629453"/>
                </a:lnTo>
                <a:lnTo>
                  <a:pt x="2153824" y="1683623"/>
                </a:lnTo>
                <a:lnTo>
                  <a:pt x="2036815" y="1778964"/>
                </a:lnTo>
                <a:lnTo>
                  <a:pt x="1915473" y="1811466"/>
                </a:lnTo>
                <a:lnTo>
                  <a:pt x="1804965" y="1809299"/>
                </a:lnTo>
                <a:lnTo>
                  <a:pt x="1685790" y="1781130"/>
                </a:lnTo>
                <a:lnTo>
                  <a:pt x="1633786" y="1755128"/>
                </a:lnTo>
                <a:lnTo>
                  <a:pt x="1573115" y="1707458"/>
                </a:lnTo>
                <a:lnTo>
                  <a:pt x="1534112" y="1707458"/>
                </a:lnTo>
                <a:lnTo>
                  <a:pt x="1152751" y="2231830"/>
                </a:lnTo>
                <a:lnTo>
                  <a:pt x="1263259" y="2233997"/>
                </a:lnTo>
                <a:lnTo>
                  <a:pt x="1243757" y="2223163"/>
                </a:lnTo>
                <a:lnTo>
                  <a:pt x="1150584" y="2227496"/>
                </a:lnTo>
                <a:lnTo>
                  <a:pt x="1059577" y="2188493"/>
                </a:lnTo>
                <a:cubicBezTo>
                  <a:pt x="1058855" y="2165380"/>
                  <a:pt x="1058132" y="2142268"/>
                  <a:pt x="1057410" y="2119155"/>
                </a:cubicBezTo>
                <a:lnTo>
                  <a:pt x="1046576" y="2069318"/>
                </a:lnTo>
                <a:lnTo>
                  <a:pt x="1035742" y="2023815"/>
                </a:lnTo>
                <a:lnTo>
                  <a:pt x="1014074" y="1989146"/>
                </a:lnTo>
                <a:lnTo>
                  <a:pt x="990239" y="1967477"/>
                </a:lnTo>
                <a:lnTo>
                  <a:pt x="942569" y="1945809"/>
                </a:lnTo>
                <a:lnTo>
                  <a:pt x="910066" y="1947976"/>
                </a:lnTo>
                <a:lnTo>
                  <a:pt x="903566" y="1835301"/>
                </a:lnTo>
                <a:lnTo>
                  <a:pt x="860229" y="1690124"/>
                </a:lnTo>
                <a:lnTo>
                  <a:pt x="832061" y="1531946"/>
                </a:lnTo>
                <a:lnTo>
                  <a:pt x="803892" y="1449606"/>
                </a:lnTo>
                <a:lnTo>
                  <a:pt x="751888" y="1334764"/>
                </a:lnTo>
                <a:lnTo>
                  <a:pt x="678216" y="128926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462852119">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fill="none" extrusionOk="0">
                        <a:moveTo>
                          <a:pt x="678216" y="1289261"/>
                        </a:moveTo>
                        <a:cubicBezTo>
                          <a:pt x="660147" y="1270970"/>
                          <a:pt x="612224" y="1239611"/>
                          <a:pt x="593710" y="1232924"/>
                        </a:cubicBezTo>
                        <a:cubicBezTo>
                          <a:pt x="530950" y="1215688"/>
                          <a:pt x="442831" y="1216111"/>
                          <a:pt x="418197" y="1204755"/>
                        </a:cubicBezTo>
                        <a:cubicBezTo>
                          <a:pt x="373809" y="1182682"/>
                          <a:pt x="244327" y="1096288"/>
                          <a:pt x="169012" y="1076912"/>
                        </a:cubicBezTo>
                        <a:cubicBezTo>
                          <a:pt x="169057" y="1053229"/>
                          <a:pt x="114556" y="1005924"/>
                          <a:pt x="67172" y="946903"/>
                        </a:cubicBezTo>
                        <a:cubicBezTo>
                          <a:pt x="38547" y="927006"/>
                          <a:pt x="3312" y="783126"/>
                          <a:pt x="0" y="693384"/>
                        </a:cubicBezTo>
                        <a:cubicBezTo>
                          <a:pt x="19703" y="574331"/>
                          <a:pt x="26508" y="505710"/>
                          <a:pt x="26002" y="446366"/>
                        </a:cubicBezTo>
                        <a:cubicBezTo>
                          <a:pt x="42213" y="426547"/>
                          <a:pt x="67390" y="314469"/>
                          <a:pt x="104008" y="270854"/>
                        </a:cubicBezTo>
                        <a:cubicBezTo>
                          <a:pt x="128650" y="258351"/>
                          <a:pt x="173988" y="174520"/>
                          <a:pt x="221016" y="106175"/>
                        </a:cubicBezTo>
                        <a:cubicBezTo>
                          <a:pt x="249836" y="80876"/>
                          <a:pt x="313871" y="56732"/>
                          <a:pt x="331524" y="34670"/>
                        </a:cubicBezTo>
                        <a:cubicBezTo>
                          <a:pt x="389853" y="10694"/>
                          <a:pt x="418539" y="23610"/>
                          <a:pt x="472368" y="0"/>
                        </a:cubicBezTo>
                        <a:cubicBezTo>
                          <a:pt x="562829" y="11195"/>
                          <a:pt x="606560" y="16279"/>
                          <a:pt x="660881" y="4334"/>
                        </a:cubicBezTo>
                        <a:cubicBezTo>
                          <a:pt x="683442" y="25164"/>
                          <a:pt x="818434" y="88619"/>
                          <a:pt x="860229" y="101841"/>
                        </a:cubicBezTo>
                        <a:cubicBezTo>
                          <a:pt x="880639" y="124011"/>
                          <a:pt x="976073" y="179991"/>
                          <a:pt x="1027075" y="225350"/>
                        </a:cubicBezTo>
                        <a:cubicBezTo>
                          <a:pt x="1041403" y="237474"/>
                          <a:pt x="1104602" y="314858"/>
                          <a:pt x="1126749" y="322857"/>
                        </a:cubicBezTo>
                        <a:cubicBezTo>
                          <a:pt x="1133658" y="343737"/>
                          <a:pt x="1162914" y="387584"/>
                          <a:pt x="1189587" y="455034"/>
                        </a:cubicBezTo>
                        <a:cubicBezTo>
                          <a:pt x="1220621" y="515403"/>
                          <a:pt x="1207540" y="537199"/>
                          <a:pt x="1241590" y="602378"/>
                        </a:cubicBezTo>
                        <a:cubicBezTo>
                          <a:pt x="1241164" y="622879"/>
                          <a:pt x="1258195" y="664902"/>
                          <a:pt x="1265426" y="704219"/>
                        </a:cubicBezTo>
                        <a:cubicBezTo>
                          <a:pt x="1269484" y="739365"/>
                          <a:pt x="1245468" y="770493"/>
                          <a:pt x="1235090" y="838562"/>
                        </a:cubicBezTo>
                        <a:cubicBezTo>
                          <a:pt x="1212332" y="848581"/>
                          <a:pt x="1159568" y="951456"/>
                          <a:pt x="1135416" y="979405"/>
                        </a:cubicBezTo>
                        <a:cubicBezTo>
                          <a:pt x="1089280" y="1021021"/>
                          <a:pt x="1052563" y="1075180"/>
                          <a:pt x="1024908" y="1100747"/>
                        </a:cubicBezTo>
                        <a:cubicBezTo>
                          <a:pt x="990941" y="1133255"/>
                          <a:pt x="970101" y="1143668"/>
                          <a:pt x="931735" y="1180920"/>
                        </a:cubicBezTo>
                        <a:cubicBezTo>
                          <a:pt x="932222" y="1201002"/>
                          <a:pt x="908432" y="1288660"/>
                          <a:pt x="912233" y="1304429"/>
                        </a:cubicBezTo>
                        <a:cubicBezTo>
                          <a:pt x="918369" y="1329020"/>
                          <a:pt x="917988" y="1385335"/>
                          <a:pt x="916567" y="1417104"/>
                        </a:cubicBezTo>
                        <a:cubicBezTo>
                          <a:pt x="910356" y="1486529"/>
                          <a:pt x="936426" y="1588026"/>
                          <a:pt x="983738" y="1705291"/>
                        </a:cubicBezTo>
                        <a:cubicBezTo>
                          <a:pt x="1007034" y="1847213"/>
                          <a:pt x="995140" y="1874206"/>
                          <a:pt x="1040076" y="1989146"/>
                        </a:cubicBezTo>
                        <a:cubicBezTo>
                          <a:pt x="1051442" y="2005674"/>
                          <a:pt x="1051266" y="2099343"/>
                          <a:pt x="1068245" y="2153824"/>
                        </a:cubicBezTo>
                        <a:cubicBezTo>
                          <a:pt x="1199514" y="2031312"/>
                          <a:pt x="1315076" y="1805631"/>
                          <a:pt x="1391101" y="1668455"/>
                        </a:cubicBezTo>
                        <a:cubicBezTo>
                          <a:pt x="1391396" y="1651761"/>
                          <a:pt x="1399188" y="1631088"/>
                          <a:pt x="1408436" y="1596950"/>
                        </a:cubicBezTo>
                        <a:cubicBezTo>
                          <a:pt x="1400966" y="1578269"/>
                          <a:pt x="1387417" y="1519722"/>
                          <a:pt x="1375934" y="1503777"/>
                        </a:cubicBezTo>
                        <a:cubicBezTo>
                          <a:pt x="1359202" y="1478878"/>
                          <a:pt x="1340014" y="1444836"/>
                          <a:pt x="1326097" y="1404103"/>
                        </a:cubicBezTo>
                        <a:cubicBezTo>
                          <a:pt x="1325760" y="1368850"/>
                          <a:pt x="1326922" y="1309584"/>
                          <a:pt x="1313096" y="1280594"/>
                        </a:cubicBezTo>
                        <a:cubicBezTo>
                          <a:pt x="1309929" y="1269031"/>
                          <a:pt x="1314400" y="1235842"/>
                          <a:pt x="1319596" y="1191754"/>
                        </a:cubicBezTo>
                        <a:cubicBezTo>
                          <a:pt x="1329842" y="1175579"/>
                          <a:pt x="1342922" y="1111158"/>
                          <a:pt x="1354265" y="1087746"/>
                        </a:cubicBezTo>
                        <a:cubicBezTo>
                          <a:pt x="1357543" y="1072938"/>
                          <a:pt x="1409038" y="1037328"/>
                          <a:pt x="1432271" y="1001073"/>
                        </a:cubicBezTo>
                        <a:cubicBezTo>
                          <a:pt x="1464856" y="948285"/>
                          <a:pt x="1470033" y="918366"/>
                          <a:pt x="1492942" y="888399"/>
                        </a:cubicBezTo>
                        <a:cubicBezTo>
                          <a:pt x="1535124" y="850850"/>
                          <a:pt x="1599466" y="762692"/>
                          <a:pt x="1631619" y="751889"/>
                        </a:cubicBezTo>
                        <a:cubicBezTo>
                          <a:pt x="1673275" y="714718"/>
                          <a:pt x="1699889" y="702852"/>
                          <a:pt x="1722626" y="680383"/>
                        </a:cubicBezTo>
                        <a:cubicBezTo>
                          <a:pt x="1744360" y="666400"/>
                          <a:pt x="1768028" y="654433"/>
                          <a:pt x="1781130" y="650048"/>
                        </a:cubicBezTo>
                        <a:cubicBezTo>
                          <a:pt x="1786242" y="645134"/>
                          <a:pt x="1823245" y="635797"/>
                          <a:pt x="1835300" y="632713"/>
                        </a:cubicBezTo>
                        <a:cubicBezTo>
                          <a:pt x="1849934" y="618187"/>
                          <a:pt x="1895380" y="599949"/>
                          <a:pt x="1934974" y="585043"/>
                        </a:cubicBezTo>
                        <a:cubicBezTo>
                          <a:pt x="1966741" y="574314"/>
                          <a:pt x="1986207" y="558600"/>
                          <a:pt x="2017314" y="546040"/>
                        </a:cubicBezTo>
                        <a:cubicBezTo>
                          <a:pt x="2051507" y="531636"/>
                          <a:pt x="2062449" y="530930"/>
                          <a:pt x="2093153" y="528706"/>
                        </a:cubicBezTo>
                        <a:cubicBezTo>
                          <a:pt x="2105947" y="530246"/>
                          <a:pt x="2137945" y="530758"/>
                          <a:pt x="2181992" y="526539"/>
                        </a:cubicBezTo>
                        <a:cubicBezTo>
                          <a:pt x="2198519" y="531027"/>
                          <a:pt x="2220589" y="541099"/>
                          <a:pt x="2242663" y="546040"/>
                        </a:cubicBezTo>
                        <a:cubicBezTo>
                          <a:pt x="2260850" y="553083"/>
                          <a:pt x="2315413" y="566558"/>
                          <a:pt x="2353172" y="580709"/>
                        </a:cubicBezTo>
                        <a:cubicBezTo>
                          <a:pt x="2395991" y="599723"/>
                          <a:pt x="2434752" y="622444"/>
                          <a:pt x="2446345" y="634880"/>
                        </a:cubicBezTo>
                        <a:cubicBezTo>
                          <a:pt x="2468078" y="645881"/>
                          <a:pt x="2483484" y="660795"/>
                          <a:pt x="2511350" y="695551"/>
                        </a:cubicBezTo>
                        <a:cubicBezTo>
                          <a:pt x="2529276" y="734496"/>
                          <a:pt x="2542430" y="761680"/>
                          <a:pt x="2576354" y="810393"/>
                        </a:cubicBezTo>
                        <a:cubicBezTo>
                          <a:pt x="2579726" y="830062"/>
                          <a:pt x="2598936" y="867633"/>
                          <a:pt x="2604523" y="890565"/>
                        </a:cubicBezTo>
                        <a:cubicBezTo>
                          <a:pt x="2614378" y="941089"/>
                          <a:pt x="2586843" y="996821"/>
                          <a:pt x="2591522" y="1068245"/>
                        </a:cubicBezTo>
                        <a:cubicBezTo>
                          <a:pt x="2580698" y="1105066"/>
                          <a:pt x="2550947" y="1236902"/>
                          <a:pt x="2539518" y="1261092"/>
                        </a:cubicBezTo>
                        <a:cubicBezTo>
                          <a:pt x="2534005" y="1299910"/>
                          <a:pt x="2479299" y="1386788"/>
                          <a:pt x="2457179" y="1436605"/>
                        </a:cubicBezTo>
                        <a:cubicBezTo>
                          <a:pt x="2423030" y="1458826"/>
                          <a:pt x="2382326" y="1529338"/>
                          <a:pt x="2364006" y="1536279"/>
                        </a:cubicBezTo>
                        <a:cubicBezTo>
                          <a:pt x="2327117" y="1581934"/>
                          <a:pt x="2297223" y="1578244"/>
                          <a:pt x="2251331" y="1629453"/>
                        </a:cubicBezTo>
                        <a:cubicBezTo>
                          <a:pt x="2236249" y="1647775"/>
                          <a:pt x="2164602" y="1678351"/>
                          <a:pt x="2153824" y="1683623"/>
                        </a:cubicBezTo>
                        <a:cubicBezTo>
                          <a:pt x="2108098" y="1715922"/>
                          <a:pt x="2056511" y="1763567"/>
                          <a:pt x="2036815" y="1778964"/>
                        </a:cubicBezTo>
                        <a:cubicBezTo>
                          <a:pt x="2006777" y="1784064"/>
                          <a:pt x="1971796" y="1794404"/>
                          <a:pt x="1915473" y="1811466"/>
                        </a:cubicBezTo>
                        <a:cubicBezTo>
                          <a:pt x="1878265" y="1812395"/>
                          <a:pt x="1825061" y="1817360"/>
                          <a:pt x="1804965" y="1809299"/>
                        </a:cubicBezTo>
                        <a:cubicBezTo>
                          <a:pt x="1783528" y="1802345"/>
                          <a:pt x="1744660" y="1789896"/>
                          <a:pt x="1685790" y="1781130"/>
                        </a:cubicBezTo>
                        <a:cubicBezTo>
                          <a:pt x="1677471" y="1782626"/>
                          <a:pt x="1651051" y="1766455"/>
                          <a:pt x="1633786" y="1755128"/>
                        </a:cubicBezTo>
                        <a:cubicBezTo>
                          <a:pt x="1612978" y="1738508"/>
                          <a:pt x="1597831" y="1732574"/>
                          <a:pt x="1573115" y="1707458"/>
                        </a:cubicBezTo>
                        <a:cubicBezTo>
                          <a:pt x="1562940" y="1704711"/>
                          <a:pt x="1552957" y="1707418"/>
                          <a:pt x="1534112" y="1707458"/>
                        </a:cubicBezTo>
                        <a:cubicBezTo>
                          <a:pt x="1482653" y="1838815"/>
                          <a:pt x="1329662" y="2073625"/>
                          <a:pt x="1152751" y="2231830"/>
                        </a:cubicBezTo>
                        <a:cubicBezTo>
                          <a:pt x="1170569" y="2228426"/>
                          <a:pt x="1238826" y="2228272"/>
                          <a:pt x="1263259" y="2233997"/>
                        </a:cubicBezTo>
                        <a:cubicBezTo>
                          <a:pt x="1257579" y="2229733"/>
                          <a:pt x="1248409" y="2224041"/>
                          <a:pt x="1243757" y="2223163"/>
                        </a:cubicBezTo>
                        <a:cubicBezTo>
                          <a:pt x="1217616" y="2228388"/>
                          <a:pt x="1174623" y="2219520"/>
                          <a:pt x="1150584" y="2227496"/>
                        </a:cubicBezTo>
                        <a:cubicBezTo>
                          <a:pt x="1116703" y="2219539"/>
                          <a:pt x="1075742" y="2186292"/>
                          <a:pt x="1059577" y="2188493"/>
                        </a:cubicBezTo>
                        <a:cubicBezTo>
                          <a:pt x="1058468" y="2165501"/>
                          <a:pt x="1058947" y="2142581"/>
                          <a:pt x="1057410" y="2119155"/>
                        </a:cubicBezTo>
                        <a:cubicBezTo>
                          <a:pt x="1049141" y="2101456"/>
                          <a:pt x="1052443" y="2093672"/>
                          <a:pt x="1046576" y="2069318"/>
                        </a:cubicBezTo>
                        <a:cubicBezTo>
                          <a:pt x="1042082" y="2059862"/>
                          <a:pt x="1036078" y="2028953"/>
                          <a:pt x="1035742" y="2023815"/>
                        </a:cubicBezTo>
                        <a:cubicBezTo>
                          <a:pt x="1027610" y="2007454"/>
                          <a:pt x="1023349" y="2002036"/>
                          <a:pt x="1014074" y="1989146"/>
                        </a:cubicBezTo>
                        <a:cubicBezTo>
                          <a:pt x="1007989" y="1982347"/>
                          <a:pt x="996221" y="1970885"/>
                          <a:pt x="990239" y="1967477"/>
                        </a:cubicBezTo>
                        <a:cubicBezTo>
                          <a:pt x="985265" y="1962021"/>
                          <a:pt x="953481" y="1954254"/>
                          <a:pt x="942569" y="1945809"/>
                        </a:cubicBezTo>
                        <a:cubicBezTo>
                          <a:pt x="927241" y="1948272"/>
                          <a:pt x="919359" y="1945881"/>
                          <a:pt x="910066" y="1947976"/>
                        </a:cubicBezTo>
                        <a:cubicBezTo>
                          <a:pt x="901295" y="1932616"/>
                          <a:pt x="912469" y="1884249"/>
                          <a:pt x="903566" y="1835301"/>
                        </a:cubicBezTo>
                        <a:cubicBezTo>
                          <a:pt x="885247" y="1802615"/>
                          <a:pt x="874681" y="1746915"/>
                          <a:pt x="860229" y="1690124"/>
                        </a:cubicBezTo>
                        <a:cubicBezTo>
                          <a:pt x="857912" y="1610452"/>
                          <a:pt x="851384" y="1594427"/>
                          <a:pt x="832061" y="1531946"/>
                        </a:cubicBezTo>
                        <a:cubicBezTo>
                          <a:pt x="821075" y="1514776"/>
                          <a:pt x="807417" y="1481637"/>
                          <a:pt x="803892" y="1449606"/>
                        </a:cubicBezTo>
                        <a:cubicBezTo>
                          <a:pt x="783874" y="1421766"/>
                          <a:pt x="782079" y="1386572"/>
                          <a:pt x="751888" y="1334764"/>
                        </a:cubicBezTo>
                        <a:cubicBezTo>
                          <a:pt x="733786" y="1332003"/>
                          <a:pt x="698049" y="1298239"/>
                          <a:pt x="678216" y="1289261"/>
                        </a:cubicBezTo>
                        <a:close/>
                      </a:path>
                      <a:path w="2604523" h="2233997" stroke="0" extrusionOk="0">
                        <a:moveTo>
                          <a:pt x="678216" y="1289261"/>
                        </a:moveTo>
                        <a:cubicBezTo>
                          <a:pt x="637653" y="1264144"/>
                          <a:pt x="630147" y="1250713"/>
                          <a:pt x="593710" y="1232924"/>
                        </a:cubicBezTo>
                        <a:cubicBezTo>
                          <a:pt x="551254" y="1220201"/>
                          <a:pt x="470816" y="1202998"/>
                          <a:pt x="418197" y="1204755"/>
                        </a:cubicBezTo>
                        <a:cubicBezTo>
                          <a:pt x="388861" y="1195475"/>
                          <a:pt x="293935" y="1121594"/>
                          <a:pt x="169012" y="1076912"/>
                        </a:cubicBezTo>
                        <a:cubicBezTo>
                          <a:pt x="151190" y="1030596"/>
                          <a:pt x="97060" y="971454"/>
                          <a:pt x="67172" y="946903"/>
                        </a:cubicBezTo>
                        <a:cubicBezTo>
                          <a:pt x="37247" y="917383"/>
                          <a:pt x="32562" y="752975"/>
                          <a:pt x="0" y="693384"/>
                        </a:cubicBezTo>
                        <a:cubicBezTo>
                          <a:pt x="11562" y="632059"/>
                          <a:pt x="22629" y="569246"/>
                          <a:pt x="26002" y="446366"/>
                        </a:cubicBezTo>
                        <a:cubicBezTo>
                          <a:pt x="57084" y="382613"/>
                          <a:pt x="90869" y="296270"/>
                          <a:pt x="104008" y="270854"/>
                        </a:cubicBezTo>
                        <a:cubicBezTo>
                          <a:pt x="119692" y="239344"/>
                          <a:pt x="178121" y="194091"/>
                          <a:pt x="221016" y="106175"/>
                        </a:cubicBezTo>
                        <a:cubicBezTo>
                          <a:pt x="255757" y="88846"/>
                          <a:pt x="325325" y="51373"/>
                          <a:pt x="331524" y="34670"/>
                        </a:cubicBezTo>
                        <a:cubicBezTo>
                          <a:pt x="371186" y="18517"/>
                          <a:pt x="432380" y="3341"/>
                          <a:pt x="472368" y="0"/>
                        </a:cubicBezTo>
                        <a:cubicBezTo>
                          <a:pt x="565888" y="7879"/>
                          <a:pt x="621435" y="4064"/>
                          <a:pt x="660881" y="4334"/>
                        </a:cubicBezTo>
                        <a:cubicBezTo>
                          <a:pt x="732809" y="23737"/>
                          <a:pt x="832206" y="77522"/>
                          <a:pt x="860229" y="101841"/>
                        </a:cubicBezTo>
                        <a:cubicBezTo>
                          <a:pt x="909254" y="124764"/>
                          <a:pt x="996347" y="220928"/>
                          <a:pt x="1027075" y="225350"/>
                        </a:cubicBezTo>
                        <a:cubicBezTo>
                          <a:pt x="1061582" y="259488"/>
                          <a:pt x="1109807" y="290960"/>
                          <a:pt x="1126749" y="322857"/>
                        </a:cubicBezTo>
                        <a:cubicBezTo>
                          <a:pt x="1153514" y="350662"/>
                          <a:pt x="1154277" y="408394"/>
                          <a:pt x="1189587" y="455034"/>
                        </a:cubicBezTo>
                        <a:cubicBezTo>
                          <a:pt x="1198299" y="490150"/>
                          <a:pt x="1216936" y="543550"/>
                          <a:pt x="1241590" y="602378"/>
                        </a:cubicBezTo>
                        <a:cubicBezTo>
                          <a:pt x="1247111" y="629611"/>
                          <a:pt x="1252606" y="655568"/>
                          <a:pt x="1265426" y="704219"/>
                        </a:cubicBezTo>
                        <a:cubicBezTo>
                          <a:pt x="1269005" y="727497"/>
                          <a:pt x="1253514" y="799288"/>
                          <a:pt x="1235090" y="838562"/>
                        </a:cubicBezTo>
                        <a:cubicBezTo>
                          <a:pt x="1180804" y="894845"/>
                          <a:pt x="1182483" y="920415"/>
                          <a:pt x="1135416" y="979405"/>
                        </a:cubicBezTo>
                        <a:cubicBezTo>
                          <a:pt x="1088645" y="1014013"/>
                          <a:pt x="1077107" y="1062106"/>
                          <a:pt x="1024908" y="1100747"/>
                        </a:cubicBezTo>
                        <a:cubicBezTo>
                          <a:pt x="993967" y="1116669"/>
                          <a:pt x="946650" y="1157436"/>
                          <a:pt x="931735" y="1180920"/>
                        </a:cubicBezTo>
                        <a:cubicBezTo>
                          <a:pt x="919645" y="1237947"/>
                          <a:pt x="922460" y="1253409"/>
                          <a:pt x="912233" y="1304429"/>
                        </a:cubicBezTo>
                        <a:cubicBezTo>
                          <a:pt x="919928" y="1359252"/>
                          <a:pt x="924988" y="1377199"/>
                          <a:pt x="916567" y="1417104"/>
                        </a:cubicBezTo>
                        <a:cubicBezTo>
                          <a:pt x="956222" y="1524048"/>
                          <a:pt x="942492" y="1612165"/>
                          <a:pt x="983738" y="1705291"/>
                        </a:cubicBezTo>
                        <a:cubicBezTo>
                          <a:pt x="1033151" y="1836997"/>
                          <a:pt x="1013648" y="1955368"/>
                          <a:pt x="1040076" y="1989146"/>
                        </a:cubicBezTo>
                        <a:cubicBezTo>
                          <a:pt x="1036348" y="2025048"/>
                          <a:pt x="1048960" y="2084637"/>
                          <a:pt x="1068245" y="2153824"/>
                        </a:cubicBezTo>
                        <a:cubicBezTo>
                          <a:pt x="1162323" y="1940167"/>
                          <a:pt x="1277440" y="1748602"/>
                          <a:pt x="1391101" y="1668455"/>
                        </a:cubicBezTo>
                        <a:cubicBezTo>
                          <a:pt x="1396772" y="1653606"/>
                          <a:pt x="1407950" y="1606780"/>
                          <a:pt x="1408436" y="1596950"/>
                        </a:cubicBezTo>
                        <a:cubicBezTo>
                          <a:pt x="1396325" y="1574151"/>
                          <a:pt x="1376337" y="1531363"/>
                          <a:pt x="1375934" y="1503777"/>
                        </a:cubicBezTo>
                        <a:cubicBezTo>
                          <a:pt x="1364308" y="1478196"/>
                          <a:pt x="1336231" y="1443399"/>
                          <a:pt x="1326097" y="1404103"/>
                        </a:cubicBezTo>
                        <a:cubicBezTo>
                          <a:pt x="1321594" y="1378094"/>
                          <a:pt x="1329242" y="1334156"/>
                          <a:pt x="1313096" y="1280594"/>
                        </a:cubicBezTo>
                        <a:cubicBezTo>
                          <a:pt x="1317566" y="1249157"/>
                          <a:pt x="1323455" y="1217649"/>
                          <a:pt x="1319596" y="1191754"/>
                        </a:cubicBezTo>
                        <a:cubicBezTo>
                          <a:pt x="1335220" y="1165216"/>
                          <a:pt x="1343827" y="1110683"/>
                          <a:pt x="1354265" y="1087746"/>
                        </a:cubicBezTo>
                        <a:cubicBezTo>
                          <a:pt x="1366755" y="1081165"/>
                          <a:pt x="1396841" y="1028846"/>
                          <a:pt x="1432271" y="1001073"/>
                        </a:cubicBezTo>
                        <a:cubicBezTo>
                          <a:pt x="1466217" y="954217"/>
                          <a:pt x="1487540" y="911705"/>
                          <a:pt x="1492942" y="888399"/>
                        </a:cubicBezTo>
                        <a:cubicBezTo>
                          <a:pt x="1552769" y="826616"/>
                          <a:pt x="1573731" y="811834"/>
                          <a:pt x="1631619" y="751889"/>
                        </a:cubicBezTo>
                        <a:cubicBezTo>
                          <a:pt x="1679246" y="720295"/>
                          <a:pt x="1677893" y="705973"/>
                          <a:pt x="1722626" y="680383"/>
                        </a:cubicBezTo>
                        <a:cubicBezTo>
                          <a:pt x="1730898" y="670401"/>
                          <a:pt x="1757837" y="668159"/>
                          <a:pt x="1781130" y="650048"/>
                        </a:cubicBezTo>
                        <a:cubicBezTo>
                          <a:pt x="1804721" y="645781"/>
                          <a:pt x="1821739" y="634296"/>
                          <a:pt x="1835300" y="632713"/>
                        </a:cubicBezTo>
                        <a:cubicBezTo>
                          <a:pt x="1857350" y="611636"/>
                          <a:pt x="1901441" y="604524"/>
                          <a:pt x="1934974" y="585043"/>
                        </a:cubicBezTo>
                        <a:cubicBezTo>
                          <a:pt x="1954331" y="567285"/>
                          <a:pt x="1988079" y="559240"/>
                          <a:pt x="2017314" y="546040"/>
                        </a:cubicBezTo>
                        <a:cubicBezTo>
                          <a:pt x="2030163" y="536789"/>
                          <a:pt x="2080022" y="525845"/>
                          <a:pt x="2093153" y="528706"/>
                        </a:cubicBezTo>
                        <a:cubicBezTo>
                          <a:pt x="2113603" y="535215"/>
                          <a:pt x="2157870" y="528824"/>
                          <a:pt x="2181992" y="526539"/>
                        </a:cubicBezTo>
                        <a:cubicBezTo>
                          <a:pt x="2192373" y="529826"/>
                          <a:pt x="2217108" y="535121"/>
                          <a:pt x="2242663" y="546040"/>
                        </a:cubicBezTo>
                        <a:cubicBezTo>
                          <a:pt x="2271827" y="548799"/>
                          <a:pt x="2328636" y="568537"/>
                          <a:pt x="2353172" y="580709"/>
                        </a:cubicBezTo>
                        <a:cubicBezTo>
                          <a:pt x="2398770" y="606068"/>
                          <a:pt x="2426724" y="628403"/>
                          <a:pt x="2446345" y="634880"/>
                        </a:cubicBezTo>
                        <a:cubicBezTo>
                          <a:pt x="2458192" y="644366"/>
                          <a:pt x="2500808" y="685208"/>
                          <a:pt x="2511350" y="695551"/>
                        </a:cubicBezTo>
                        <a:cubicBezTo>
                          <a:pt x="2527463" y="738661"/>
                          <a:pt x="2540537" y="762217"/>
                          <a:pt x="2576354" y="810393"/>
                        </a:cubicBezTo>
                        <a:cubicBezTo>
                          <a:pt x="2592996" y="840847"/>
                          <a:pt x="2588661" y="852435"/>
                          <a:pt x="2604523" y="890565"/>
                        </a:cubicBezTo>
                        <a:cubicBezTo>
                          <a:pt x="2597210" y="965191"/>
                          <a:pt x="2603589" y="1019370"/>
                          <a:pt x="2591522" y="1068245"/>
                        </a:cubicBezTo>
                        <a:cubicBezTo>
                          <a:pt x="2565199" y="1127635"/>
                          <a:pt x="2546319" y="1201989"/>
                          <a:pt x="2539518" y="1261092"/>
                        </a:cubicBezTo>
                        <a:cubicBezTo>
                          <a:pt x="2492018" y="1341777"/>
                          <a:pt x="2475458" y="1405320"/>
                          <a:pt x="2457179" y="1436605"/>
                        </a:cubicBezTo>
                        <a:cubicBezTo>
                          <a:pt x="2439244" y="1462152"/>
                          <a:pt x="2386989" y="1526412"/>
                          <a:pt x="2364006" y="1536279"/>
                        </a:cubicBezTo>
                        <a:cubicBezTo>
                          <a:pt x="2334228" y="1554992"/>
                          <a:pt x="2281037" y="1607355"/>
                          <a:pt x="2251331" y="1629453"/>
                        </a:cubicBezTo>
                        <a:cubicBezTo>
                          <a:pt x="2209070" y="1644623"/>
                          <a:pt x="2194277" y="1661729"/>
                          <a:pt x="2153824" y="1683623"/>
                        </a:cubicBezTo>
                        <a:cubicBezTo>
                          <a:pt x="2097414" y="1727214"/>
                          <a:pt x="2067846" y="1746434"/>
                          <a:pt x="2036815" y="1778964"/>
                        </a:cubicBezTo>
                        <a:cubicBezTo>
                          <a:pt x="2013826" y="1791905"/>
                          <a:pt x="1969946" y="1789113"/>
                          <a:pt x="1915473" y="1811466"/>
                        </a:cubicBezTo>
                        <a:cubicBezTo>
                          <a:pt x="1880367" y="1802643"/>
                          <a:pt x="1854126" y="1801238"/>
                          <a:pt x="1804965" y="1809299"/>
                        </a:cubicBezTo>
                        <a:cubicBezTo>
                          <a:pt x="1763450" y="1788600"/>
                          <a:pt x="1700305" y="1787163"/>
                          <a:pt x="1685790" y="1781130"/>
                        </a:cubicBezTo>
                        <a:cubicBezTo>
                          <a:pt x="1680862" y="1777292"/>
                          <a:pt x="1642826" y="1762040"/>
                          <a:pt x="1633786" y="1755128"/>
                        </a:cubicBezTo>
                        <a:cubicBezTo>
                          <a:pt x="1627428" y="1743881"/>
                          <a:pt x="1588398" y="1714156"/>
                          <a:pt x="1573115" y="1707458"/>
                        </a:cubicBezTo>
                        <a:cubicBezTo>
                          <a:pt x="1566237" y="1709645"/>
                          <a:pt x="1548857" y="1704527"/>
                          <a:pt x="1534112" y="1707458"/>
                        </a:cubicBezTo>
                        <a:cubicBezTo>
                          <a:pt x="1336334" y="1902573"/>
                          <a:pt x="1245899" y="2020076"/>
                          <a:pt x="1152751" y="2231830"/>
                        </a:cubicBezTo>
                        <a:cubicBezTo>
                          <a:pt x="1183722" y="2229277"/>
                          <a:pt x="1241826" y="2237901"/>
                          <a:pt x="1263259" y="2233997"/>
                        </a:cubicBezTo>
                        <a:cubicBezTo>
                          <a:pt x="1259446" y="2231708"/>
                          <a:pt x="1250157" y="2226769"/>
                          <a:pt x="1243757" y="2223163"/>
                        </a:cubicBezTo>
                        <a:cubicBezTo>
                          <a:pt x="1202654" y="2217495"/>
                          <a:pt x="1175174" y="2224165"/>
                          <a:pt x="1150584" y="2227496"/>
                        </a:cubicBezTo>
                        <a:cubicBezTo>
                          <a:pt x="1111674" y="2214029"/>
                          <a:pt x="1088510" y="2205275"/>
                          <a:pt x="1059577" y="2188493"/>
                        </a:cubicBezTo>
                        <a:cubicBezTo>
                          <a:pt x="1059373" y="2161746"/>
                          <a:pt x="1054586" y="2144685"/>
                          <a:pt x="1057410" y="2119155"/>
                        </a:cubicBezTo>
                        <a:cubicBezTo>
                          <a:pt x="1051568" y="2102076"/>
                          <a:pt x="1050038" y="2092419"/>
                          <a:pt x="1046576" y="2069318"/>
                        </a:cubicBezTo>
                        <a:cubicBezTo>
                          <a:pt x="1046638" y="2052090"/>
                          <a:pt x="1039351" y="2040623"/>
                          <a:pt x="1035742" y="2023815"/>
                        </a:cubicBezTo>
                        <a:cubicBezTo>
                          <a:pt x="1031266" y="2021532"/>
                          <a:pt x="1022224" y="2002747"/>
                          <a:pt x="1014074" y="1989146"/>
                        </a:cubicBezTo>
                        <a:cubicBezTo>
                          <a:pt x="1008354" y="1986965"/>
                          <a:pt x="999974" y="1978954"/>
                          <a:pt x="990239" y="1967477"/>
                        </a:cubicBezTo>
                        <a:cubicBezTo>
                          <a:pt x="970340" y="1956707"/>
                          <a:pt x="950524" y="1949337"/>
                          <a:pt x="942569" y="1945809"/>
                        </a:cubicBezTo>
                        <a:cubicBezTo>
                          <a:pt x="930237" y="1945837"/>
                          <a:pt x="914494" y="1945122"/>
                          <a:pt x="910066" y="1947976"/>
                        </a:cubicBezTo>
                        <a:cubicBezTo>
                          <a:pt x="900576" y="1911654"/>
                          <a:pt x="913289" y="1868020"/>
                          <a:pt x="903566" y="1835301"/>
                        </a:cubicBezTo>
                        <a:cubicBezTo>
                          <a:pt x="889167" y="1811601"/>
                          <a:pt x="869691" y="1747095"/>
                          <a:pt x="860229" y="1690124"/>
                        </a:cubicBezTo>
                        <a:cubicBezTo>
                          <a:pt x="842181" y="1619898"/>
                          <a:pt x="837574" y="1547394"/>
                          <a:pt x="832061" y="1531946"/>
                        </a:cubicBezTo>
                        <a:cubicBezTo>
                          <a:pt x="830734" y="1511088"/>
                          <a:pt x="809701" y="1468472"/>
                          <a:pt x="803892" y="1449606"/>
                        </a:cubicBezTo>
                        <a:cubicBezTo>
                          <a:pt x="793089" y="1400266"/>
                          <a:pt x="771086" y="1351104"/>
                          <a:pt x="751888" y="1334764"/>
                        </a:cubicBezTo>
                        <a:cubicBezTo>
                          <a:pt x="730748" y="1316035"/>
                          <a:pt x="693945" y="1306081"/>
                          <a:pt x="678216" y="128926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4" name="Freeform: Shape 273">
            <a:extLst>
              <a:ext uri="{FF2B5EF4-FFF2-40B4-BE49-F238E27FC236}">
                <a16:creationId xmlns:a16="http://schemas.microsoft.com/office/drawing/2014/main" id="{289DDF3B-C7F5-3D45-F3F1-FF348616679F}"/>
              </a:ext>
            </a:extLst>
          </p:cNvPr>
          <p:cNvSpPr/>
          <p:nvPr/>
        </p:nvSpPr>
        <p:spPr>
          <a:xfrm rot="3600000">
            <a:off x="7035434" y="1794361"/>
            <a:ext cx="245830" cy="141574"/>
          </a:xfrm>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a:moveTo>
                  <a:pt x="1531938" y="522288"/>
                </a:moveTo>
                <a:lnTo>
                  <a:pt x="1531938" y="522288"/>
                </a:lnTo>
                <a:lnTo>
                  <a:pt x="1363663" y="465138"/>
                </a:lnTo>
                <a:lnTo>
                  <a:pt x="1281113" y="431800"/>
                </a:lnTo>
                <a:lnTo>
                  <a:pt x="1238250" y="396875"/>
                </a:lnTo>
                <a:lnTo>
                  <a:pt x="1239838" y="376238"/>
                </a:lnTo>
                <a:lnTo>
                  <a:pt x="1241425" y="295275"/>
                </a:lnTo>
                <a:lnTo>
                  <a:pt x="1217613" y="241300"/>
                </a:lnTo>
                <a:lnTo>
                  <a:pt x="1146175" y="180975"/>
                </a:lnTo>
                <a:lnTo>
                  <a:pt x="1074738" y="141288"/>
                </a:lnTo>
                <a:lnTo>
                  <a:pt x="989013" y="85725"/>
                </a:lnTo>
                <a:lnTo>
                  <a:pt x="882650" y="55563"/>
                </a:lnTo>
                <a:lnTo>
                  <a:pt x="796925" y="31750"/>
                </a:lnTo>
                <a:lnTo>
                  <a:pt x="708025" y="12700"/>
                </a:lnTo>
                <a:lnTo>
                  <a:pt x="671513" y="6350"/>
                </a:lnTo>
                <a:lnTo>
                  <a:pt x="639763" y="6350"/>
                </a:lnTo>
                <a:cubicBezTo>
                  <a:pt x="623361" y="4710"/>
                  <a:pt x="629206" y="4763"/>
                  <a:pt x="622300" y="4763"/>
                </a:cubicBezTo>
                <a:lnTo>
                  <a:pt x="612775" y="3175"/>
                </a:lnTo>
                <a:lnTo>
                  <a:pt x="588963" y="0"/>
                </a:lnTo>
                <a:lnTo>
                  <a:pt x="560388" y="1588"/>
                </a:lnTo>
                <a:lnTo>
                  <a:pt x="538163" y="3175"/>
                </a:lnTo>
                <a:lnTo>
                  <a:pt x="520700" y="6350"/>
                </a:lnTo>
                <a:lnTo>
                  <a:pt x="501650" y="12700"/>
                </a:lnTo>
                <a:lnTo>
                  <a:pt x="485775" y="14288"/>
                </a:lnTo>
                <a:lnTo>
                  <a:pt x="466725" y="19050"/>
                </a:lnTo>
                <a:lnTo>
                  <a:pt x="454025" y="23813"/>
                </a:lnTo>
                <a:lnTo>
                  <a:pt x="454025" y="23813"/>
                </a:lnTo>
                <a:lnTo>
                  <a:pt x="439738" y="26988"/>
                </a:lnTo>
                <a:lnTo>
                  <a:pt x="415925" y="31750"/>
                </a:lnTo>
                <a:lnTo>
                  <a:pt x="406400" y="38100"/>
                </a:lnTo>
                <a:lnTo>
                  <a:pt x="388938" y="46038"/>
                </a:lnTo>
                <a:lnTo>
                  <a:pt x="371475" y="52388"/>
                </a:lnTo>
                <a:lnTo>
                  <a:pt x="352425" y="63500"/>
                </a:lnTo>
                <a:lnTo>
                  <a:pt x="338138" y="69850"/>
                </a:lnTo>
                <a:lnTo>
                  <a:pt x="328613" y="74613"/>
                </a:lnTo>
                <a:lnTo>
                  <a:pt x="309563" y="82550"/>
                </a:lnTo>
                <a:lnTo>
                  <a:pt x="296863" y="87313"/>
                </a:lnTo>
                <a:lnTo>
                  <a:pt x="296863" y="87313"/>
                </a:lnTo>
                <a:lnTo>
                  <a:pt x="280988" y="95250"/>
                </a:lnTo>
                <a:lnTo>
                  <a:pt x="273050" y="100013"/>
                </a:lnTo>
                <a:lnTo>
                  <a:pt x="261938" y="107950"/>
                </a:lnTo>
                <a:lnTo>
                  <a:pt x="246063" y="120650"/>
                </a:lnTo>
                <a:lnTo>
                  <a:pt x="233363" y="130175"/>
                </a:lnTo>
                <a:lnTo>
                  <a:pt x="220663" y="144463"/>
                </a:lnTo>
                <a:lnTo>
                  <a:pt x="211138" y="152400"/>
                </a:lnTo>
                <a:lnTo>
                  <a:pt x="196850" y="163513"/>
                </a:lnTo>
                <a:lnTo>
                  <a:pt x="179388" y="179388"/>
                </a:lnTo>
                <a:lnTo>
                  <a:pt x="166688" y="195263"/>
                </a:lnTo>
                <a:lnTo>
                  <a:pt x="149225" y="207963"/>
                </a:lnTo>
                <a:lnTo>
                  <a:pt x="141288" y="219075"/>
                </a:lnTo>
                <a:lnTo>
                  <a:pt x="131763" y="233363"/>
                </a:lnTo>
                <a:lnTo>
                  <a:pt x="115888" y="250825"/>
                </a:lnTo>
                <a:cubicBezTo>
                  <a:pt x="107643" y="262368"/>
                  <a:pt x="107950" y="257386"/>
                  <a:pt x="107950" y="263525"/>
                </a:cubicBezTo>
                <a:lnTo>
                  <a:pt x="98425" y="274638"/>
                </a:lnTo>
                <a:lnTo>
                  <a:pt x="88900" y="292100"/>
                </a:lnTo>
                <a:lnTo>
                  <a:pt x="76200" y="312738"/>
                </a:lnTo>
                <a:lnTo>
                  <a:pt x="66675" y="336550"/>
                </a:lnTo>
                <a:lnTo>
                  <a:pt x="60325" y="349250"/>
                </a:lnTo>
                <a:lnTo>
                  <a:pt x="53975" y="361950"/>
                </a:lnTo>
                <a:lnTo>
                  <a:pt x="49213" y="376238"/>
                </a:lnTo>
                <a:lnTo>
                  <a:pt x="36513" y="396875"/>
                </a:lnTo>
                <a:lnTo>
                  <a:pt x="28575" y="411163"/>
                </a:lnTo>
                <a:lnTo>
                  <a:pt x="19050" y="422275"/>
                </a:lnTo>
                <a:cubicBezTo>
                  <a:pt x="12463" y="435448"/>
                  <a:pt x="12700" y="430242"/>
                  <a:pt x="12700" y="436563"/>
                </a:cubicBezTo>
                <a:lnTo>
                  <a:pt x="9525" y="442913"/>
                </a:lnTo>
                <a:lnTo>
                  <a:pt x="4763" y="466725"/>
                </a:lnTo>
                <a:lnTo>
                  <a:pt x="0" y="485775"/>
                </a:lnTo>
                <a:lnTo>
                  <a:pt x="0" y="512763"/>
                </a:lnTo>
                <a:lnTo>
                  <a:pt x="1588" y="519113"/>
                </a:lnTo>
                <a:lnTo>
                  <a:pt x="6350" y="538163"/>
                </a:lnTo>
                <a:lnTo>
                  <a:pt x="7938" y="554038"/>
                </a:lnTo>
                <a:lnTo>
                  <a:pt x="15875" y="577850"/>
                </a:lnTo>
                <a:lnTo>
                  <a:pt x="28575" y="601663"/>
                </a:lnTo>
                <a:lnTo>
                  <a:pt x="31750" y="627063"/>
                </a:lnTo>
                <a:lnTo>
                  <a:pt x="38100" y="652463"/>
                </a:lnTo>
                <a:lnTo>
                  <a:pt x="46038" y="666750"/>
                </a:lnTo>
                <a:lnTo>
                  <a:pt x="63500" y="682625"/>
                </a:lnTo>
                <a:lnTo>
                  <a:pt x="107950" y="728663"/>
                </a:lnTo>
                <a:lnTo>
                  <a:pt x="123825" y="747713"/>
                </a:lnTo>
                <a:lnTo>
                  <a:pt x="173038" y="771525"/>
                </a:lnTo>
                <a:lnTo>
                  <a:pt x="220663" y="800100"/>
                </a:lnTo>
                <a:lnTo>
                  <a:pt x="319088" y="830263"/>
                </a:lnTo>
                <a:lnTo>
                  <a:pt x="373063" y="850900"/>
                </a:lnTo>
                <a:lnTo>
                  <a:pt x="449263" y="876300"/>
                </a:lnTo>
                <a:lnTo>
                  <a:pt x="538163" y="904875"/>
                </a:lnTo>
                <a:lnTo>
                  <a:pt x="614363" y="922338"/>
                </a:lnTo>
                <a:lnTo>
                  <a:pt x="660400" y="933450"/>
                </a:lnTo>
                <a:lnTo>
                  <a:pt x="714375" y="933450"/>
                </a:lnTo>
                <a:lnTo>
                  <a:pt x="792163" y="901700"/>
                </a:lnTo>
                <a:lnTo>
                  <a:pt x="857250" y="885825"/>
                </a:lnTo>
                <a:lnTo>
                  <a:pt x="923925" y="866775"/>
                </a:lnTo>
                <a:lnTo>
                  <a:pt x="1001713" y="841375"/>
                </a:lnTo>
                <a:lnTo>
                  <a:pt x="1041400" y="822325"/>
                </a:lnTo>
                <a:lnTo>
                  <a:pt x="1074738" y="804863"/>
                </a:lnTo>
                <a:lnTo>
                  <a:pt x="1114425" y="774700"/>
                </a:lnTo>
                <a:lnTo>
                  <a:pt x="1138238" y="730250"/>
                </a:lnTo>
                <a:lnTo>
                  <a:pt x="1154113" y="687388"/>
                </a:lnTo>
                <a:cubicBezTo>
                  <a:pt x="1159290" y="673580"/>
                  <a:pt x="1156853" y="678732"/>
                  <a:pt x="1160463" y="671513"/>
                </a:cubicBezTo>
                <a:lnTo>
                  <a:pt x="1176338" y="638175"/>
                </a:lnTo>
                <a:lnTo>
                  <a:pt x="1193800" y="611188"/>
                </a:lnTo>
                <a:lnTo>
                  <a:pt x="1209675" y="581025"/>
                </a:lnTo>
                <a:lnTo>
                  <a:pt x="1233488" y="563563"/>
                </a:lnTo>
                <a:lnTo>
                  <a:pt x="1274763" y="558800"/>
                </a:lnTo>
                <a:lnTo>
                  <a:pt x="1289050" y="558800"/>
                </a:lnTo>
                <a:lnTo>
                  <a:pt x="1333500" y="561975"/>
                </a:lnTo>
                <a:cubicBezTo>
                  <a:pt x="1352954" y="566298"/>
                  <a:pt x="1342909" y="565150"/>
                  <a:pt x="1363663" y="565150"/>
                </a:cubicBezTo>
                <a:lnTo>
                  <a:pt x="1387475" y="573088"/>
                </a:lnTo>
                <a:cubicBezTo>
                  <a:pt x="1393296" y="574146"/>
                  <a:pt x="1399153" y="575023"/>
                  <a:pt x="1404938" y="576263"/>
                </a:cubicBezTo>
                <a:cubicBezTo>
                  <a:pt x="1406574" y="576614"/>
                  <a:pt x="1408037" y="577665"/>
                  <a:pt x="1409700" y="577850"/>
                </a:cubicBezTo>
                <a:cubicBezTo>
                  <a:pt x="1412856" y="578201"/>
                  <a:pt x="1416050" y="577850"/>
                  <a:pt x="1419225" y="577850"/>
                </a:cubicBezTo>
                <a:lnTo>
                  <a:pt x="1446213" y="587375"/>
                </a:lnTo>
                <a:cubicBezTo>
                  <a:pt x="1462050" y="590894"/>
                  <a:pt x="1455621" y="590550"/>
                  <a:pt x="1465263" y="590550"/>
                </a:cubicBezTo>
                <a:lnTo>
                  <a:pt x="1485900" y="596900"/>
                </a:lnTo>
                <a:lnTo>
                  <a:pt x="1500188" y="600075"/>
                </a:lnTo>
                <a:lnTo>
                  <a:pt x="1514475" y="603250"/>
                </a:lnTo>
                <a:cubicBezTo>
                  <a:pt x="1519238" y="604308"/>
                  <a:pt x="1524100" y="604990"/>
                  <a:pt x="1528763" y="606425"/>
                </a:cubicBezTo>
                <a:cubicBezTo>
                  <a:pt x="1531025" y="607121"/>
                  <a:pt x="1535113" y="609600"/>
                  <a:pt x="1535113" y="609600"/>
                </a:cubicBezTo>
                <a:lnTo>
                  <a:pt x="1555750" y="614363"/>
                </a:lnTo>
                <a:lnTo>
                  <a:pt x="1570038" y="615950"/>
                </a:lnTo>
                <a:lnTo>
                  <a:pt x="1581150" y="620713"/>
                </a:lnTo>
                <a:cubicBezTo>
                  <a:pt x="1596988" y="624232"/>
                  <a:pt x="1590559" y="623888"/>
                  <a:pt x="1600200" y="623888"/>
                </a:cubicBezTo>
                <a:lnTo>
                  <a:pt x="1604963" y="627063"/>
                </a:lnTo>
                <a:lnTo>
                  <a:pt x="1620838" y="633413"/>
                </a:lnTo>
                <a:lnTo>
                  <a:pt x="1620838" y="619125"/>
                </a:lnTo>
                <a:lnTo>
                  <a:pt x="1616075" y="598488"/>
                </a:lnTo>
                <a:lnTo>
                  <a:pt x="1608138" y="587375"/>
                </a:lnTo>
                <a:lnTo>
                  <a:pt x="1600200" y="579438"/>
                </a:lnTo>
                <a:lnTo>
                  <a:pt x="1589088" y="563563"/>
                </a:lnTo>
                <a:lnTo>
                  <a:pt x="1531938" y="522288"/>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089779650">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fill="none" extrusionOk="0">
                        <a:moveTo>
                          <a:pt x="1531938" y="522288"/>
                        </a:moveTo>
                        <a:lnTo>
                          <a:pt x="1531938" y="522288"/>
                        </a:lnTo>
                        <a:cubicBezTo>
                          <a:pt x="1488234" y="520251"/>
                          <a:pt x="1411775" y="471984"/>
                          <a:pt x="1363663" y="465138"/>
                        </a:cubicBezTo>
                        <a:cubicBezTo>
                          <a:pt x="1330185" y="457795"/>
                          <a:pt x="1303807" y="440668"/>
                          <a:pt x="1281113" y="431800"/>
                        </a:cubicBezTo>
                        <a:cubicBezTo>
                          <a:pt x="1275993" y="427619"/>
                          <a:pt x="1243807" y="404568"/>
                          <a:pt x="1238250" y="396875"/>
                        </a:cubicBezTo>
                        <a:cubicBezTo>
                          <a:pt x="1239449" y="389012"/>
                          <a:pt x="1240725" y="378415"/>
                          <a:pt x="1239838" y="376238"/>
                        </a:cubicBezTo>
                        <a:cubicBezTo>
                          <a:pt x="1237291" y="355104"/>
                          <a:pt x="1238949" y="330906"/>
                          <a:pt x="1241425" y="295275"/>
                        </a:cubicBezTo>
                        <a:cubicBezTo>
                          <a:pt x="1237256" y="279713"/>
                          <a:pt x="1223659" y="254036"/>
                          <a:pt x="1217613" y="241300"/>
                        </a:cubicBezTo>
                        <a:cubicBezTo>
                          <a:pt x="1185474" y="215555"/>
                          <a:pt x="1163044" y="185948"/>
                          <a:pt x="1146175" y="180975"/>
                        </a:cubicBezTo>
                        <a:cubicBezTo>
                          <a:pt x="1125885" y="176092"/>
                          <a:pt x="1111115" y="157716"/>
                          <a:pt x="1074738" y="141288"/>
                        </a:cubicBezTo>
                        <a:cubicBezTo>
                          <a:pt x="1061638" y="133208"/>
                          <a:pt x="999732" y="90560"/>
                          <a:pt x="989013" y="85725"/>
                        </a:cubicBezTo>
                        <a:cubicBezTo>
                          <a:pt x="955357" y="80368"/>
                          <a:pt x="919027" y="71528"/>
                          <a:pt x="882650" y="55563"/>
                        </a:cubicBezTo>
                        <a:cubicBezTo>
                          <a:pt x="869880" y="56631"/>
                          <a:pt x="833047" y="34411"/>
                          <a:pt x="796925" y="31750"/>
                        </a:cubicBezTo>
                        <a:cubicBezTo>
                          <a:pt x="775451" y="32097"/>
                          <a:pt x="720929" y="10476"/>
                          <a:pt x="708025" y="12700"/>
                        </a:cubicBezTo>
                        <a:cubicBezTo>
                          <a:pt x="697391" y="9188"/>
                          <a:pt x="682267" y="10939"/>
                          <a:pt x="671513" y="6350"/>
                        </a:cubicBezTo>
                        <a:cubicBezTo>
                          <a:pt x="666105" y="4427"/>
                          <a:pt x="649501" y="4229"/>
                          <a:pt x="639763" y="6350"/>
                        </a:cubicBezTo>
                        <a:cubicBezTo>
                          <a:pt x="622487" y="4378"/>
                          <a:pt x="629804" y="5465"/>
                          <a:pt x="622300" y="4763"/>
                        </a:cubicBezTo>
                        <a:cubicBezTo>
                          <a:pt x="618128" y="3243"/>
                          <a:pt x="615406" y="3110"/>
                          <a:pt x="612775" y="3175"/>
                        </a:cubicBezTo>
                        <a:cubicBezTo>
                          <a:pt x="608239" y="4529"/>
                          <a:pt x="591623" y="-1526"/>
                          <a:pt x="588963" y="0"/>
                        </a:cubicBezTo>
                        <a:cubicBezTo>
                          <a:pt x="577165" y="-1332"/>
                          <a:pt x="573072" y="-1413"/>
                          <a:pt x="560388" y="1588"/>
                        </a:cubicBezTo>
                        <a:cubicBezTo>
                          <a:pt x="549612" y="1152"/>
                          <a:pt x="542635" y="1054"/>
                          <a:pt x="538163" y="3175"/>
                        </a:cubicBezTo>
                        <a:cubicBezTo>
                          <a:pt x="534764" y="5411"/>
                          <a:pt x="526770" y="4514"/>
                          <a:pt x="520700" y="6350"/>
                        </a:cubicBezTo>
                        <a:cubicBezTo>
                          <a:pt x="517605" y="8383"/>
                          <a:pt x="504085" y="11594"/>
                          <a:pt x="501650" y="12700"/>
                        </a:cubicBezTo>
                        <a:cubicBezTo>
                          <a:pt x="494068" y="13232"/>
                          <a:pt x="490935" y="12998"/>
                          <a:pt x="485775" y="14288"/>
                        </a:cubicBezTo>
                        <a:cubicBezTo>
                          <a:pt x="479441" y="15852"/>
                          <a:pt x="473862" y="15744"/>
                          <a:pt x="466725" y="19050"/>
                        </a:cubicBezTo>
                        <a:cubicBezTo>
                          <a:pt x="461924" y="20129"/>
                          <a:pt x="458393" y="21748"/>
                          <a:pt x="454025" y="23813"/>
                        </a:cubicBezTo>
                        <a:lnTo>
                          <a:pt x="454025" y="23813"/>
                        </a:lnTo>
                        <a:cubicBezTo>
                          <a:pt x="447177" y="25810"/>
                          <a:pt x="442693" y="25105"/>
                          <a:pt x="439738" y="26988"/>
                        </a:cubicBezTo>
                        <a:cubicBezTo>
                          <a:pt x="433943" y="28829"/>
                          <a:pt x="424657" y="27943"/>
                          <a:pt x="415925" y="31750"/>
                        </a:cubicBezTo>
                        <a:cubicBezTo>
                          <a:pt x="413279" y="34469"/>
                          <a:pt x="407337" y="36743"/>
                          <a:pt x="406400" y="38100"/>
                        </a:cubicBezTo>
                        <a:cubicBezTo>
                          <a:pt x="401563" y="42148"/>
                          <a:pt x="394430" y="44477"/>
                          <a:pt x="388938" y="46038"/>
                        </a:cubicBezTo>
                        <a:cubicBezTo>
                          <a:pt x="385049" y="46402"/>
                          <a:pt x="378892" y="51243"/>
                          <a:pt x="371475" y="52388"/>
                        </a:cubicBezTo>
                        <a:cubicBezTo>
                          <a:pt x="362425" y="55622"/>
                          <a:pt x="359446" y="60153"/>
                          <a:pt x="352425" y="63500"/>
                        </a:cubicBezTo>
                        <a:cubicBezTo>
                          <a:pt x="346022" y="66851"/>
                          <a:pt x="340284" y="69936"/>
                          <a:pt x="338138" y="69850"/>
                        </a:cubicBezTo>
                        <a:cubicBezTo>
                          <a:pt x="336377" y="70425"/>
                          <a:pt x="332859" y="72971"/>
                          <a:pt x="328613" y="74613"/>
                        </a:cubicBezTo>
                        <a:cubicBezTo>
                          <a:pt x="323800" y="74978"/>
                          <a:pt x="318312" y="78603"/>
                          <a:pt x="309563" y="82550"/>
                        </a:cubicBezTo>
                        <a:cubicBezTo>
                          <a:pt x="308120" y="83761"/>
                          <a:pt x="299229" y="86844"/>
                          <a:pt x="296863" y="87313"/>
                        </a:cubicBezTo>
                        <a:lnTo>
                          <a:pt x="296863" y="87313"/>
                        </a:lnTo>
                        <a:cubicBezTo>
                          <a:pt x="294733" y="89596"/>
                          <a:pt x="287199" y="93414"/>
                          <a:pt x="280988" y="95250"/>
                        </a:cubicBezTo>
                        <a:cubicBezTo>
                          <a:pt x="278007" y="96084"/>
                          <a:pt x="276228" y="98759"/>
                          <a:pt x="273050" y="100013"/>
                        </a:cubicBezTo>
                        <a:cubicBezTo>
                          <a:pt x="269405" y="102333"/>
                          <a:pt x="265495" y="104147"/>
                          <a:pt x="261938" y="107950"/>
                        </a:cubicBezTo>
                        <a:cubicBezTo>
                          <a:pt x="257918" y="109051"/>
                          <a:pt x="248712" y="118639"/>
                          <a:pt x="246063" y="120650"/>
                        </a:cubicBezTo>
                        <a:cubicBezTo>
                          <a:pt x="240682" y="126014"/>
                          <a:pt x="237175" y="129003"/>
                          <a:pt x="233363" y="130175"/>
                        </a:cubicBezTo>
                        <a:cubicBezTo>
                          <a:pt x="231986" y="132548"/>
                          <a:pt x="223593" y="138712"/>
                          <a:pt x="220663" y="144463"/>
                        </a:cubicBezTo>
                        <a:cubicBezTo>
                          <a:pt x="216765" y="146692"/>
                          <a:pt x="215496" y="149378"/>
                          <a:pt x="211138" y="152400"/>
                        </a:cubicBezTo>
                        <a:cubicBezTo>
                          <a:pt x="208124" y="152952"/>
                          <a:pt x="203680" y="157929"/>
                          <a:pt x="196850" y="163513"/>
                        </a:cubicBezTo>
                        <a:cubicBezTo>
                          <a:pt x="191011" y="166223"/>
                          <a:pt x="183015" y="174818"/>
                          <a:pt x="179388" y="179388"/>
                        </a:cubicBezTo>
                        <a:cubicBezTo>
                          <a:pt x="174308" y="186811"/>
                          <a:pt x="172039" y="189235"/>
                          <a:pt x="166688" y="195263"/>
                        </a:cubicBezTo>
                        <a:cubicBezTo>
                          <a:pt x="160998" y="197183"/>
                          <a:pt x="153798" y="206641"/>
                          <a:pt x="149225" y="207963"/>
                        </a:cubicBezTo>
                        <a:cubicBezTo>
                          <a:pt x="147474" y="210470"/>
                          <a:pt x="142906" y="214871"/>
                          <a:pt x="141288" y="219075"/>
                        </a:cubicBezTo>
                        <a:cubicBezTo>
                          <a:pt x="140176" y="222341"/>
                          <a:pt x="133087" y="230520"/>
                          <a:pt x="131763" y="233363"/>
                        </a:cubicBezTo>
                        <a:cubicBezTo>
                          <a:pt x="129578" y="238651"/>
                          <a:pt x="117820" y="247885"/>
                          <a:pt x="115888" y="250825"/>
                        </a:cubicBezTo>
                        <a:cubicBezTo>
                          <a:pt x="107709" y="263006"/>
                          <a:pt x="108774" y="257761"/>
                          <a:pt x="107950" y="263525"/>
                        </a:cubicBezTo>
                        <a:cubicBezTo>
                          <a:pt x="106542" y="266037"/>
                          <a:pt x="102129" y="268620"/>
                          <a:pt x="98425" y="274638"/>
                        </a:cubicBezTo>
                        <a:cubicBezTo>
                          <a:pt x="95168" y="283773"/>
                          <a:pt x="93139" y="286744"/>
                          <a:pt x="88900" y="292100"/>
                        </a:cubicBezTo>
                        <a:cubicBezTo>
                          <a:pt x="87334" y="294371"/>
                          <a:pt x="78450" y="307474"/>
                          <a:pt x="76200" y="312738"/>
                        </a:cubicBezTo>
                        <a:cubicBezTo>
                          <a:pt x="71643" y="321877"/>
                          <a:pt x="70783" y="325897"/>
                          <a:pt x="66675" y="336550"/>
                        </a:cubicBezTo>
                        <a:cubicBezTo>
                          <a:pt x="64621" y="341823"/>
                          <a:pt x="62750" y="347021"/>
                          <a:pt x="60325" y="349250"/>
                        </a:cubicBezTo>
                        <a:cubicBezTo>
                          <a:pt x="58725" y="352741"/>
                          <a:pt x="57878" y="356231"/>
                          <a:pt x="53975" y="361950"/>
                        </a:cubicBezTo>
                        <a:cubicBezTo>
                          <a:pt x="52491" y="368810"/>
                          <a:pt x="50724" y="372398"/>
                          <a:pt x="49213" y="376238"/>
                        </a:cubicBezTo>
                        <a:cubicBezTo>
                          <a:pt x="45877" y="384998"/>
                          <a:pt x="43644" y="389207"/>
                          <a:pt x="36513" y="396875"/>
                        </a:cubicBezTo>
                        <a:cubicBezTo>
                          <a:pt x="34220" y="401143"/>
                          <a:pt x="31059" y="405566"/>
                          <a:pt x="28575" y="411163"/>
                        </a:cubicBezTo>
                        <a:cubicBezTo>
                          <a:pt x="26500" y="412507"/>
                          <a:pt x="24133" y="417570"/>
                          <a:pt x="19050" y="422275"/>
                        </a:cubicBezTo>
                        <a:cubicBezTo>
                          <a:pt x="12654" y="435434"/>
                          <a:pt x="12246" y="429462"/>
                          <a:pt x="12700" y="436563"/>
                        </a:cubicBezTo>
                        <a:cubicBezTo>
                          <a:pt x="11587" y="438388"/>
                          <a:pt x="10339" y="440704"/>
                          <a:pt x="9525" y="442913"/>
                        </a:cubicBezTo>
                        <a:cubicBezTo>
                          <a:pt x="6551" y="452074"/>
                          <a:pt x="7424" y="459950"/>
                          <a:pt x="4763" y="466725"/>
                        </a:cubicBezTo>
                        <a:cubicBezTo>
                          <a:pt x="1853" y="471705"/>
                          <a:pt x="2014" y="479367"/>
                          <a:pt x="0" y="485775"/>
                        </a:cubicBezTo>
                        <a:cubicBezTo>
                          <a:pt x="-378" y="495714"/>
                          <a:pt x="1905" y="508431"/>
                          <a:pt x="0" y="512763"/>
                        </a:cubicBezTo>
                        <a:cubicBezTo>
                          <a:pt x="670" y="515537"/>
                          <a:pt x="741" y="516276"/>
                          <a:pt x="1588" y="519113"/>
                        </a:cubicBezTo>
                        <a:cubicBezTo>
                          <a:pt x="3390" y="525288"/>
                          <a:pt x="4843" y="534360"/>
                          <a:pt x="6350" y="538163"/>
                        </a:cubicBezTo>
                        <a:cubicBezTo>
                          <a:pt x="8085" y="544214"/>
                          <a:pt x="7008" y="549848"/>
                          <a:pt x="7938" y="554038"/>
                        </a:cubicBezTo>
                        <a:cubicBezTo>
                          <a:pt x="8348" y="557468"/>
                          <a:pt x="13375" y="574550"/>
                          <a:pt x="15875" y="577850"/>
                        </a:cubicBezTo>
                        <a:cubicBezTo>
                          <a:pt x="22843" y="586798"/>
                          <a:pt x="26384" y="597063"/>
                          <a:pt x="28575" y="601663"/>
                        </a:cubicBezTo>
                        <a:cubicBezTo>
                          <a:pt x="30221" y="609837"/>
                          <a:pt x="28405" y="616378"/>
                          <a:pt x="31750" y="627063"/>
                        </a:cubicBezTo>
                        <a:cubicBezTo>
                          <a:pt x="31192" y="634387"/>
                          <a:pt x="37727" y="648403"/>
                          <a:pt x="38100" y="652463"/>
                        </a:cubicBezTo>
                        <a:cubicBezTo>
                          <a:pt x="40560" y="659651"/>
                          <a:pt x="45696" y="664849"/>
                          <a:pt x="46038" y="666750"/>
                        </a:cubicBezTo>
                        <a:cubicBezTo>
                          <a:pt x="52951" y="675467"/>
                          <a:pt x="55370" y="677450"/>
                          <a:pt x="63500" y="682625"/>
                        </a:cubicBezTo>
                        <a:cubicBezTo>
                          <a:pt x="88001" y="699741"/>
                          <a:pt x="104071" y="720012"/>
                          <a:pt x="107950" y="728663"/>
                        </a:cubicBezTo>
                        <a:cubicBezTo>
                          <a:pt x="110984" y="731453"/>
                          <a:pt x="119896" y="740317"/>
                          <a:pt x="123825" y="747713"/>
                        </a:cubicBezTo>
                        <a:cubicBezTo>
                          <a:pt x="146474" y="756158"/>
                          <a:pt x="169198" y="766480"/>
                          <a:pt x="173038" y="771525"/>
                        </a:cubicBezTo>
                        <a:cubicBezTo>
                          <a:pt x="179608" y="777471"/>
                          <a:pt x="195944" y="787571"/>
                          <a:pt x="220663" y="800100"/>
                        </a:cubicBezTo>
                        <a:cubicBezTo>
                          <a:pt x="265114" y="822221"/>
                          <a:pt x="280131" y="822854"/>
                          <a:pt x="319088" y="830263"/>
                        </a:cubicBezTo>
                        <a:cubicBezTo>
                          <a:pt x="340671" y="838885"/>
                          <a:pt x="357735" y="846823"/>
                          <a:pt x="373063" y="850900"/>
                        </a:cubicBezTo>
                        <a:cubicBezTo>
                          <a:pt x="401249" y="855497"/>
                          <a:pt x="410678" y="867653"/>
                          <a:pt x="449263" y="876300"/>
                        </a:cubicBezTo>
                        <a:cubicBezTo>
                          <a:pt x="471782" y="880981"/>
                          <a:pt x="507568" y="893099"/>
                          <a:pt x="538163" y="904875"/>
                        </a:cubicBezTo>
                        <a:cubicBezTo>
                          <a:pt x="568455" y="915406"/>
                          <a:pt x="602751" y="915876"/>
                          <a:pt x="614363" y="922338"/>
                        </a:cubicBezTo>
                        <a:cubicBezTo>
                          <a:pt x="637384" y="924257"/>
                          <a:pt x="651361" y="928997"/>
                          <a:pt x="660400" y="933450"/>
                        </a:cubicBezTo>
                        <a:cubicBezTo>
                          <a:pt x="683941" y="930755"/>
                          <a:pt x="687531" y="934235"/>
                          <a:pt x="714375" y="933450"/>
                        </a:cubicBezTo>
                        <a:cubicBezTo>
                          <a:pt x="722997" y="922059"/>
                          <a:pt x="754990" y="921684"/>
                          <a:pt x="792163" y="901700"/>
                        </a:cubicBezTo>
                        <a:cubicBezTo>
                          <a:pt x="802014" y="899891"/>
                          <a:pt x="827205" y="887347"/>
                          <a:pt x="857250" y="885825"/>
                        </a:cubicBezTo>
                        <a:cubicBezTo>
                          <a:pt x="868484" y="880262"/>
                          <a:pt x="903298" y="875592"/>
                          <a:pt x="923925" y="866775"/>
                        </a:cubicBezTo>
                        <a:cubicBezTo>
                          <a:pt x="950353" y="858237"/>
                          <a:pt x="991656" y="838714"/>
                          <a:pt x="1001713" y="841375"/>
                        </a:cubicBezTo>
                        <a:cubicBezTo>
                          <a:pt x="1013061" y="839715"/>
                          <a:pt x="1028146" y="826830"/>
                          <a:pt x="1041400" y="822325"/>
                        </a:cubicBezTo>
                        <a:cubicBezTo>
                          <a:pt x="1053212" y="818008"/>
                          <a:pt x="1064408" y="813218"/>
                          <a:pt x="1074738" y="804863"/>
                        </a:cubicBezTo>
                        <a:cubicBezTo>
                          <a:pt x="1094358" y="792305"/>
                          <a:pt x="1107298" y="784707"/>
                          <a:pt x="1114425" y="774700"/>
                        </a:cubicBezTo>
                        <a:cubicBezTo>
                          <a:pt x="1119959" y="767001"/>
                          <a:pt x="1131097" y="743057"/>
                          <a:pt x="1138238" y="730250"/>
                        </a:cubicBezTo>
                        <a:cubicBezTo>
                          <a:pt x="1138390" y="719028"/>
                          <a:pt x="1151001" y="700860"/>
                          <a:pt x="1154113" y="687388"/>
                        </a:cubicBezTo>
                        <a:cubicBezTo>
                          <a:pt x="1159397" y="673561"/>
                          <a:pt x="1156802" y="678786"/>
                          <a:pt x="1160463" y="671513"/>
                        </a:cubicBezTo>
                        <a:cubicBezTo>
                          <a:pt x="1166434" y="660083"/>
                          <a:pt x="1169015" y="646972"/>
                          <a:pt x="1176338" y="638175"/>
                        </a:cubicBezTo>
                        <a:cubicBezTo>
                          <a:pt x="1180013" y="630757"/>
                          <a:pt x="1189557" y="621520"/>
                          <a:pt x="1193800" y="611188"/>
                        </a:cubicBezTo>
                        <a:cubicBezTo>
                          <a:pt x="1198376" y="600597"/>
                          <a:pt x="1206070" y="588598"/>
                          <a:pt x="1209675" y="581025"/>
                        </a:cubicBezTo>
                        <a:cubicBezTo>
                          <a:pt x="1214624" y="576264"/>
                          <a:pt x="1226617" y="570607"/>
                          <a:pt x="1233488" y="563563"/>
                        </a:cubicBezTo>
                        <a:cubicBezTo>
                          <a:pt x="1242760" y="562505"/>
                          <a:pt x="1258572" y="558642"/>
                          <a:pt x="1274763" y="558800"/>
                        </a:cubicBezTo>
                        <a:cubicBezTo>
                          <a:pt x="1276639" y="559381"/>
                          <a:pt x="1286773" y="558374"/>
                          <a:pt x="1289050" y="558800"/>
                        </a:cubicBezTo>
                        <a:cubicBezTo>
                          <a:pt x="1303404" y="556132"/>
                          <a:pt x="1322463" y="561995"/>
                          <a:pt x="1333500" y="561975"/>
                        </a:cubicBezTo>
                        <a:cubicBezTo>
                          <a:pt x="1354570" y="565428"/>
                          <a:pt x="1343889" y="564742"/>
                          <a:pt x="1363663" y="565150"/>
                        </a:cubicBezTo>
                        <a:cubicBezTo>
                          <a:pt x="1367405" y="568274"/>
                          <a:pt x="1382212" y="571596"/>
                          <a:pt x="1387475" y="573088"/>
                        </a:cubicBezTo>
                        <a:cubicBezTo>
                          <a:pt x="1392564" y="574886"/>
                          <a:pt x="1398817" y="574568"/>
                          <a:pt x="1404938" y="576263"/>
                        </a:cubicBezTo>
                        <a:cubicBezTo>
                          <a:pt x="1406616" y="576783"/>
                          <a:pt x="1407911" y="577557"/>
                          <a:pt x="1409700" y="577850"/>
                        </a:cubicBezTo>
                        <a:cubicBezTo>
                          <a:pt x="1412943" y="578245"/>
                          <a:pt x="1415781" y="577692"/>
                          <a:pt x="1419225" y="577850"/>
                        </a:cubicBezTo>
                        <a:cubicBezTo>
                          <a:pt x="1422884" y="580657"/>
                          <a:pt x="1439673" y="583156"/>
                          <a:pt x="1446213" y="587375"/>
                        </a:cubicBezTo>
                        <a:cubicBezTo>
                          <a:pt x="1461693" y="591665"/>
                          <a:pt x="1455671" y="590680"/>
                          <a:pt x="1465263" y="590550"/>
                        </a:cubicBezTo>
                        <a:cubicBezTo>
                          <a:pt x="1474437" y="592796"/>
                          <a:pt x="1476363" y="594648"/>
                          <a:pt x="1485900" y="596900"/>
                        </a:cubicBezTo>
                        <a:cubicBezTo>
                          <a:pt x="1487657" y="598578"/>
                          <a:pt x="1498109" y="598562"/>
                          <a:pt x="1500188" y="600075"/>
                        </a:cubicBezTo>
                        <a:cubicBezTo>
                          <a:pt x="1503642" y="602078"/>
                          <a:pt x="1507133" y="602689"/>
                          <a:pt x="1514475" y="603250"/>
                        </a:cubicBezTo>
                        <a:cubicBezTo>
                          <a:pt x="1518392" y="604090"/>
                          <a:pt x="1524508" y="605275"/>
                          <a:pt x="1528763" y="606425"/>
                        </a:cubicBezTo>
                        <a:cubicBezTo>
                          <a:pt x="1531025" y="607122"/>
                          <a:pt x="1535113" y="609600"/>
                          <a:pt x="1535113" y="609600"/>
                        </a:cubicBezTo>
                        <a:cubicBezTo>
                          <a:pt x="1542685" y="610821"/>
                          <a:pt x="1552752" y="612943"/>
                          <a:pt x="1555750" y="614363"/>
                        </a:cubicBezTo>
                        <a:cubicBezTo>
                          <a:pt x="1560496" y="613705"/>
                          <a:pt x="1567152" y="616288"/>
                          <a:pt x="1570038" y="615950"/>
                        </a:cubicBezTo>
                        <a:cubicBezTo>
                          <a:pt x="1574429" y="617445"/>
                          <a:pt x="1576382" y="618234"/>
                          <a:pt x="1581150" y="620713"/>
                        </a:cubicBezTo>
                        <a:cubicBezTo>
                          <a:pt x="1596116" y="624362"/>
                          <a:pt x="1590445" y="624380"/>
                          <a:pt x="1600200" y="623888"/>
                        </a:cubicBezTo>
                        <a:cubicBezTo>
                          <a:pt x="1601067" y="624499"/>
                          <a:pt x="1604195" y="626354"/>
                          <a:pt x="1604963" y="627063"/>
                        </a:cubicBezTo>
                        <a:cubicBezTo>
                          <a:pt x="1611736" y="628390"/>
                          <a:pt x="1615382" y="632853"/>
                          <a:pt x="1620838" y="633413"/>
                        </a:cubicBezTo>
                        <a:cubicBezTo>
                          <a:pt x="1621213" y="627328"/>
                          <a:pt x="1620349" y="621421"/>
                          <a:pt x="1620838" y="619125"/>
                        </a:cubicBezTo>
                        <a:cubicBezTo>
                          <a:pt x="1620382" y="613469"/>
                          <a:pt x="1616431" y="606888"/>
                          <a:pt x="1616075" y="598488"/>
                        </a:cubicBezTo>
                        <a:cubicBezTo>
                          <a:pt x="1613242" y="593195"/>
                          <a:pt x="1612000" y="592399"/>
                          <a:pt x="1608138" y="587375"/>
                        </a:cubicBezTo>
                        <a:cubicBezTo>
                          <a:pt x="1606632" y="585844"/>
                          <a:pt x="1600781" y="581169"/>
                          <a:pt x="1600200" y="579438"/>
                        </a:cubicBezTo>
                        <a:cubicBezTo>
                          <a:pt x="1597518" y="578082"/>
                          <a:pt x="1591727" y="568981"/>
                          <a:pt x="1589088" y="563563"/>
                        </a:cubicBezTo>
                        <a:cubicBezTo>
                          <a:pt x="1579517" y="562052"/>
                          <a:pt x="1545743" y="528465"/>
                          <a:pt x="1531938" y="522288"/>
                        </a:cubicBezTo>
                        <a:close/>
                      </a:path>
                      <a:path w="1620838" h="933450" stroke="0" extrusionOk="0">
                        <a:moveTo>
                          <a:pt x="1531938" y="522288"/>
                        </a:moveTo>
                        <a:lnTo>
                          <a:pt x="1531938" y="522288"/>
                        </a:lnTo>
                        <a:cubicBezTo>
                          <a:pt x="1486308" y="500518"/>
                          <a:pt x="1386583" y="482935"/>
                          <a:pt x="1363663" y="465138"/>
                        </a:cubicBezTo>
                        <a:cubicBezTo>
                          <a:pt x="1320222" y="455327"/>
                          <a:pt x="1315612" y="448148"/>
                          <a:pt x="1281113" y="431800"/>
                        </a:cubicBezTo>
                        <a:cubicBezTo>
                          <a:pt x="1272577" y="420379"/>
                          <a:pt x="1252005" y="405134"/>
                          <a:pt x="1238250" y="396875"/>
                        </a:cubicBezTo>
                        <a:cubicBezTo>
                          <a:pt x="1240053" y="394282"/>
                          <a:pt x="1238314" y="385465"/>
                          <a:pt x="1239838" y="376238"/>
                        </a:cubicBezTo>
                        <a:cubicBezTo>
                          <a:pt x="1241313" y="351526"/>
                          <a:pt x="1241403" y="309610"/>
                          <a:pt x="1241425" y="295275"/>
                        </a:cubicBezTo>
                        <a:cubicBezTo>
                          <a:pt x="1236064" y="276774"/>
                          <a:pt x="1216433" y="250839"/>
                          <a:pt x="1217613" y="241300"/>
                        </a:cubicBezTo>
                        <a:cubicBezTo>
                          <a:pt x="1212651" y="226897"/>
                          <a:pt x="1169290" y="203010"/>
                          <a:pt x="1146175" y="180975"/>
                        </a:cubicBezTo>
                        <a:cubicBezTo>
                          <a:pt x="1118838" y="166392"/>
                          <a:pt x="1089439" y="149356"/>
                          <a:pt x="1074738" y="141288"/>
                        </a:cubicBezTo>
                        <a:cubicBezTo>
                          <a:pt x="1065170" y="132194"/>
                          <a:pt x="996425" y="101340"/>
                          <a:pt x="989013" y="85725"/>
                        </a:cubicBezTo>
                        <a:cubicBezTo>
                          <a:pt x="967836" y="74440"/>
                          <a:pt x="907914" y="54693"/>
                          <a:pt x="882650" y="55563"/>
                        </a:cubicBezTo>
                        <a:cubicBezTo>
                          <a:pt x="873220" y="54444"/>
                          <a:pt x="830726" y="37126"/>
                          <a:pt x="796925" y="31750"/>
                        </a:cubicBezTo>
                        <a:cubicBezTo>
                          <a:pt x="753569" y="22857"/>
                          <a:pt x="720536" y="13178"/>
                          <a:pt x="708025" y="12700"/>
                        </a:cubicBezTo>
                        <a:cubicBezTo>
                          <a:pt x="700554" y="11237"/>
                          <a:pt x="678013" y="4237"/>
                          <a:pt x="671513" y="6350"/>
                        </a:cubicBezTo>
                        <a:cubicBezTo>
                          <a:pt x="659310" y="7979"/>
                          <a:pt x="654391" y="8446"/>
                          <a:pt x="639763" y="6350"/>
                        </a:cubicBezTo>
                        <a:cubicBezTo>
                          <a:pt x="623558" y="4374"/>
                          <a:pt x="629933" y="5433"/>
                          <a:pt x="622300" y="4763"/>
                        </a:cubicBezTo>
                        <a:cubicBezTo>
                          <a:pt x="620963" y="4173"/>
                          <a:pt x="617372" y="4581"/>
                          <a:pt x="612775" y="3175"/>
                        </a:cubicBezTo>
                        <a:cubicBezTo>
                          <a:pt x="610189" y="1714"/>
                          <a:pt x="599791" y="-106"/>
                          <a:pt x="588963" y="0"/>
                        </a:cubicBezTo>
                        <a:cubicBezTo>
                          <a:pt x="582192" y="-804"/>
                          <a:pt x="570445" y="1461"/>
                          <a:pt x="560388" y="1588"/>
                        </a:cubicBezTo>
                        <a:cubicBezTo>
                          <a:pt x="554924" y="906"/>
                          <a:pt x="542941" y="2849"/>
                          <a:pt x="538163" y="3175"/>
                        </a:cubicBezTo>
                        <a:cubicBezTo>
                          <a:pt x="533302" y="4605"/>
                          <a:pt x="523119" y="4459"/>
                          <a:pt x="520700" y="6350"/>
                        </a:cubicBezTo>
                        <a:cubicBezTo>
                          <a:pt x="518044" y="8060"/>
                          <a:pt x="508522" y="9520"/>
                          <a:pt x="501650" y="12700"/>
                        </a:cubicBezTo>
                        <a:cubicBezTo>
                          <a:pt x="495014" y="13174"/>
                          <a:pt x="487425" y="13082"/>
                          <a:pt x="485775" y="14288"/>
                        </a:cubicBezTo>
                        <a:cubicBezTo>
                          <a:pt x="478376" y="16032"/>
                          <a:pt x="468815" y="17700"/>
                          <a:pt x="466725" y="19050"/>
                        </a:cubicBezTo>
                        <a:cubicBezTo>
                          <a:pt x="460612" y="21554"/>
                          <a:pt x="457832" y="22729"/>
                          <a:pt x="454025" y="23813"/>
                        </a:cubicBezTo>
                        <a:lnTo>
                          <a:pt x="454025" y="23813"/>
                        </a:lnTo>
                        <a:cubicBezTo>
                          <a:pt x="446990" y="25180"/>
                          <a:pt x="445387" y="26578"/>
                          <a:pt x="439738" y="26988"/>
                        </a:cubicBezTo>
                        <a:cubicBezTo>
                          <a:pt x="437485" y="29193"/>
                          <a:pt x="422498" y="29890"/>
                          <a:pt x="415925" y="31750"/>
                        </a:cubicBezTo>
                        <a:cubicBezTo>
                          <a:pt x="411384" y="33769"/>
                          <a:pt x="410800" y="36389"/>
                          <a:pt x="406400" y="38100"/>
                        </a:cubicBezTo>
                        <a:cubicBezTo>
                          <a:pt x="402032" y="39141"/>
                          <a:pt x="394725" y="43408"/>
                          <a:pt x="388938" y="46038"/>
                        </a:cubicBezTo>
                        <a:cubicBezTo>
                          <a:pt x="385662" y="45609"/>
                          <a:pt x="379108" y="49968"/>
                          <a:pt x="371475" y="52388"/>
                        </a:cubicBezTo>
                        <a:cubicBezTo>
                          <a:pt x="363032" y="59234"/>
                          <a:pt x="355993" y="60031"/>
                          <a:pt x="352425" y="63500"/>
                        </a:cubicBezTo>
                        <a:cubicBezTo>
                          <a:pt x="347654" y="65035"/>
                          <a:pt x="341962" y="67900"/>
                          <a:pt x="338138" y="69850"/>
                        </a:cubicBezTo>
                        <a:cubicBezTo>
                          <a:pt x="335836" y="71885"/>
                          <a:pt x="329756" y="73954"/>
                          <a:pt x="328613" y="74613"/>
                        </a:cubicBezTo>
                        <a:cubicBezTo>
                          <a:pt x="323152" y="75791"/>
                          <a:pt x="315351" y="78518"/>
                          <a:pt x="309563" y="82550"/>
                        </a:cubicBezTo>
                        <a:cubicBezTo>
                          <a:pt x="307690" y="82879"/>
                          <a:pt x="300204" y="86542"/>
                          <a:pt x="296863" y="87313"/>
                        </a:cubicBezTo>
                        <a:lnTo>
                          <a:pt x="296863" y="87313"/>
                        </a:lnTo>
                        <a:cubicBezTo>
                          <a:pt x="293650" y="87223"/>
                          <a:pt x="283229" y="94817"/>
                          <a:pt x="280988" y="95250"/>
                        </a:cubicBezTo>
                        <a:cubicBezTo>
                          <a:pt x="279760" y="95400"/>
                          <a:pt x="275661" y="97703"/>
                          <a:pt x="273050" y="100013"/>
                        </a:cubicBezTo>
                        <a:cubicBezTo>
                          <a:pt x="269352" y="102836"/>
                          <a:pt x="263366" y="105927"/>
                          <a:pt x="261938" y="107950"/>
                        </a:cubicBezTo>
                        <a:cubicBezTo>
                          <a:pt x="260032" y="110930"/>
                          <a:pt x="253433" y="114909"/>
                          <a:pt x="246063" y="120650"/>
                        </a:cubicBezTo>
                        <a:cubicBezTo>
                          <a:pt x="241358" y="124837"/>
                          <a:pt x="237756" y="125095"/>
                          <a:pt x="233363" y="130175"/>
                        </a:cubicBezTo>
                        <a:cubicBezTo>
                          <a:pt x="233187" y="132589"/>
                          <a:pt x="226979" y="139046"/>
                          <a:pt x="220663" y="144463"/>
                        </a:cubicBezTo>
                        <a:cubicBezTo>
                          <a:pt x="215662" y="147423"/>
                          <a:pt x="213204" y="149416"/>
                          <a:pt x="211138" y="152400"/>
                        </a:cubicBezTo>
                        <a:cubicBezTo>
                          <a:pt x="205181" y="157710"/>
                          <a:pt x="203091" y="159297"/>
                          <a:pt x="196850" y="163513"/>
                        </a:cubicBezTo>
                        <a:cubicBezTo>
                          <a:pt x="191261" y="171299"/>
                          <a:pt x="181980" y="174580"/>
                          <a:pt x="179388" y="179388"/>
                        </a:cubicBezTo>
                        <a:cubicBezTo>
                          <a:pt x="172065" y="185913"/>
                          <a:pt x="168073" y="192989"/>
                          <a:pt x="166688" y="195263"/>
                        </a:cubicBezTo>
                        <a:cubicBezTo>
                          <a:pt x="157003" y="199936"/>
                          <a:pt x="153343" y="206632"/>
                          <a:pt x="149225" y="207963"/>
                        </a:cubicBezTo>
                        <a:cubicBezTo>
                          <a:pt x="146682" y="210117"/>
                          <a:pt x="144569" y="213882"/>
                          <a:pt x="141288" y="219075"/>
                        </a:cubicBezTo>
                        <a:cubicBezTo>
                          <a:pt x="136879" y="224739"/>
                          <a:pt x="134425" y="231927"/>
                          <a:pt x="131763" y="233363"/>
                        </a:cubicBezTo>
                        <a:cubicBezTo>
                          <a:pt x="124626" y="240836"/>
                          <a:pt x="123345" y="244468"/>
                          <a:pt x="115888" y="250825"/>
                        </a:cubicBezTo>
                        <a:cubicBezTo>
                          <a:pt x="108105" y="261685"/>
                          <a:pt x="107280" y="257618"/>
                          <a:pt x="107950" y="263525"/>
                        </a:cubicBezTo>
                        <a:cubicBezTo>
                          <a:pt x="104563" y="267199"/>
                          <a:pt x="100666" y="270274"/>
                          <a:pt x="98425" y="274638"/>
                        </a:cubicBezTo>
                        <a:cubicBezTo>
                          <a:pt x="95887" y="278153"/>
                          <a:pt x="91246" y="284357"/>
                          <a:pt x="88900" y="292100"/>
                        </a:cubicBezTo>
                        <a:cubicBezTo>
                          <a:pt x="87479" y="297106"/>
                          <a:pt x="82997" y="304948"/>
                          <a:pt x="76200" y="312738"/>
                        </a:cubicBezTo>
                        <a:cubicBezTo>
                          <a:pt x="73486" y="321437"/>
                          <a:pt x="69724" y="330892"/>
                          <a:pt x="66675" y="336550"/>
                        </a:cubicBezTo>
                        <a:cubicBezTo>
                          <a:pt x="65519" y="337599"/>
                          <a:pt x="60751" y="347435"/>
                          <a:pt x="60325" y="349250"/>
                        </a:cubicBezTo>
                        <a:cubicBezTo>
                          <a:pt x="58586" y="352205"/>
                          <a:pt x="55857" y="358870"/>
                          <a:pt x="53975" y="361950"/>
                        </a:cubicBezTo>
                        <a:cubicBezTo>
                          <a:pt x="53004" y="367767"/>
                          <a:pt x="49707" y="373748"/>
                          <a:pt x="49213" y="376238"/>
                        </a:cubicBezTo>
                        <a:cubicBezTo>
                          <a:pt x="46344" y="383027"/>
                          <a:pt x="37346" y="394460"/>
                          <a:pt x="36513" y="396875"/>
                        </a:cubicBezTo>
                        <a:cubicBezTo>
                          <a:pt x="35715" y="398425"/>
                          <a:pt x="29981" y="409193"/>
                          <a:pt x="28575" y="411163"/>
                        </a:cubicBezTo>
                        <a:cubicBezTo>
                          <a:pt x="25832" y="412484"/>
                          <a:pt x="19887" y="420674"/>
                          <a:pt x="19050" y="422275"/>
                        </a:cubicBezTo>
                        <a:cubicBezTo>
                          <a:pt x="12813" y="436427"/>
                          <a:pt x="12913" y="430019"/>
                          <a:pt x="12700" y="436563"/>
                        </a:cubicBezTo>
                        <a:cubicBezTo>
                          <a:pt x="10950" y="439137"/>
                          <a:pt x="11058" y="441275"/>
                          <a:pt x="9525" y="442913"/>
                        </a:cubicBezTo>
                        <a:cubicBezTo>
                          <a:pt x="7636" y="454365"/>
                          <a:pt x="4089" y="462761"/>
                          <a:pt x="4763" y="466725"/>
                        </a:cubicBezTo>
                        <a:cubicBezTo>
                          <a:pt x="1470" y="473522"/>
                          <a:pt x="3531" y="477812"/>
                          <a:pt x="0" y="485775"/>
                        </a:cubicBezTo>
                        <a:cubicBezTo>
                          <a:pt x="784" y="498132"/>
                          <a:pt x="1913" y="501122"/>
                          <a:pt x="0" y="512763"/>
                        </a:cubicBezTo>
                        <a:cubicBezTo>
                          <a:pt x="287" y="513401"/>
                          <a:pt x="737" y="516520"/>
                          <a:pt x="1588" y="519113"/>
                        </a:cubicBezTo>
                        <a:cubicBezTo>
                          <a:pt x="2327" y="524195"/>
                          <a:pt x="4864" y="530838"/>
                          <a:pt x="6350" y="538163"/>
                        </a:cubicBezTo>
                        <a:cubicBezTo>
                          <a:pt x="6906" y="545677"/>
                          <a:pt x="6674" y="551756"/>
                          <a:pt x="7938" y="554038"/>
                        </a:cubicBezTo>
                        <a:cubicBezTo>
                          <a:pt x="12046" y="561176"/>
                          <a:pt x="13279" y="573592"/>
                          <a:pt x="15875" y="577850"/>
                        </a:cubicBezTo>
                        <a:cubicBezTo>
                          <a:pt x="18569" y="582006"/>
                          <a:pt x="25905" y="594343"/>
                          <a:pt x="28575" y="601663"/>
                        </a:cubicBezTo>
                        <a:cubicBezTo>
                          <a:pt x="29377" y="611077"/>
                          <a:pt x="29643" y="623580"/>
                          <a:pt x="31750" y="627063"/>
                        </a:cubicBezTo>
                        <a:cubicBezTo>
                          <a:pt x="33636" y="633138"/>
                          <a:pt x="35351" y="641631"/>
                          <a:pt x="38100" y="652463"/>
                        </a:cubicBezTo>
                        <a:cubicBezTo>
                          <a:pt x="40596" y="657369"/>
                          <a:pt x="41970" y="660233"/>
                          <a:pt x="46038" y="666750"/>
                        </a:cubicBezTo>
                        <a:cubicBezTo>
                          <a:pt x="52887" y="672143"/>
                          <a:pt x="55678" y="678364"/>
                          <a:pt x="63500" y="682625"/>
                        </a:cubicBezTo>
                        <a:cubicBezTo>
                          <a:pt x="68759" y="691274"/>
                          <a:pt x="86236" y="710917"/>
                          <a:pt x="107950" y="728663"/>
                        </a:cubicBezTo>
                        <a:cubicBezTo>
                          <a:pt x="109834" y="734268"/>
                          <a:pt x="121215" y="741506"/>
                          <a:pt x="123825" y="747713"/>
                        </a:cubicBezTo>
                        <a:cubicBezTo>
                          <a:pt x="137386" y="750057"/>
                          <a:pt x="151964" y="760772"/>
                          <a:pt x="173038" y="771525"/>
                        </a:cubicBezTo>
                        <a:cubicBezTo>
                          <a:pt x="183580" y="780103"/>
                          <a:pt x="202376" y="785902"/>
                          <a:pt x="220663" y="800100"/>
                        </a:cubicBezTo>
                        <a:cubicBezTo>
                          <a:pt x="258187" y="807153"/>
                          <a:pt x="292814" y="831037"/>
                          <a:pt x="319088" y="830263"/>
                        </a:cubicBezTo>
                        <a:cubicBezTo>
                          <a:pt x="346230" y="837006"/>
                          <a:pt x="361541" y="843354"/>
                          <a:pt x="373063" y="850900"/>
                        </a:cubicBezTo>
                        <a:cubicBezTo>
                          <a:pt x="393137" y="857432"/>
                          <a:pt x="420792" y="859269"/>
                          <a:pt x="449263" y="876300"/>
                        </a:cubicBezTo>
                        <a:cubicBezTo>
                          <a:pt x="469383" y="875041"/>
                          <a:pt x="500465" y="895581"/>
                          <a:pt x="538163" y="904875"/>
                        </a:cubicBezTo>
                        <a:cubicBezTo>
                          <a:pt x="573136" y="905978"/>
                          <a:pt x="584399" y="910969"/>
                          <a:pt x="614363" y="922338"/>
                        </a:cubicBezTo>
                        <a:cubicBezTo>
                          <a:pt x="625802" y="927913"/>
                          <a:pt x="652734" y="930805"/>
                          <a:pt x="660400" y="933450"/>
                        </a:cubicBezTo>
                        <a:cubicBezTo>
                          <a:pt x="679522" y="930717"/>
                          <a:pt x="695341" y="933489"/>
                          <a:pt x="714375" y="933450"/>
                        </a:cubicBezTo>
                        <a:cubicBezTo>
                          <a:pt x="731233" y="930579"/>
                          <a:pt x="775338" y="911898"/>
                          <a:pt x="792163" y="901700"/>
                        </a:cubicBezTo>
                        <a:cubicBezTo>
                          <a:pt x="811315" y="892692"/>
                          <a:pt x="847839" y="889546"/>
                          <a:pt x="857250" y="885825"/>
                        </a:cubicBezTo>
                        <a:cubicBezTo>
                          <a:pt x="870062" y="876169"/>
                          <a:pt x="894782" y="874850"/>
                          <a:pt x="923925" y="866775"/>
                        </a:cubicBezTo>
                        <a:cubicBezTo>
                          <a:pt x="954074" y="861685"/>
                          <a:pt x="988778" y="847473"/>
                          <a:pt x="1001713" y="841375"/>
                        </a:cubicBezTo>
                        <a:cubicBezTo>
                          <a:pt x="1021573" y="833181"/>
                          <a:pt x="1030444" y="823328"/>
                          <a:pt x="1041400" y="822325"/>
                        </a:cubicBezTo>
                        <a:cubicBezTo>
                          <a:pt x="1055457" y="816239"/>
                          <a:pt x="1060770" y="812398"/>
                          <a:pt x="1074738" y="804863"/>
                        </a:cubicBezTo>
                        <a:cubicBezTo>
                          <a:pt x="1086068" y="797382"/>
                          <a:pt x="1097518" y="785190"/>
                          <a:pt x="1114425" y="774700"/>
                        </a:cubicBezTo>
                        <a:cubicBezTo>
                          <a:pt x="1124157" y="751963"/>
                          <a:pt x="1132410" y="739770"/>
                          <a:pt x="1138238" y="730250"/>
                        </a:cubicBezTo>
                        <a:cubicBezTo>
                          <a:pt x="1146148" y="712097"/>
                          <a:pt x="1152142" y="699981"/>
                          <a:pt x="1154113" y="687388"/>
                        </a:cubicBezTo>
                        <a:cubicBezTo>
                          <a:pt x="1159914" y="674352"/>
                          <a:pt x="1156775" y="679105"/>
                          <a:pt x="1160463" y="671513"/>
                        </a:cubicBezTo>
                        <a:cubicBezTo>
                          <a:pt x="1165268" y="659075"/>
                          <a:pt x="1174936" y="646873"/>
                          <a:pt x="1176338" y="638175"/>
                        </a:cubicBezTo>
                        <a:cubicBezTo>
                          <a:pt x="1181431" y="626864"/>
                          <a:pt x="1188884" y="621782"/>
                          <a:pt x="1193800" y="611188"/>
                        </a:cubicBezTo>
                        <a:cubicBezTo>
                          <a:pt x="1199344" y="595520"/>
                          <a:pt x="1207895" y="586053"/>
                          <a:pt x="1209675" y="581025"/>
                        </a:cubicBezTo>
                        <a:cubicBezTo>
                          <a:pt x="1219389" y="572881"/>
                          <a:pt x="1228730" y="564190"/>
                          <a:pt x="1233488" y="563563"/>
                        </a:cubicBezTo>
                        <a:cubicBezTo>
                          <a:pt x="1249787" y="558843"/>
                          <a:pt x="1267065" y="559223"/>
                          <a:pt x="1274763" y="558800"/>
                        </a:cubicBezTo>
                        <a:cubicBezTo>
                          <a:pt x="1279663" y="558996"/>
                          <a:pt x="1286077" y="559813"/>
                          <a:pt x="1289050" y="558800"/>
                        </a:cubicBezTo>
                        <a:cubicBezTo>
                          <a:pt x="1306461" y="563194"/>
                          <a:pt x="1327642" y="558261"/>
                          <a:pt x="1333500" y="561975"/>
                        </a:cubicBezTo>
                        <a:cubicBezTo>
                          <a:pt x="1352652" y="566666"/>
                          <a:pt x="1342670" y="563485"/>
                          <a:pt x="1363663" y="565150"/>
                        </a:cubicBezTo>
                        <a:cubicBezTo>
                          <a:pt x="1370636" y="566526"/>
                          <a:pt x="1378718" y="572374"/>
                          <a:pt x="1387475" y="573088"/>
                        </a:cubicBezTo>
                        <a:cubicBezTo>
                          <a:pt x="1392663" y="573837"/>
                          <a:pt x="1400143" y="575248"/>
                          <a:pt x="1404938" y="576263"/>
                        </a:cubicBezTo>
                        <a:cubicBezTo>
                          <a:pt x="1406590" y="576319"/>
                          <a:pt x="1408147" y="577756"/>
                          <a:pt x="1409700" y="577850"/>
                        </a:cubicBezTo>
                        <a:cubicBezTo>
                          <a:pt x="1412463" y="578065"/>
                          <a:pt x="1415449" y="577911"/>
                          <a:pt x="1419225" y="577850"/>
                        </a:cubicBezTo>
                        <a:cubicBezTo>
                          <a:pt x="1427903" y="581770"/>
                          <a:pt x="1439062" y="587084"/>
                          <a:pt x="1446213" y="587375"/>
                        </a:cubicBezTo>
                        <a:cubicBezTo>
                          <a:pt x="1462559" y="590543"/>
                          <a:pt x="1456907" y="590508"/>
                          <a:pt x="1465263" y="590550"/>
                        </a:cubicBezTo>
                        <a:cubicBezTo>
                          <a:pt x="1473000" y="591200"/>
                          <a:pt x="1476125" y="593228"/>
                          <a:pt x="1485900" y="596900"/>
                        </a:cubicBezTo>
                        <a:cubicBezTo>
                          <a:pt x="1491718" y="598038"/>
                          <a:pt x="1496769" y="598179"/>
                          <a:pt x="1500188" y="600075"/>
                        </a:cubicBezTo>
                        <a:cubicBezTo>
                          <a:pt x="1506848" y="602226"/>
                          <a:pt x="1510233" y="603468"/>
                          <a:pt x="1514475" y="603250"/>
                        </a:cubicBezTo>
                        <a:cubicBezTo>
                          <a:pt x="1519465" y="604085"/>
                          <a:pt x="1524036" y="605244"/>
                          <a:pt x="1528763" y="606425"/>
                        </a:cubicBezTo>
                        <a:cubicBezTo>
                          <a:pt x="1531025" y="607121"/>
                          <a:pt x="1535113" y="609600"/>
                          <a:pt x="1535113" y="609600"/>
                        </a:cubicBezTo>
                        <a:cubicBezTo>
                          <a:pt x="1538062" y="609457"/>
                          <a:pt x="1550966" y="613522"/>
                          <a:pt x="1555750" y="614363"/>
                        </a:cubicBezTo>
                        <a:cubicBezTo>
                          <a:pt x="1558021" y="614401"/>
                          <a:pt x="1565654" y="614645"/>
                          <a:pt x="1570038" y="615950"/>
                        </a:cubicBezTo>
                        <a:cubicBezTo>
                          <a:pt x="1575449" y="617554"/>
                          <a:pt x="1579829" y="620399"/>
                          <a:pt x="1581150" y="620713"/>
                        </a:cubicBezTo>
                        <a:cubicBezTo>
                          <a:pt x="1596685" y="624103"/>
                          <a:pt x="1590271" y="623885"/>
                          <a:pt x="1600200" y="623888"/>
                        </a:cubicBezTo>
                        <a:cubicBezTo>
                          <a:pt x="1601975" y="624921"/>
                          <a:pt x="1603301" y="625721"/>
                          <a:pt x="1604963" y="627063"/>
                        </a:cubicBezTo>
                        <a:cubicBezTo>
                          <a:pt x="1609154" y="629738"/>
                          <a:pt x="1616019" y="632061"/>
                          <a:pt x="1620838" y="633413"/>
                        </a:cubicBezTo>
                        <a:cubicBezTo>
                          <a:pt x="1621894" y="628486"/>
                          <a:pt x="1621910" y="625750"/>
                          <a:pt x="1620838" y="619125"/>
                        </a:cubicBezTo>
                        <a:cubicBezTo>
                          <a:pt x="1620362" y="613297"/>
                          <a:pt x="1619616" y="605755"/>
                          <a:pt x="1616075" y="598488"/>
                        </a:cubicBezTo>
                        <a:cubicBezTo>
                          <a:pt x="1613611" y="594133"/>
                          <a:pt x="1609833" y="589129"/>
                          <a:pt x="1608138" y="587375"/>
                        </a:cubicBezTo>
                        <a:cubicBezTo>
                          <a:pt x="1606306" y="586128"/>
                          <a:pt x="1604245" y="583080"/>
                          <a:pt x="1600200" y="579438"/>
                        </a:cubicBezTo>
                        <a:cubicBezTo>
                          <a:pt x="1595465" y="574740"/>
                          <a:pt x="1591551" y="569298"/>
                          <a:pt x="1589088" y="563563"/>
                        </a:cubicBezTo>
                        <a:cubicBezTo>
                          <a:pt x="1571116" y="546993"/>
                          <a:pt x="1553187" y="538588"/>
                          <a:pt x="1531938" y="522288"/>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5" name="Freeform: Shape 274">
            <a:extLst>
              <a:ext uri="{FF2B5EF4-FFF2-40B4-BE49-F238E27FC236}">
                <a16:creationId xmlns:a16="http://schemas.microsoft.com/office/drawing/2014/main" id="{A88D3E24-4141-FF68-D57C-7EEF8E5AB8AE}"/>
              </a:ext>
            </a:extLst>
          </p:cNvPr>
          <p:cNvSpPr/>
          <p:nvPr/>
        </p:nvSpPr>
        <p:spPr>
          <a:xfrm rot="3600000">
            <a:off x="7080097" y="1906909"/>
            <a:ext cx="137723" cy="58268"/>
          </a:xfrm>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a:moveTo>
                  <a:pt x="0" y="371475"/>
                </a:moveTo>
                <a:lnTo>
                  <a:pt x="85725" y="379413"/>
                </a:lnTo>
                <a:lnTo>
                  <a:pt x="133350" y="384175"/>
                </a:lnTo>
                <a:lnTo>
                  <a:pt x="187325" y="379413"/>
                </a:lnTo>
                <a:lnTo>
                  <a:pt x="222250" y="363538"/>
                </a:lnTo>
                <a:lnTo>
                  <a:pt x="234950" y="357188"/>
                </a:lnTo>
                <a:lnTo>
                  <a:pt x="274638" y="341313"/>
                </a:lnTo>
                <a:lnTo>
                  <a:pt x="300038" y="328613"/>
                </a:lnTo>
                <a:lnTo>
                  <a:pt x="315913" y="319088"/>
                </a:lnTo>
                <a:lnTo>
                  <a:pt x="334963" y="307975"/>
                </a:lnTo>
                <a:lnTo>
                  <a:pt x="347663" y="301625"/>
                </a:lnTo>
                <a:lnTo>
                  <a:pt x="365125" y="288925"/>
                </a:lnTo>
                <a:lnTo>
                  <a:pt x="415925" y="215900"/>
                </a:lnTo>
                <a:lnTo>
                  <a:pt x="433388" y="200025"/>
                </a:lnTo>
                <a:lnTo>
                  <a:pt x="454025" y="174625"/>
                </a:lnTo>
                <a:lnTo>
                  <a:pt x="468313" y="152400"/>
                </a:lnTo>
                <a:lnTo>
                  <a:pt x="488950" y="134938"/>
                </a:lnTo>
                <a:lnTo>
                  <a:pt x="527050" y="127000"/>
                </a:lnTo>
                <a:lnTo>
                  <a:pt x="541338" y="125413"/>
                </a:lnTo>
                <a:lnTo>
                  <a:pt x="600075" y="125413"/>
                </a:lnTo>
                <a:lnTo>
                  <a:pt x="650875" y="125413"/>
                </a:lnTo>
                <a:lnTo>
                  <a:pt x="696913" y="123825"/>
                </a:lnTo>
                <a:lnTo>
                  <a:pt x="754063" y="127000"/>
                </a:lnTo>
                <a:lnTo>
                  <a:pt x="792163" y="131763"/>
                </a:lnTo>
                <a:lnTo>
                  <a:pt x="833438" y="131763"/>
                </a:lnTo>
                <a:lnTo>
                  <a:pt x="868363" y="133350"/>
                </a:lnTo>
                <a:lnTo>
                  <a:pt x="893763" y="109538"/>
                </a:lnTo>
                <a:lnTo>
                  <a:pt x="908050" y="90488"/>
                </a:lnTo>
                <a:lnTo>
                  <a:pt x="896938" y="73025"/>
                </a:lnTo>
                <a:lnTo>
                  <a:pt x="889000" y="65088"/>
                </a:lnTo>
                <a:lnTo>
                  <a:pt x="660400" y="14288"/>
                </a:lnTo>
                <a:lnTo>
                  <a:pt x="590550" y="4763"/>
                </a:lnTo>
                <a:lnTo>
                  <a:pt x="574675" y="0"/>
                </a:lnTo>
                <a:lnTo>
                  <a:pt x="527050" y="0"/>
                </a:lnTo>
                <a:lnTo>
                  <a:pt x="484188" y="15875"/>
                </a:lnTo>
                <a:lnTo>
                  <a:pt x="452438" y="55563"/>
                </a:lnTo>
                <a:lnTo>
                  <a:pt x="414338" y="155575"/>
                </a:lnTo>
                <a:lnTo>
                  <a:pt x="384175" y="212725"/>
                </a:lnTo>
                <a:lnTo>
                  <a:pt x="319088" y="255588"/>
                </a:lnTo>
                <a:lnTo>
                  <a:pt x="198438" y="304800"/>
                </a:lnTo>
                <a:lnTo>
                  <a:pt x="0" y="3714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71587133">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fill="none" extrusionOk="0">
                        <a:moveTo>
                          <a:pt x="0" y="371475"/>
                        </a:moveTo>
                        <a:cubicBezTo>
                          <a:pt x="40570" y="375960"/>
                          <a:pt x="55087" y="380161"/>
                          <a:pt x="85725" y="379413"/>
                        </a:cubicBezTo>
                        <a:cubicBezTo>
                          <a:pt x="101057" y="380270"/>
                          <a:pt x="128154" y="380544"/>
                          <a:pt x="133350" y="384175"/>
                        </a:cubicBezTo>
                        <a:cubicBezTo>
                          <a:pt x="155358" y="385299"/>
                          <a:pt x="177459" y="380061"/>
                          <a:pt x="187325" y="379413"/>
                        </a:cubicBezTo>
                        <a:cubicBezTo>
                          <a:pt x="199338" y="370334"/>
                          <a:pt x="209995" y="368563"/>
                          <a:pt x="222250" y="363538"/>
                        </a:cubicBezTo>
                        <a:cubicBezTo>
                          <a:pt x="227580" y="362226"/>
                          <a:pt x="232590" y="357814"/>
                          <a:pt x="234950" y="357188"/>
                        </a:cubicBezTo>
                        <a:cubicBezTo>
                          <a:pt x="245277" y="356824"/>
                          <a:pt x="260010" y="346038"/>
                          <a:pt x="274638" y="341313"/>
                        </a:cubicBezTo>
                        <a:cubicBezTo>
                          <a:pt x="279774" y="338712"/>
                          <a:pt x="288647" y="334999"/>
                          <a:pt x="300038" y="328613"/>
                        </a:cubicBezTo>
                        <a:cubicBezTo>
                          <a:pt x="306927" y="326104"/>
                          <a:pt x="310991" y="320669"/>
                          <a:pt x="315913" y="319088"/>
                        </a:cubicBezTo>
                        <a:cubicBezTo>
                          <a:pt x="322994" y="315839"/>
                          <a:pt x="329346" y="310551"/>
                          <a:pt x="334963" y="307975"/>
                        </a:cubicBezTo>
                        <a:cubicBezTo>
                          <a:pt x="339800" y="304826"/>
                          <a:pt x="345042" y="301693"/>
                          <a:pt x="347663" y="301625"/>
                        </a:cubicBezTo>
                        <a:cubicBezTo>
                          <a:pt x="354577" y="295741"/>
                          <a:pt x="361191" y="292841"/>
                          <a:pt x="365125" y="288925"/>
                        </a:cubicBezTo>
                        <a:cubicBezTo>
                          <a:pt x="392601" y="258873"/>
                          <a:pt x="392711" y="241446"/>
                          <a:pt x="415925" y="215900"/>
                        </a:cubicBezTo>
                        <a:cubicBezTo>
                          <a:pt x="420638" y="210706"/>
                          <a:pt x="431246" y="202504"/>
                          <a:pt x="433388" y="200025"/>
                        </a:cubicBezTo>
                        <a:cubicBezTo>
                          <a:pt x="441426" y="189885"/>
                          <a:pt x="447094" y="179690"/>
                          <a:pt x="454025" y="174625"/>
                        </a:cubicBezTo>
                        <a:cubicBezTo>
                          <a:pt x="461460" y="163775"/>
                          <a:pt x="465412" y="157205"/>
                          <a:pt x="468313" y="152400"/>
                        </a:cubicBezTo>
                        <a:cubicBezTo>
                          <a:pt x="472110" y="152254"/>
                          <a:pt x="483109" y="138784"/>
                          <a:pt x="488950" y="134938"/>
                        </a:cubicBezTo>
                        <a:cubicBezTo>
                          <a:pt x="507016" y="129819"/>
                          <a:pt x="511149" y="127904"/>
                          <a:pt x="527050" y="127000"/>
                        </a:cubicBezTo>
                        <a:cubicBezTo>
                          <a:pt x="530366" y="126460"/>
                          <a:pt x="536728" y="127071"/>
                          <a:pt x="541338" y="125413"/>
                        </a:cubicBezTo>
                        <a:cubicBezTo>
                          <a:pt x="551074" y="129638"/>
                          <a:pt x="586095" y="123510"/>
                          <a:pt x="600075" y="125413"/>
                        </a:cubicBezTo>
                        <a:cubicBezTo>
                          <a:pt x="618922" y="126219"/>
                          <a:pt x="638396" y="124964"/>
                          <a:pt x="650875" y="125413"/>
                        </a:cubicBezTo>
                        <a:cubicBezTo>
                          <a:pt x="660067" y="122426"/>
                          <a:pt x="684124" y="125102"/>
                          <a:pt x="696913" y="123825"/>
                        </a:cubicBezTo>
                        <a:cubicBezTo>
                          <a:pt x="704944" y="121462"/>
                          <a:pt x="740165" y="127221"/>
                          <a:pt x="754063" y="127000"/>
                        </a:cubicBezTo>
                        <a:cubicBezTo>
                          <a:pt x="765153" y="127177"/>
                          <a:pt x="781504" y="132066"/>
                          <a:pt x="792163" y="131763"/>
                        </a:cubicBezTo>
                        <a:cubicBezTo>
                          <a:pt x="798198" y="130815"/>
                          <a:pt x="815231" y="132922"/>
                          <a:pt x="833438" y="131763"/>
                        </a:cubicBezTo>
                        <a:cubicBezTo>
                          <a:pt x="848905" y="133222"/>
                          <a:pt x="862480" y="135836"/>
                          <a:pt x="868363" y="133350"/>
                        </a:cubicBezTo>
                        <a:cubicBezTo>
                          <a:pt x="882993" y="123894"/>
                          <a:pt x="880715" y="119228"/>
                          <a:pt x="893763" y="109538"/>
                        </a:cubicBezTo>
                        <a:cubicBezTo>
                          <a:pt x="896453" y="108075"/>
                          <a:pt x="904325" y="95095"/>
                          <a:pt x="908050" y="90488"/>
                        </a:cubicBezTo>
                        <a:cubicBezTo>
                          <a:pt x="903837" y="85914"/>
                          <a:pt x="899597" y="76018"/>
                          <a:pt x="896938" y="73025"/>
                        </a:cubicBezTo>
                        <a:cubicBezTo>
                          <a:pt x="893719" y="69199"/>
                          <a:pt x="892358" y="67114"/>
                          <a:pt x="889000" y="65088"/>
                        </a:cubicBezTo>
                        <a:cubicBezTo>
                          <a:pt x="823555" y="39842"/>
                          <a:pt x="700986" y="33318"/>
                          <a:pt x="660400" y="14288"/>
                        </a:cubicBezTo>
                        <a:cubicBezTo>
                          <a:pt x="625665" y="14906"/>
                          <a:pt x="598530" y="4584"/>
                          <a:pt x="590550" y="4763"/>
                        </a:cubicBezTo>
                        <a:cubicBezTo>
                          <a:pt x="586475" y="3920"/>
                          <a:pt x="576976" y="756"/>
                          <a:pt x="574675" y="0"/>
                        </a:cubicBezTo>
                        <a:cubicBezTo>
                          <a:pt x="560433" y="-3590"/>
                          <a:pt x="533717" y="1349"/>
                          <a:pt x="527050" y="0"/>
                        </a:cubicBezTo>
                        <a:cubicBezTo>
                          <a:pt x="508684" y="10223"/>
                          <a:pt x="504279" y="9727"/>
                          <a:pt x="484188" y="15875"/>
                        </a:cubicBezTo>
                        <a:cubicBezTo>
                          <a:pt x="474946" y="24845"/>
                          <a:pt x="461908" y="42740"/>
                          <a:pt x="452438" y="55563"/>
                        </a:cubicBezTo>
                        <a:cubicBezTo>
                          <a:pt x="439878" y="98484"/>
                          <a:pt x="434072" y="112574"/>
                          <a:pt x="414338" y="155575"/>
                        </a:cubicBezTo>
                        <a:cubicBezTo>
                          <a:pt x="408376" y="163465"/>
                          <a:pt x="392615" y="191753"/>
                          <a:pt x="384175" y="212725"/>
                        </a:cubicBezTo>
                        <a:cubicBezTo>
                          <a:pt x="357808" y="227493"/>
                          <a:pt x="326938" y="252748"/>
                          <a:pt x="319088" y="255588"/>
                        </a:cubicBezTo>
                        <a:cubicBezTo>
                          <a:pt x="280243" y="262798"/>
                          <a:pt x="247320" y="281433"/>
                          <a:pt x="198438" y="304800"/>
                        </a:cubicBezTo>
                        <a:cubicBezTo>
                          <a:pt x="163777" y="314738"/>
                          <a:pt x="18120" y="349888"/>
                          <a:pt x="0" y="371475"/>
                        </a:cubicBezTo>
                        <a:close/>
                      </a:path>
                      <a:path w="908050" h="384175" stroke="0" extrusionOk="0">
                        <a:moveTo>
                          <a:pt x="0" y="371475"/>
                        </a:moveTo>
                        <a:cubicBezTo>
                          <a:pt x="13604" y="376688"/>
                          <a:pt x="63328" y="370081"/>
                          <a:pt x="85725" y="379413"/>
                        </a:cubicBezTo>
                        <a:cubicBezTo>
                          <a:pt x="98336" y="380829"/>
                          <a:pt x="119298" y="386481"/>
                          <a:pt x="133350" y="384175"/>
                        </a:cubicBezTo>
                        <a:cubicBezTo>
                          <a:pt x="157458" y="384854"/>
                          <a:pt x="163983" y="383477"/>
                          <a:pt x="187325" y="379413"/>
                        </a:cubicBezTo>
                        <a:cubicBezTo>
                          <a:pt x="202837" y="374822"/>
                          <a:pt x="217804" y="363695"/>
                          <a:pt x="222250" y="363538"/>
                        </a:cubicBezTo>
                        <a:cubicBezTo>
                          <a:pt x="226090" y="361626"/>
                          <a:pt x="231018" y="358181"/>
                          <a:pt x="234950" y="357188"/>
                        </a:cubicBezTo>
                        <a:cubicBezTo>
                          <a:pt x="240500" y="357829"/>
                          <a:pt x="268601" y="339599"/>
                          <a:pt x="274638" y="341313"/>
                        </a:cubicBezTo>
                        <a:cubicBezTo>
                          <a:pt x="285410" y="333965"/>
                          <a:pt x="288272" y="335937"/>
                          <a:pt x="300038" y="328613"/>
                        </a:cubicBezTo>
                        <a:cubicBezTo>
                          <a:pt x="302124" y="327675"/>
                          <a:pt x="310253" y="320576"/>
                          <a:pt x="315913" y="319088"/>
                        </a:cubicBezTo>
                        <a:cubicBezTo>
                          <a:pt x="321793" y="314761"/>
                          <a:pt x="326816" y="312461"/>
                          <a:pt x="334963" y="307975"/>
                        </a:cubicBezTo>
                        <a:cubicBezTo>
                          <a:pt x="340168" y="306246"/>
                          <a:pt x="343966" y="304516"/>
                          <a:pt x="347663" y="301625"/>
                        </a:cubicBezTo>
                        <a:cubicBezTo>
                          <a:pt x="355236" y="294055"/>
                          <a:pt x="356655" y="293174"/>
                          <a:pt x="365125" y="288925"/>
                        </a:cubicBezTo>
                        <a:cubicBezTo>
                          <a:pt x="381164" y="253479"/>
                          <a:pt x="392099" y="244655"/>
                          <a:pt x="415925" y="215900"/>
                        </a:cubicBezTo>
                        <a:cubicBezTo>
                          <a:pt x="424522" y="210837"/>
                          <a:pt x="431377" y="204057"/>
                          <a:pt x="433388" y="200025"/>
                        </a:cubicBezTo>
                        <a:cubicBezTo>
                          <a:pt x="435662" y="197241"/>
                          <a:pt x="444180" y="183122"/>
                          <a:pt x="454025" y="174625"/>
                        </a:cubicBezTo>
                        <a:cubicBezTo>
                          <a:pt x="458981" y="162532"/>
                          <a:pt x="464153" y="157188"/>
                          <a:pt x="468313" y="152400"/>
                        </a:cubicBezTo>
                        <a:cubicBezTo>
                          <a:pt x="472593" y="150746"/>
                          <a:pt x="481605" y="140749"/>
                          <a:pt x="488950" y="134938"/>
                        </a:cubicBezTo>
                        <a:cubicBezTo>
                          <a:pt x="506185" y="130111"/>
                          <a:pt x="511594" y="130246"/>
                          <a:pt x="527050" y="127000"/>
                        </a:cubicBezTo>
                        <a:cubicBezTo>
                          <a:pt x="528952" y="125688"/>
                          <a:pt x="540047" y="126852"/>
                          <a:pt x="541338" y="125413"/>
                        </a:cubicBezTo>
                        <a:cubicBezTo>
                          <a:pt x="564521" y="128269"/>
                          <a:pt x="591535" y="127021"/>
                          <a:pt x="600075" y="125413"/>
                        </a:cubicBezTo>
                        <a:cubicBezTo>
                          <a:pt x="609939" y="129183"/>
                          <a:pt x="634950" y="124866"/>
                          <a:pt x="650875" y="125413"/>
                        </a:cubicBezTo>
                        <a:cubicBezTo>
                          <a:pt x="666181" y="124915"/>
                          <a:pt x="681099" y="121387"/>
                          <a:pt x="696913" y="123825"/>
                        </a:cubicBezTo>
                        <a:cubicBezTo>
                          <a:pt x="710727" y="120194"/>
                          <a:pt x="729376" y="123719"/>
                          <a:pt x="754063" y="127000"/>
                        </a:cubicBezTo>
                        <a:cubicBezTo>
                          <a:pt x="767771" y="128352"/>
                          <a:pt x="787232" y="133218"/>
                          <a:pt x="792163" y="131763"/>
                        </a:cubicBezTo>
                        <a:cubicBezTo>
                          <a:pt x="796474" y="134306"/>
                          <a:pt x="823261" y="130481"/>
                          <a:pt x="833438" y="131763"/>
                        </a:cubicBezTo>
                        <a:cubicBezTo>
                          <a:pt x="837987" y="132489"/>
                          <a:pt x="856895" y="130814"/>
                          <a:pt x="868363" y="133350"/>
                        </a:cubicBezTo>
                        <a:cubicBezTo>
                          <a:pt x="874614" y="128327"/>
                          <a:pt x="890865" y="112029"/>
                          <a:pt x="893763" y="109538"/>
                        </a:cubicBezTo>
                        <a:cubicBezTo>
                          <a:pt x="900350" y="102496"/>
                          <a:pt x="902608" y="94548"/>
                          <a:pt x="908050" y="90488"/>
                        </a:cubicBezTo>
                        <a:cubicBezTo>
                          <a:pt x="904446" y="81975"/>
                          <a:pt x="899354" y="77159"/>
                          <a:pt x="896938" y="73025"/>
                        </a:cubicBezTo>
                        <a:cubicBezTo>
                          <a:pt x="895028" y="70793"/>
                          <a:pt x="890880" y="66933"/>
                          <a:pt x="889000" y="65088"/>
                        </a:cubicBezTo>
                        <a:cubicBezTo>
                          <a:pt x="840322" y="42373"/>
                          <a:pt x="736012" y="45881"/>
                          <a:pt x="660400" y="14288"/>
                        </a:cubicBezTo>
                        <a:cubicBezTo>
                          <a:pt x="633118" y="16099"/>
                          <a:pt x="600763" y="2285"/>
                          <a:pt x="590550" y="4763"/>
                        </a:cubicBezTo>
                        <a:cubicBezTo>
                          <a:pt x="586447" y="2490"/>
                          <a:pt x="579374" y="1157"/>
                          <a:pt x="574675" y="0"/>
                        </a:cubicBezTo>
                        <a:cubicBezTo>
                          <a:pt x="564922" y="-2012"/>
                          <a:pt x="537553" y="3816"/>
                          <a:pt x="527050" y="0"/>
                        </a:cubicBezTo>
                        <a:cubicBezTo>
                          <a:pt x="511171" y="3227"/>
                          <a:pt x="504428" y="11473"/>
                          <a:pt x="484188" y="15875"/>
                        </a:cubicBezTo>
                        <a:cubicBezTo>
                          <a:pt x="474933" y="32146"/>
                          <a:pt x="456842" y="51268"/>
                          <a:pt x="452438" y="55563"/>
                        </a:cubicBezTo>
                        <a:cubicBezTo>
                          <a:pt x="439244" y="91032"/>
                          <a:pt x="413741" y="141532"/>
                          <a:pt x="414338" y="155575"/>
                        </a:cubicBezTo>
                        <a:cubicBezTo>
                          <a:pt x="415588" y="165632"/>
                          <a:pt x="393819" y="195479"/>
                          <a:pt x="384175" y="212725"/>
                        </a:cubicBezTo>
                        <a:cubicBezTo>
                          <a:pt x="362994" y="229126"/>
                          <a:pt x="334526" y="244632"/>
                          <a:pt x="319088" y="255588"/>
                        </a:cubicBezTo>
                        <a:cubicBezTo>
                          <a:pt x="279189" y="261048"/>
                          <a:pt x="241854" y="282682"/>
                          <a:pt x="198438" y="304800"/>
                        </a:cubicBezTo>
                        <a:cubicBezTo>
                          <a:pt x="174760" y="331570"/>
                          <a:pt x="29871" y="373204"/>
                          <a:pt x="0" y="3714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6" name="Freeform: Shape 275">
            <a:extLst>
              <a:ext uri="{FF2B5EF4-FFF2-40B4-BE49-F238E27FC236}">
                <a16:creationId xmlns:a16="http://schemas.microsoft.com/office/drawing/2014/main" id="{8DFEF587-3CA2-70A2-472E-63D3323172AE}"/>
              </a:ext>
            </a:extLst>
          </p:cNvPr>
          <p:cNvSpPr/>
          <p:nvPr/>
        </p:nvSpPr>
        <p:spPr>
          <a:xfrm rot="3600000">
            <a:off x="6887473" y="1823895"/>
            <a:ext cx="237644" cy="270869"/>
          </a:xfrm>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a:moveTo>
                  <a:pt x="1517650" y="0"/>
                </a:moveTo>
                <a:lnTo>
                  <a:pt x="1379538" y="115888"/>
                </a:lnTo>
                <a:lnTo>
                  <a:pt x="1227138" y="238125"/>
                </a:lnTo>
                <a:lnTo>
                  <a:pt x="1109663" y="336550"/>
                </a:lnTo>
                <a:lnTo>
                  <a:pt x="996950" y="414338"/>
                </a:lnTo>
                <a:lnTo>
                  <a:pt x="952500" y="439738"/>
                </a:lnTo>
                <a:lnTo>
                  <a:pt x="879475" y="444500"/>
                </a:lnTo>
                <a:lnTo>
                  <a:pt x="815975" y="441325"/>
                </a:lnTo>
                <a:lnTo>
                  <a:pt x="757238" y="436563"/>
                </a:lnTo>
                <a:lnTo>
                  <a:pt x="706438" y="434975"/>
                </a:lnTo>
                <a:lnTo>
                  <a:pt x="657225" y="434975"/>
                </a:lnTo>
                <a:lnTo>
                  <a:pt x="612775" y="441325"/>
                </a:lnTo>
                <a:lnTo>
                  <a:pt x="569913" y="449263"/>
                </a:lnTo>
                <a:lnTo>
                  <a:pt x="519113" y="465138"/>
                </a:lnTo>
                <a:lnTo>
                  <a:pt x="458788" y="488950"/>
                </a:lnTo>
                <a:lnTo>
                  <a:pt x="376238" y="536575"/>
                </a:lnTo>
                <a:lnTo>
                  <a:pt x="292100" y="595313"/>
                </a:lnTo>
                <a:lnTo>
                  <a:pt x="234950" y="647700"/>
                </a:lnTo>
                <a:lnTo>
                  <a:pt x="209550" y="666750"/>
                </a:lnTo>
                <a:lnTo>
                  <a:pt x="165100" y="698500"/>
                </a:lnTo>
                <a:lnTo>
                  <a:pt x="103188" y="769938"/>
                </a:lnTo>
                <a:lnTo>
                  <a:pt x="52388" y="860425"/>
                </a:lnTo>
                <a:lnTo>
                  <a:pt x="25400" y="960438"/>
                </a:lnTo>
                <a:lnTo>
                  <a:pt x="0" y="1100138"/>
                </a:lnTo>
                <a:lnTo>
                  <a:pt x="6350" y="1158875"/>
                </a:lnTo>
                <a:lnTo>
                  <a:pt x="0" y="1235075"/>
                </a:lnTo>
                <a:lnTo>
                  <a:pt x="15875" y="1316038"/>
                </a:lnTo>
                <a:lnTo>
                  <a:pt x="31750" y="1365250"/>
                </a:lnTo>
                <a:lnTo>
                  <a:pt x="50800" y="1414463"/>
                </a:lnTo>
                <a:lnTo>
                  <a:pt x="68263" y="1482725"/>
                </a:lnTo>
                <a:lnTo>
                  <a:pt x="107950" y="1541463"/>
                </a:lnTo>
                <a:lnTo>
                  <a:pt x="220663" y="1647825"/>
                </a:lnTo>
                <a:lnTo>
                  <a:pt x="327025" y="1719263"/>
                </a:lnTo>
                <a:lnTo>
                  <a:pt x="452438" y="1765300"/>
                </a:lnTo>
                <a:lnTo>
                  <a:pt x="596900" y="1785938"/>
                </a:lnTo>
                <a:lnTo>
                  <a:pt x="655638" y="1781175"/>
                </a:lnTo>
                <a:lnTo>
                  <a:pt x="863600" y="1709738"/>
                </a:lnTo>
                <a:lnTo>
                  <a:pt x="1076325" y="1597025"/>
                </a:lnTo>
                <a:lnTo>
                  <a:pt x="1189038" y="1484313"/>
                </a:lnTo>
                <a:lnTo>
                  <a:pt x="1282700" y="1395413"/>
                </a:lnTo>
                <a:lnTo>
                  <a:pt x="1354138" y="1282700"/>
                </a:lnTo>
                <a:lnTo>
                  <a:pt x="1395413" y="1173163"/>
                </a:lnTo>
                <a:lnTo>
                  <a:pt x="1400175" y="1001713"/>
                </a:lnTo>
                <a:lnTo>
                  <a:pt x="1362075" y="841375"/>
                </a:lnTo>
                <a:lnTo>
                  <a:pt x="1314450" y="754063"/>
                </a:lnTo>
                <a:lnTo>
                  <a:pt x="1228725" y="657225"/>
                </a:lnTo>
                <a:lnTo>
                  <a:pt x="1195388" y="581025"/>
                </a:lnTo>
                <a:lnTo>
                  <a:pt x="1196975" y="501650"/>
                </a:lnTo>
                <a:lnTo>
                  <a:pt x="1225550" y="407988"/>
                </a:lnTo>
                <a:lnTo>
                  <a:pt x="1300163" y="322263"/>
                </a:lnTo>
                <a:lnTo>
                  <a:pt x="1566863" y="93663"/>
                </a:lnTo>
                <a:lnTo>
                  <a:pt x="1533525" y="47625"/>
                </a:lnTo>
                <a:lnTo>
                  <a:pt x="1517650" y="0"/>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832084185">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fill="none" extrusionOk="0">
                        <a:moveTo>
                          <a:pt x="1517650" y="0"/>
                        </a:moveTo>
                        <a:cubicBezTo>
                          <a:pt x="1460920" y="62299"/>
                          <a:pt x="1436542" y="48491"/>
                          <a:pt x="1379538" y="115888"/>
                        </a:cubicBezTo>
                        <a:cubicBezTo>
                          <a:pt x="1359721" y="139571"/>
                          <a:pt x="1294205" y="201097"/>
                          <a:pt x="1227138" y="238125"/>
                        </a:cubicBezTo>
                        <a:cubicBezTo>
                          <a:pt x="1207619" y="260088"/>
                          <a:pt x="1150926" y="286888"/>
                          <a:pt x="1109663" y="336550"/>
                        </a:cubicBezTo>
                        <a:cubicBezTo>
                          <a:pt x="1059498" y="380969"/>
                          <a:pt x="1022698" y="388376"/>
                          <a:pt x="996950" y="414338"/>
                        </a:cubicBezTo>
                        <a:cubicBezTo>
                          <a:pt x="974269" y="424427"/>
                          <a:pt x="967209" y="433405"/>
                          <a:pt x="952500" y="439738"/>
                        </a:cubicBezTo>
                        <a:cubicBezTo>
                          <a:pt x="936535" y="442141"/>
                          <a:pt x="899843" y="447625"/>
                          <a:pt x="879475" y="444500"/>
                        </a:cubicBezTo>
                        <a:cubicBezTo>
                          <a:pt x="852638" y="443522"/>
                          <a:pt x="831241" y="446846"/>
                          <a:pt x="815975" y="441325"/>
                        </a:cubicBezTo>
                        <a:cubicBezTo>
                          <a:pt x="796213" y="435983"/>
                          <a:pt x="763901" y="436303"/>
                          <a:pt x="757238" y="436563"/>
                        </a:cubicBezTo>
                        <a:cubicBezTo>
                          <a:pt x="742828" y="434565"/>
                          <a:pt x="712978" y="433610"/>
                          <a:pt x="706438" y="434975"/>
                        </a:cubicBezTo>
                        <a:cubicBezTo>
                          <a:pt x="688531" y="437867"/>
                          <a:pt x="679137" y="437174"/>
                          <a:pt x="657225" y="434975"/>
                        </a:cubicBezTo>
                        <a:cubicBezTo>
                          <a:pt x="638782" y="436228"/>
                          <a:pt x="619391" y="440824"/>
                          <a:pt x="612775" y="441325"/>
                        </a:cubicBezTo>
                        <a:cubicBezTo>
                          <a:pt x="603411" y="440757"/>
                          <a:pt x="580261" y="444601"/>
                          <a:pt x="569913" y="449263"/>
                        </a:cubicBezTo>
                        <a:cubicBezTo>
                          <a:pt x="556573" y="457925"/>
                          <a:pt x="528177" y="462730"/>
                          <a:pt x="519113" y="465138"/>
                        </a:cubicBezTo>
                        <a:cubicBezTo>
                          <a:pt x="502447" y="472533"/>
                          <a:pt x="468173" y="491097"/>
                          <a:pt x="458788" y="488950"/>
                        </a:cubicBezTo>
                        <a:cubicBezTo>
                          <a:pt x="444081" y="488491"/>
                          <a:pt x="390123" y="523963"/>
                          <a:pt x="376238" y="536575"/>
                        </a:cubicBezTo>
                        <a:cubicBezTo>
                          <a:pt x="345876" y="547447"/>
                          <a:pt x="321121" y="577722"/>
                          <a:pt x="292100" y="595313"/>
                        </a:cubicBezTo>
                        <a:cubicBezTo>
                          <a:pt x="263995" y="619040"/>
                          <a:pt x="254786" y="629513"/>
                          <a:pt x="234950" y="647700"/>
                        </a:cubicBezTo>
                        <a:cubicBezTo>
                          <a:pt x="231569" y="652612"/>
                          <a:pt x="217869" y="658788"/>
                          <a:pt x="209550" y="666750"/>
                        </a:cubicBezTo>
                        <a:cubicBezTo>
                          <a:pt x="204249" y="675436"/>
                          <a:pt x="182003" y="691601"/>
                          <a:pt x="165100" y="698500"/>
                        </a:cubicBezTo>
                        <a:cubicBezTo>
                          <a:pt x="137869" y="719474"/>
                          <a:pt x="110836" y="750988"/>
                          <a:pt x="103188" y="769938"/>
                        </a:cubicBezTo>
                        <a:cubicBezTo>
                          <a:pt x="85643" y="801310"/>
                          <a:pt x="78030" y="818750"/>
                          <a:pt x="52388" y="860425"/>
                        </a:cubicBezTo>
                        <a:cubicBezTo>
                          <a:pt x="47798" y="898656"/>
                          <a:pt x="30470" y="915684"/>
                          <a:pt x="25400" y="960438"/>
                        </a:cubicBezTo>
                        <a:cubicBezTo>
                          <a:pt x="27507" y="988418"/>
                          <a:pt x="2052" y="1057628"/>
                          <a:pt x="0" y="1100138"/>
                        </a:cubicBezTo>
                        <a:cubicBezTo>
                          <a:pt x="1214" y="1107890"/>
                          <a:pt x="6376" y="1140379"/>
                          <a:pt x="6350" y="1158875"/>
                        </a:cubicBezTo>
                        <a:cubicBezTo>
                          <a:pt x="10271" y="1184490"/>
                          <a:pt x="4978" y="1222830"/>
                          <a:pt x="0" y="1235075"/>
                        </a:cubicBezTo>
                        <a:cubicBezTo>
                          <a:pt x="-1631" y="1259017"/>
                          <a:pt x="10875" y="1276162"/>
                          <a:pt x="15875" y="1316038"/>
                        </a:cubicBezTo>
                        <a:cubicBezTo>
                          <a:pt x="21831" y="1322444"/>
                          <a:pt x="24234" y="1352491"/>
                          <a:pt x="31750" y="1365250"/>
                        </a:cubicBezTo>
                        <a:cubicBezTo>
                          <a:pt x="41803" y="1386695"/>
                          <a:pt x="47822" y="1397786"/>
                          <a:pt x="50800" y="1414463"/>
                        </a:cubicBezTo>
                        <a:cubicBezTo>
                          <a:pt x="59800" y="1426630"/>
                          <a:pt x="63975" y="1462039"/>
                          <a:pt x="68263" y="1482725"/>
                        </a:cubicBezTo>
                        <a:cubicBezTo>
                          <a:pt x="86397" y="1504805"/>
                          <a:pt x="91478" y="1525983"/>
                          <a:pt x="107950" y="1541463"/>
                        </a:cubicBezTo>
                        <a:cubicBezTo>
                          <a:pt x="133123" y="1546141"/>
                          <a:pt x="186793" y="1601332"/>
                          <a:pt x="220663" y="1647825"/>
                        </a:cubicBezTo>
                        <a:cubicBezTo>
                          <a:pt x="234709" y="1661295"/>
                          <a:pt x="305444" y="1700646"/>
                          <a:pt x="327025" y="1719263"/>
                        </a:cubicBezTo>
                        <a:cubicBezTo>
                          <a:pt x="355084" y="1718809"/>
                          <a:pt x="431554" y="1765225"/>
                          <a:pt x="452438" y="1765300"/>
                        </a:cubicBezTo>
                        <a:cubicBezTo>
                          <a:pt x="524820" y="1771655"/>
                          <a:pt x="554198" y="1782684"/>
                          <a:pt x="596900" y="1785938"/>
                        </a:cubicBezTo>
                        <a:cubicBezTo>
                          <a:pt x="607141" y="1780705"/>
                          <a:pt x="637913" y="1786919"/>
                          <a:pt x="655638" y="1781175"/>
                        </a:cubicBezTo>
                        <a:cubicBezTo>
                          <a:pt x="758788" y="1754833"/>
                          <a:pt x="770192" y="1727021"/>
                          <a:pt x="863600" y="1709738"/>
                        </a:cubicBezTo>
                        <a:cubicBezTo>
                          <a:pt x="904345" y="1699499"/>
                          <a:pt x="1014061" y="1618621"/>
                          <a:pt x="1076325" y="1597025"/>
                        </a:cubicBezTo>
                        <a:cubicBezTo>
                          <a:pt x="1098964" y="1588474"/>
                          <a:pt x="1159502" y="1497166"/>
                          <a:pt x="1189038" y="1484313"/>
                        </a:cubicBezTo>
                        <a:cubicBezTo>
                          <a:pt x="1198498" y="1470876"/>
                          <a:pt x="1237997" y="1423941"/>
                          <a:pt x="1282700" y="1395413"/>
                        </a:cubicBezTo>
                        <a:cubicBezTo>
                          <a:pt x="1311400" y="1344105"/>
                          <a:pt x="1333751" y="1331758"/>
                          <a:pt x="1354138" y="1282700"/>
                        </a:cubicBezTo>
                        <a:cubicBezTo>
                          <a:pt x="1375060" y="1245066"/>
                          <a:pt x="1375853" y="1222047"/>
                          <a:pt x="1395413" y="1173163"/>
                        </a:cubicBezTo>
                        <a:cubicBezTo>
                          <a:pt x="1384614" y="1100922"/>
                          <a:pt x="1408389" y="1021789"/>
                          <a:pt x="1400175" y="1001713"/>
                        </a:cubicBezTo>
                        <a:cubicBezTo>
                          <a:pt x="1398884" y="942116"/>
                          <a:pt x="1374724" y="858849"/>
                          <a:pt x="1362075" y="841375"/>
                        </a:cubicBezTo>
                        <a:cubicBezTo>
                          <a:pt x="1361134" y="821920"/>
                          <a:pt x="1332328" y="788441"/>
                          <a:pt x="1314450" y="754063"/>
                        </a:cubicBezTo>
                        <a:cubicBezTo>
                          <a:pt x="1268633" y="718073"/>
                          <a:pt x="1256786" y="704183"/>
                          <a:pt x="1228725" y="657225"/>
                        </a:cubicBezTo>
                        <a:cubicBezTo>
                          <a:pt x="1222800" y="632799"/>
                          <a:pt x="1208169" y="598192"/>
                          <a:pt x="1195388" y="581025"/>
                        </a:cubicBezTo>
                        <a:cubicBezTo>
                          <a:pt x="1202411" y="558779"/>
                          <a:pt x="1197672" y="530416"/>
                          <a:pt x="1196975" y="501650"/>
                        </a:cubicBezTo>
                        <a:cubicBezTo>
                          <a:pt x="1214216" y="465752"/>
                          <a:pt x="1210815" y="449897"/>
                          <a:pt x="1225550" y="407988"/>
                        </a:cubicBezTo>
                        <a:cubicBezTo>
                          <a:pt x="1237803" y="379475"/>
                          <a:pt x="1275863" y="360939"/>
                          <a:pt x="1300163" y="322263"/>
                        </a:cubicBezTo>
                        <a:cubicBezTo>
                          <a:pt x="1384872" y="268938"/>
                          <a:pt x="1469852" y="205759"/>
                          <a:pt x="1566863" y="93663"/>
                        </a:cubicBezTo>
                        <a:cubicBezTo>
                          <a:pt x="1550407" y="72187"/>
                          <a:pt x="1542019" y="53428"/>
                          <a:pt x="1533525" y="47625"/>
                        </a:cubicBezTo>
                        <a:cubicBezTo>
                          <a:pt x="1532074" y="35775"/>
                          <a:pt x="1525855" y="18619"/>
                          <a:pt x="1517650" y="0"/>
                        </a:cubicBezTo>
                        <a:close/>
                      </a:path>
                      <a:path w="1566863" h="1785938" stroke="0" extrusionOk="0">
                        <a:moveTo>
                          <a:pt x="1517650" y="0"/>
                        </a:moveTo>
                        <a:cubicBezTo>
                          <a:pt x="1486512" y="12033"/>
                          <a:pt x="1442839" y="61551"/>
                          <a:pt x="1379538" y="115888"/>
                        </a:cubicBezTo>
                        <a:cubicBezTo>
                          <a:pt x="1304407" y="155434"/>
                          <a:pt x="1291209" y="205866"/>
                          <a:pt x="1227138" y="238125"/>
                        </a:cubicBezTo>
                        <a:cubicBezTo>
                          <a:pt x="1192925" y="260547"/>
                          <a:pt x="1136687" y="325735"/>
                          <a:pt x="1109663" y="336550"/>
                        </a:cubicBezTo>
                        <a:cubicBezTo>
                          <a:pt x="1058151" y="371580"/>
                          <a:pt x="1033108" y="381215"/>
                          <a:pt x="996950" y="414338"/>
                        </a:cubicBezTo>
                        <a:cubicBezTo>
                          <a:pt x="980281" y="424307"/>
                          <a:pt x="972596" y="429789"/>
                          <a:pt x="952500" y="439738"/>
                        </a:cubicBezTo>
                        <a:cubicBezTo>
                          <a:pt x="916027" y="439800"/>
                          <a:pt x="914428" y="446905"/>
                          <a:pt x="879475" y="444500"/>
                        </a:cubicBezTo>
                        <a:cubicBezTo>
                          <a:pt x="863872" y="442444"/>
                          <a:pt x="822690" y="444116"/>
                          <a:pt x="815975" y="441325"/>
                        </a:cubicBezTo>
                        <a:cubicBezTo>
                          <a:pt x="796345" y="443373"/>
                          <a:pt x="774531" y="438316"/>
                          <a:pt x="757238" y="436563"/>
                        </a:cubicBezTo>
                        <a:cubicBezTo>
                          <a:pt x="739468" y="436588"/>
                          <a:pt x="727683" y="439582"/>
                          <a:pt x="706438" y="434975"/>
                        </a:cubicBezTo>
                        <a:cubicBezTo>
                          <a:pt x="694146" y="438584"/>
                          <a:pt x="670360" y="438744"/>
                          <a:pt x="657225" y="434975"/>
                        </a:cubicBezTo>
                        <a:cubicBezTo>
                          <a:pt x="651996" y="432173"/>
                          <a:pt x="629871" y="442851"/>
                          <a:pt x="612775" y="441325"/>
                        </a:cubicBezTo>
                        <a:cubicBezTo>
                          <a:pt x="602428" y="441033"/>
                          <a:pt x="581633" y="444828"/>
                          <a:pt x="569913" y="449263"/>
                        </a:cubicBezTo>
                        <a:cubicBezTo>
                          <a:pt x="557929" y="452054"/>
                          <a:pt x="526475" y="466910"/>
                          <a:pt x="519113" y="465138"/>
                        </a:cubicBezTo>
                        <a:cubicBezTo>
                          <a:pt x="495826" y="476767"/>
                          <a:pt x="481585" y="479716"/>
                          <a:pt x="458788" y="488950"/>
                        </a:cubicBezTo>
                        <a:cubicBezTo>
                          <a:pt x="433454" y="494092"/>
                          <a:pt x="398747" y="515732"/>
                          <a:pt x="376238" y="536575"/>
                        </a:cubicBezTo>
                        <a:cubicBezTo>
                          <a:pt x="354379" y="562672"/>
                          <a:pt x="302195" y="590152"/>
                          <a:pt x="292100" y="595313"/>
                        </a:cubicBezTo>
                        <a:cubicBezTo>
                          <a:pt x="277282" y="607462"/>
                          <a:pt x="237993" y="637099"/>
                          <a:pt x="234950" y="647700"/>
                        </a:cubicBezTo>
                        <a:cubicBezTo>
                          <a:pt x="228751" y="654484"/>
                          <a:pt x="222263" y="659911"/>
                          <a:pt x="209550" y="666750"/>
                        </a:cubicBezTo>
                        <a:cubicBezTo>
                          <a:pt x="191374" y="678127"/>
                          <a:pt x="180837" y="682223"/>
                          <a:pt x="165100" y="698500"/>
                        </a:cubicBezTo>
                        <a:cubicBezTo>
                          <a:pt x="141565" y="714116"/>
                          <a:pt x="116280" y="762560"/>
                          <a:pt x="103188" y="769938"/>
                        </a:cubicBezTo>
                        <a:cubicBezTo>
                          <a:pt x="94607" y="798851"/>
                          <a:pt x="63353" y="840665"/>
                          <a:pt x="52388" y="860425"/>
                        </a:cubicBezTo>
                        <a:cubicBezTo>
                          <a:pt x="40384" y="891921"/>
                          <a:pt x="35891" y="923625"/>
                          <a:pt x="25400" y="960438"/>
                        </a:cubicBezTo>
                        <a:cubicBezTo>
                          <a:pt x="6245" y="1022278"/>
                          <a:pt x="18866" y="1039646"/>
                          <a:pt x="0" y="1100138"/>
                        </a:cubicBezTo>
                        <a:cubicBezTo>
                          <a:pt x="4279" y="1109940"/>
                          <a:pt x="197" y="1131798"/>
                          <a:pt x="6350" y="1158875"/>
                        </a:cubicBezTo>
                        <a:cubicBezTo>
                          <a:pt x="5984" y="1173231"/>
                          <a:pt x="-2964" y="1223788"/>
                          <a:pt x="0" y="1235075"/>
                        </a:cubicBezTo>
                        <a:cubicBezTo>
                          <a:pt x="6485" y="1274948"/>
                          <a:pt x="7145" y="1304692"/>
                          <a:pt x="15875" y="1316038"/>
                        </a:cubicBezTo>
                        <a:cubicBezTo>
                          <a:pt x="22870" y="1332004"/>
                          <a:pt x="28777" y="1341309"/>
                          <a:pt x="31750" y="1365250"/>
                        </a:cubicBezTo>
                        <a:cubicBezTo>
                          <a:pt x="33848" y="1370500"/>
                          <a:pt x="44610" y="1410356"/>
                          <a:pt x="50800" y="1414463"/>
                        </a:cubicBezTo>
                        <a:cubicBezTo>
                          <a:pt x="55685" y="1425640"/>
                          <a:pt x="67127" y="1464379"/>
                          <a:pt x="68263" y="1482725"/>
                        </a:cubicBezTo>
                        <a:cubicBezTo>
                          <a:pt x="85852" y="1513544"/>
                          <a:pt x="95289" y="1520351"/>
                          <a:pt x="107950" y="1541463"/>
                        </a:cubicBezTo>
                        <a:cubicBezTo>
                          <a:pt x="132931" y="1576612"/>
                          <a:pt x="184418" y="1619648"/>
                          <a:pt x="220663" y="1647825"/>
                        </a:cubicBezTo>
                        <a:cubicBezTo>
                          <a:pt x="263609" y="1671483"/>
                          <a:pt x="290450" y="1683557"/>
                          <a:pt x="327025" y="1719263"/>
                        </a:cubicBezTo>
                        <a:cubicBezTo>
                          <a:pt x="376230" y="1740035"/>
                          <a:pt x="389619" y="1754669"/>
                          <a:pt x="452438" y="1765300"/>
                        </a:cubicBezTo>
                        <a:cubicBezTo>
                          <a:pt x="480241" y="1780615"/>
                          <a:pt x="550226" y="1784632"/>
                          <a:pt x="596900" y="1785938"/>
                        </a:cubicBezTo>
                        <a:cubicBezTo>
                          <a:pt x="608496" y="1784234"/>
                          <a:pt x="636109" y="1780931"/>
                          <a:pt x="655638" y="1781175"/>
                        </a:cubicBezTo>
                        <a:cubicBezTo>
                          <a:pt x="722441" y="1757720"/>
                          <a:pt x="814735" y="1737764"/>
                          <a:pt x="863600" y="1709738"/>
                        </a:cubicBezTo>
                        <a:cubicBezTo>
                          <a:pt x="934624" y="1694237"/>
                          <a:pt x="1012722" y="1645503"/>
                          <a:pt x="1076325" y="1597025"/>
                        </a:cubicBezTo>
                        <a:cubicBezTo>
                          <a:pt x="1134228" y="1555851"/>
                          <a:pt x="1128769" y="1531859"/>
                          <a:pt x="1189038" y="1484313"/>
                        </a:cubicBezTo>
                        <a:cubicBezTo>
                          <a:pt x="1207735" y="1456432"/>
                          <a:pt x="1261977" y="1407924"/>
                          <a:pt x="1282700" y="1395413"/>
                        </a:cubicBezTo>
                        <a:cubicBezTo>
                          <a:pt x="1296196" y="1374064"/>
                          <a:pt x="1344880" y="1315349"/>
                          <a:pt x="1354138" y="1282700"/>
                        </a:cubicBezTo>
                        <a:cubicBezTo>
                          <a:pt x="1367319" y="1266591"/>
                          <a:pt x="1377655" y="1209609"/>
                          <a:pt x="1395413" y="1173163"/>
                        </a:cubicBezTo>
                        <a:cubicBezTo>
                          <a:pt x="1396116" y="1150737"/>
                          <a:pt x="1393445" y="1019073"/>
                          <a:pt x="1400175" y="1001713"/>
                        </a:cubicBezTo>
                        <a:cubicBezTo>
                          <a:pt x="1376438" y="955989"/>
                          <a:pt x="1367702" y="871958"/>
                          <a:pt x="1362075" y="841375"/>
                        </a:cubicBezTo>
                        <a:cubicBezTo>
                          <a:pt x="1336498" y="804289"/>
                          <a:pt x="1322888" y="768798"/>
                          <a:pt x="1314450" y="754063"/>
                        </a:cubicBezTo>
                        <a:cubicBezTo>
                          <a:pt x="1290316" y="715043"/>
                          <a:pt x="1242006" y="678883"/>
                          <a:pt x="1228725" y="657225"/>
                        </a:cubicBezTo>
                        <a:cubicBezTo>
                          <a:pt x="1217149" y="624266"/>
                          <a:pt x="1211691" y="610728"/>
                          <a:pt x="1195388" y="581025"/>
                        </a:cubicBezTo>
                        <a:cubicBezTo>
                          <a:pt x="1201860" y="544305"/>
                          <a:pt x="1191108" y="529288"/>
                          <a:pt x="1196975" y="501650"/>
                        </a:cubicBezTo>
                        <a:cubicBezTo>
                          <a:pt x="1214606" y="463215"/>
                          <a:pt x="1219800" y="439891"/>
                          <a:pt x="1225550" y="407988"/>
                        </a:cubicBezTo>
                        <a:cubicBezTo>
                          <a:pt x="1236419" y="389709"/>
                          <a:pt x="1275437" y="337805"/>
                          <a:pt x="1300163" y="322263"/>
                        </a:cubicBezTo>
                        <a:cubicBezTo>
                          <a:pt x="1359852" y="294414"/>
                          <a:pt x="1458483" y="147874"/>
                          <a:pt x="1566863" y="93663"/>
                        </a:cubicBezTo>
                        <a:cubicBezTo>
                          <a:pt x="1560833" y="80176"/>
                          <a:pt x="1541414" y="63281"/>
                          <a:pt x="1533525" y="47625"/>
                        </a:cubicBezTo>
                        <a:cubicBezTo>
                          <a:pt x="1523494" y="28841"/>
                          <a:pt x="1519944" y="6431"/>
                          <a:pt x="1517650" y="0"/>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7" name="Freeform: Shape 276">
            <a:extLst>
              <a:ext uri="{FF2B5EF4-FFF2-40B4-BE49-F238E27FC236}">
                <a16:creationId xmlns:a16="http://schemas.microsoft.com/office/drawing/2014/main" id="{3A389122-97B2-5D45-FC57-CDD6AA0FD26F}"/>
              </a:ext>
            </a:extLst>
          </p:cNvPr>
          <p:cNvSpPr/>
          <p:nvPr/>
        </p:nvSpPr>
        <p:spPr>
          <a:xfrm rot="3600000">
            <a:off x="7169157" y="2074252"/>
            <a:ext cx="131702" cy="91011"/>
          </a:xfrm>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a:moveTo>
                  <a:pt x="0" y="68263"/>
                </a:moveTo>
                <a:lnTo>
                  <a:pt x="238125" y="106363"/>
                </a:lnTo>
                <a:lnTo>
                  <a:pt x="349250" y="80963"/>
                </a:lnTo>
                <a:lnTo>
                  <a:pt x="392113" y="49213"/>
                </a:lnTo>
                <a:lnTo>
                  <a:pt x="476250" y="15875"/>
                </a:lnTo>
                <a:lnTo>
                  <a:pt x="515938" y="0"/>
                </a:lnTo>
                <a:lnTo>
                  <a:pt x="622300" y="19050"/>
                </a:lnTo>
                <a:lnTo>
                  <a:pt x="706438" y="49213"/>
                </a:lnTo>
                <a:lnTo>
                  <a:pt x="814388" y="130175"/>
                </a:lnTo>
                <a:lnTo>
                  <a:pt x="860425" y="219075"/>
                </a:lnTo>
                <a:lnTo>
                  <a:pt x="868363" y="352425"/>
                </a:lnTo>
                <a:lnTo>
                  <a:pt x="865188" y="393700"/>
                </a:lnTo>
                <a:lnTo>
                  <a:pt x="847725" y="454025"/>
                </a:lnTo>
                <a:lnTo>
                  <a:pt x="825500" y="498475"/>
                </a:lnTo>
                <a:lnTo>
                  <a:pt x="790575" y="527050"/>
                </a:lnTo>
                <a:lnTo>
                  <a:pt x="752475" y="555625"/>
                </a:lnTo>
                <a:lnTo>
                  <a:pt x="709613" y="581025"/>
                </a:lnTo>
                <a:lnTo>
                  <a:pt x="674688" y="592138"/>
                </a:lnTo>
                <a:lnTo>
                  <a:pt x="614363" y="600075"/>
                </a:lnTo>
                <a:lnTo>
                  <a:pt x="579438" y="598488"/>
                </a:lnTo>
                <a:lnTo>
                  <a:pt x="560388" y="598488"/>
                </a:lnTo>
                <a:lnTo>
                  <a:pt x="525463" y="590550"/>
                </a:lnTo>
                <a:lnTo>
                  <a:pt x="504825" y="587375"/>
                </a:lnTo>
                <a:lnTo>
                  <a:pt x="487363" y="579438"/>
                </a:lnTo>
                <a:lnTo>
                  <a:pt x="471488" y="574675"/>
                </a:lnTo>
                <a:lnTo>
                  <a:pt x="457200" y="573088"/>
                </a:lnTo>
                <a:lnTo>
                  <a:pt x="455613" y="568325"/>
                </a:lnTo>
                <a:lnTo>
                  <a:pt x="439738" y="563563"/>
                </a:lnTo>
                <a:lnTo>
                  <a:pt x="434975" y="561975"/>
                </a:lnTo>
                <a:lnTo>
                  <a:pt x="417513" y="557213"/>
                </a:lnTo>
                <a:lnTo>
                  <a:pt x="412750" y="555625"/>
                </a:lnTo>
                <a:lnTo>
                  <a:pt x="403225" y="549275"/>
                </a:lnTo>
                <a:lnTo>
                  <a:pt x="390525" y="542925"/>
                </a:lnTo>
                <a:lnTo>
                  <a:pt x="377825" y="533400"/>
                </a:lnTo>
                <a:lnTo>
                  <a:pt x="368300" y="520700"/>
                </a:lnTo>
                <a:cubicBezTo>
                  <a:pt x="353178" y="508938"/>
                  <a:pt x="360046" y="509588"/>
                  <a:pt x="350838" y="509588"/>
                </a:cubicBezTo>
                <a:lnTo>
                  <a:pt x="347663" y="506413"/>
                </a:lnTo>
                <a:lnTo>
                  <a:pt x="331788" y="495300"/>
                </a:lnTo>
                <a:lnTo>
                  <a:pt x="312738" y="485775"/>
                </a:lnTo>
                <a:lnTo>
                  <a:pt x="303213" y="473075"/>
                </a:lnTo>
                <a:lnTo>
                  <a:pt x="285750" y="427038"/>
                </a:lnTo>
                <a:lnTo>
                  <a:pt x="261938" y="358775"/>
                </a:lnTo>
                <a:lnTo>
                  <a:pt x="252413" y="303213"/>
                </a:lnTo>
                <a:lnTo>
                  <a:pt x="247650" y="271463"/>
                </a:lnTo>
                <a:lnTo>
                  <a:pt x="223838" y="242888"/>
                </a:lnTo>
                <a:lnTo>
                  <a:pt x="211138" y="234950"/>
                </a:lnTo>
                <a:lnTo>
                  <a:pt x="142875" y="201613"/>
                </a:lnTo>
                <a:lnTo>
                  <a:pt x="96838" y="182563"/>
                </a:lnTo>
                <a:cubicBezTo>
                  <a:pt x="78855" y="179293"/>
                  <a:pt x="85291" y="179388"/>
                  <a:pt x="77788" y="179388"/>
                </a:cubicBezTo>
                <a:lnTo>
                  <a:pt x="41275" y="173038"/>
                </a:lnTo>
                <a:lnTo>
                  <a:pt x="0" y="68263"/>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51639473">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fill="none" extrusionOk="0">
                        <a:moveTo>
                          <a:pt x="0" y="68263"/>
                        </a:moveTo>
                        <a:cubicBezTo>
                          <a:pt x="119429" y="67821"/>
                          <a:pt x="136290" y="80116"/>
                          <a:pt x="238125" y="106363"/>
                        </a:cubicBezTo>
                        <a:cubicBezTo>
                          <a:pt x="276284" y="104385"/>
                          <a:pt x="312340" y="89780"/>
                          <a:pt x="349250" y="80963"/>
                        </a:cubicBezTo>
                        <a:cubicBezTo>
                          <a:pt x="366741" y="73910"/>
                          <a:pt x="378038" y="60545"/>
                          <a:pt x="392113" y="49213"/>
                        </a:cubicBezTo>
                        <a:cubicBezTo>
                          <a:pt x="428057" y="38752"/>
                          <a:pt x="444628" y="20758"/>
                          <a:pt x="476250" y="15875"/>
                        </a:cubicBezTo>
                        <a:cubicBezTo>
                          <a:pt x="495100" y="7433"/>
                          <a:pt x="504392" y="7843"/>
                          <a:pt x="515938" y="0"/>
                        </a:cubicBezTo>
                        <a:cubicBezTo>
                          <a:pt x="556177" y="8690"/>
                          <a:pt x="584131" y="10098"/>
                          <a:pt x="622300" y="19050"/>
                        </a:cubicBezTo>
                        <a:cubicBezTo>
                          <a:pt x="648590" y="36769"/>
                          <a:pt x="674149" y="45912"/>
                          <a:pt x="706438" y="49213"/>
                        </a:cubicBezTo>
                        <a:cubicBezTo>
                          <a:pt x="744200" y="89219"/>
                          <a:pt x="797222" y="113114"/>
                          <a:pt x="814388" y="130175"/>
                        </a:cubicBezTo>
                        <a:cubicBezTo>
                          <a:pt x="817089" y="149398"/>
                          <a:pt x="846871" y="178647"/>
                          <a:pt x="860425" y="219075"/>
                        </a:cubicBezTo>
                        <a:cubicBezTo>
                          <a:pt x="863791" y="238635"/>
                          <a:pt x="859594" y="329990"/>
                          <a:pt x="868363" y="352425"/>
                        </a:cubicBezTo>
                        <a:cubicBezTo>
                          <a:pt x="866069" y="371880"/>
                          <a:pt x="862514" y="387588"/>
                          <a:pt x="865188" y="393700"/>
                        </a:cubicBezTo>
                        <a:cubicBezTo>
                          <a:pt x="865426" y="401889"/>
                          <a:pt x="851225" y="448292"/>
                          <a:pt x="847725" y="454025"/>
                        </a:cubicBezTo>
                        <a:cubicBezTo>
                          <a:pt x="839284" y="463270"/>
                          <a:pt x="839684" y="478338"/>
                          <a:pt x="825500" y="498475"/>
                        </a:cubicBezTo>
                        <a:cubicBezTo>
                          <a:pt x="817229" y="503617"/>
                          <a:pt x="803906" y="520738"/>
                          <a:pt x="790575" y="527050"/>
                        </a:cubicBezTo>
                        <a:cubicBezTo>
                          <a:pt x="782387" y="530829"/>
                          <a:pt x="766999" y="549648"/>
                          <a:pt x="752475" y="555625"/>
                        </a:cubicBezTo>
                        <a:cubicBezTo>
                          <a:pt x="737516" y="568948"/>
                          <a:pt x="730546" y="567498"/>
                          <a:pt x="709613" y="581025"/>
                        </a:cubicBezTo>
                        <a:cubicBezTo>
                          <a:pt x="699782" y="582775"/>
                          <a:pt x="681036" y="593451"/>
                          <a:pt x="674688" y="592138"/>
                        </a:cubicBezTo>
                        <a:cubicBezTo>
                          <a:pt x="664881" y="596933"/>
                          <a:pt x="620717" y="595490"/>
                          <a:pt x="614363" y="600075"/>
                        </a:cubicBezTo>
                        <a:cubicBezTo>
                          <a:pt x="606197" y="602635"/>
                          <a:pt x="589016" y="601101"/>
                          <a:pt x="579438" y="598488"/>
                        </a:cubicBezTo>
                        <a:cubicBezTo>
                          <a:pt x="575310" y="598888"/>
                          <a:pt x="567303" y="598069"/>
                          <a:pt x="560388" y="598488"/>
                        </a:cubicBezTo>
                        <a:cubicBezTo>
                          <a:pt x="557191" y="595865"/>
                          <a:pt x="538329" y="594678"/>
                          <a:pt x="525463" y="590550"/>
                        </a:cubicBezTo>
                        <a:cubicBezTo>
                          <a:pt x="515531" y="590303"/>
                          <a:pt x="508520" y="588303"/>
                          <a:pt x="504825" y="587375"/>
                        </a:cubicBezTo>
                        <a:cubicBezTo>
                          <a:pt x="500865" y="586216"/>
                          <a:pt x="491113" y="581270"/>
                          <a:pt x="487363" y="579438"/>
                        </a:cubicBezTo>
                        <a:cubicBezTo>
                          <a:pt x="481953" y="579166"/>
                          <a:pt x="478287" y="575792"/>
                          <a:pt x="471488" y="574675"/>
                        </a:cubicBezTo>
                        <a:cubicBezTo>
                          <a:pt x="469792" y="574193"/>
                          <a:pt x="459614" y="572675"/>
                          <a:pt x="457200" y="573088"/>
                        </a:cubicBezTo>
                        <a:cubicBezTo>
                          <a:pt x="456886" y="570944"/>
                          <a:pt x="455710" y="569812"/>
                          <a:pt x="455613" y="568325"/>
                        </a:cubicBezTo>
                        <a:cubicBezTo>
                          <a:pt x="449799" y="567538"/>
                          <a:pt x="445051" y="564702"/>
                          <a:pt x="439738" y="563563"/>
                        </a:cubicBezTo>
                        <a:cubicBezTo>
                          <a:pt x="438793" y="562923"/>
                          <a:pt x="435458" y="562547"/>
                          <a:pt x="434975" y="561975"/>
                        </a:cubicBezTo>
                        <a:cubicBezTo>
                          <a:pt x="431604" y="560718"/>
                          <a:pt x="426044" y="560032"/>
                          <a:pt x="417513" y="557213"/>
                        </a:cubicBezTo>
                        <a:cubicBezTo>
                          <a:pt x="416308" y="557015"/>
                          <a:pt x="414264" y="555985"/>
                          <a:pt x="412750" y="555625"/>
                        </a:cubicBezTo>
                        <a:cubicBezTo>
                          <a:pt x="408699" y="553678"/>
                          <a:pt x="405848" y="549860"/>
                          <a:pt x="403225" y="549275"/>
                        </a:cubicBezTo>
                        <a:cubicBezTo>
                          <a:pt x="401278" y="546915"/>
                          <a:pt x="393637" y="545765"/>
                          <a:pt x="390525" y="542925"/>
                        </a:cubicBezTo>
                        <a:cubicBezTo>
                          <a:pt x="386889" y="538570"/>
                          <a:pt x="381939" y="534833"/>
                          <a:pt x="377825" y="533400"/>
                        </a:cubicBezTo>
                        <a:cubicBezTo>
                          <a:pt x="373196" y="527854"/>
                          <a:pt x="371658" y="525125"/>
                          <a:pt x="368300" y="520700"/>
                        </a:cubicBezTo>
                        <a:cubicBezTo>
                          <a:pt x="352275" y="508087"/>
                          <a:pt x="360476" y="510780"/>
                          <a:pt x="350838" y="509588"/>
                        </a:cubicBezTo>
                        <a:cubicBezTo>
                          <a:pt x="349966" y="509094"/>
                          <a:pt x="348868" y="507497"/>
                          <a:pt x="347663" y="506413"/>
                        </a:cubicBezTo>
                        <a:cubicBezTo>
                          <a:pt x="344932" y="504768"/>
                          <a:pt x="335046" y="499632"/>
                          <a:pt x="331788" y="495300"/>
                        </a:cubicBezTo>
                        <a:cubicBezTo>
                          <a:pt x="326155" y="492569"/>
                          <a:pt x="316449" y="487045"/>
                          <a:pt x="312738" y="485775"/>
                        </a:cubicBezTo>
                        <a:cubicBezTo>
                          <a:pt x="309082" y="479739"/>
                          <a:pt x="308584" y="478055"/>
                          <a:pt x="303213" y="473075"/>
                        </a:cubicBezTo>
                        <a:cubicBezTo>
                          <a:pt x="296467" y="467100"/>
                          <a:pt x="289419" y="441756"/>
                          <a:pt x="285750" y="427038"/>
                        </a:cubicBezTo>
                        <a:cubicBezTo>
                          <a:pt x="276223" y="416015"/>
                          <a:pt x="273170" y="376106"/>
                          <a:pt x="261938" y="358775"/>
                        </a:cubicBezTo>
                        <a:cubicBezTo>
                          <a:pt x="262254" y="333979"/>
                          <a:pt x="256032" y="313294"/>
                          <a:pt x="252413" y="303213"/>
                        </a:cubicBezTo>
                        <a:cubicBezTo>
                          <a:pt x="249803" y="289611"/>
                          <a:pt x="247443" y="276633"/>
                          <a:pt x="247650" y="271463"/>
                        </a:cubicBezTo>
                        <a:cubicBezTo>
                          <a:pt x="242251" y="267366"/>
                          <a:pt x="231402" y="248393"/>
                          <a:pt x="223838" y="242888"/>
                        </a:cubicBezTo>
                        <a:cubicBezTo>
                          <a:pt x="218472" y="240111"/>
                          <a:pt x="215181" y="238739"/>
                          <a:pt x="211138" y="234950"/>
                        </a:cubicBezTo>
                        <a:cubicBezTo>
                          <a:pt x="182301" y="227176"/>
                          <a:pt x="167959" y="207855"/>
                          <a:pt x="142875" y="201613"/>
                        </a:cubicBezTo>
                        <a:cubicBezTo>
                          <a:pt x="120187" y="193841"/>
                          <a:pt x="104678" y="184002"/>
                          <a:pt x="96838" y="182563"/>
                        </a:cubicBezTo>
                        <a:cubicBezTo>
                          <a:pt x="79064" y="179909"/>
                          <a:pt x="85384" y="179341"/>
                          <a:pt x="77788" y="179388"/>
                        </a:cubicBezTo>
                        <a:cubicBezTo>
                          <a:pt x="67811" y="176413"/>
                          <a:pt x="53926" y="172959"/>
                          <a:pt x="41275" y="173038"/>
                        </a:cubicBezTo>
                        <a:cubicBezTo>
                          <a:pt x="28711" y="139848"/>
                          <a:pt x="153" y="84683"/>
                          <a:pt x="0" y="68263"/>
                        </a:cubicBezTo>
                        <a:close/>
                      </a:path>
                      <a:path w="868363" h="600075" stroke="0" extrusionOk="0">
                        <a:moveTo>
                          <a:pt x="0" y="68263"/>
                        </a:moveTo>
                        <a:cubicBezTo>
                          <a:pt x="109273" y="64964"/>
                          <a:pt x="120088" y="97544"/>
                          <a:pt x="238125" y="106363"/>
                        </a:cubicBezTo>
                        <a:cubicBezTo>
                          <a:pt x="259202" y="98021"/>
                          <a:pt x="328381" y="94462"/>
                          <a:pt x="349250" y="80963"/>
                        </a:cubicBezTo>
                        <a:cubicBezTo>
                          <a:pt x="361016" y="67980"/>
                          <a:pt x="377580" y="61431"/>
                          <a:pt x="392113" y="49213"/>
                        </a:cubicBezTo>
                        <a:cubicBezTo>
                          <a:pt x="420738" y="42441"/>
                          <a:pt x="446721" y="25331"/>
                          <a:pt x="476250" y="15875"/>
                        </a:cubicBezTo>
                        <a:cubicBezTo>
                          <a:pt x="487132" y="13423"/>
                          <a:pt x="512175" y="2642"/>
                          <a:pt x="515938" y="0"/>
                        </a:cubicBezTo>
                        <a:cubicBezTo>
                          <a:pt x="544555" y="1719"/>
                          <a:pt x="573982" y="1601"/>
                          <a:pt x="622300" y="19050"/>
                        </a:cubicBezTo>
                        <a:cubicBezTo>
                          <a:pt x="642440" y="22828"/>
                          <a:pt x="668138" y="28943"/>
                          <a:pt x="706438" y="49213"/>
                        </a:cubicBezTo>
                        <a:cubicBezTo>
                          <a:pt x="747047" y="76355"/>
                          <a:pt x="801540" y="115084"/>
                          <a:pt x="814388" y="130175"/>
                        </a:cubicBezTo>
                        <a:cubicBezTo>
                          <a:pt x="825222" y="170286"/>
                          <a:pt x="852261" y="210593"/>
                          <a:pt x="860425" y="219075"/>
                        </a:cubicBezTo>
                        <a:cubicBezTo>
                          <a:pt x="871757" y="259507"/>
                          <a:pt x="861685" y="332326"/>
                          <a:pt x="868363" y="352425"/>
                        </a:cubicBezTo>
                        <a:cubicBezTo>
                          <a:pt x="864746" y="370073"/>
                          <a:pt x="868206" y="378133"/>
                          <a:pt x="865188" y="393700"/>
                        </a:cubicBezTo>
                        <a:cubicBezTo>
                          <a:pt x="862556" y="412445"/>
                          <a:pt x="852690" y="431194"/>
                          <a:pt x="847725" y="454025"/>
                        </a:cubicBezTo>
                        <a:cubicBezTo>
                          <a:pt x="847991" y="460697"/>
                          <a:pt x="826932" y="491445"/>
                          <a:pt x="825500" y="498475"/>
                        </a:cubicBezTo>
                        <a:cubicBezTo>
                          <a:pt x="820931" y="501937"/>
                          <a:pt x="793710" y="519607"/>
                          <a:pt x="790575" y="527050"/>
                        </a:cubicBezTo>
                        <a:cubicBezTo>
                          <a:pt x="780947" y="531829"/>
                          <a:pt x="761582" y="554060"/>
                          <a:pt x="752475" y="555625"/>
                        </a:cubicBezTo>
                        <a:cubicBezTo>
                          <a:pt x="731971" y="566269"/>
                          <a:pt x="727446" y="570767"/>
                          <a:pt x="709613" y="581025"/>
                        </a:cubicBezTo>
                        <a:cubicBezTo>
                          <a:pt x="704006" y="584420"/>
                          <a:pt x="690437" y="586759"/>
                          <a:pt x="674688" y="592138"/>
                        </a:cubicBezTo>
                        <a:cubicBezTo>
                          <a:pt x="645503" y="594960"/>
                          <a:pt x="624590" y="598622"/>
                          <a:pt x="614363" y="600075"/>
                        </a:cubicBezTo>
                        <a:cubicBezTo>
                          <a:pt x="600877" y="599554"/>
                          <a:pt x="585530" y="599323"/>
                          <a:pt x="579438" y="598488"/>
                        </a:cubicBezTo>
                        <a:cubicBezTo>
                          <a:pt x="570215" y="597055"/>
                          <a:pt x="568273" y="597265"/>
                          <a:pt x="560388" y="598488"/>
                        </a:cubicBezTo>
                        <a:cubicBezTo>
                          <a:pt x="546357" y="597331"/>
                          <a:pt x="533953" y="595618"/>
                          <a:pt x="525463" y="590550"/>
                        </a:cubicBezTo>
                        <a:cubicBezTo>
                          <a:pt x="515184" y="590447"/>
                          <a:pt x="508813" y="587874"/>
                          <a:pt x="504825" y="587375"/>
                        </a:cubicBezTo>
                        <a:cubicBezTo>
                          <a:pt x="502982" y="586258"/>
                          <a:pt x="491657" y="580662"/>
                          <a:pt x="487363" y="579438"/>
                        </a:cubicBezTo>
                        <a:cubicBezTo>
                          <a:pt x="484566" y="577274"/>
                          <a:pt x="476780" y="576653"/>
                          <a:pt x="471488" y="574675"/>
                        </a:cubicBezTo>
                        <a:cubicBezTo>
                          <a:pt x="467974" y="574882"/>
                          <a:pt x="459061" y="573739"/>
                          <a:pt x="457200" y="573088"/>
                        </a:cubicBezTo>
                        <a:cubicBezTo>
                          <a:pt x="456239" y="570951"/>
                          <a:pt x="455781" y="569553"/>
                          <a:pt x="455613" y="568325"/>
                        </a:cubicBezTo>
                        <a:cubicBezTo>
                          <a:pt x="452772" y="567237"/>
                          <a:pt x="447443" y="565881"/>
                          <a:pt x="439738" y="563563"/>
                        </a:cubicBezTo>
                        <a:cubicBezTo>
                          <a:pt x="437778" y="562800"/>
                          <a:pt x="435773" y="562494"/>
                          <a:pt x="434975" y="561975"/>
                        </a:cubicBezTo>
                        <a:cubicBezTo>
                          <a:pt x="432019" y="561309"/>
                          <a:pt x="423236" y="558559"/>
                          <a:pt x="417513" y="557213"/>
                        </a:cubicBezTo>
                        <a:cubicBezTo>
                          <a:pt x="416525" y="556510"/>
                          <a:pt x="414929" y="556017"/>
                          <a:pt x="412750" y="555625"/>
                        </a:cubicBezTo>
                        <a:cubicBezTo>
                          <a:pt x="411772" y="554668"/>
                          <a:pt x="407443" y="551495"/>
                          <a:pt x="403225" y="549275"/>
                        </a:cubicBezTo>
                        <a:cubicBezTo>
                          <a:pt x="400295" y="547079"/>
                          <a:pt x="393672" y="543621"/>
                          <a:pt x="390525" y="542925"/>
                        </a:cubicBezTo>
                        <a:cubicBezTo>
                          <a:pt x="386880" y="541707"/>
                          <a:pt x="382327" y="536703"/>
                          <a:pt x="377825" y="533400"/>
                        </a:cubicBezTo>
                        <a:cubicBezTo>
                          <a:pt x="373125" y="528888"/>
                          <a:pt x="371567" y="527153"/>
                          <a:pt x="368300" y="520700"/>
                        </a:cubicBezTo>
                        <a:cubicBezTo>
                          <a:pt x="352715" y="508614"/>
                          <a:pt x="360904" y="510172"/>
                          <a:pt x="350838" y="509588"/>
                        </a:cubicBezTo>
                        <a:cubicBezTo>
                          <a:pt x="350570" y="509136"/>
                          <a:pt x="347956" y="507100"/>
                          <a:pt x="347663" y="506413"/>
                        </a:cubicBezTo>
                        <a:cubicBezTo>
                          <a:pt x="340326" y="500070"/>
                          <a:pt x="336603" y="497955"/>
                          <a:pt x="331788" y="495300"/>
                        </a:cubicBezTo>
                        <a:cubicBezTo>
                          <a:pt x="324857" y="491663"/>
                          <a:pt x="321623" y="491259"/>
                          <a:pt x="312738" y="485775"/>
                        </a:cubicBezTo>
                        <a:cubicBezTo>
                          <a:pt x="310893" y="482133"/>
                          <a:pt x="307298" y="478944"/>
                          <a:pt x="303213" y="473075"/>
                        </a:cubicBezTo>
                        <a:cubicBezTo>
                          <a:pt x="297291" y="456438"/>
                          <a:pt x="290737" y="449473"/>
                          <a:pt x="285750" y="427038"/>
                        </a:cubicBezTo>
                        <a:cubicBezTo>
                          <a:pt x="271102" y="404675"/>
                          <a:pt x="267502" y="373202"/>
                          <a:pt x="261938" y="358775"/>
                        </a:cubicBezTo>
                        <a:cubicBezTo>
                          <a:pt x="253321" y="338248"/>
                          <a:pt x="257719" y="314800"/>
                          <a:pt x="252413" y="303213"/>
                        </a:cubicBezTo>
                        <a:cubicBezTo>
                          <a:pt x="250137" y="291062"/>
                          <a:pt x="251487" y="285739"/>
                          <a:pt x="247650" y="271463"/>
                        </a:cubicBezTo>
                        <a:cubicBezTo>
                          <a:pt x="241703" y="263304"/>
                          <a:pt x="229954" y="252432"/>
                          <a:pt x="223838" y="242888"/>
                        </a:cubicBezTo>
                        <a:cubicBezTo>
                          <a:pt x="222258" y="240947"/>
                          <a:pt x="214174" y="237934"/>
                          <a:pt x="211138" y="234950"/>
                        </a:cubicBezTo>
                        <a:cubicBezTo>
                          <a:pt x="182056" y="226194"/>
                          <a:pt x="148380" y="208613"/>
                          <a:pt x="142875" y="201613"/>
                        </a:cubicBezTo>
                        <a:cubicBezTo>
                          <a:pt x="137684" y="200061"/>
                          <a:pt x="102710" y="187259"/>
                          <a:pt x="96838" y="182563"/>
                        </a:cubicBezTo>
                        <a:cubicBezTo>
                          <a:pt x="78076" y="179536"/>
                          <a:pt x="84737" y="180022"/>
                          <a:pt x="77788" y="179388"/>
                        </a:cubicBezTo>
                        <a:cubicBezTo>
                          <a:pt x="64100" y="179812"/>
                          <a:pt x="55961" y="176410"/>
                          <a:pt x="41275" y="173038"/>
                        </a:cubicBezTo>
                        <a:cubicBezTo>
                          <a:pt x="18788" y="130403"/>
                          <a:pt x="20443" y="96896"/>
                          <a:pt x="0" y="68263"/>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8" name="Freeform: Shape 277">
            <a:extLst>
              <a:ext uri="{FF2B5EF4-FFF2-40B4-BE49-F238E27FC236}">
                <a16:creationId xmlns:a16="http://schemas.microsoft.com/office/drawing/2014/main" id="{1374D8B3-FD2F-15FF-4AEB-B5409CCAEBD5}"/>
              </a:ext>
            </a:extLst>
          </p:cNvPr>
          <p:cNvSpPr/>
          <p:nvPr/>
        </p:nvSpPr>
        <p:spPr>
          <a:xfrm rot="3600000">
            <a:off x="7199097" y="1942239"/>
            <a:ext cx="46710" cy="58990"/>
          </a:xfrm>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a:moveTo>
                  <a:pt x="39688" y="15875"/>
                </a:moveTo>
                <a:lnTo>
                  <a:pt x="133350" y="0"/>
                </a:lnTo>
                <a:lnTo>
                  <a:pt x="204788" y="3175"/>
                </a:lnTo>
                <a:lnTo>
                  <a:pt x="276225" y="47625"/>
                </a:lnTo>
                <a:lnTo>
                  <a:pt x="303213" y="133350"/>
                </a:lnTo>
                <a:cubicBezTo>
                  <a:pt x="302684" y="156633"/>
                  <a:pt x="302154" y="179917"/>
                  <a:pt x="301625" y="203200"/>
                </a:cubicBezTo>
                <a:lnTo>
                  <a:pt x="307975" y="249237"/>
                </a:lnTo>
                <a:lnTo>
                  <a:pt x="293688" y="301625"/>
                </a:lnTo>
                <a:lnTo>
                  <a:pt x="263525" y="330200"/>
                </a:lnTo>
                <a:lnTo>
                  <a:pt x="227013" y="354012"/>
                </a:lnTo>
                <a:lnTo>
                  <a:pt x="193675" y="373062"/>
                </a:lnTo>
                <a:lnTo>
                  <a:pt x="161925" y="388937"/>
                </a:lnTo>
                <a:lnTo>
                  <a:pt x="142875" y="369887"/>
                </a:lnTo>
                <a:lnTo>
                  <a:pt x="131763" y="322262"/>
                </a:lnTo>
                <a:lnTo>
                  <a:pt x="109538" y="287337"/>
                </a:lnTo>
                <a:lnTo>
                  <a:pt x="73025" y="265112"/>
                </a:lnTo>
                <a:lnTo>
                  <a:pt x="60325" y="252412"/>
                </a:lnTo>
                <a:lnTo>
                  <a:pt x="39688" y="222250"/>
                </a:lnTo>
                <a:lnTo>
                  <a:pt x="30163" y="201612"/>
                </a:lnTo>
                <a:lnTo>
                  <a:pt x="19050" y="179387"/>
                </a:lnTo>
                <a:lnTo>
                  <a:pt x="9525" y="158750"/>
                </a:lnTo>
                <a:lnTo>
                  <a:pt x="3175" y="146050"/>
                </a:lnTo>
                <a:lnTo>
                  <a:pt x="0" y="127000"/>
                </a:lnTo>
                <a:lnTo>
                  <a:pt x="0" y="101600"/>
                </a:lnTo>
                <a:lnTo>
                  <a:pt x="0" y="79375"/>
                </a:lnTo>
                <a:lnTo>
                  <a:pt x="39688" y="158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85829943">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fill="none" extrusionOk="0">
                        <a:moveTo>
                          <a:pt x="39688" y="15875"/>
                        </a:moveTo>
                        <a:cubicBezTo>
                          <a:pt x="68711" y="16462"/>
                          <a:pt x="101248" y="4119"/>
                          <a:pt x="133350" y="0"/>
                        </a:cubicBezTo>
                        <a:cubicBezTo>
                          <a:pt x="151700" y="2226"/>
                          <a:pt x="171373" y="-792"/>
                          <a:pt x="204788" y="3175"/>
                        </a:cubicBezTo>
                        <a:cubicBezTo>
                          <a:pt x="226354" y="14193"/>
                          <a:pt x="249695" y="40008"/>
                          <a:pt x="276225" y="47625"/>
                        </a:cubicBezTo>
                        <a:cubicBezTo>
                          <a:pt x="277559" y="68445"/>
                          <a:pt x="296465" y="95003"/>
                          <a:pt x="303213" y="133350"/>
                        </a:cubicBezTo>
                        <a:cubicBezTo>
                          <a:pt x="300986" y="159064"/>
                          <a:pt x="299640" y="182963"/>
                          <a:pt x="301625" y="203200"/>
                        </a:cubicBezTo>
                        <a:cubicBezTo>
                          <a:pt x="300942" y="223510"/>
                          <a:pt x="306946" y="233182"/>
                          <a:pt x="307975" y="249237"/>
                        </a:cubicBezTo>
                        <a:cubicBezTo>
                          <a:pt x="302604" y="273243"/>
                          <a:pt x="296723" y="291789"/>
                          <a:pt x="293688" y="301625"/>
                        </a:cubicBezTo>
                        <a:cubicBezTo>
                          <a:pt x="283504" y="313327"/>
                          <a:pt x="273852" y="325526"/>
                          <a:pt x="263525" y="330200"/>
                        </a:cubicBezTo>
                        <a:cubicBezTo>
                          <a:pt x="260341" y="335742"/>
                          <a:pt x="244103" y="343498"/>
                          <a:pt x="227013" y="354012"/>
                        </a:cubicBezTo>
                        <a:cubicBezTo>
                          <a:pt x="212703" y="365020"/>
                          <a:pt x="208954" y="361482"/>
                          <a:pt x="193675" y="373062"/>
                        </a:cubicBezTo>
                        <a:cubicBezTo>
                          <a:pt x="189607" y="376105"/>
                          <a:pt x="172933" y="381723"/>
                          <a:pt x="161925" y="388937"/>
                        </a:cubicBezTo>
                        <a:cubicBezTo>
                          <a:pt x="157369" y="382401"/>
                          <a:pt x="152715" y="378014"/>
                          <a:pt x="142875" y="369887"/>
                        </a:cubicBezTo>
                        <a:cubicBezTo>
                          <a:pt x="142858" y="353808"/>
                          <a:pt x="134579" y="340666"/>
                          <a:pt x="131763" y="322262"/>
                        </a:cubicBezTo>
                        <a:cubicBezTo>
                          <a:pt x="121430" y="312279"/>
                          <a:pt x="112379" y="292649"/>
                          <a:pt x="109538" y="287337"/>
                        </a:cubicBezTo>
                        <a:cubicBezTo>
                          <a:pt x="96209" y="280896"/>
                          <a:pt x="87128" y="277402"/>
                          <a:pt x="73025" y="265112"/>
                        </a:cubicBezTo>
                        <a:cubicBezTo>
                          <a:pt x="71067" y="262349"/>
                          <a:pt x="63592" y="255137"/>
                          <a:pt x="60325" y="252412"/>
                        </a:cubicBezTo>
                        <a:cubicBezTo>
                          <a:pt x="56573" y="241874"/>
                          <a:pt x="43660" y="227905"/>
                          <a:pt x="39688" y="222250"/>
                        </a:cubicBezTo>
                        <a:cubicBezTo>
                          <a:pt x="36594" y="218638"/>
                          <a:pt x="33194" y="203558"/>
                          <a:pt x="30163" y="201612"/>
                        </a:cubicBezTo>
                        <a:cubicBezTo>
                          <a:pt x="26125" y="190801"/>
                          <a:pt x="23195" y="190122"/>
                          <a:pt x="19050" y="179387"/>
                        </a:cubicBezTo>
                        <a:cubicBezTo>
                          <a:pt x="17435" y="174467"/>
                          <a:pt x="13828" y="166066"/>
                          <a:pt x="9525" y="158750"/>
                        </a:cubicBezTo>
                        <a:cubicBezTo>
                          <a:pt x="8238" y="156127"/>
                          <a:pt x="2835" y="148170"/>
                          <a:pt x="3175" y="146050"/>
                        </a:cubicBezTo>
                        <a:cubicBezTo>
                          <a:pt x="1895" y="143203"/>
                          <a:pt x="1980" y="132975"/>
                          <a:pt x="0" y="127000"/>
                        </a:cubicBezTo>
                        <a:cubicBezTo>
                          <a:pt x="-1377" y="115028"/>
                          <a:pt x="2088" y="113928"/>
                          <a:pt x="0" y="101600"/>
                        </a:cubicBezTo>
                        <a:cubicBezTo>
                          <a:pt x="1365" y="97673"/>
                          <a:pt x="-450" y="85645"/>
                          <a:pt x="0" y="79375"/>
                        </a:cubicBezTo>
                        <a:cubicBezTo>
                          <a:pt x="15226" y="49394"/>
                          <a:pt x="32115" y="34935"/>
                          <a:pt x="39688" y="15875"/>
                        </a:cubicBezTo>
                        <a:close/>
                      </a:path>
                      <a:path w="307975" h="388937" stroke="0" extrusionOk="0">
                        <a:moveTo>
                          <a:pt x="39688" y="15875"/>
                        </a:moveTo>
                        <a:cubicBezTo>
                          <a:pt x="62756" y="6368"/>
                          <a:pt x="100605" y="13604"/>
                          <a:pt x="133350" y="0"/>
                        </a:cubicBezTo>
                        <a:cubicBezTo>
                          <a:pt x="166129" y="6566"/>
                          <a:pt x="179342" y="5129"/>
                          <a:pt x="204788" y="3175"/>
                        </a:cubicBezTo>
                        <a:cubicBezTo>
                          <a:pt x="239193" y="18002"/>
                          <a:pt x="259094" y="39812"/>
                          <a:pt x="276225" y="47625"/>
                        </a:cubicBezTo>
                        <a:cubicBezTo>
                          <a:pt x="275061" y="59065"/>
                          <a:pt x="303068" y="108427"/>
                          <a:pt x="303213" y="133350"/>
                        </a:cubicBezTo>
                        <a:cubicBezTo>
                          <a:pt x="305353" y="156948"/>
                          <a:pt x="300277" y="178685"/>
                          <a:pt x="301625" y="203200"/>
                        </a:cubicBezTo>
                        <a:cubicBezTo>
                          <a:pt x="305652" y="211054"/>
                          <a:pt x="302779" y="232826"/>
                          <a:pt x="307975" y="249237"/>
                        </a:cubicBezTo>
                        <a:cubicBezTo>
                          <a:pt x="308004" y="267312"/>
                          <a:pt x="301890" y="289085"/>
                          <a:pt x="293688" y="301625"/>
                        </a:cubicBezTo>
                        <a:cubicBezTo>
                          <a:pt x="282424" y="315283"/>
                          <a:pt x="274725" y="315361"/>
                          <a:pt x="263525" y="330200"/>
                        </a:cubicBezTo>
                        <a:cubicBezTo>
                          <a:pt x="257253" y="338036"/>
                          <a:pt x="231704" y="350131"/>
                          <a:pt x="227013" y="354012"/>
                        </a:cubicBezTo>
                        <a:cubicBezTo>
                          <a:pt x="213178" y="364430"/>
                          <a:pt x="207664" y="361465"/>
                          <a:pt x="193675" y="373062"/>
                        </a:cubicBezTo>
                        <a:cubicBezTo>
                          <a:pt x="186659" y="378274"/>
                          <a:pt x="168624" y="384902"/>
                          <a:pt x="161925" y="388937"/>
                        </a:cubicBezTo>
                        <a:cubicBezTo>
                          <a:pt x="153272" y="382853"/>
                          <a:pt x="150111" y="378465"/>
                          <a:pt x="142875" y="369887"/>
                        </a:cubicBezTo>
                        <a:cubicBezTo>
                          <a:pt x="143002" y="358853"/>
                          <a:pt x="134598" y="346681"/>
                          <a:pt x="131763" y="322262"/>
                        </a:cubicBezTo>
                        <a:cubicBezTo>
                          <a:pt x="126028" y="312733"/>
                          <a:pt x="111286" y="293414"/>
                          <a:pt x="109538" y="287337"/>
                        </a:cubicBezTo>
                        <a:cubicBezTo>
                          <a:pt x="102839" y="287137"/>
                          <a:pt x="87974" y="273012"/>
                          <a:pt x="73025" y="265112"/>
                        </a:cubicBezTo>
                        <a:cubicBezTo>
                          <a:pt x="67853" y="259577"/>
                          <a:pt x="65624" y="258081"/>
                          <a:pt x="60325" y="252412"/>
                        </a:cubicBezTo>
                        <a:cubicBezTo>
                          <a:pt x="49527" y="240453"/>
                          <a:pt x="43764" y="227590"/>
                          <a:pt x="39688" y="222250"/>
                        </a:cubicBezTo>
                        <a:cubicBezTo>
                          <a:pt x="35331" y="215480"/>
                          <a:pt x="33339" y="204590"/>
                          <a:pt x="30163" y="201612"/>
                        </a:cubicBezTo>
                        <a:cubicBezTo>
                          <a:pt x="29241" y="196927"/>
                          <a:pt x="24283" y="189913"/>
                          <a:pt x="19050" y="179387"/>
                        </a:cubicBezTo>
                        <a:cubicBezTo>
                          <a:pt x="17758" y="177373"/>
                          <a:pt x="11091" y="161840"/>
                          <a:pt x="9525" y="158750"/>
                        </a:cubicBezTo>
                        <a:cubicBezTo>
                          <a:pt x="9450" y="156417"/>
                          <a:pt x="5500" y="152620"/>
                          <a:pt x="3175" y="146050"/>
                        </a:cubicBezTo>
                        <a:cubicBezTo>
                          <a:pt x="2733" y="142779"/>
                          <a:pt x="-95" y="130722"/>
                          <a:pt x="0" y="127000"/>
                        </a:cubicBezTo>
                        <a:cubicBezTo>
                          <a:pt x="1733" y="120128"/>
                          <a:pt x="-2246" y="107114"/>
                          <a:pt x="0" y="101600"/>
                        </a:cubicBezTo>
                        <a:cubicBezTo>
                          <a:pt x="1273" y="98951"/>
                          <a:pt x="1222" y="82186"/>
                          <a:pt x="0" y="79375"/>
                        </a:cubicBezTo>
                        <a:cubicBezTo>
                          <a:pt x="3020" y="62445"/>
                          <a:pt x="26902" y="23937"/>
                          <a:pt x="39688" y="158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9" name="Freeform: Shape 278">
            <a:extLst>
              <a:ext uri="{FF2B5EF4-FFF2-40B4-BE49-F238E27FC236}">
                <a16:creationId xmlns:a16="http://schemas.microsoft.com/office/drawing/2014/main" id="{B6AD1D5B-86EF-4E5F-F451-DB31E80078D4}"/>
              </a:ext>
            </a:extLst>
          </p:cNvPr>
          <p:cNvSpPr/>
          <p:nvPr/>
        </p:nvSpPr>
        <p:spPr>
          <a:xfrm rot="3600000">
            <a:off x="7152008" y="1987586"/>
            <a:ext cx="86919" cy="82584"/>
          </a:xfrm>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a:moveTo>
                  <a:pt x="511175" y="514351"/>
                </a:moveTo>
                <a:lnTo>
                  <a:pt x="565150" y="428626"/>
                </a:lnTo>
                <a:cubicBezTo>
                  <a:pt x="565679" y="413280"/>
                  <a:pt x="566209" y="397934"/>
                  <a:pt x="566738" y="382588"/>
                </a:cubicBezTo>
                <a:lnTo>
                  <a:pt x="573088" y="354013"/>
                </a:lnTo>
                <a:lnTo>
                  <a:pt x="573088" y="327026"/>
                </a:lnTo>
                <a:lnTo>
                  <a:pt x="560388" y="298451"/>
                </a:lnTo>
                <a:lnTo>
                  <a:pt x="546100" y="273051"/>
                </a:lnTo>
                <a:lnTo>
                  <a:pt x="539750" y="249238"/>
                </a:lnTo>
                <a:lnTo>
                  <a:pt x="528638" y="217488"/>
                </a:lnTo>
                <a:lnTo>
                  <a:pt x="504825" y="115888"/>
                </a:lnTo>
                <a:lnTo>
                  <a:pt x="479425" y="82551"/>
                </a:lnTo>
                <a:lnTo>
                  <a:pt x="457200" y="57151"/>
                </a:lnTo>
                <a:lnTo>
                  <a:pt x="434975" y="39688"/>
                </a:lnTo>
                <a:lnTo>
                  <a:pt x="414338" y="20638"/>
                </a:lnTo>
                <a:lnTo>
                  <a:pt x="396875" y="4763"/>
                </a:lnTo>
                <a:lnTo>
                  <a:pt x="363538" y="1588"/>
                </a:lnTo>
                <a:cubicBezTo>
                  <a:pt x="348198" y="-116"/>
                  <a:pt x="354042" y="1"/>
                  <a:pt x="346075" y="1"/>
                </a:cubicBezTo>
                <a:lnTo>
                  <a:pt x="325438" y="1"/>
                </a:lnTo>
                <a:lnTo>
                  <a:pt x="311150" y="1"/>
                </a:lnTo>
                <a:lnTo>
                  <a:pt x="285750" y="1"/>
                </a:lnTo>
                <a:lnTo>
                  <a:pt x="266700" y="1"/>
                </a:lnTo>
                <a:lnTo>
                  <a:pt x="239713" y="1"/>
                </a:lnTo>
                <a:lnTo>
                  <a:pt x="225425" y="1588"/>
                </a:lnTo>
                <a:lnTo>
                  <a:pt x="203200" y="12701"/>
                </a:lnTo>
                <a:lnTo>
                  <a:pt x="188913" y="36513"/>
                </a:lnTo>
                <a:lnTo>
                  <a:pt x="177800" y="53976"/>
                </a:lnTo>
                <a:lnTo>
                  <a:pt x="125413" y="96838"/>
                </a:lnTo>
                <a:lnTo>
                  <a:pt x="53975" y="125413"/>
                </a:lnTo>
                <a:lnTo>
                  <a:pt x="28575" y="174626"/>
                </a:lnTo>
                <a:lnTo>
                  <a:pt x="7938" y="198438"/>
                </a:lnTo>
                <a:lnTo>
                  <a:pt x="0" y="231776"/>
                </a:lnTo>
                <a:lnTo>
                  <a:pt x="22225" y="284163"/>
                </a:lnTo>
                <a:lnTo>
                  <a:pt x="46038" y="319088"/>
                </a:lnTo>
                <a:lnTo>
                  <a:pt x="58738" y="344488"/>
                </a:lnTo>
                <a:lnTo>
                  <a:pt x="68263" y="355601"/>
                </a:lnTo>
                <a:lnTo>
                  <a:pt x="82550" y="365126"/>
                </a:lnTo>
                <a:lnTo>
                  <a:pt x="120650" y="392113"/>
                </a:lnTo>
                <a:lnTo>
                  <a:pt x="133350" y="396876"/>
                </a:lnTo>
                <a:lnTo>
                  <a:pt x="153988" y="406401"/>
                </a:lnTo>
                <a:lnTo>
                  <a:pt x="166688" y="411163"/>
                </a:lnTo>
                <a:lnTo>
                  <a:pt x="179388" y="415926"/>
                </a:lnTo>
                <a:cubicBezTo>
                  <a:pt x="192511" y="425768"/>
                  <a:pt x="186796" y="425451"/>
                  <a:pt x="193675" y="425451"/>
                </a:cubicBezTo>
                <a:lnTo>
                  <a:pt x="203200" y="433388"/>
                </a:lnTo>
                <a:lnTo>
                  <a:pt x="222250" y="447676"/>
                </a:lnTo>
                <a:lnTo>
                  <a:pt x="234950" y="460376"/>
                </a:lnTo>
                <a:lnTo>
                  <a:pt x="244475" y="473076"/>
                </a:lnTo>
                <a:lnTo>
                  <a:pt x="268288" y="487363"/>
                </a:lnTo>
                <a:cubicBezTo>
                  <a:pt x="283542" y="494143"/>
                  <a:pt x="277363" y="493713"/>
                  <a:pt x="285750" y="493713"/>
                </a:cubicBezTo>
                <a:lnTo>
                  <a:pt x="290513" y="498476"/>
                </a:lnTo>
                <a:lnTo>
                  <a:pt x="306388" y="503238"/>
                </a:lnTo>
                <a:cubicBezTo>
                  <a:pt x="318361" y="511791"/>
                  <a:pt x="312948" y="511176"/>
                  <a:pt x="320675" y="511176"/>
                </a:cubicBezTo>
                <a:lnTo>
                  <a:pt x="328613" y="517526"/>
                </a:lnTo>
                <a:cubicBezTo>
                  <a:pt x="345956" y="520995"/>
                  <a:pt x="340672" y="516885"/>
                  <a:pt x="347663" y="523876"/>
                </a:cubicBezTo>
                <a:lnTo>
                  <a:pt x="357188" y="527051"/>
                </a:lnTo>
                <a:lnTo>
                  <a:pt x="376238" y="538163"/>
                </a:lnTo>
                <a:lnTo>
                  <a:pt x="398463" y="542926"/>
                </a:lnTo>
                <a:lnTo>
                  <a:pt x="414338" y="544513"/>
                </a:lnTo>
                <a:lnTo>
                  <a:pt x="422275" y="544513"/>
                </a:lnTo>
                <a:lnTo>
                  <a:pt x="449263" y="544513"/>
                </a:lnTo>
                <a:lnTo>
                  <a:pt x="463550" y="544513"/>
                </a:lnTo>
                <a:lnTo>
                  <a:pt x="511175" y="51435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1885886439">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fill="none" extrusionOk="0">
                        <a:moveTo>
                          <a:pt x="511175" y="514351"/>
                        </a:moveTo>
                        <a:cubicBezTo>
                          <a:pt x="518241" y="496970"/>
                          <a:pt x="547390" y="472650"/>
                          <a:pt x="565150" y="428626"/>
                        </a:cubicBezTo>
                        <a:cubicBezTo>
                          <a:pt x="567011" y="413346"/>
                          <a:pt x="568788" y="397685"/>
                          <a:pt x="566738" y="382588"/>
                        </a:cubicBezTo>
                        <a:cubicBezTo>
                          <a:pt x="566512" y="378889"/>
                          <a:pt x="573580" y="363304"/>
                          <a:pt x="573088" y="354013"/>
                        </a:cubicBezTo>
                        <a:cubicBezTo>
                          <a:pt x="573056" y="344963"/>
                          <a:pt x="571914" y="333555"/>
                          <a:pt x="573088" y="327026"/>
                        </a:cubicBezTo>
                        <a:cubicBezTo>
                          <a:pt x="573417" y="321101"/>
                          <a:pt x="567945" y="309285"/>
                          <a:pt x="560388" y="298451"/>
                        </a:cubicBezTo>
                        <a:cubicBezTo>
                          <a:pt x="556533" y="292651"/>
                          <a:pt x="552514" y="280421"/>
                          <a:pt x="546100" y="273051"/>
                        </a:cubicBezTo>
                        <a:cubicBezTo>
                          <a:pt x="543628" y="263220"/>
                          <a:pt x="542618" y="257819"/>
                          <a:pt x="539750" y="249238"/>
                        </a:cubicBezTo>
                        <a:cubicBezTo>
                          <a:pt x="537591" y="240923"/>
                          <a:pt x="531033" y="229496"/>
                          <a:pt x="528638" y="217488"/>
                        </a:cubicBezTo>
                        <a:cubicBezTo>
                          <a:pt x="520212" y="190351"/>
                          <a:pt x="524241" y="163833"/>
                          <a:pt x="504825" y="115888"/>
                        </a:cubicBezTo>
                        <a:cubicBezTo>
                          <a:pt x="494661" y="99970"/>
                          <a:pt x="485743" y="90840"/>
                          <a:pt x="479425" y="82551"/>
                        </a:cubicBezTo>
                        <a:cubicBezTo>
                          <a:pt x="472048" y="78065"/>
                          <a:pt x="467543" y="68982"/>
                          <a:pt x="457200" y="57151"/>
                        </a:cubicBezTo>
                        <a:cubicBezTo>
                          <a:pt x="447729" y="49375"/>
                          <a:pt x="443509" y="44888"/>
                          <a:pt x="434975" y="39688"/>
                        </a:cubicBezTo>
                        <a:cubicBezTo>
                          <a:pt x="429227" y="32911"/>
                          <a:pt x="421692" y="30860"/>
                          <a:pt x="414338" y="20638"/>
                        </a:cubicBezTo>
                        <a:cubicBezTo>
                          <a:pt x="408720" y="17214"/>
                          <a:pt x="401963" y="7751"/>
                          <a:pt x="396875" y="4763"/>
                        </a:cubicBezTo>
                        <a:cubicBezTo>
                          <a:pt x="388574" y="6974"/>
                          <a:pt x="378218" y="3745"/>
                          <a:pt x="363538" y="1588"/>
                        </a:cubicBezTo>
                        <a:cubicBezTo>
                          <a:pt x="347697" y="404"/>
                          <a:pt x="354429" y="-329"/>
                          <a:pt x="346075" y="1"/>
                        </a:cubicBezTo>
                        <a:cubicBezTo>
                          <a:pt x="339197" y="-47"/>
                          <a:pt x="329818" y="-336"/>
                          <a:pt x="325438" y="1"/>
                        </a:cubicBezTo>
                        <a:cubicBezTo>
                          <a:pt x="322751" y="221"/>
                          <a:pt x="316965" y="-496"/>
                          <a:pt x="311150" y="1"/>
                        </a:cubicBezTo>
                        <a:cubicBezTo>
                          <a:pt x="302171" y="-1155"/>
                          <a:pt x="294053" y="1761"/>
                          <a:pt x="285750" y="1"/>
                        </a:cubicBezTo>
                        <a:cubicBezTo>
                          <a:pt x="282089" y="1474"/>
                          <a:pt x="273679" y="-1200"/>
                          <a:pt x="266700" y="1"/>
                        </a:cubicBezTo>
                        <a:cubicBezTo>
                          <a:pt x="254022" y="477"/>
                          <a:pt x="247865" y="-1877"/>
                          <a:pt x="239713" y="1"/>
                        </a:cubicBezTo>
                        <a:cubicBezTo>
                          <a:pt x="235813" y="195"/>
                          <a:pt x="232423" y="-427"/>
                          <a:pt x="225425" y="1588"/>
                        </a:cubicBezTo>
                        <a:cubicBezTo>
                          <a:pt x="214625" y="7184"/>
                          <a:pt x="211788" y="8647"/>
                          <a:pt x="203200" y="12701"/>
                        </a:cubicBezTo>
                        <a:cubicBezTo>
                          <a:pt x="198965" y="19259"/>
                          <a:pt x="192687" y="32892"/>
                          <a:pt x="188913" y="36513"/>
                        </a:cubicBezTo>
                        <a:cubicBezTo>
                          <a:pt x="185726" y="44496"/>
                          <a:pt x="179839" y="51331"/>
                          <a:pt x="177800" y="53976"/>
                        </a:cubicBezTo>
                        <a:cubicBezTo>
                          <a:pt x="157856" y="71714"/>
                          <a:pt x="148264" y="79230"/>
                          <a:pt x="125413" y="96838"/>
                        </a:cubicBezTo>
                        <a:cubicBezTo>
                          <a:pt x="107139" y="111492"/>
                          <a:pt x="67698" y="121219"/>
                          <a:pt x="53975" y="125413"/>
                        </a:cubicBezTo>
                        <a:cubicBezTo>
                          <a:pt x="43711" y="145061"/>
                          <a:pt x="40776" y="150245"/>
                          <a:pt x="28575" y="174626"/>
                        </a:cubicBezTo>
                        <a:cubicBezTo>
                          <a:pt x="22373" y="184908"/>
                          <a:pt x="10559" y="194826"/>
                          <a:pt x="7938" y="198438"/>
                        </a:cubicBezTo>
                        <a:cubicBezTo>
                          <a:pt x="5879" y="213834"/>
                          <a:pt x="324" y="218658"/>
                          <a:pt x="0" y="231776"/>
                        </a:cubicBezTo>
                        <a:cubicBezTo>
                          <a:pt x="3276" y="247624"/>
                          <a:pt x="14654" y="262396"/>
                          <a:pt x="22225" y="284163"/>
                        </a:cubicBezTo>
                        <a:cubicBezTo>
                          <a:pt x="26782" y="291451"/>
                          <a:pt x="40219" y="306386"/>
                          <a:pt x="46038" y="319088"/>
                        </a:cubicBezTo>
                        <a:cubicBezTo>
                          <a:pt x="45843" y="322672"/>
                          <a:pt x="57646" y="340121"/>
                          <a:pt x="58738" y="344488"/>
                        </a:cubicBezTo>
                        <a:cubicBezTo>
                          <a:pt x="61215" y="347928"/>
                          <a:pt x="65281" y="353788"/>
                          <a:pt x="68263" y="355601"/>
                        </a:cubicBezTo>
                        <a:cubicBezTo>
                          <a:pt x="72929" y="357383"/>
                          <a:pt x="76875" y="362084"/>
                          <a:pt x="82550" y="365126"/>
                        </a:cubicBezTo>
                        <a:cubicBezTo>
                          <a:pt x="90304" y="373635"/>
                          <a:pt x="114965" y="390989"/>
                          <a:pt x="120650" y="392113"/>
                        </a:cubicBezTo>
                        <a:cubicBezTo>
                          <a:pt x="126072" y="394303"/>
                          <a:pt x="131507" y="396886"/>
                          <a:pt x="133350" y="396876"/>
                        </a:cubicBezTo>
                        <a:cubicBezTo>
                          <a:pt x="135612" y="399179"/>
                          <a:pt x="149399" y="404452"/>
                          <a:pt x="153988" y="406401"/>
                        </a:cubicBezTo>
                        <a:cubicBezTo>
                          <a:pt x="157167" y="406399"/>
                          <a:pt x="162430" y="409141"/>
                          <a:pt x="166688" y="411163"/>
                        </a:cubicBezTo>
                        <a:cubicBezTo>
                          <a:pt x="169841" y="411214"/>
                          <a:pt x="173680" y="413226"/>
                          <a:pt x="179388" y="415926"/>
                        </a:cubicBezTo>
                        <a:cubicBezTo>
                          <a:pt x="192466" y="426739"/>
                          <a:pt x="186892" y="425756"/>
                          <a:pt x="193675" y="425451"/>
                        </a:cubicBezTo>
                        <a:cubicBezTo>
                          <a:pt x="196003" y="427603"/>
                          <a:pt x="199811" y="429823"/>
                          <a:pt x="203200" y="433388"/>
                        </a:cubicBezTo>
                        <a:cubicBezTo>
                          <a:pt x="206210" y="437149"/>
                          <a:pt x="213083" y="443402"/>
                          <a:pt x="222250" y="447676"/>
                        </a:cubicBezTo>
                        <a:cubicBezTo>
                          <a:pt x="225645" y="450006"/>
                          <a:pt x="229491" y="455639"/>
                          <a:pt x="234950" y="460376"/>
                        </a:cubicBezTo>
                        <a:cubicBezTo>
                          <a:pt x="238004" y="464360"/>
                          <a:pt x="241799" y="471804"/>
                          <a:pt x="244475" y="473076"/>
                        </a:cubicBezTo>
                        <a:cubicBezTo>
                          <a:pt x="248949" y="477013"/>
                          <a:pt x="262179" y="485758"/>
                          <a:pt x="268288" y="487363"/>
                        </a:cubicBezTo>
                        <a:cubicBezTo>
                          <a:pt x="282633" y="494809"/>
                          <a:pt x="277320" y="493131"/>
                          <a:pt x="285750" y="493713"/>
                        </a:cubicBezTo>
                        <a:cubicBezTo>
                          <a:pt x="286952" y="495715"/>
                          <a:pt x="290175" y="497667"/>
                          <a:pt x="290513" y="498476"/>
                        </a:cubicBezTo>
                        <a:cubicBezTo>
                          <a:pt x="297312" y="502058"/>
                          <a:pt x="300800" y="502744"/>
                          <a:pt x="306388" y="503238"/>
                        </a:cubicBezTo>
                        <a:cubicBezTo>
                          <a:pt x="318591" y="510804"/>
                          <a:pt x="312557" y="510940"/>
                          <a:pt x="320675" y="511176"/>
                        </a:cubicBezTo>
                        <a:cubicBezTo>
                          <a:pt x="321935" y="512383"/>
                          <a:pt x="325324" y="514716"/>
                          <a:pt x="328613" y="517526"/>
                        </a:cubicBezTo>
                        <a:cubicBezTo>
                          <a:pt x="346094" y="521111"/>
                          <a:pt x="340787" y="518027"/>
                          <a:pt x="347663" y="523876"/>
                        </a:cubicBezTo>
                        <a:cubicBezTo>
                          <a:pt x="350859" y="524226"/>
                          <a:pt x="353594" y="525906"/>
                          <a:pt x="357188" y="527051"/>
                        </a:cubicBezTo>
                        <a:cubicBezTo>
                          <a:pt x="360919" y="527245"/>
                          <a:pt x="373140" y="534123"/>
                          <a:pt x="376238" y="538163"/>
                        </a:cubicBezTo>
                        <a:cubicBezTo>
                          <a:pt x="378790" y="537661"/>
                          <a:pt x="391219" y="542860"/>
                          <a:pt x="398463" y="542926"/>
                        </a:cubicBezTo>
                        <a:cubicBezTo>
                          <a:pt x="405443" y="542487"/>
                          <a:pt x="410607" y="543523"/>
                          <a:pt x="414338" y="544513"/>
                        </a:cubicBezTo>
                        <a:cubicBezTo>
                          <a:pt x="415733" y="545185"/>
                          <a:pt x="419237" y="544910"/>
                          <a:pt x="422275" y="544513"/>
                        </a:cubicBezTo>
                        <a:cubicBezTo>
                          <a:pt x="431425" y="545518"/>
                          <a:pt x="438466" y="542773"/>
                          <a:pt x="449263" y="544513"/>
                        </a:cubicBezTo>
                        <a:cubicBezTo>
                          <a:pt x="453547" y="545275"/>
                          <a:pt x="457999" y="545396"/>
                          <a:pt x="463550" y="544513"/>
                        </a:cubicBezTo>
                        <a:cubicBezTo>
                          <a:pt x="479767" y="536667"/>
                          <a:pt x="495592" y="521941"/>
                          <a:pt x="511175" y="514351"/>
                        </a:cubicBezTo>
                        <a:close/>
                      </a:path>
                      <a:path w="573088" h="544513" stroke="0" extrusionOk="0">
                        <a:moveTo>
                          <a:pt x="511175" y="514351"/>
                        </a:moveTo>
                        <a:cubicBezTo>
                          <a:pt x="530263" y="483357"/>
                          <a:pt x="536310" y="463596"/>
                          <a:pt x="565150" y="428626"/>
                        </a:cubicBezTo>
                        <a:cubicBezTo>
                          <a:pt x="565055" y="413297"/>
                          <a:pt x="566476" y="397368"/>
                          <a:pt x="566738" y="382588"/>
                        </a:cubicBezTo>
                        <a:cubicBezTo>
                          <a:pt x="568580" y="374070"/>
                          <a:pt x="571638" y="363127"/>
                          <a:pt x="573088" y="354013"/>
                        </a:cubicBezTo>
                        <a:cubicBezTo>
                          <a:pt x="571811" y="350265"/>
                          <a:pt x="574161" y="329861"/>
                          <a:pt x="573088" y="327026"/>
                        </a:cubicBezTo>
                        <a:cubicBezTo>
                          <a:pt x="568826" y="312443"/>
                          <a:pt x="568053" y="311131"/>
                          <a:pt x="560388" y="298451"/>
                        </a:cubicBezTo>
                        <a:cubicBezTo>
                          <a:pt x="558626" y="290192"/>
                          <a:pt x="551771" y="279304"/>
                          <a:pt x="546100" y="273051"/>
                        </a:cubicBezTo>
                        <a:cubicBezTo>
                          <a:pt x="542278" y="264985"/>
                          <a:pt x="539267" y="256019"/>
                          <a:pt x="539750" y="249238"/>
                        </a:cubicBezTo>
                        <a:cubicBezTo>
                          <a:pt x="535558" y="240654"/>
                          <a:pt x="529677" y="228203"/>
                          <a:pt x="528638" y="217488"/>
                        </a:cubicBezTo>
                        <a:cubicBezTo>
                          <a:pt x="523207" y="182137"/>
                          <a:pt x="514408" y="153899"/>
                          <a:pt x="504825" y="115888"/>
                        </a:cubicBezTo>
                        <a:cubicBezTo>
                          <a:pt x="501836" y="106743"/>
                          <a:pt x="483268" y="86059"/>
                          <a:pt x="479425" y="82551"/>
                        </a:cubicBezTo>
                        <a:cubicBezTo>
                          <a:pt x="474819" y="72859"/>
                          <a:pt x="463492" y="68499"/>
                          <a:pt x="457200" y="57151"/>
                        </a:cubicBezTo>
                        <a:cubicBezTo>
                          <a:pt x="448418" y="50443"/>
                          <a:pt x="442411" y="47473"/>
                          <a:pt x="434975" y="39688"/>
                        </a:cubicBezTo>
                        <a:cubicBezTo>
                          <a:pt x="427429" y="32853"/>
                          <a:pt x="417599" y="22205"/>
                          <a:pt x="414338" y="20638"/>
                        </a:cubicBezTo>
                        <a:cubicBezTo>
                          <a:pt x="405844" y="15534"/>
                          <a:pt x="404242" y="14147"/>
                          <a:pt x="396875" y="4763"/>
                        </a:cubicBezTo>
                        <a:cubicBezTo>
                          <a:pt x="388035" y="1591"/>
                          <a:pt x="372670" y="1488"/>
                          <a:pt x="363538" y="1588"/>
                        </a:cubicBezTo>
                        <a:cubicBezTo>
                          <a:pt x="348686" y="-340"/>
                          <a:pt x="354232" y="-1029"/>
                          <a:pt x="346075" y="1"/>
                        </a:cubicBezTo>
                        <a:cubicBezTo>
                          <a:pt x="337018" y="-430"/>
                          <a:pt x="334117" y="-202"/>
                          <a:pt x="325438" y="1"/>
                        </a:cubicBezTo>
                        <a:cubicBezTo>
                          <a:pt x="323901" y="-987"/>
                          <a:pt x="313233" y="388"/>
                          <a:pt x="311150" y="1"/>
                        </a:cubicBezTo>
                        <a:cubicBezTo>
                          <a:pt x="307433" y="174"/>
                          <a:pt x="297166" y="-885"/>
                          <a:pt x="285750" y="1"/>
                        </a:cubicBezTo>
                        <a:cubicBezTo>
                          <a:pt x="282482" y="-1381"/>
                          <a:pt x="274441" y="844"/>
                          <a:pt x="266700" y="1"/>
                        </a:cubicBezTo>
                        <a:cubicBezTo>
                          <a:pt x="257647" y="2279"/>
                          <a:pt x="251695" y="804"/>
                          <a:pt x="239713" y="1"/>
                        </a:cubicBezTo>
                        <a:cubicBezTo>
                          <a:pt x="236841" y="-802"/>
                          <a:pt x="230899" y="746"/>
                          <a:pt x="225425" y="1588"/>
                        </a:cubicBezTo>
                        <a:cubicBezTo>
                          <a:pt x="221421" y="3842"/>
                          <a:pt x="212762" y="7138"/>
                          <a:pt x="203200" y="12701"/>
                        </a:cubicBezTo>
                        <a:cubicBezTo>
                          <a:pt x="197359" y="24808"/>
                          <a:pt x="194040" y="30071"/>
                          <a:pt x="188913" y="36513"/>
                        </a:cubicBezTo>
                        <a:cubicBezTo>
                          <a:pt x="188536" y="40530"/>
                          <a:pt x="180729" y="51017"/>
                          <a:pt x="177800" y="53976"/>
                        </a:cubicBezTo>
                        <a:cubicBezTo>
                          <a:pt x="168468" y="60906"/>
                          <a:pt x="144701" y="87109"/>
                          <a:pt x="125413" y="96838"/>
                        </a:cubicBezTo>
                        <a:cubicBezTo>
                          <a:pt x="88520" y="107144"/>
                          <a:pt x="86699" y="107127"/>
                          <a:pt x="53975" y="125413"/>
                        </a:cubicBezTo>
                        <a:cubicBezTo>
                          <a:pt x="50004" y="134416"/>
                          <a:pt x="43462" y="153375"/>
                          <a:pt x="28575" y="174626"/>
                        </a:cubicBezTo>
                        <a:cubicBezTo>
                          <a:pt x="18519" y="185001"/>
                          <a:pt x="12486" y="197477"/>
                          <a:pt x="7938" y="198438"/>
                        </a:cubicBezTo>
                        <a:cubicBezTo>
                          <a:pt x="3048" y="210694"/>
                          <a:pt x="4764" y="218709"/>
                          <a:pt x="0" y="231776"/>
                        </a:cubicBezTo>
                        <a:cubicBezTo>
                          <a:pt x="10935" y="257642"/>
                          <a:pt x="18756" y="266455"/>
                          <a:pt x="22225" y="284163"/>
                        </a:cubicBezTo>
                        <a:cubicBezTo>
                          <a:pt x="26452" y="292563"/>
                          <a:pt x="42336" y="314393"/>
                          <a:pt x="46038" y="319088"/>
                        </a:cubicBezTo>
                        <a:cubicBezTo>
                          <a:pt x="51205" y="327895"/>
                          <a:pt x="53545" y="337644"/>
                          <a:pt x="58738" y="344488"/>
                        </a:cubicBezTo>
                        <a:cubicBezTo>
                          <a:pt x="60697" y="344802"/>
                          <a:pt x="67682" y="353692"/>
                          <a:pt x="68263" y="355601"/>
                        </a:cubicBezTo>
                        <a:cubicBezTo>
                          <a:pt x="71457" y="357364"/>
                          <a:pt x="77074" y="360324"/>
                          <a:pt x="82550" y="365126"/>
                        </a:cubicBezTo>
                        <a:cubicBezTo>
                          <a:pt x="90531" y="373859"/>
                          <a:pt x="101895" y="379487"/>
                          <a:pt x="120650" y="392113"/>
                        </a:cubicBezTo>
                        <a:cubicBezTo>
                          <a:pt x="126155" y="393546"/>
                          <a:pt x="127567" y="393604"/>
                          <a:pt x="133350" y="396876"/>
                        </a:cubicBezTo>
                        <a:cubicBezTo>
                          <a:pt x="138138" y="400152"/>
                          <a:pt x="143996" y="404026"/>
                          <a:pt x="153988" y="406401"/>
                        </a:cubicBezTo>
                        <a:cubicBezTo>
                          <a:pt x="155072" y="407924"/>
                          <a:pt x="161023" y="409066"/>
                          <a:pt x="166688" y="411163"/>
                        </a:cubicBezTo>
                        <a:cubicBezTo>
                          <a:pt x="168804" y="412624"/>
                          <a:pt x="176335" y="415720"/>
                          <a:pt x="179388" y="415926"/>
                        </a:cubicBezTo>
                        <a:cubicBezTo>
                          <a:pt x="193299" y="425701"/>
                          <a:pt x="186500" y="425682"/>
                          <a:pt x="193675" y="425451"/>
                        </a:cubicBezTo>
                        <a:cubicBezTo>
                          <a:pt x="195201" y="427583"/>
                          <a:pt x="199722" y="429064"/>
                          <a:pt x="203200" y="433388"/>
                        </a:cubicBezTo>
                        <a:cubicBezTo>
                          <a:pt x="206435" y="433280"/>
                          <a:pt x="212020" y="442568"/>
                          <a:pt x="222250" y="447676"/>
                        </a:cubicBezTo>
                        <a:cubicBezTo>
                          <a:pt x="225129" y="450465"/>
                          <a:pt x="227991" y="455595"/>
                          <a:pt x="234950" y="460376"/>
                        </a:cubicBezTo>
                        <a:cubicBezTo>
                          <a:pt x="239238" y="464093"/>
                          <a:pt x="242812" y="470659"/>
                          <a:pt x="244475" y="473076"/>
                        </a:cubicBezTo>
                        <a:cubicBezTo>
                          <a:pt x="249450" y="475157"/>
                          <a:pt x="256086" y="482643"/>
                          <a:pt x="268288" y="487363"/>
                        </a:cubicBezTo>
                        <a:cubicBezTo>
                          <a:pt x="283955" y="494268"/>
                          <a:pt x="277241" y="493537"/>
                          <a:pt x="285750" y="493713"/>
                        </a:cubicBezTo>
                        <a:cubicBezTo>
                          <a:pt x="286934" y="494061"/>
                          <a:pt x="289972" y="497930"/>
                          <a:pt x="290513" y="498476"/>
                        </a:cubicBezTo>
                        <a:cubicBezTo>
                          <a:pt x="293480" y="498470"/>
                          <a:pt x="303187" y="501885"/>
                          <a:pt x="306388" y="503238"/>
                        </a:cubicBezTo>
                        <a:cubicBezTo>
                          <a:pt x="317885" y="512166"/>
                          <a:pt x="312988" y="510928"/>
                          <a:pt x="320675" y="511176"/>
                        </a:cubicBezTo>
                        <a:cubicBezTo>
                          <a:pt x="324407" y="513533"/>
                          <a:pt x="327548" y="516674"/>
                          <a:pt x="328613" y="517526"/>
                        </a:cubicBezTo>
                        <a:cubicBezTo>
                          <a:pt x="346832" y="521032"/>
                          <a:pt x="340990" y="515952"/>
                          <a:pt x="347663" y="523876"/>
                        </a:cubicBezTo>
                        <a:cubicBezTo>
                          <a:pt x="350955" y="525799"/>
                          <a:pt x="354842" y="525540"/>
                          <a:pt x="357188" y="527051"/>
                        </a:cubicBezTo>
                        <a:cubicBezTo>
                          <a:pt x="359862" y="528513"/>
                          <a:pt x="374255" y="537178"/>
                          <a:pt x="376238" y="538163"/>
                        </a:cubicBezTo>
                        <a:cubicBezTo>
                          <a:pt x="378351" y="539237"/>
                          <a:pt x="393224" y="540966"/>
                          <a:pt x="398463" y="542926"/>
                        </a:cubicBezTo>
                        <a:cubicBezTo>
                          <a:pt x="400595" y="542998"/>
                          <a:pt x="408695" y="543180"/>
                          <a:pt x="414338" y="544513"/>
                        </a:cubicBezTo>
                        <a:cubicBezTo>
                          <a:pt x="416452" y="544055"/>
                          <a:pt x="419259" y="544821"/>
                          <a:pt x="422275" y="544513"/>
                        </a:cubicBezTo>
                        <a:cubicBezTo>
                          <a:pt x="428580" y="546753"/>
                          <a:pt x="446230" y="542678"/>
                          <a:pt x="449263" y="544513"/>
                        </a:cubicBezTo>
                        <a:cubicBezTo>
                          <a:pt x="451168" y="545720"/>
                          <a:pt x="461006" y="544990"/>
                          <a:pt x="463550" y="544513"/>
                        </a:cubicBezTo>
                        <a:cubicBezTo>
                          <a:pt x="487151" y="531902"/>
                          <a:pt x="501913" y="518134"/>
                          <a:pt x="511175" y="51435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grpSp>
        <p:nvGrpSpPr>
          <p:cNvPr id="237" name="Group 236">
            <a:extLst>
              <a:ext uri="{FF2B5EF4-FFF2-40B4-BE49-F238E27FC236}">
                <a16:creationId xmlns:a16="http://schemas.microsoft.com/office/drawing/2014/main" id="{0ED23F5C-7871-17B1-EB45-879A27ED4B1C}"/>
              </a:ext>
            </a:extLst>
          </p:cNvPr>
          <p:cNvGrpSpPr/>
          <p:nvPr/>
        </p:nvGrpSpPr>
        <p:grpSpPr>
          <a:xfrm>
            <a:off x="9616863" y="1642960"/>
            <a:ext cx="171116" cy="279270"/>
            <a:chOff x="6621653" y="1784030"/>
            <a:chExt cx="2530550" cy="4130005"/>
          </a:xfrm>
        </p:grpSpPr>
        <p:sp>
          <p:nvSpPr>
            <p:cNvPr id="262" name="Freeform 373">
              <a:extLst>
                <a:ext uri="{FF2B5EF4-FFF2-40B4-BE49-F238E27FC236}">
                  <a16:creationId xmlns:a16="http://schemas.microsoft.com/office/drawing/2014/main" id="{08B760EC-44F6-5233-10A8-1285730CE1AB}"/>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3" name="Group 262">
              <a:extLst>
                <a:ext uri="{FF2B5EF4-FFF2-40B4-BE49-F238E27FC236}">
                  <a16:creationId xmlns:a16="http://schemas.microsoft.com/office/drawing/2014/main" id="{27C7E5F3-ACA9-B60B-C349-E3C683ACC753}"/>
                </a:ext>
              </a:extLst>
            </p:cNvPr>
            <p:cNvGrpSpPr/>
            <p:nvPr/>
          </p:nvGrpSpPr>
          <p:grpSpPr>
            <a:xfrm>
              <a:off x="6621653" y="1784030"/>
              <a:ext cx="2530550" cy="880988"/>
              <a:chOff x="5345302" y="1788793"/>
              <a:chExt cx="2530550" cy="880988"/>
            </a:xfrm>
          </p:grpSpPr>
          <p:sp>
            <p:nvSpPr>
              <p:cNvPr id="267" name="Freeform 378">
                <a:extLst>
                  <a:ext uri="{FF2B5EF4-FFF2-40B4-BE49-F238E27FC236}">
                    <a16:creationId xmlns:a16="http://schemas.microsoft.com/office/drawing/2014/main" id="{02FA2974-BDAA-3EF8-683D-B3B62213ECCB}"/>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3B291A92-E934-B2CA-4BF4-457CA5CBB259}"/>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9" name="Group 268">
                <a:extLst>
                  <a:ext uri="{FF2B5EF4-FFF2-40B4-BE49-F238E27FC236}">
                    <a16:creationId xmlns:a16="http://schemas.microsoft.com/office/drawing/2014/main" id="{5DC1DD89-0F2E-FEE9-8EA4-5AF985FAEDA6}"/>
                  </a:ext>
                </a:extLst>
              </p:cNvPr>
              <p:cNvGrpSpPr/>
              <p:nvPr/>
            </p:nvGrpSpPr>
            <p:grpSpPr>
              <a:xfrm rot="1980000">
                <a:off x="5345302" y="1788793"/>
                <a:ext cx="1108524" cy="466514"/>
                <a:chOff x="9008832" y="1859860"/>
                <a:chExt cx="1108524" cy="466514"/>
              </a:xfrm>
            </p:grpSpPr>
            <p:sp>
              <p:nvSpPr>
                <p:cNvPr id="271" name="Rectangle 270">
                  <a:extLst>
                    <a:ext uri="{FF2B5EF4-FFF2-40B4-BE49-F238E27FC236}">
                      <a16:creationId xmlns:a16="http://schemas.microsoft.com/office/drawing/2014/main" id="{E59BFF24-941F-FA57-F770-9B93477A434E}"/>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72" name="Rectangle 271">
                  <a:extLst>
                    <a:ext uri="{FF2B5EF4-FFF2-40B4-BE49-F238E27FC236}">
                      <a16:creationId xmlns:a16="http://schemas.microsoft.com/office/drawing/2014/main" id="{EA80DF9C-ADEE-0C56-BBBC-3CE1589D7D0B}"/>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70" name="Freeform 381">
                <a:extLst>
                  <a:ext uri="{FF2B5EF4-FFF2-40B4-BE49-F238E27FC236}">
                    <a16:creationId xmlns:a16="http://schemas.microsoft.com/office/drawing/2014/main" id="{A9D78FF0-8840-4545-72D6-F2289DEBA089}"/>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64" name="Straight Connector 263">
              <a:extLst>
                <a:ext uri="{FF2B5EF4-FFF2-40B4-BE49-F238E27FC236}">
                  <a16:creationId xmlns:a16="http://schemas.microsoft.com/office/drawing/2014/main" id="{5EDA3539-AB8D-C086-58BE-18EC5026C1C0}"/>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65" name="Straight Connector 264">
              <a:extLst>
                <a:ext uri="{FF2B5EF4-FFF2-40B4-BE49-F238E27FC236}">
                  <a16:creationId xmlns:a16="http://schemas.microsoft.com/office/drawing/2014/main" id="{E799788B-C24D-5E2F-705D-620D28C85562}"/>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66" name="Freeform 377">
              <a:extLst>
                <a:ext uri="{FF2B5EF4-FFF2-40B4-BE49-F238E27FC236}">
                  <a16:creationId xmlns:a16="http://schemas.microsoft.com/office/drawing/2014/main" id="{4DD97D50-FCCB-42FD-D72E-228C04E277F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8" name="Group 237">
            <a:extLst>
              <a:ext uri="{FF2B5EF4-FFF2-40B4-BE49-F238E27FC236}">
                <a16:creationId xmlns:a16="http://schemas.microsoft.com/office/drawing/2014/main" id="{E454975C-C4A3-051C-E0F9-975AA0C844FE}"/>
              </a:ext>
            </a:extLst>
          </p:cNvPr>
          <p:cNvGrpSpPr/>
          <p:nvPr/>
        </p:nvGrpSpPr>
        <p:grpSpPr>
          <a:xfrm>
            <a:off x="9679397" y="1727182"/>
            <a:ext cx="171116" cy="279270"/>
            <a:chOff x="6621653" y="1784030"/>
            <a:chExt cx="2530550" cy="4130005"/>
          </a:xfrm>
        </p:grpSpPr>
        <p:sp>
          <p:nvSpPr>
            <p:cNvPr id="251" name="Freeform 362">
              <a:extLst>
                <a:ext uri="{FF2B5EF4-FFF2-40B4-BE49-F238E27FC236}">
                  <a16:creationId xmlns:a16="http://schemas.microsoft.com/office/drawing/2014/main" id="{B4DDBBD2-F225-58AA-171A-2BE05B9B8A50}"/>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2" name="Group 251">
              <a:extLst>
                <a:ext uri="{FF2B5EF4-FFF2-40B4-BE49-F238E27FC236}">
                  <a16:creationId xmlns:a16="http://schemas.microsoft.com/office/drawing/2014/main" id="{4519172E-545C-6CA7-A9B7-1902B73B4F16}"/>
                </a:ext>
              </a:extLst>
            </p:cNvPr>
            <p:cNvGrpSpPr/>
            <p:nvPr/>
          </p:nvGrpSpPr>
          <p:grpSpPr>
            <a:xfrm>
              <a:off x="6621653" y="1784030"/>
              <a:ext cx="2530550" cy="880988"/>
              <a:chOff x="5345302" y="1788793"/>
              <a:chExt cx="2530550" cy="880988"/>
            </a:xfrm>
          </p:grpSpPr>
          <p:sp>
            <p:nvSpPr>
              <p:cNvPr id="256" name="Freeform 367">
                <a:extLst>
                  <a:ext uri="{FF2B5EF4-FFF2-40B4-BE49-F238E27FC236}">
                    <a16:creationId xmlns:a16="http://schemas.microsoft.com/office/drawing/2014/main" id="{BEC831A1-DDD6-B522-B800-C319F0A348E8}"/>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7" name="Rectangle 256">
                <a:extLst>
                  <a:ext uri="{FF2B5EF4-FFF2-40B4-BE49-F238E27FC236}">
                    <a16:creationId xmlns:a16="http://schemas.microsoft.com/office/drawing/2014/main" id="{474F08ED-EB34-8BEB-FA71-ABB8AFAAD54E}"/>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8" name="Group 257">
                <a:extLst>
                  <a:ext uri="{FF2B5EF4-FFF2-40B4-BE49-F238E27FC236}">
                    <a16:creationId xmlns:a16="http://schemas.microsoft.com/office/drawing/2014/main" id="{D1623FAC-B9DA-5285-71F2-0A8CED048342}"/>
                  </a:ext>
                </a:extLst>
              </p:cNvPr>
              <p:cNvGrpSpPr/>
              <p:nvPr/>
            </p:nvGrpSpPr>
            <p:grpSpPr>
              <a:xfrm rot="1980000">
                <a:off x="5345302" y="1788793"/>
                <a:ext cx="1108524" cy="466514"/>
                <a:chOff x="9008832" y="1859860"/>
                <a:chExt cx="1108524" cy="466514"/>
              </a:xfrm>
            </p:grpSpPr>
            <p:sp>
              <p:nvSpPr>
                <p:cNvPr id="260" name="Rectangle 259">
                  <a:extLst>
                    <a:ext uri="{FF2B5EF4-FFF2-40B4-BE49-F238E27FC236}">
                      <a16:creationId xmlns:a16="http://schemas.microsoft.com/office/drawing/2014/main" id="{E87FA594-90EF-997A-D870-F711AECB546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1" name="Rectangle 260">
                  <a:extLst>
                    <a:ext uri="{FF2B5EF4-FFF2-40B4-BE49-F238E27FC236}">
                      <a16:creationId xmlns:a16="http://schemas.microsoft.com/office/drawing/2014/main" id="{579172F0-A11A-9EBC-DEF7-79072C64DA05}"/>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59" name="Freeform 370">
                <a:extLst>
                  <a:ext uri="{FF2B5EF4-FFF2-40B4-BE49-F238E27FC236}">
                    <a16:creationId xmlns:a16="http://schemas.microsoft.com/office/drawing/2014/main" id="{8B8445B5-0D5D-3239-3EB1-8D79E5A72462}"/>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53" name="Straight Connector 252">
              <a:extLst>
                <a:ext uri="{FF2B5EF4-FFF2-40B4-BE49-F238E27FC236}">
                  <a16:creationId xmlns:a16="http://schemas.microsoft.com/office/drawing/2014/main" id="{1727BBEE-2ADC-E421-12BD-2BC64E122276}"/>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54" name="Straight Connector 253">
              <a:extLst>
                <a:ext uri="{FF2B5EF4-FFF2-40B4-BE49-F238E27FC236}">
                  <a16:creationId xmlns:a16="http://schemas.microsoft.com/office/drawing/2014/main" id="{76E3F025-18F5-F6FA-19A6-F6DB869CF460}"/>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55" name="Freeform 366">
              <a:extLst>
                <a:ext uri="{FF2B5EF4-FFF2-40B4-BE49-F238E27FC236}">
                  <a16:creationId xmlns:a16="http://schemas.microsoft.com/office/drawing/2014/main" id="{BEFD380A-27CB-3320-A8E1-418194EFCA1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9" name="Group 238">
            <a:extLst>
              <a:ext uri="{FF2B5EF4-FFF2-40B4-BE49-F238E27FC236}">
                <a16:creationId xmlns:a16="http://schemas.microsoft.com/office/drawing/2014/main" id="{5270E6D8-6798-9BA5-9CF7-39106430189D}"/>
              </a:ext>
            </a:extLst>
          </p:cNvPr>
          <p:cNvGrpSpPr/>
          <p:nvPr/>
        </p:nvGrpSpPr>
        <p:grpSpPr>
          <a:xfrm>
            <a:off x="9628818" y="1798640"/>
            <a:ext cx="171116" cy="279270"/>
            <a:chOff x="6621653" y="1784030"/>
            <a:chExt cx="2530550" cy="4130005"/>
          </a:xfrm>
        </p:grpSpPr>
        <p:sp>
          <p:nvSpPr>
            <p:cNvPr id="240" name="Freeform 351">
              <a:extLst>
                <a:ext uri="{FF2B5EF4-FFF2-40B4-BE49-F238E27FC236}">
                  <a16:creationId xmlns:a16="http://schemas.microsoft.com/office/drawing/2014/main" id="{58FEE75A-07C5-914B-6DE3-8DF716227D52}"/>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1" name="Group 240">
              <a:extLst>
                <a:ext uri="{FF2B5EF4-FFF2-40B4-BE49-F238E27FC236}">
                  <a16:creationId xmlns:a16="http://schemas.microsoft.com/office/drawing/2014/main" id="{466F46D8-5623-F0B7-CE86-62D9FC06969F}"/>
                </a:ext>
              </a:extLst>
            </p:cNvPr>
            <p:cNvGrpSpPr/>
            <p:nvPr/>
          </p:nvGrpSpPr>
          <p:grpSpPr>
            <a:xfrm>
              <a:off x="6621653" y="1784030"/>
              <a:ext cx="2530550" cy="880988"/>
              <a:chOff x="5345302" y="1788793"/>
              <a:chExt cx="2530550" cy="880988"/>
            </a:xfrm>
          </p:grpSpPr>
          <p:sp>
            <p:nvSpPr>
              <p:cNvPr id="245" name="Freeform 356">
                <a:extLst>
                  <a:ext uri="{FF2B5EF4-FFF2-40B4-BE49-F238E27FC236}">
                    <a16:creationId xmlns:a16="http://schemas.microsoft.com/office/drawing/2014/main" id="{C5C90C83-B9FB-2CF5-0BCE-D0C0E2058843}"/>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46" name="Rectangle 245">
                <a:extLst>
                  <a:ext uri="{FF2B5EF4-FFF2-40B4-BE49-F238E27FC236}">
                    <a16:creationId xmlns:a16="http://schemas.microsoft.com/office/drawing/2014/main" id="{5F01B54E-F810-34F0-85C0-0D436C3E8D45}"/>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7" name="Group 246">
                <a:extLst>
                  <a:ext uri="{FF2B5EF4-FFF2-40B4-BE49-F238E27FC236}">
                    <a16:creationId xmlns:a16="http://schemas.microsoft.com/office/drawing/2014/main" id="{EAFB0689-AFA3-498C-9970-2D150DAE8D8A}"/>
                  </a:ext>
                </a:extLst>
              </p:cNvPr>
              <p:cNvGrpSpPr/>
              <p:nvPr/>
            </p:nvGrpSpPr>
            <p:grpSpPr>
              <a:xfrm rot="1980000">
                <a:off x="5345302" y="1788793"/>
                <a:ext cx="1108524" cy="466514"/>
                <a:chOff x="9008832" y="1859860"/>
                <a:chExt cx="1108524" cy="466514"/>
              </a:xfrm>
            </p:grpSpPr>
            <p:sp>
              <p:nvSpPr>
                <p:cNvPr id="249" name="Rectangle 248">
                  <a:extLst>
                    <a:ext uri="{FF2B5EF4-FFF2-40B4-BE49-F238E27FC236}">
                      <a16:creationId xmlns:a16="http://schemas.microsoft.com/office/drawing/2014/main" id="{55A3E209-46BC-2218-A21B-D6F2BF1BA01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7CF4CCD7-131E-01B3-AC6B-8351B1E21E82}"/>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48" name="Freeform 359">
                <a:extLst>
                  <a:ext uri="{FF2B5EF4-FFF2-40B4-BE49-F238E27FC236}">
                    <a16:creationId xmlns:a16="http://schemas.microsoft.com/office/drawing/2014/main" id="{0E1B352D-8965-C2C6-5FC9-56EF564B169E}"/>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42" name="Straight Connector 241">
              <a:extLst>
                <a:ext uri="{FF2B5EF4-FFF2-40B4-BE49-F238E27FC236}">
                  <a16:creationId xmlns:a16="http://schemas.microsoft.com/office/drawing/2014/main" id="{BAA27628-3B72-70E9-E607-030768E6BE5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43" name="Straight Connector 242">
              <a:extLst>
                <a:ext uri="{FF2B5EF4-FFF2-40B4-BE49-F238E27FC236}">
                  <a16:creationId xmlns:a16="http://schemas.microsoft.com/office/drawing/2014/main" id="{E208F1CA-46F4-5E3C-67A4-B0AE7CD9A85D}"/>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44" name="Freeform 355">
              <a:extLst>
                <a:ext uri="{FF2B5EF4-FFF2-40B4-BE49-F238E27FC236}">
                  <a16:creationId xmlns:a16="http://schemas.microsoft.com/office/drawing/2014/main" id="{3D2EF350-5737-816A-93CB-5D3A25C6E8B3}"/>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23" name="Straight Arrow Connector 222">
            <a:extLst>
              <a:ext uri="{FF2B5EF4-FFF2-40B4-BE49-F238E27FC236}">
                <a16:creationId xmlns:a16="http://schemas.microsoft.com/office/drawing/2014/main" id="{53A50496-3480-5300-F412-1C1A36643B47}"/>
              </a:ext>
            </a:extLst>
          </p:cNvPr>
          <p:cNvCxnSpPr>
            <a:cxnSpLocks/>
          </p:cNvCxnSpPr>
          <p:nvPr/>
        </p:nvCxnSpPr>
        <p:spPr>
          <a:xfrm>
            <a:off x="7566097" y="1733618"/>
            <a:ext cx="1840225"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9B7AA99-630A-1781-17C1-6D2D058C426F}"/>
              </a:ext>
            </a:extLst>
          </p:cNvPr>
          <p:cNvSpPr/>
          <p:nvPr/>
        </p:nvSpPr>
        <p:spPr>
          <a:xfrm>
            <a:off x="8831853" y="1696879"/>
            <a:ext cx="60685" cy="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600"/>
          </a:p>
        </p:txBody>
      </p:sp>
      <p:sp>
        <p:nvSpPr>
          <p:cNvPr id="235" name="Rechteck: abgerundete Ecken 87">
            <a:extLst>
              <a:ext uri="{FF2B5EF4-FFF2-40B4-BE49-F238E27FC236}">
                <a16:creationId xmlns:a16="http://schemas.microsoft.com/office/drawing/2014/main" id="{4E3058AA-0B34-980E-09DD-4322DEAB946F}"/>
              </a:ext>
            </a:extLst>
          </p:cNvPr>
          <p:cNvSpPr/>
          <p:nvPr/>
        </p:nvSpPr>
        <p:spPr>
          <a:xfrm>
            <a:off x="7777086" y="1659604"/>
            <a:ext cx="196252"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TextBox 235">
            <a:extLst>
              <a:ext uri="{FF2B5EF4-FFF2-40B4-BE49-F238E27FC236}">
                <a16:creationId xmlns:a16="http://schemas.microsoft.com/office/drawing/2014/main" id="{74DA2729-4CF0-790E-1493-164AC59E85DF}"/>
              </a:ext>
            </a:extLst>
          </p:cNvPr>
          <p:cNvSpPr txBox="1"/>
          <p:nvPr/>
        </p:nvSpPr>
        <p:spPr>
          <a:xfrm>
            <a:off x="7830594" y="1645321"/>
            <a:ext cx="19379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sp>
        <p:nvSpPr>
          <p:cNvPr id="227" name="Rechteck: abgerundete Ecken 87">
            <a:extLst>
              <a:ext uri="{FF2B5EF4-FFF2-40B4-BE49-F238E27FC236}">
                <a16:creationId xmlns:a16="http://schemas.microsoft.com/office/drawing/2014/main" id="{81FE804B-BFAC-43A2-7550-E7F9B248E5A7}"/>
              </a:ext>
            </a:extLst>
          </p:cNvPr>
          <p:cNvSpPr/>
          <p:nvPr/>
        </p:nvSpPr>
        <p:spPr>
          <a:xfrm>
            <a:off x="8007610" y="1659605"/>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Rechteck: abgerundete Ecken 87">
            <a:extLst>
              <a:ext uri="{FF2B5EF4-FFF2-40B4-BE49-F238E27FC236}">
                <a16:creationId xmlns:a16="http://schemas.microsoft.com/office/drawing/2014/main" id="{4AFC09BF-AA87-2999-E747-761CE66B4F7F}"/>
              </a:ext>
            </a:extLst>
          </p:cNvPr>
          <p:cNvSpPr/>
          <p:nvPr/>
        </p:nvSpPr>
        <p:spPr>
          <a:xfrm>
            <a:off x="8238141" y="1659605"/>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Rechteck: abgerundete Ecken 87">
            <a:extLst>
              <a:ext uri="{FF2B5EF4-FFF2-40B4-BE49-F238E27FC236}">
                <a16:creationId xmlns:a16="http://schemas.microsoft.com/office/drawing/2014/main" id="{9EC0F48C-E008-06F4-D54C-48EC3570A344}"/>
              </a:ext>
            </a:extLst>
          </p:cNvPr>
          <p:cNvSpPr/>
          <p:nvPr/>
        </p:nvSpPr>
        <p:spPr>
          <a:xfrm>
            <a:off x="8477588" y="1659605"/>
            <a:ext cx="408717"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Rechteck: abgerundete Ecken 87">
            <a:extLst>
              <a:ext uri="{FF2B5EF4-FFF2-40B4-BE49-F238E27FC236}">
                <a16:creationId xmlns:a16="http://schemas.microsoft.com/office/drawing/2014/main" id="{0B4706DB-319D-FF9B-14FA-4D125B8C5317}"/>
              </a:ext>
            </a:extLst>
          </p:cNvPr>
          <p:cNvSpPr/>
          <p:nvPr/>
        </p:nvSpPr>
        <p:spPr>
          <a:xfrm>
            <a:off x="8929732" y="1659605"/>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TextBox 230">
            <a:extLst>
              <a:ext uri="{FF2B5EF4-FFF2-40B4-BE49-F238E27FC236}">
                <a16:creationId xmlns:a16="http://schemas.microsoft.com/office/drawing/2014/main" id="{0DF36239-5F67-8841-4947-7D4D0C9FEBBF}"/>
              </a:ext>
            </a:extLst>
          </p:cNvPr>
          <p:cNvSpPr txBox="1"/>
          <p:nvPr/>
        </p:nvSpPr>
        <p:spPr>
          <a:xfrm>
            <a:off x="8052850" y="1650324"/>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232" name="TextBox 231">
            <a:extLst>
              <a:ext uri="{FF2B5EF4-FFF2-40B4-BE49-F238E27FC236}">
                <a16:creationId xmlns:a16="http://schemas.microsoft.com/office/drawing/2014/main" id="{64FE6D27-A84B-9455-82CC-BF29216FB0A7}"/>
              </a:ext>
            </a:extLst>
          </p:cNvPr>
          <p:cNvSpPr txBox="1"/>
          <p:nvPr/>
        </p:nvSpPr>
        <p:spPr>
          <a:xfrm>
            <a:off x="8280496" y="1650324"/>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233" name="TextBox 232">
            <a:extLst>
              <a:ext uri="{FF2B5EF4-FFF2-40B4-BE49-F238E27FC236}">
                <a16:creationId xmlns:a16="http://schemas.microsoft.com/office/drawing/2014/main" id="{CFEA44AD-EA9B-5F45-8176-530E881F825B}"/>
              </a:ext>
            </a:extLst>
          </p:cNvPr>
          <p:cNvSpPr txBox="1"/>
          <p:nvPr/>
        </p:nvSpPr>
        <p:spPr>
          <a:xfrm>
            <a:off x="8625565" y="1648207"/>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a:solidFill>
                  <a:schemeClr val="bg1"/>
                </a:solidFill>
                <a:latin typeface="Calibri" panose="020F0502020204030204"/>
              </a:rPr>
              <a:t>…</a:t>
            </a:r>
            <a:endParaRPr kumimoji="0" lang="en-US" sz="1000" b="1" i="0" u="none" strike="noStrike" kern="0" cap="none" spc="0" normalizeH="0" baseline="-25000" noProof="0">
              <a:ln>
                <a:noFill/>
              </a:ln>
              <a:solidFill>
                <a:schemeClr val="bg1"/>
              </a:solidFill>
              <a:effectLst/>
              <a:uLnTx/>
              <a:uFillTx/>
              <a:latin typeface="Calibri" panose="020F0502020204030204"/>
            </a:endParaRPr>
          </a:p>
        </p:txBody>
      </p:sp>
      <p:sp>
        <p:nvSpPr>
          <p:cNvPr id="234" name="TextBox 233">
            <a:extLst>
              <a:ext uri="{FF2B5EF4-FFF2-40B4-BE49-F238E27FC236}">
                <a16:creationId xmlns:a16="http://schemas.microsoft.com/office/drawing/2014/main" id="{9FA5C123-132A-3A35-C508-1FA5DD3E15FA}"/>
              </a:ext>
            </a:extLst>
          </p:cNvPr>
          <p:cNvSpPr txBox="1"/>
          <p:nvPr/>
        </p:nvSpPr>
        <p:spPr>
          <a:xfrm>
            <a:off x="8973341" y="1650324"/>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n</a:t>
            </a:r>
          </a:p>
        </p:txBody>
      </p:sp>
      <p:sp>
        <p:nvSpPr>
          <p:cNvPr id="282" name="TextBox 281">
            <a:extLst>
              <a:ext uri="{FF2B5EF4-FFF2-40B4-BE49-F238E27FC236}">
                <a16:creationId xmlns:a16="http://schemas.microsoft.com/office/drawing/2014/main" id="{FC38BA7A-6AC5-0943-D010-14697B903BA1}"/>
              </a:ext>
            </a:extLst>
          </p:cNvPr>
          <p:cNvSpPr txBox="1"/>
          <p:nvPr/>
        </p:nvSpPr>
        <p:spPr>
          <a:xfrm>
            <a:off x="7139580" y="473013"/>
            <a:ext cx="2799228" cy="400110"/>
          </a:xfrm>
          <a:prstGeom prst="rect">
            <a:avLst/>
          </a:prstGeom>
          <a:noFill/>
        </p:spPr>
        <p:txBody>
          <a:bodyPr wrap="none" rtlCol="0">
            <a:spAutoFit/>
          </a:bodyPr>
          <a:lstStyle/>
          <a:p>
            <a:r>
              <a:rPr lang="en-US" sz="2000" b="1">
                <a:solidFill>
                  <a:srgbClr val="595959"/>
                </a:solidFill>
              </a:rPr>
              <a:t>administrative metadata</a:t>
            </a:r>
          </a:p>
        </p:txBody>
      </p:sp>
      <p:sp>
        <p:nvSpPr>
          <p:cNvPr id="26" name="TextBox 25">
            <a:extLst>
              <a:ext uri="{FF2B5EF4-FFF2-40B4-BE49-F238E27FC236}">
                <a16:creationId xmlns:a16="http://schemas.microsoft.com/office/drawing/2014/main" id="{3F5F5587-0698-4B48-ABB1-52739E3145C3}"/>
              </a:ext>
            </a:extLst>
          </p:cNvPr>
          <p:cNvSpPr txBox="1"/>
          <p:nvPr/>
        </p:nvSpPr>
        <p:spPr>
          <a:xfrm>
            <a:off x="7235335" y="2079666"/>
            <a:ext cx="2719847" cy="400110"/>
          </a:xfrm>
          <a:prstGeom prst="rect">
            <a:avLst/>
          </a:prstGeom>
          <a:noFill/>
        </p:spPr>
        <p:txBody>
          <a:bodyPr wrap="none" rtlCol="0">
            <a:spAutoFit/>
          </a:bodyPr>
          <a:lstStyle/>
          <a:p>
            <a:r>
              <a:rPr lang="en-US" sz="2000" b="1">
                <a:solidFill>
                  <a:schemeClr val="accent5"/>
                </a:solidFill>
              </a:rPr>
              <a:t>sample material or data</a:t>
            </a:r>
          </a:p>
        </p:txBody>
      </p:sp>
      <p:sp>
        <p:nvSpPr>
          <p:cNvPr id="18" name="TextBox 17">
            <a:extLst>
              <a:ext uri="{FF2B5EF4-FFF2-40B4-BE49-F238E27FC236}">
                <a16:creationId xmlns:a16="http://schemas.microsoft.com/office/drawing/2014/main" id="{527286B0-87FD-43C8-8B09-019876AA83B4}"/>
              </a:ext>
            </a:extLst>
          </p:cNvPr>
          <p:cNvSpPr txBox="1"/>
          <p:nvPr/>
        </p:nvSpPr>
        <p:spPr>
          <a:xfrm>
            <a:off x="7344885" y="3506080"/>
            <a:ext cx="2202334" cy="400110"/>
          </a:xfrm>
          <a:prstGeom prst="rect">
            <a:avLst/>
          </a:prstGeom>
          <a:noFill/>
        </p:spPr>
        <p:txBody>
          <a:bodyPr wrap="none" rtlCol="0">
            <a:spAutoFit/>
          </a:bodyPr>
          <a:lstStyle/>
          <a:p>
            <a:r>
              <a:rPr lang="en-US" sz="2000" b="1">
                <a:solidFill>
                  <a:schemeClr val="accent4"/>
                </a:solidFill>
              </a:rPr>
              <a:t>measurement data</a:t>
            </a:r>
          </a:p>
        </p:txBody>
      </p:sp>
      <p:sp>
        <p:nvSpPr>
          <p:cNvPr id="283" name="Right Brace 282">
            <a:extLst>
              <a:ext uri="{FF2B5EF4-FFF2-40B4-BE49-F238E27FC236}">
                <a16:creationId xmlns:a16="http://schemas.microsoft.com/office/drawing/2014/main" id="{E815FEB6-81A4-ABD8-5A31-F6CBB2F1BE79}"/>
              </a:ext>
            </a:extLst>
          </p:cNvPr>
          <p:cNvSpPr/>
          <p:nvPr/>
        </p:nvSpPr>
        <p:spPr>
          <a:xfrm>
            <a:off x="6617115" y="1258078"/>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C05062FF-0CC6-C344-69F2-B803F56577B2}"/>
              </a:ext>
            </a:extLst>
          </p:cNvPr>
          <p:cNvSpPr txBox="1"/>
          <p:nvPr/>
        </p:nvSpPr>
        <p:spPr>
          <a:xfrm>
            <a:off x="2484131" y="3530155"/>
            <a:ext cx="5838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assays</a:t>
            </a:r>
          </a:p>
        </p:txBody>
      </p:sp>
      <p:sp>
        <p:nvSpPr>
          <p:cNvPr id="428" name="Freeform: Shape 427">
            <a:extLst>
              <a:ext uri="{FF2B5EF4-FFF2-40B4-BE49-F238E27FC236}">
                <a16:creationId xmlns:a16="http://schemas.microsoft.com/office/drawing/2014/main" id="{838F8CA2-C922-B679-B0A3-27AB114C080E}"/>
              </a:ext>
            </a:extLst>
          </p:cNvPr>
          <p:cNvSpPr/>
          <p:nvPr/>
        </p:nvSpPr>
        <p:spPr>
          <a:xfrm>
            <a:off x="2688697" y="1584535"/>
            <a:ext cx="283253" cy="222375"/>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429" name="Freeform: Shape 428">
            <a:extLst>
              <a:ext uri="{FF2B5EF4-FFF2-40B4-BE49-F238E27FC236}">
                <a16:creationId xmlns:a16="http://schemas.microsoft.com/office/drawing/2014/main" id="{34B839F9-8AF7-A744-6629-8C2C5ED55D3D}"/>
              </a:ext>
            </a:extLst>
          </p:cNvPr>
          <p:cNvSpPr/>
          <p:nvPr/>
        </p:nvSpPr>
        <p:spPr>
          <a:xfrm>
            <a:off x="2663563" y="1712646"/>
            <a:ext cx="138050" cy="127082"/>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pic>
        <p:nvPicPr>
          <p:cNvPr id="6" name="Graphic 5" descr="Folder">
            <a:extLst>
              <a:ext uri="{FF2B5EF4-FFF2-40B4-BE49-F238E27FC236}">
                <a16:creationId xmlns:a16="http://schemas.microsoft.com/office/drawing/2014/main" id="{6F8FDCAA-6DFF-77DA-33AD-58AD0CFDB8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91992" y="2634828"/>
            <a:ext cx="708634" cy="615991"/>
          </a:xfrm>
          <a:prstGeom prst="rect">
            <a:avLst/>
          </a:prstGeom>
        </p:spPr>
      </p:pic>
      <p:pic>
        <p:nvPicPr>
          <p:cNvPr id="414" name="Picture 8" descr="isa">
            <a:extLst>
              <a:ext uri="{FF2B5EF4-FFF2-40B4-BE49-F238E27FC236}">
                <a16:creationId xmlns:a16="http://schemas.microsoft.com/office/drawing/2014/main" id="{7ECD3B2F-5108-8A93-7405-7A17AC4693B9}"/>
              </a:ext>
            </a:extLst>
          </p:cNvPr>
          <p:cNvPicPr>
            <a:picLocks noChangeAspect="1" noChangeArrowheads="1"/>
          </p:cNvPicPr>
          <p:nvPr/>
        </p:nvPicPr>
        <p:blipFill rotWithShape="1">
          <a:blip r:embed="rId6">
            <a:clrChange>
              <a:clrFrom>
                <a:srgbClr val="FFFFFF"/>
              </a:clrFrom>
              <a:clrTo>
                <a:srgbClr val="FFFFFF">
                  <a:alpha val="0"/>
                </a:srgbClr>
              </a:clrTo>
            </a:clrChange>
            <a:alphaModFix amt="85000"/>
            <a:grayscl/>
            <a:extLst>
              <a:ext uri="{28A0092B-C50C-407E-A947-70E740481C1C}">
                <a14:useLocalDpi xmlns:a14="http://schemas.microsoft.com/office/drawing/2010/main" val="0"/>
              </a:ext>
            </a:extLst>
          </a:blip>
          <a:srcRect l="12286" t="33596" r="13656" b="27963"/>
          <a:stretch/>
        </p:blipFill>
        <p:spPr bwMode="auto">
          <a:xfrm>
            <a:off x="2556830" y="283310"/>
            <a:ext cx="948146" cy="458361"/>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Group 414">
            <a:extLst>
              <a:ext uri="{FF2B5EF4-FFF2-40B4-BE49-F238E27FC236}">
                <a16:creationId xmlns:a16="http://schemas.microsoft.com/office/drawing/2014/main" id="{64F114A9-08B0-C86E-424D-8216F6C10B37}"/>
              </a:ext>
            </a:extLst>
          </p:cNvPr>
          <p:cNvGrpSpPr/>
          <p:nvPr/>
        </p:nvGrpSpPr>
        <p:grpSpPr>
          <a:xfrm>
            <a:off x="2542099" y="232508"/>
            <a:ext cx="948270" cy="585091"/>
            <a:chOff x="3797857" y="2077992"/>
            <a:chExt cx="3940810" cy="2797199"/>
          </a:xfrm>
        </p:grpSpPr>
        <p:grpSp>
          <p:nvGrpSpPr>
            <p:cNvPr id="416" name="Group 415">
              <a:extLst>
                <a:ext uri="{FF2B5EF4-FFF2-40B4-BE49-F238E27FC236}">
                  <a16:creationId xmlns:a16="http://schemas.microsoft.com/office/drawing/2014/main" id="{A1B81BD2-1CB9-CA63-7DB1-896F480FC654}"/>
                </a:ext>
              </a:extLst>
            </p:cNvPr>
            <p:cNvGrpSpPr/>
            <p:nvPr/>
          </p:nvGrpSpPr>
          <p:grpSpPr>
            <a:xfrm>
              <a:off x="3797857" y="2077992"/>
              <a:ext cx="1184950" cy="884717"/>
              <a:chOff x="3797857" y="2077992"/>
              <a:chExt cx="1184950" cy="884717"/>
            </a:xfrm>
          </p:grpSpPr>
          <p:sp>
            <p:nvSpPr>
              <p:cNvPr id="425" name="Rectangle 424">
                <a:extLst>
                  <a:ext uri="{FF2B5EF4-FFF2-40B4-BE49-F238E27FC236}">
                    <a16:creationId xmlns:a16="http://schemas.microsoft.com/office/drawing/2014/main" id="{800CB384-387F-4376-8F1C-990848AFBC52}"/>
                  </a:ext>
                </a:extLst>
              </p:cNvPr>
              <p:cNvSpPr/>
              <p:nvPr/>
            </p:nvSpPr>
            <p:spPr>
              <a:xfrm>
                <a:off x="3797857" y="2077992"/>
                <a:ext cx="556260" cy="250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6" name="Straight Connector 425">
                <a:extLst>
                  <a:ext uri="{FF2B5EF4-FFF2-40B4-BE49-F238E27FC236}">
                    <a16:creationId xmlns:a16="http://schemas.microsoft.com/office/drawing/2014/main" id="{A669F820-6A97-4C53-114E-B9F61ACA84C3}"/>
                  </a:ext>
                </a:extLst>
              </p:cNvPr>
              <p:cNvCxnSpPr>
                <a:cxnSpLocks/>
                <a:stCxn id="425" idx="3"/>
              </p:cNvCxnSpPr>
              <p:nvPr/>
            </p:nvCxnSpPr>
            <p:spPr>
              <a:xfrm>
                <a:off x="4354117" y="2203442"/>
                <a:ext cx="441960" cy="0"/>
              </a:xfrm>
              <a:prstGeom prst="line">
                <a:avLst/>
              </a:prstGeom>
              <a:noFill/>
              <a:ln w="12700" cap="rnd" cmpd="sng" algn="ctr">
                <a:solidFill>
                  <a:schemeClr val="tx1"/>
                </a:solidFill>
                <a:prstDash val="solid"/>
              </a:ln>
              <a:effectLst/>
            </p:spPr>
          </p:cxnSp>
          <p:cxnSp>
            <p:nvCxnSpPr>
              <p:cNvPr id="427" name="Straight Connector 426">
                <a:extLst>
                  <a:ext uri="{FF2B5EF4-FFF2-40B4-BE49-F238E27FC236}">
                    <a16:creationId xmlns:a16="http://schemas.microsoft.com/office/drawing/2014/main" id="{CA5DADC6-B861-06FF-6A8C-3CE68CDB1897}"/>
                  </a:ext>
                </a:extLst>
              </p:cNvPr>
              <p:cNvCxnSpPr>
                <a:cxnSpLocks/>
              </p:cNvCxnSpPr>
              <p:nvPr/>
            </p:nvCxnSpPr>
            <p:spPr>
              <a:xfrm>
                <a:off x="4796077" y="2203442"/>
                <a:ext cx="186730" cy="759267"/>
              </a:xfrm>
              <a:prstGeom prst="line">
                <a:avLst/>
              </a:prstGeom>
              <a:noFill/>
              <a:ln w="12700" cap="rnd" cmpd="sng" algn="ctr">
                <a:solidFill>
                  <a:schemeClr val="tx1"/>
                </a:solidFill>
                <a:prstDash val="solid"/>
              </a:ln>
              <a:effectLst/>
            </p:spPr>
          </p:cxnSp>
        </p:grpSp>
        <p:grpSp>
          <p:nvGrpSpPr>
            <p:cNvPr id="417" name="Group 416">
              <a:extLst>
                <a:ext uri="{FF2B5EF4-FFF2-40B4-BE49-F238E27FC236}">
                  <a16:creationId xmlns:a16="http://schemas.microsoft.com/office/drawing/2014/main" id="{B6288697-E8CC-46E6-CD76-6B674162A1C6}"/>
                </a:ext>
              </a:extLst>
            </p:cNvPr>
            <p:cNvGrpSpPr/>
            <p:nvPr/>
          </p:nvGrpSpPr>
          <p:grpSpPr>
            <a:xfrm>
              <a:off x="4207006" y="3990474"/>
              <a:ext cx="1140532" cy="884717"/>
              <a:chOff x="4207006" y="3990474"/>
              <a:chExt cx="1140532" cy="884717"/>
            </a:xfrm>
          </p:grpSpPr>
          <p:sp>
            <p:nvSpPr>
              <p:cNvPr id="422" name="Rectangle 421">
                <a:extLst>
                  <a:ext uri="{FF2B5EF4-FFF2-40B4-BE49-F238E27FC236}">
                    <a16:creationId xmlns:a16="http://schemas.microsoft.com/office/drawing/2014/main" id="{E26124AC-C981-2D43-CA14-855A1754FD67}"/>
                  </a:ext>
                </a:extLst>
              </p:cNvPr>
              <p:cNvSpPr/>
              <p:nvPr/>
            </p:nvSpPr>
            <p:spPr>
              <a:xfrm>
                <a:off x="4207006" y="4624291"/>
                <a:ext cx="556260" cy="250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3" name="Straight Connector 422">
                <a:extLst>
                  <a:ext uri="{FF2B5EF4-FFF2-40B4-BE49-F238E27FC236}">
                    <a16:creationId xmlns:a16="http://schemas.microsoft.com/office/drawing/2014/main" id="{63EC8A62-1EB3-05CC-6465-95DC9EAF75E6}"/>
                  </a:ext>
                </a:extLst>
              </p:cNvPr>
              <p:cNvCxnSpPr>
                <a:cxnSpLocks/>
                <a:stCxn id="422" idx="3"/>
              </p:cNvCxnSpPr>
              <p:nvPr/>
            </p:nvCxnSpPr>
            <p:spPr>
              <a:xfrm>
                <a:off x="4763266" y="4749741"/>
                <a:ext cx="397542" cy="0"/>
              </a:xfrm>
              <a:prstGeom prst="line">
                <a:avLst/>
              </a:prstGeom>
              <a:noFill/>
              <a:ln w="12700" cap="rnd" cmpd="sng" algn="ctr">
                <a:solidFill>
                  <a:schemeClr val="tx1"/>
                </a:solidFill>
                <a:prstDash val="solid"/>
              </a:ln>
              <a:effectLst/>
            </p:spPr>
          </p:cxnSp>
          <p:cxnSp>
            <p:nvCxnSpPr>
              <p:cNvPr id="424" name="Straight Connector 423">
                <a:extLst>
                  <a:ext uri="{FF2B5EF4-FFF2-40B4-BE49-F238E27FC236}">
                    <a16:creationId xmlns:a16="http://schemas.microsoft.com/office/drawing/2014/main" id="{43CF0AE9-A86A-E32D-3369-F3FBA59B3BAC}"/>
                  </a:ext>
                </a:extLst>
              </p:cNvPr>
              <p:cNvCxnSpPr>
                <a:cxnSpLocks/>
              </p:cNvCxnSpPr>
              <p:nvPr/>
            </p:nvCxnSpPr>
            <p:spPr>
              <a:xfrm flipV="1">
                <a:off x="5160808" y="3990474"/>
                <a:ext cx="186730" cy="759267"/>
              </a:xfrm>
              <a:prstGeom prst="line">
                <a:avLst/>
              </a:prstGeom>
              <a:noFill/>
              <a:ln w="12700" cap="rnd" cmpd="sng" algn="ctr">
                <a:solidFill>
                  <a:schemeClr val="tx1"/>
                </a:solidFill>
                <a:prstDash val="solid"/>
              </a:ln>
              <a:effectLst/>
            </p:spPr>
          </p:cxnSp>
        </p:grpSp>
        <p:grpSp>
          <p:nvGrpSpPr>
            <p:cNvPr id="418" name="Group 417">
              <a:extLst>
                <a:ext uri="{FF2B5EF4-FFF2-40B4-BE49-F238E27FC236}">
                  <a16:creationId xmlns:a16="http://schemas.microsoft.com/office/drawing/2014/main" id="{0A09EFF0-4F40-F9D0-15FD-0628749FF6C3}"/>
                </a:ext>
              </a:extLst>
            </p:cNvPr>
            <p:cNvGrpSpPr/>
            <p:nvPr/>
          </p:nvGrpSpPr>
          <p:grpSpPr>
            <a:xfrm>
              <a:off x="6065785" y="2563410"/>
              <a:ext cx="1672882" cy="561427"/>
              <a:chOff x="6065785" y="2563410"/>
              <a:chExt cx="1672882" cy="561427"/>
            </a:xfrm>
          </p:grpSpPr>
          <p:sp>
            <p:nvSpPr>
              <p:cNvPr id="419" name="Rectangle 418">
                <a:extLst>
                  <a:ext uri="{FF2B5EF4-FFF2-40B4-BE49-F238E27FC236}">
                    <a16:creationId xmlns:a16="http://schemas.microsoft.com/office/drawing/2014/main" id="{2C235069-A97D-16FA-D576-9D9893EFAFB3}"/>
                  </a:ext>
                </a:extLst>
              </p:cNvPr>
              <p:cNvSpPr/>
              <p:nvPr/>
            </p:nvSpPr>
            <p:spPr>
              <a:xfrm>
                <a:off x="7182407" y="2563410"/>
                <a:ext cx="556260" cy="250900"/>
              </a:xfrm>
              <a:prstGeom prst="rect">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0" name="Straight Connector 419">
                <a:extLst>
                  <a:ext uri="{FF2B5EF4-FFF2-40B4-BE49-F238E27FC236}">
                    <a16:creationId xmlns:a16="http://schemas.microsoft.com/office/drawing/2014/main" id="{4E5F96B9-C6B1-F298-0913-A0A24930F743}"/>
                  </a:ext>
                </a:extLst>
              </p:cNvPr>
              <p:cNvCxnSpPr>
                <a:cxnSpLocks/>
              </p:cNvCxnSpPr>
              <p:nvPr/>
            </p:nvCxnSpPr>
            <p:spPr>
              <a:xfrm>
                <a:off x="6884417" y="2688860"/>
                <a:ext cx="290370" cy="0"/>
              </a:xfrm>
              <a:prstGeom prst="line">
                <a:avLst/>
              </a:prstGeom>
              <a:noFill/>
              <a:ln w="12700" cap="rnd" cmpd="sng" algn="ctr">
                <a:solidFill>
                  <a:schemeClr val="tx1"/>
                </a:solidFill>
                <a:prstDash val="solid"/>
              </a:ln>
              <a:effectLst/>
            </p:spPr>
          </p:cxnSp>
          <p:cxnSp>
            <p:nvCxnSpPr>
              <p:cNvPr id="421" name="Straight Connector 420">
                <a:extLst>
                  <a:ext uri="{FF2B5EF4-FFF2-40B4-BE49-F238E27FC236}">
                    <a16:creationId xmlns:a16="http://schemas.microsoft.com/office/drawing/2014/main" id="{9DF4F3BB-F018-E1AA-C81A-996D20F6510A}"/>
                  </a:ext>
                </a:extLst>
              </p:cNvPr>
              <p:cNvCxnSpPr>
                <a:cxnSpLocks/>
              </p:cNvCxnSpPr>
              <p:nvPr/>
            </p:nvCxnSpPr>
            <p:spPr>
              <a:xfrm flipV="1">
                <a:off x="6065785" y="2688860"/>
                <a:ext cx="818632" cy="435977"/>
              </a:xfrm>
              <a:prstGeom prst="line">
                <a:avLst/>
              </a:prstGeom>
              <a:noFill/>
              <a:ln w="12700" cap="rnd" cmpd="sng" algn="ctr">
                <a:solidFill>
                  <a:schemeClr val="tx1"/>
                </a:solidFill>
                <a:prstDash val="solid"/>
              </a:ln>
              <a:effectLst/>
            </p:spPr>
          </p:cxnSp>
        </p:grpSp>
      </p:grpSp>
      <p:pic>
        <p:nvPicPr>
          <p:cNvPr id="8" name="Graphic 7" descr="Folder">
            <a:extLst>
              <a:ext uri="{FF2B5EF4-FFF2-40B4-BE49-F238E27FC236}">
                <a16:creationId xmlns:a16="http://schemas.microsoft.com/office/drawing/2014/main" id="{DECD4CD4-3678-65D0-F00A-68F1CA3D7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8548" y="4345065"/>
            <a:ext cx="875040" cy="760643"/>
          </a:xfrm>
          <a:prstGeom prst="rect">
            <a:avLst/>
          </a:prstGeom>
        </p:spPr>
      </p:pic>
      <p:sp>
        <p:nvSpPr>
          <p:cNvPr id="9" name="TextBox 8">
            <a:extLst>
              <a:ext uri="{FF2B5EF4-FFF2-40B4-BE49-F238E27FC236}">
                <a16:creationId xmlns:a16="http://schemas.microsoft.com/office/drawing/2014/main" id="{B51DD0DC-B6EE-306B-2F0C-30383713C63F}"/>
              </a:ext>
            </a:extLst>
          </p:cNvPr>
          <p:cNvSpPr txBox="1"/>
          <p:nvPr/>
        </p:nvSpPr>
        <p:spPr>
          <a:xfrm>
            <a:off x="2367145" y="4923263"/>
            <a:ext cx="83548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workflows</a:t>
            </a:r>
          </a:p>
        </p:txBody>
      </p:sp>
      <p:sp>
        <p:nvSpPr>
          <p:cNvPr id="411" name="Rectangle 410">
            <a:extLst>
              <a:ext uri="{FF2B5EF4-FFF2-40B4-BE49-F238E27FC236}">
                <a16:creationId xmlns:a16="http://schemas.microsoft.com/office/drawing/2014/main" id="{A39A8EBF-82AE-522F-D4FF-026C045457BF}"/>
              </a:ext>
            </a:extLst>
          </p:cNvPr>
          <p:cNvSpPr/>
          <p:nvPr/>
        </p:nvSpPr>
        <p:spPr>
          <a:xfrm>
            <a:off x="2612294" y="4699571"/>
            <a:ext cx="99056" cy="177475"/>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2" name="Rectangle 411">
            <a:extLst>
              <a:ext uri="{FF2B5EF4-FFF2-40B4-BE49-F238E27FC236}">
                <a16:creationId xmlns:a16="http://schemas.microsoft.com/office/drawing/2014/main" id="{ECEBC063-73FA-6E2E-BC1B-CE81A97E37C0}"/>
              </a:ext>
            </a:extLst>
          </p:cNvPr>
          <p:cNvSpPr/>
          <p:nvPr/>
        </p:nvSpPr>
        <p:spPr>
          <a:xfrm>
            <a:off x="2742100" y="4653485"/>
            <a:ext cx="99057" cy="223561"/>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3" name="Rectangle 412">
            <a:extLst>
              <a:ext uri="{FF2B5EF4-FFF2-40B4-BE49-F238E27FC236}">
                <a16:creationId xmlns:a16="http://schemas.microsoft.com/office/drawing/2014/main" id="{4A01DBCD-4973-B610-6256-C1BC0738229D}"/>
              </a:ext>
            </a:extLst>
          </p:cNvPr>
          <p:cNvSpPr/>
          <p:nvPr/>
        </p:nvSpPr>
        <p:spPr>
          <a:xfrm>
            <a:off x="2867556" y="4607309"/>
            <a:ext cx="99056" cy="26973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cxnSp>
        <p:nvCxnSpPr>
          <p:cNvPr id="407" name="Straight Connector 406">
            <a:extLst>
              <a:ext uri="{FF2B5EF4-FFF2-40B4-BE49-F238E27FC236}">
                <a16:creationId xmlns:a16="http://schemas.microsoft.com/office/drawing/2014/main" id="{E03BF350-7A7E-B6B0-843B-0C04A49C4619}"/>
              </a:ext>
            </a:extLst>
          </p:cNvPr>
          <p:cNvCxnSpPr/>
          <p:nvPr/>
        </p:nvCxnSpPr>
        <p:spPr>
          <a:xfrm>
            <a:off x="3239114" y="4714882"/>
            <a:ext cx="198863" cy="0"/>
          </a:xfrm>
          <a:prstGeom prst="line">
            <a:avLst/>
          </a:prstGeom>
          <a:noFill/>
          <a:ln w="38100" cap="rnd" cmpd="sng" algn="ctr">
            <a:solidFill>
              <a:srgbClr val="5B9BD5"/>
            </a:solidFill>
            <a:prstDash val="solid"/>
          </a:ln>
          <a:effectLst/>
        </p:spPr>
      </p:cxnSp>
      <p:cxnSp>
        <p:nvCxnSpPr>
          <p:cNvPr id="408" name="Straight Connector 407">
            <a:extLst>
              <a:ext uri="{FF2B5EF4-FFF2-40B4-BE49-F238E27FC236}">
                <a16:creationId xmlns:a16="http://schemas.microsoft.com/office/drawing/2014/main" id="{1D16D42A-93C2-ABAB-8991-70635F1F9697}"/>
              </a:ext>
            </a:extLst>
          </p:cNvPr>
          <p:cNvCxnSpPr>
            <a:cxnSpLocks/>
          </p:cNvCxnSpPr>
          <p:nvPr/>
        </p:nvCxnSpPr>
        <p:spPr>
          <a:xfrm rot="16200000">
            <a:off x="3246478" y="5049008"/>
            <a:ext cx="397453" cy="0"/>
          </a:xfrm>
          <a:prstGeom prst="line">
            <a:avLst/>
          </a:prstGeom>
          <a:noFill/>
          <a:ln w="38100" cap="rnd" cmpd="sng" algn="ctr">
            <a:solidFill>
              <a:srgbClr val="5B9BD5"/>
            </a:solidFill>
            <a:prstDash val="solid"/>
          </a:ln>
          <a:effectLst/>
        </p:spPr>
      </p:cxnSp>
      <p:cxnSp>
        <p:nvCxnSpPr>
          <p:cNvPr id="409" name="Straight Connector 408">
            <a:extLst>
              <a:ext uri="{FF2B5EF4-FFF2-40B4-BE49-F238E27FC236}">
                <a16:creationId xmlns:a16="http://schemas.microsoft.com/office/drawing/2014/main" id="{5010DB89-DE95-5331-792C-5271982FAAEF}"/>
              </a:ext>
            </a:extLst>
          </p:cNvPr>
          <p:cNvCxnSpPr/>
          <p:nvPr/>
        </p:nvCxnSpPr>
        <p:spPr>
          <a:xfrm>
            <a:off x="3445205" y="5351989"/>
            <a:ext cx="198863" cy="0"/>
          </a:xfrm>
          <a:prstGeom prst="line">
            <a:avLst/>
          </a:prstGeom>
          <a:noFill/>
          <a:ln w="38100" cap="rnd" cmpd="sng" algn="ctr">
            <a:solidFill>
              <a:srgbClr val="5B9BD5"/>
            </a:solidFill>
            <a:prstDash val="solid"/>
          </a:ln>
          <a:effectLst/>
        </p:spPr>
      </p:cxnSp>
      <p:cxnSp>
        <p:nvCxnSpPr>
          <p:cNvPr id="410" name="Straight Connector 409">
            <a:extLst>
              <a:ext uri="{FF2B5EF4-FFF2-40B4-BE49-F238E27FC236}">
                <a16:creationId xmlns:a16="http://schemas.microsoft.com/office/drawing/2014/main" id="{86A999FA-1BAD-DE2B-653F-C6529B2D9DF3}"/>
              </a:ext>
            </a:extLst>
          </p:cNvPr>
          <p:cNvCxnSpPr/>
          <p:nvPr/>
        </p:nvCxnSpPr>
        <p:spPr>
          <a:xfrm>
            <a:off x="3437002" y="4714882"/>
            <a:ext cx="198863" cy="0"/>
          </a:xfrm>
          <a:prstGeom prst="line">
            <a:avLst/>
          </a:prstGeom>
          <a:noFill/>
          <a:ln w="38100" cap="rnd" cmpd="sng" algn="ctr">
            <a:solidFill>
              <a:srgbClr val="5B9BD5"/>
            </a:solidFill>
            <a:prstDash val="solid"/>
          </a:ln>
          <a:effectLst/>
        </p:spPr>
      </p:cxnSp>
      <p:cxnSp>
        <p:nvCxnSpPr>
          <p:cNvPr id="12" name="Straight Connector 11">
            <a:extLst>
              <a:ext uri="{FF2B5EF4-FFF2-40B4-BE49-F238E27FC236}">
                <a16:creationId xmlns:a16="http://schemas.microsoft.com/office/drawing/2014/main" id="{74700233-E774-8870-A04A-39FBF4B2DA78}"/>
              </a:ext>
            </a:extLst>
          </p:cNvPr>
          <p:cNvCxnSpPr>
            <a:cxnSpLocks/>
          </p:cNvCxnSpPr>
          <p:nvPr/>
        </p:nvCxnSpPr>
        <p:spPr>
          <a:xfrm flipV="1">
            <a:off x="2780400" y="2312032"/>
            <a:ext cx="0" cy="640080"/>
          </a:xfrm>
          <a:prstGeom prst="line">
            <a:avLst/>
          </a:prstGeom>
          <a:noFill/>
          <a:ln w="38100" cap="rnd" cmpd="sng" algn="ctr">
            <a:solidFill>
              <a:schemeClr val="accent5"/>
            </a:solidFill>
            <a:prstDash val="solid"/>
          </a:ln>
          <a:effectLst/>
        </p:spPr>
      </p:cxnSp>
      <p:cxnSp>
        <p:nvCxnSpPr>
          <p:cNvPr id="13" name="Straight Connector 12">
            <a:extLst>
              <a:ext uri="{FF2B5EF4-FFF2-40B4-BE49-F238E27FC236}">
                <a16:creationId xmlns:a16="http://schemas.microsoft.com/office/drawing/2014/main" id="{56793742-3DDE-996B-106D-2C33013C45D8}"/>
              </a:ext>
            </a:extLst>
          </p:cNvPr>
          <p:cNvCxnSpPr>
            <a:cxnSpLocks/>
          </p:cNvCxnSpPr>
          <p:nvPr/>
        </p:nvCxnSpPr>
        <p:spPr>
          <a:xfrm>
            <a:off x="2069439" y="581644"/>
            <a:ext cx="511174" cy="0"/>
          </a:xfrm>
          <a:prstGeom prst="line">
            <a:avLst/>
          </a:prstGeom>
          <a:noFill/>
          <a:ln w="38100" cap="rnd" cmpd="sng" algn="ctr">
            <a:solidFill>
              <a:schemeClr val="tx1"/>
            </a:solidFill>
            <a:prstDash val="solid"/>
          </a:ln>
          <a:effectLst/>
        </p:spPr>
      </p:cxnSp>
      <p:pic>
        <p:nvPicPr>
          <p:cNvPr id="14" name="Graphic 13" descr="Folder">
            <a:extLst>
              <a:ext uri="{FF2B5EF4-FFF2-40B4-BE49-F238E27FC236}">
                <a16:creationId xmlns:a16="http://schemas.microsoft.com/office/drawing/2014/main" id="{964797A6-8A0E-7782-8E19-366EA1DE5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87634" y="1304659"/>
            <a:ext cx="875040" cy="760643"/>
          </a:xfrm>
          <a:prstGeom prst="rect">
            <a:avLst/>
          </a:prstGeom>
        </p:spPr>
      </p:pic>
      <p:sp>
        <p:nvSpPr>
          <p:cNvPr id="15" name="TextBox 14">
            <a:extLst>
              <a:ext uri="{FF2B5EF4-FFF2-40B4-BE49-F238E27FC236}">
                <a16:creationId xmlns:a16="http://schemas.microsoft.com/office/drawing/2014/main" id="{11A57E53-B0D3-C6F9-3043-67B9645E7434}"/>
              </a:ext>
            </a:extLst>
          </p:cNvPr>
          <p:cNvSpPr txBox="1"/>
          <p:nvPr/>
        </p:nvSpPr>
        <p:spPr>
          <a:xfrm>
            <a:off x="2516356" y="1876422"/>
            <a:ext cx="63030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studies</a:t>
            </a:r>
          </a:p>
        </p:txBody>
      </p:sp>
      <p:cxnSp>
        <p:nvCxnSpPr>
          <p:cNvPr id="19" name="Straight Connector 18">
            <a:extLst>
              <a:ext uri="{FF2B5EF4-FFF2-40B4-BE49-F238E27FC236}">
                <a16:creationId xmlns:a16="http://schemas.microsoft.com/office/drawing/2014/main" id="{4F435340-8108-B556-94DA-630C3DAEAFDB}"/>
              </a:ext>
            </a:extLst>
          </p:cNvPr>
          <p:cNvCxnSpPr>
            <a:cxnSpLocks/>
          </p:cNvCxnSpPr>
          <p:nvPr/>
        </p:nvCxnSpPr>
        <p:spPr>
          <a:xfrm flipV="1">
            <a:off x="2780400" y="896594"/>
            <a:ext cx="0" cy="457200"/>
          </a:xfrm>
          <a:prstGeom prst="line">
            <a:avLst/>
          </a:prstGeom>
          <a:noFill/>
          <a:ln w="38100" cap="rnd" cmpd="sng" algn="ctr">
            <a:solidFill>
              <a:schemeClr val="tx1"/>
            </a:solidFill>
            <a:prstDash val="solid"/>
          </a:ln>
          <a:effectLst/>
        </p:spPr>
      </p:cxnSp>
      <p:cxnSp>
        <p:nvCxnSpPr>
          <p:cNvPr id="20" name="Straight Connector 19">
            <a:extLst>
              <a:ext uri="{FF2B5EF4-FFF2-40B4-BE49-F238E27FC236}">
                <a16:creationId xmlns:a16="http://schemas.microsoft.com/office/drawing/2014/main" id="{2BF19C0E-0BA9-5C08-8DEB-2598112F6EBA}"/>
              </a:ext>
            </a:extLst>
          </p:cNvPr>
          <p:cNvCxnSpPr>
            <a:cxnSpLocks/>
          </p:cNvCxnSpPr>
          <p:nvPr/>
        </p:nvCxnSpPr>
        <p:spPr>
          <a:xfrm flipV="1">
            <a:off x="2780400" y="5202205"/>
            <a:ext cx="0" cy="249404"/>
          </a:xfrm>
          <a:prstGeom prst="line">
            <a:avLst/>
          </a:prstGeom>
          <a:noFill/>
          <a:ln w="38100" cap="rnd" cmpd="sng" algn="ctr">
            <a:solidFill>
              <a:srgbClr val="5B9BD5"/>
            </a:solidFill>
            <a:prstDash val="solid"/>
          </a:ln>
          <a:effectLst/>
        </p:spPr>
      </p:cxnSp>
      <p:pic>
        <p:nvPicPr>
          <p:cNvPr id="21" name="Graphic 20" descr="Folder">
            <a:extLst>
              <a:ext uri="{FF2B5EF4-FFF2-40B4-BE49-F238E27FC236}">
                <a16:creationId xmlns:a16="http://schemas.microsoft.com/office/drawing/2014/main" id="{7199B70E-6065-CCD7-4098-2811DE22E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6114" y="5397990"/>
            <a:ext cx="875040" cy="760643"/>
          </a:xfrm>
          <a:prstGeom prst="rect">
            <a:avLst/>
          </a:prstGeom>
        </p:spPr>
      </p:pic>
      <p:sp>
        <p:nvSpPr>
          <p:cNvPr id="22" name="TextBox 21">
            <a:extLst>
              <a:ext uri="{FF2B5EF4-FFF2-40B4-BE49-F238E27FC236}">
                <a16:creationId xmlns:a16="http://schemas.microsoft.com/office/drawing/2014/main" id="{89114D1B-1F42-F908-F5E3-5AC16ECD24CC}"/>
              </a:ext>
            </a:extLst>
          </p:cNvPr>
          <p:cNvSpPr txBox="1"/>
          <p:nvPr/>
        </p:nvSpPr>
        <p:spPr>
          <a:xfrm>
            <a:off x="2553062" y="5984357"/>
            <a:ext cx="4587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runs</a:t>
            </a:r>
          </a:p>
        </p:txBody>
      </p:sp>
      <p:sp>
        <p:nvSpPr>
          <p:cNvPr id="405" name="Freeform: Shape 404">
            <a:extLst>
              <a:ext uri="{FF2B5EF4-FFF2-40B4-BE49-F238E27FC236}">
                <a16:creationId xmlns:a16="http://schemas.microsoft.com/office/drawing/2014/main" id="{894A166F-D196-30C5-1362-5180894C0C17}"/>
              </a:ext>
            </a:extLst>
          </p:cNvPr>
          <p:cNvSpPr/>
          <p:nvPr/>
        </p:nvSpPr>
        <p:spPr>
          <a:xfrm rot="20446813" flipH="1">
            <a:off x="2619732" y="5668265"/>
            <a:ext cx="169947" cy="169549"/>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6" name="Freeform: Shape 405">
            <a:extLst>
              <a:ext uri="{FF2B5EF4-FFF2-40B4-BE49-F238E27FC236}">
                <a16:creationId xmlns:a16="http://schemas.microsoft.com/office/drawing/2014/main" id="{FF69D9D9-2383-0417-7108-E7315AEDAC03}"/>
              </a:ext>
            </a:extLst>
          </p:cNvPr>
          <p:cNvSpPr/>
          <p:nvPr/>
        </p:nvSpPr>
        <p:spPr>
          <a:xfrm rot="20446813" flipH="1">
            <a:off x="2752670" y="5775705"/>
            <a:ext cx="169947" cy="169549"/>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pic>
        <p:nvPicPr>
          <p:cNvPr id="25" name="Graphic 24" descr="Folder">
            <a:extLst>
              <a:ext uri="{FF2B5EF4-FFF2-40B4-BE49-F238E27FC236}">
                <a16:creationId xmlns:a16="http://schemas.microsoft.com/office/drawing/2014/main" id="{7850A7DE-65D7-0F9B-D5FC-531DAC4C8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09754" y="5541916"/>
            <a:ext cx="708634" cy="615991"/>
          </a:xfrm>
          <a:prstGeom prst="rect">
            <a:avLst/>
          </a:prstGeom>
        </p:spPr>
      </p:pic>
      <p:cxnSp>
        <p:nvCxnSpPr>
          <p:cNvPr id="401" name="Straight Connector 400">
            <a:extLst>
              <a:ext uri="{FF2B5EF4-FFF2-40B4-BE49-F238E27FC236}">
                <a16:creationId xmlns:a16="http://schemas.microsoft.com/office/drawing/2014/main" id="{06EF40D4-7BA8-0157-B9D0-CE85CBF7BFE1}"/>
              </a:ext>
            </a:extLst>
          </p:cNvPr>
          <p:cNvCxnSpPr>
            <a:cxnSpLocks/>
          </p:cNvCxnSpPr>
          <p:nvPr/>
        </p:nvCxnSpPr>
        <p:spPr>
          <a:xfrm>
            <a:off x="3237645" y="5838081"/>
            <a:ext cx="134492" cy="0"/>
          </a:xfrm>
          <a:prstGeom prst="line">
            <a:avLst/>
          </a:prstGeom>
          <a:noFill/>
          <a:ln w="38100" cap="rnd" cmpd="sng" algn="ctr">
            <a:solidFill>
              <a:srgbClr val="5B9BD5"/>
            </a:solidFill>
            <a:prstDash val="solid"/>
          </a:ln>
          <a:effectLst/>
        </p:spPr>
      </p:cxnSp>
      <p:cxnSp>
        <p:nvCxnSpPr>
          <p:cNvPr id="402" name="Straight Connector 401">
            <a:extLst>
              <a:ext uri="{FF2B5EF4-FFF2-40B4-BE49-F238E27FC236}">
                <a16:creationId xmlns:a16="http://schemas.microsoft.com/office/drawing/2014/main" id="{92FAABD5-35E6-6834-9207-3612E5864CA8}"/>
              </a:ext>
            </a:extLst>
          </p:cNvPr>
          <p:cNvCxnSpPr>
            <a:cxnSpLocks/>
          </p:cNvCxnSpPr>
          <p:nvPr/>
        </p:nvCxnSpPr>
        <p:spPr>
          <a:xfrm rot="16200000">
            <a:off x="3182048" y="6172208"/>
            <a:ext cx="397454" cy="0"/>
          </a:xfrm>
          <a:prstGeom prst="line">
            <a:avLst/>
          </a:prstGeom>
          <a:noFill/>
          <a:ln w="38100" cap="rnd" cmpd="sng" algn="ctr">
            <a:solidFill>
              <a:srgbClr val="5B9BD5"/>
            </a:solidFill>
            <a:prstDash val="solid"/>
          </a:ln>
          <a:effectLst/>
        </p:spPr>
      </p:cxnSp>
      <p:cxnSp>
        <p:nvCxnSpPr>
          <p:cNvPr id="403" name="Straight Connector 402">
            <a:extLst>
              <a:ext uri="{FF2B5EF4-FFF2-40B4-BE49-F238E27FC236}">
                <a16:creationId xmlns:a16="http://schemas.microsoft.com/office/drawing/2014/main" id="{1A6390C2-25D0-34BC-3AE2-F43AAF87BF26}"/>
              </a:ext>
            </a:extLst>
          </p:cNvPr>
          <p:cNvCxnSpPr/>
          <p:nvPr/>
        </p:nvCxnSpPr>
        <p:spPr>
          <a:xfrm>
            <a:off x="3380775" y="6475189"/>
            <a:ext cx="237671" cy="0"/>
          </a:xfrm>
          <a:prstGeom prst="line">
            <a:avLst/>
          </a:prstGeom>
          <a:noFill/>
          <a:ln w="38100" cap="rnd" cmpd="sng" algn="ctr">
            <a:solidFill>
              <a:srgbClr val="5B9BD5"/>
            </a:solidFill>
            <a:prstDash val="solid"/>
          </a:ln>
          <a:effectLst/>
        </p:spPr>
      </p:cxnSp>
      <p:cxnSp>
        <p:nvCxnSpPr>
          <p:cNvPr id="404" name="Straight Connector 403">
            <a:extLst>
              <a:ext uri="{FF2B5EF4-FFF2-40B4-BE49-F238E27FC236}">
                <a16:creationId xmlns:a16="http://schemas.microsoft.com/office/drawing/2014/main" id="{D3B5E5E7-C99F-6CD1-E0E3-201BF577BA62}"/>
              </a:ext>
            </a:extLst>
          </p:cNvPr>
          <p:cNvCxnSpPr/>
          <p:nvPr/>
        </p:nvCxnSpPr>
        <p:spPr>
          <a:xfrm>
            <a:off x="3370971" y="5838081"/>
            <a:ext cx="237671" cy="0"/>
          </a:xfrm>
          <a:prstGeom prst="line">
            <a:avLst/>
          </a:prstGeom>
          <a:noFill/>
          <a:ln w="38100" cap="rnd" cmpd="sng" algn="ctr">
            <a:solidFill>
              <a:srgbClr val="5B9BD5"/>
            </a:solidFill>
            <a:prstDash val="solid"/>
          </a:ln>
          <a:effectLst/>
        </p:spPr>
      </p:cxnSp>
      <p:sp>
        <p:nvSpPr>
          <p:cNvPr id="90" name="TextBox 89">
            <a:extLst>
              <a:ext uri="{FF2B5EF4-FFF2-40B4-BE49-F238E27FC236}">
                <a16:creationId xmlns:a16="http://schemas.microsoft.com/office/drawing/2014/main" id="{C0307763-D093-7164-0236-D1E0EDDC6B19}"/>
              </a:ext>
            </a:extLst>
          </p:cNvPr>
          <p:cNvSpPr txBox="1"/>
          <p:nvPr/>
        </p:nvSpPr>
        <p:spPr>
          <a:xfrm>
            <a:off x="3670580" y="6058915"/>
            <a:ext cx="63030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sp>
        <p:nvSpPr>
          <p:cNvPr id="91" name="TextBox 90">
            <a:extLst>
              <a:ext uri="{FF2B5EF4-FFF2-40B4-BE49-F238E27FC236}">
                <a16:creationId xmlns:a16="http://schemas.microsoft.com/office/drawing/2014/main" id="{C23E0AB8-E554-6CE4-9AAC-6E69FDC4EA3D}"/>
              </a:ext>
            </a:extLst>
          </p:cNvPr>
          <p:cNvSpPr txBox="1"/>
          <p:nvPr/>
        </p:nvSpPr>
        <p:spPr>
          <a:xfrm>
            <a:off x="3769633" y="6317618"/>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90" name="Freeform: Shape 389">
            <a:extLst>
              <a:ext uri="{FF2B5EF4-FFF2-40B4-BE49-F238E27FC236}">
                <a16:creationId xmlns:a16="http://schemas.microsoft.com/office/drawing/2014/main" id="{87E5F240-719A-65EB-8EC0-ED199C79DA90}"/>
              </a:ext>
            </a:extLst>
          </p:cNvPr>
          <p:cNvSpPr/>
          <p:nvPr/>
        </p:nvSpPr>
        <p:spPr>
          <a:xfrm>
            <a:off x="5200260" y="5707938"/>
            <a:ext cx="86630" cy="86100"/>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1" name="Freeform: Shape 390">
            <a:extLst>
              <a:ext uri="{FF2B5EF4-FFF2-40B4-BE49-F238E27FC236}">
                <a16:creationId xmlns:a16="http://schemas.microsoft.com/office/drawing/2014/main" id="{826E364B-37D7-BA13-E115-69D66824A298}"/>
              </a:ext>
            </a:extLst>
          </p:cNvPr>
          <p:cNvSpPr/>
          <p:nvPr/>
        </p:nvSpPr>
        <p:spPr>
          <a:xfrm>
            <a:off x="5200826" y="5868374"/>
            <a:ext cx="85685" cy="21828"/>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2" name="Freeform: Shape 391">
            <a:extLst>
              <a:ext uri="{FF2B5EF4-FFF2-40B4-BE49-F238E27FC236}">
                <a16:creationId xmlns:a16="http://schemas.microsoft.com/office/drawing/2014/main" id="{54E1B884-CD53-FEA5-F1BE-B09824E2F86B}"/>
              </a:ext>
            </a:extLst>
          </p:cNvPr>
          <p:cNvSpPr/>
          <p:nvPr/>
        </p:nvSpPr>
        <p:spPr>
          <a:xfrm>
            <a:off x="5220045" y="5905333"/>
            <a:ext cx="47249" cy="21828"/>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3" name="Freeform: Shape 392">
            <a:extLst>
              <a:ext uri="{FF2B5EF4-FFF2-40B4-BE49-F238E27FC236}">
                <a16:creationId xmlns:a16="http://schemas.microsoft.com/office/drawing/2014/main" id="{E2D8BF67-295A-B04A-5C50-C56EAD86B088}"/>
              </a:ext>
            </a:extLst>
          </p:cNvPr>
          <p:cNvSpPr/>
          <p:nvPr/>
        </p:nvSpPr>
        <p:spPr>
          <a:xfrm>
            <a:off x="5149001" y="5657020"/>
            <a:ext cx="189148" cy="196222"/>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4" name="Freeform: Shape 393">
            <a:extLst>
              <a:ext uri="{FF2B5EF4-FFF2-40B4-BE49-F238E27FC236}">
                <a16:creationId xmlns:a16="http://schemas.microsoft.com/office/drawing/2014/main" id="{C4AB1802-A30E-2DA1-EC4C-FE4D5574F381}"/>
              </a:ext>
            </a:extLst>
          </p:cNvPr>
          <p:cNvSpPr/>
          <p:nvPr/>
        </p:nvSpPr>
        <p:spPr>
          <a:xfrm>
            <a:off x="5236841" y="5600578"/>
            <a:ext cx="15132" cy="41613"/>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5" name="Freeform: Shape 394">
            <a:extLst>
              <a:ext uri="{FF2B5EF4-FFF2-40B4-BE49-F238E27FC236}">
                <a16:creationId xmlns:a16="http://schemas.microsoft.com/office/drawing/2014/main" id="{0B1E9340-F62C-ED77-C012-28A31EED996F}"/>
              </a:ext>
            </a:extLst>
          </p:cNvPr>
          <p:cNvSpPr/>
          <p:nvPr/>
        </p:nvSpPr>
        <p:spPr>
          <a:xfrm>
            <a:off x="5133943" y="5644023"/>
            <a:ext cx="33562" cy="3361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6" name="Freeform: Shape 395">
            <a:extLst>
              <a:ext uri="{FF2B5EF4-FFF2-40B4-BE49-F238E27FC236}">
                <a16:creationId xmlns:a16="http://schemas.microsoft.com/office/drawing/2014/main" id="{BEB082E3-1F83-43AB-07EA-C13F773FBCFD}"/>
              </a:ext>
            </a:extLst>
          </p:cNvPr>
          <p:cNvSpPr/>
          <p:nvPr/>
        </p:nvSpPr>
        <p:spPr>
          <a:xfrm>
            <a:off x="5321233" y="5645986"/>
            <a:ext cx="33204" cy="33134"/>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7" name="Freeform: Shape 396">
            <a:extLst>
              <a:ext uri="{FF2B5EF4-FFF2-40B4-BE49-F238E27FC236}">
                <a16:creationId xmlns:a16="http://schemas.microsoft.com/office/drawing/2014/main" id="{80CC2C1A-A119-98D8-3A25-BDC8343A2611}"/>
              </a:ext>
            </a:extLst>
          </p:cNvPr>
          <p:cNvSpPr/>
          <p:nvPr/>
        </p:nvSpPr>
        <p:spPr>
          <a:xfrm>
            <a:off x="5092861" y="5742439"/>
            <a:ext cx="41613" cy="15132"/>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8" name="Freeform: Shape 397">
            <a:extLst>
              <a:ext uri="{FF2B5EF4-FFF2-40B4-BE49-F238E27FC236}">
                <a16:creationId xmlns:a16="http://schemas.microsoft.com/office/drawing/2014/main" id="{4789CA34-00A7-69E6-4F18-A12A43003FCA}"/>
              </a:ext>
            </a:extLst>
          </p:cNvPr>
          <p:cNvSpPr/>
          <p:nvPr/>
        </p:nvSpPr>
        <p:spPr>
          <a:xfrm>
            <a:off x="5133267" y="5822483"/>
            <a:ext cx="33858" cy="34047"/>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9" name="Freeform: Shape 398">
            <a:extLst>
              <a:ext uri="{FF2B5EF4-FFF2-40B4-BE49-F238E27FC236}">
                <a16:creationId xmlns:a16="http://schemas.microsoft.com/office/drawing/2014/main" id="{9A6442E5-CDC6-34CF-1688-5104B5DA9757}"/>
              </a:ext>
            </a:extLst>
          </p:cNvPr>
          <p:cNvSpPr/>
          <p:nvPr/>
        </p:nvSpPr>
        <p:spPr>
          <a:xfrm>
            <a:off x="5321147" y="5820369"/>
            <a:ext cx="34770" cy="34802"/>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0" name="Freeform: Shape 399">
            <a:extLst>
              <a:ext uri="{FF2B5EF4-FFF2-40B4-BE49-F238E27FC236}">
                <a16:creationId xmlns:a16="http://schemas.microsoft.com/office/drawing/2014/main" id="{6DABAA6A-96D7-09AB-AF49-C21F3BC36074}"/>
              </a:ext>
            </a:extLst>
          </p:cNvPr>
          <p:cNvSpPr/>
          <p:nvPr/>
        </p:nvSpPr>
        <p:spPr>
          <a:xfrm>
            <a:off x="5352941" y="5742174"/>
            <a:ext cx="41613" cy="15132"/>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88" name="Freeform: Shape 387">
            <a:extLst>
              <a:ext uri="{FF2B5EF4-FFF2-40B4-BE49-F238E27FC236}">
                <a16:creationId xmlns:a16="http://schemas.microsoft.com/office/drawing/2014/main" id="{EC0F8E16-4299-9DD2-D69E-AAFC065B0F2E}"/>
              </a:ext>
            </a:extLst>
          </p:cNvPr>
          <p:cNvSpPr/>
          <p:nvPr/>
        </p:nvSpPr>
        <p:spPr>
          <a:xfrm rot="20446813" flipH="1">
            <a:off x="3805740" y="5700406"/>
            <a:ext cx="158395" cy="158024"/>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89" name="Freeform: Shape 388">
            <a:extLst>
              <a:ext uri="{FF2B5EF4-FFF2-40B4-BE49-F238E27FC236}">
                <a16:creationId xmlns:a16="http://schemas.microsoft.com/office/drawing/2014/main" id="{63CD98CB-6734-04D7-F15A-926B4A5FBB2F}"/>
              </a:ext>
            </a:extLst>
          </p:cNvPr>
          <p:cNvSpPr/>
          <p:nvPr/>
        </p:nvSpPr>
        <p:spPr>
          <a:xfrm rot="20446813" flipH="1">
            <a:off x="3929641" y="5800543"/>
            <a:ext cx="158396" cy="158024"/>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214" name="TextBox 213">
            <a:extLst>
              <a:ext uri="{FF2B5EF4-FFF2-40B4-BE49-F238E27FC236}">
                <a16:creationId xmlns:a16="http://schemas.microsoft.com/office/drawing/2014/main" id="{74F45142-9B65-6B98-1015-D25632C6190A}"/>
              </a:ext>
            </a:extLst>
          </p:cNvPr>
          <p:cNvSpPr txBox="1"/>
          <p:nvPr/>
        </p:nvSpPr>
        <p:spPr>
          <a:xfrm>
            <a:off x="4888339" y="5918920"/>
            <a:ext cx="75373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 files</a:t>
            </a:r>
          </a:p>
        </p:txBody>
      </p:sp>
      <p:cxnSp>
        <p:nvCxnSpPr>
          <p:cNvPr id="215" name="Straight Connector 214">
            <a:extLst>
              <a:ext uri="{FF2B5EF4-FFF2-40B4-BE49-F238E27FC236}">
                <a16:creationId xmlns:a16="http://schemas.microsoft.com/office/drawing/2014/main" id="{7CA8459F-4ACC-DF46-DD1D-AA00791D7025}"/>
              </a:ext>
            </a:extLst>
          </p:cNvPr>
          <p:cNvCxnSpPr/>
          <p:nvPr/>
        </p:nvCxnSpPr>
        <p:spPr>
          <a:xfrm>
            <a:off x="3573117" y="1458475"/>
            <a:ext cx="340884" cy="0"/>
          </a:xfrm>
          <a:prstGeom prst="line">
            <a:avLst/>
          </a:prstGeom>
          <a:noFill/>
          <a:ln w="38100" cap="rnd" cmpd="sng" algn="ctr">
            <a:solidFill>
              <a:schemeClr val="accent5"/>
            </a:solidFill>
            <a:prstDash val="solid"/>
          </a:ln>
          <a:effectLst/>
        </p:spPr>
      </p:cxnSp>
      <p:cxnSp>
        <p:nvCxnSpPr>
          <p:cNvPr id="221" name="Straight Connector 220">
            <a:extLst>
              <a:ext uri="{FF2B5EF4-FFF2-40B4-BE49-F238E27FC236}">
                <a16:creationId xmlns:a16="http://schemas.microsoft.com/office/drawing/2014/main" id="{8FE5475D-2036-5709-0FEB-7FA077115E17}"/>
              </a:ext>
            </a:extLst>
          </p:cNvPr>
          <p:cNvCxnSpPr>
            <a:cxnSpLocks/>
          </p:cNvCxnSpPr>
          <p:nvPr/>
        </p:nvCxnSpPr>
        <p:spPr>
          <a:xfrm flipV="1">
            <a:off x="3572706" y="1623824"/>
            <a:ext cx="0" cy="263331"/>
          </a:xfrm>
          <a:prstGeom prst="line">
            <a:avLst/>
          </a:prstGeom>
          <a:noFill/>
          <a:ln w="38100" cap="rnd" cmpd="sng" algn="ctr">
            <a:solidFill>
              <a:schemeClr val="accent5"/>
            </a:solidFill>
            <a:prstDash val="solid"/>
          </a:ln>
          <a:effectLst/>
        </p:spPr>
      </p:cxnSp>
      <p:cxnSp>
        <p:nvCxnSpPr>
          <p:cNvPr id="222" name="Straight Connector 221">
            <a:extLst>
              <a:ext uri="{FF2B5EF4-FFF2-40B4-BE49-F238E27FC236}">
                <a16:creationId xmlns:a16="http://schemas.microsoft.com/office/drawing/2014/main" id="{FDF78292-056C-0909-8F3D-4279FE664EB9}"/>
              </a:ext>
            </a:extLst>
          </p:cNvPr>
          <p:cNvCxnSpPr>
            <a:cxnSpLocks/>
          </p:cNvCxnSpPr>
          <p:nvPr/>
        </p:nvCxnSpPr>
        <p:spPr>
          <a:xfrm>
            <a:off x="3562190" y="2027663"/>
            <a:ext cx="365760" cy="0"/>
          </a:xfrm>
          <a:prstGeom prst="line">
            <a:avLst/>
          </a:prstGeom>
          <a:noFill/>
          <a:ln w="38100" cap="rnd" cmpd="sng" algn="ctr">
            <a:solidFill>
              <a:schemeClr val="accent5"/>
            </a:solidFill>
            <a:prstDash val="solid"/>
          </a:ln>
          <a:effectLst/>
        </p:spPr>
      </p:cxnSp>
      <p:cxnSp>
        <p:nvCxnSpPr>
          <p:cNvPr id="224" name="Straight Connector 223">
            <a:extLst>
              <a:ext uri="{FF2B5EF4-FFF2-40B4-BE49-F238E27FC236}">
                <a16:creationId xmlns:a16="http://schemas.microsoft.com/office/drawing/2014/main" id="{C49CAD4E-0D9E-6B91-0B6A-39A540D1D99C}"/>
              </a:ext>
            </a:extLst>
          </p:cNvPr>
          <p:cNvCxnSpPr>
            <a:cxnSpLocks/>
          </p:cNvCxnSpPr>
          <p:nvPr/>
        </p:nvCxnSpPr>
        <p:spPr>
          <a:xfrm>
            <a:off x="3222126" y="3347518"/>
            <a:ext cx="155448" cy="0"/>
          </a:xfrm>
          <a:prstGeom prst="line">
            <a:avLst/>
          </a:prstGeom>
          <a:noFill/>
          <a:ln w="38100" cap="rnd" cmpd="sng" algn="ctr">
            <a:solidFill>
              <a:schemeClr val="accent4"/>
            </a:solidFill>
            <a:prstDash val="solid"/>
          </a:ln>
          <a:effectLst/>
        </p:spPr>
      </p:cxnSp>
      <p:sp>
        <p:nvSpPr>
          <p:cNvPr id="284" name="TextBox 283">
            <a:extLst>
              <a:ext uri="{FF2B5EF4-FFF2-40B4-BE49-F238E27FC236}">
                <a16:creationId xmlns:a16="http://schemas.microsoft.com/office/drawing/2014/main" id="{FE118FA1-B79C-1C78-C19F-342C182C0068}"/>
              </a:ext>
            </a:extLst>
          </p:cNvPr>
          <p:cNvSpPr txBox="1"/>
          <p:nvPr/>
        </p:nvSpPr>
        <p:spPr>
          <a:xfrm>
            <a:off x="4049050" y="1560125"/>
            <a:ext cx="7585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&lt;study1&gt;</a:t>
            </a:r>
          </a:p>
        </p:txBody>
      </p:sp>
      <p:pic>
        <p:nvPicPr>
          <p:cNvPr id="285" name="Graphic 284" descr="Folder">
            <a:extLst>
              <a:ext uri="{FF2B5EF4-FFF2-40B4-BE49-F238E27FC236}">
                <a16:creationId xmlns:a16="http://schemas.microsoft.com/office/drawing/2014/main" id="{AACBA33A-BCE0-1AEB-B354-139144B6D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1591" y="1086437"/>
            <a:ext cx="708634" cy="615991"/>
          </a:xfrm>
          <a:prstGeom prst="rect">
            <a:avLst/>
          </a:prstGeom>
        </p:spPr>
      </p:pic>
      <p:sp>
        <p:nvSpPr>
          <p:cNvPr id="386" name="Freeform: Shape 385">
            <a:extLst>
              <a:ext uri="{FF2B5EF4-FFF2-40B4-BE49-F238E27FC236}">
                <a16:creationId xmlns:a16="http://schemas.microsoft.com/office/drawing/2014/main" id="{FC685EA3-DF7A-0215-64C5-DF4EC4DA1603}"/>
              </a:ext>
            </a:extLst>
          </p:cNvPr>
          <p:cNvSpPr/>
          <p:nvPr/>
        </p:nvSpPr>
        <p:spPr>
          <a:xfrm>
            <a:off x="4329387" y="1313415"/>
            <a:ext cx="229388" cy="180086"/>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87" name="Freeform: Shape 386">
            <a:extLst>
              <a:ext uri="{FF2B5EF4-FFF2-40B4-BE49-F238E27FC236}">
                <a16:creationId xmlns:a16="http://schemas.microsoft.com/office/drawing/2014/main" id="{242AA5AF-C112-5666-397D-4AAC24BDE3CE}"/>
              </a:ext>
            </a:extLst>
          </p:cNvPr>
          <p:cNvSpPr/>
          <p:nvPr/>
        </p:nvSpPr>
        <p:spPr>
          <a:xfrm>
            <a:off x="4309033" y="1417163"/>
            <a:ext cx="111797" cy="102915"/>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287" name="TextBox 286">
            <a:extLst>
              <a:ext uri="{FF2B5EF4-FFF2-40B4-BE49-F238E27FC236}">
                <a16:creationId xmlns:a16="http://schemas.microsoft.com/office/drawing/2014/main" id="{5472A363-631E-AF34-82AF-9BFC8F2184A2}"/>
              </a:ext>
            </a:extLst>
          </p:cNvPr>
          <p:cNvSpPr txBox="1"/>
          <p:nvPr/>
        </p:nvSpPr>
        <p:spPr>
          <a:xfrm>
            <a:off x="4275598" y="1844227"/>
            <a:ext cx="29046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t>
            </a:r>
          </a:p>
        </p:txBody>
      </p:sp>
      <p:sp>
        <p:nvSpPr>
          <p:cNvPr id="288" name="TextBox 287">
            <a:extLst>
              <a:ext uri="{FF2B5EF4-FFF2-40B4-BE49-F238E27FC236}">
                <a16:creationId xmlns:a16="http://schemas.microsoft.com/office/drawing/2014/main" id="{E43CC5B4-95BD-4596-E10B-E34B13D39675}"/>
              </a:ext>
            </a:extLst>
          </p:cNvPr>
          <p:cNvSpPr txBox="1"/>
          <p:nvPr/>
        </p:nvSpPr>
        <p:spPr>
          <a:xfrm>
            <a:off x="2976977" y="573450"/>
            <a:ext cx="98777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investigation</a:t>
            </a:r>
          </a:p>
        </p:txBody>
      </p:sp>
      <p:pic>
        <p:nvPicPr>
          <p:cNvPr id="289" name="Graphic 288" descr="Folder">
            <a:extLst>
              <a:ext uri="{FF2B5EF4-FFF2-40B4-BE49-F238E27FC236}">
                <a16:creationId xmlns:a16="http://schemas.microsoft.com/office/drawing/2014/main" id="{3837EF7D-269C-4257-425E-26B83DE2F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54758" y="2932303"/>
            <a:ext cx="875040" cy="760642"/>
          </a:xfrm>
          <a:prstGeom prst="rect">
            <a:avLst/>
          </a:prstGeom>
        </p:spPr>
      </p:pic>
      <p:cxnSp>
        <p:nvCxnSpPr>
          <p:cNvPr id="384" name="Straight Connector 383">
            <a:extLst>
              <a:ext uri="{FF2B5EF4-FFF2-40B4-BE49-F238E27FC236}">
                <a16:creationId xmlns:a16="http://schemas.microsoft.com/office/drawing/2014/main" id="{ECF19F5B-3A4C-A320-C07D-71441EF14FA6}"/>
              </a:ext>
            </a:extLst>
          </p:cNvPr>
          <p:cNvCxnSpPr/>
          <p:nvPr/>
        </p:nvCxnSpPr>
        <p:spPr>
          <a:xfrm>
            <a:off x="3375627" y="2957718"/>
            <a:ext cx="340884" cy="0"/>
          </a:xfrm>
          <a:prstGeom prst="line">
            <a:avLst/>
          </a:prstGeom>
          <a:noFill/>
          <a:ln w="38100" cap="rnd" cmpd="sng" algn="ctr">
            <a:solidFill>
              <a:schemeClr val="accent4"/>
            </a:solidFill>
            <a:prstDash val="solid"/>
          </a:ln>
          <a:effectLst/>
        </p:spPr>
      </p:cxnSp>
      <p:cxnSp>
        <p:nvCxnSpPr>
          <p:cNvPr id="385" name="Straight Connector 384">
            <a:extLst>
              <a:ext uri="{FF2B5EF4-FFF2-40B4-BE49-F238E27FC236}">
                <a16:creationId xmlns:a16="http://schemas.microsoft.com/office/drawing/2014/main" id="{B2ED7CA3-A809-1ECF-411C-044514387FD8}"/>
              </a:ext>
            </a:extLst>
          </p:cNvPr>
          <p:cNvCxnSpPr>
            <a:cxnSpLocks/>
          </p:cNvCxnSpPr>
          <p:nvPr/>
        </p:nvCxnSpPr>
        <p:spPr>
          <a:xfrm flipV="1">
            <a:off x="3375216" y="3029726"/>
            <a:ext cx="0" cy="548633"/>
          </a:xfrm>
          <a:prstGeom prst="line">
            <a:avLst/>
          </a:prstGeom>
          <a:noFill/>
          <a:ln w="38100" cap="rnd" cmpd="sng" algn="ctr">
            <a:solidFill>
              <a:schemeClr val="accent4"/>
            </a:solidFill>
            <a:prstDash val="solid"/>
          </a:ln>
          <a:effectLst/>
        </p:spPr>
      </p:cxnSp>
      <p:sp>
        <p:nvSpPr>
          <p:cNvPr id="291" name="TextBox 290">
            <a:extLst>
              <a:ext uri="{FF2B5EF4-FFF2-40B4-BE49-F238E27FC236}">
                <a16:creationId xmlns:a16="http://schemas.microsoft.com/office/drawing/2014/main" id="{A0DCBE5C-E091-494C-398E-7E2928C424F8}"/>
              </a:ext>
            </a:extLst>
          </p:cNvPr>
          <p:cNvSpPr txBox="1"/>
          <p:nvPr/>
        </p:nvSpPr>
        <p:spPr>
          <a:xfrm>
            <a:off x="3785394" y="3108516"/>
            <a:ext cx="75533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&lt;assay1&gt;</a:t>
            </a:r>
          </a:p>
        </p:txBody>
      </p:sp>
      <p:sp>
        <p:nvSpPr>
          <p:cNvPr id="292" name="TextBox 291">
            <a:extLst>
              <a:ext uri="{FF2B5EF4-FFF2-40B4-BE49-F238E27FC236}">
                <a16:creationId xmlns:a16="http://schemas.microsoft.com/office/drawing/2014/main" id="{A09211E5-2040-170A-43C3-58826681264B}"/>
              </a:ext>
            </a:extLst>
          </p:cNvPr>
          <p:cNvSpPr txBox="1"/>
          <p:nvPr/>
        </p:nvSpPr>
        <p:spPr>
          <a:xfrm>
            <a:off x="3902215" y="3517816"/>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81" name="Freeform: Shape 380">
            <a:extLst>
              <a:ext uri="{FF2B5EF4-FFF2-40B4-BE49-F238E27FC236}">
                <a16:creationId xmlns:a16="http://schemas.microsoft.com/office/drawing/2014/main" id="{B151A0AC-2968-FB49-6AD9-9BEEBF294D98}"/>
              </a:ext>
            </a:extLst>
          </p:cNvPr>
          <p:cNvSpPr/>
          <p:nvPr/>
        </p:nvSpPr>
        <p:spPr>
          <a:xfrm>
            <a:off x="2613637" y="3227620"/>
            <a:ext cx="162379" cy="95517"/>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2" name="Freeform: Shape 381">
            <a:extLst>
              <a:ext uri="{FF2B5EF4-FFF2-40B4-BE49-F238E27FC236}">
                <a16:creationId xmlns:a16="http://schemas.microsoft.com/office/drawing/2014/main" id="{5E84427F-134C-9FEE-4950-3D23BCE62BD1}"/>
              </a:ext>
            </a:extLst>
          </p:cNvPr>
          <p:cNvSpPr/>
          <p:nvPr/>
        </p:nvSpPr>
        <p:spPr>
          <a:xfrm>
            <a:off x="2651844" y="3256275"/>
            <a:ext cx="85965" cy="38206"/>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3" name="Freeform: Shape 382">
            <a:extLst>
              <a:ext uri="{FF2B5EF4-FFF2-40B4-BE49-F238E27FC236}">
                <a16:creationId xmlns:a16="http://schemas.microsoft.com/office/drawing/2014/main" id="{F9FD93DC-359A-8C9F-A1C0-1AE299ADB4F0}"/>
              </a:ext>
            </a:extLst>
          </p:cNvPr>
          <p:cNvSpPr/>
          <p:nvPr/>
        </p:nvSpPr>
        <p:spPr>
          <a:xfrm>
            <a:off x="2565879" y="3189413"/>
            <a:ext cx="439378" cy="276999"/>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8" name="Freeform: Shape 377">
            <a:extLst>
              <a:ext uri="{FF2B5EF4-FFF2-40B4-BE49-F238E27FC236}">
                <a16:creationId xmlns:a16="http://schemas.microsoft.com/office/drawing/2014/main" id="{4F2D68C3-6A85-759B-9687-87E9164B6927}"/>
              </a:ext>
            </a:extLst>
          </p:cNvPr>
          <p:cNvSpPr/>
          <p:nvPr/>
        </p:nvSpPr>
        <p:spPr>
          <a:xfrm>
            <a:off x="4002533" y="2883911"/>
            <a:ext cx="125016" cy="73539"/>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9" name="Freeform: Shape 378">
            <a:extLst>
              <a:ext uri="{FF2B5EF4-FFF2-40B4-BE49-F238E27FC236}">
                <a16:creationId xmlns:a16="http://schemas.microsoft.com/office/drawing/2014/main" id="{0C9B2C44-235C-9A2D-BFC4-25E8440D8494}"/>
              </a:ext>
            </a:extLst>
          </p:cNvPr>
          <p:cNvSpPr/>
          <p:nvPr/>
        </p:nvSpPr>
        <p:spPr>
          <a:xfrm>
            <a:off x="4031949" y="2905972"/>
            <a:ext cx="66184" cy="2941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0" name="Freeform: Shape 379">
            <a:extLst>
              <a:ext uri="{FF2B5EF4-FFF2-40B4-BE49-F238E27FC236}">
                <a16:creationId xmlns:a16="http://schemas.microsoft.com/office/drawing/2014/main" id="{F83BA1C6-2D6D-E759-4878-233485C03361}"/>
              </a:ext>
            </a:extLst>
          </p:cNvPr>
          <p:cNvSpPr/>
          <p:nvPr/>
        </p:nvSpPr>
        <p:spPr>
          <a:xfrm>
            <a:off x="3965764" y="2854495"/>
            <a:ext cx="338278" cy="213262"/>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58" name="TextBox 357">
            <a:extLst>
              <a:ext uri="{FF2B5EF4-FFF2-40B4-BE49-F238E27FC236}">
                <a16:creationId xmlns:a16="http://schemas.microsoft.com/office/drawing/2014/main" id="{511A771E-0230-002D-2249-28A4E2D92934}"/>
              </a:ext>
            </a:extLst>
          </p:cNvPr>
          <p:cNvSpPr txBox="1"/>
          <p:nvPr/>
        </p:nvSpPr>
        <p:spPr>
          <a:xfrm>
            <a:off x="5191230" y="3051481"/>
            <a:ext cx="505470"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dataset</a:t>
            </a:r>
          </a:p>
        </p:txBody>
      </p:sp>
      <p:pic>
        <p:nvPicPr>
          <p:cNvPr id="359" name="Picture 8" descr="isa">
            <a:extLst>
              <a:ext uri="{FF2B5EF4-FFF2-40B4-BE49-F238E27FC236}">
                <a16:creationId xmlns:a16="http://schemas.microsoft.com/office/drawing/2014/main" id="{7D19B695-EBD8-C146-1787-FB7744230535}"/>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5109658" y="3763018"/>
            <a:ext cx="734224" cy="354945"/>
          </a:xfrm>
          <a:prstGeom prst="rect">
            <a:avLst/>
          </a:prstGeom>
          <a:noFill/>
          <a:extLst>
            <a:ext uri="{909E8E84-426E-40DD-AFC4-6F175D3DCCD1}">
              <a14:hiddenFill xmlns:a14="http://schemas.microsoft.com/office/drawing/2010/main">
                <a:solidFill>
                  <a:srgbClr val="FFFFFF"/>
                </a:solidFill>
              </a14:hiddenFill>
            </a:ext>
          </a:extLst>
        </p:spPr>
      </p:pic>
      <p:pic>
        <p:nvPicPr>
          <p:cNvPr id="360" name="Graphic 359" descr="Folder">
            <a:extLst>
              <a:ext uri="{FF2B5EF4-FFF2-40B4-BE49-F238E27FC236}">
                <a16:creationId xmlns:a16="http://schemas.microsoft.com/office/drawing/2014/main" id="{A56F97B3-9FED-FABC-4C7B-92B0D2422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6361" y="2734887"/>
            <a:ext cx="473168" cy="411309"/>
          </a:xfrm>
          <a:prstGeom prst="rect">
            <a:avLst/>
          </a:prstGeom>
        </p:spPr>
      </p:pic>
      <p:cxnSp>
        <p:nvCxnSpPr>
          <p:cNvPr id="362" name="Straight Connector 361">
            <a:extLst>
              <a:ext uri="{FF2B5EF4-FFF2-40B4-BE49-F238E27FC236}">
                <a16:creationId xmlns:a16="http://schemas.microsoft.com/office/drawing/2014/main" id="{60BBE407-F473-3000-6322-B25A7E147D14}"/>
              </a:ext>
            </a:extLst>
          </p:cNvPr>
          <p:cNvCxnSpPr/>
          <p:nvPr/>
        </p:nvCxnSpPr>
        <p:spPr>
          <a:xfrm>
            <a:off x="4601712" y="2952950"/>
            <a:ext cx="548640" cy="0"/>
          </a:xfrm>
          <a:prstGeom prst="line">
            <a:avLst/>
          </a:prstGeom>
          <a:noFill/>
          <a:ln w="38100" cap="rnd" cmpd="sng" algn="ctr">
            <a:solidFill>
              <a:schemeClr val="accent4"/>
            </a:solidFill>
            <a:prstDash val="solid"/>
          </a:ln>
          <a:effectLst/>
        </p:spPr>
      </p:cxnSp>
      <p:cxnSp>
        <p:nvCxnSpPr>
          <p:cNvPr id="363" name="Straight Connector 362">
            <a:extLst>
              <a:ext uri="{FF2B5EF4-FFF2-40B4-BE49-F238E27FC236}">
                <a16:creationId xmlns:a16="http://schemas.microsoft.com/office/drawing/2014/main" id="{D621825A-FE97-590F-3319-23F943A7C437}"/>
              </a:ext>
            </a:extLst>
          </p:cNvPr>
          <p:cNvCxnSpPr>
            <a:cxnSpLocks/>
          </p:cNvCxnSpPr>
          <p:nvPr/>
        </p:nvCxnSpPr>
        <p:spPr>
          <a:xfrm rot="16200000">
            <a:off x="4714971" y="3200854"/>
            <a:ext cx="307779" cy="0"/>
          </a:xfrm>
          <a:prstGeom prst="line">
            <a:avLst/>
          </a:prstGeom>
          <a:noFill/>
          <a:ln w="38100" cap="rnd" cmpd="sng" algn="ctr">
            <a:solidFill>
              <a:schemeClr val="accent4"/>
            </a:solidFill>
            <a:prstDash val="solid"/>
          </a:ln>
          <a:effectLst/>
        </p:spPr>
      </p:cxnSp>
      <p:cxnSp>
        <p:nvCxnSpPr>
          <p:cNvPr id="364" name="Straight Connector 363">
            <a:extLst>
              <a:ext uri="{FF2B5EF4-FFF2-40B4-BE49-F238E27FC236}">
                <a16:creationId xmlns:a16="http://schemas.microsoft.com/office/drawing/2014/main" id="{1C83DB75-647B-4B17-4A19-E5F9EB51BA18}"/>
              </a:ext>
            </a:extLst>
          </p:cNvPr>
          <p:cNvCxnSpPr>
            <a:cxnSpLocks/>
          </p:cNvCxnSpPr>
          <p:nvPr/>
        </p:nvCxnSpPr>
        <p:spPr>
          <a:xfrm rot="16200000">
            <a:off x="4725860" y="3722291"/>
            <a:ext cx="307779" cy="0"/>
          </a:xfrm>
          <a:prstGeom prst="line">
            <a:avLst/>
          </a:prstGeom>
          <a:noFill/>
          <a:ln w="38100" cap="rnd" cmpd="sng" algn="ctr">
            <a:solidFill>
              <a:schemeClr val="accent4"/>
            </a:solidFill>
            <a:prstDash val="solid"/>
          </a:ln>
          <a:effectLst/>
        </p:spPr>
      </p:cxnSp>
      <p:cxnSp>
        <p:nvCxnSpPr>
          <p:cNvPr id="365" name="Straight Connector 364">
            <a:extLst>
              <a:ext uri="{FF2B5EF4-FFF2-40B4-BE49-F238E27FC236}">
                <a16:creationId xmlns:a16="http://schemas.microsoft.com/office/drawing/2014/main" id="{6315C5E6-A5E7-674F-EABC-77D05330CB81}"/>
              </a:ext>
            </a:extLst>
          </p:cNvPr>
          <p:cNvCxnSpPr/>
          <p:nvPr/>
        </p:nvCxnSpPr>
        <p:spPr>
          <a:xfrm>
            <a:off x="4879749" y="3956913"/>
            <a:ext cx="263973" cy="0"/>
          </a:xfrm>
          <a:prstGeom prst="line">
            <a:avLst/>
          </a:prstGeom>
          <a:noFill/>
          <a:ln w="38100" cap="rnd" cmpd="sng" algn="ctr">
            <a:solidFill>
              <a:schemeClr val="accent4"/>
            </a:solidFill>
            <a:prstDash val="solid"/>
          </a:ln>
          <a:effectLst/>
        </p:spPr>
      </p:cxnSp>
      <p:cxnSp>
        <p:nvCxnSpPr>
          <p:cNvPr id="366" name="Straight Connector 365">
            <a:extLst>
              <a:ext uri="{FF2B5EF4-FFF2-40B4-BE49-F238E27FC236}">
                <a16:creationId xmlns:a16="http://schemas.microsoft.com/office/drawing/2014/main" id="{78FDDC42-338B-4939-8723-9767DA038A19}"/>
              </a:ext>
            </a:extLst>
          </p:cNvPr>
          <p:cNvCxnSpPr/>
          <p:nvPr/>
        </p:nvCxnSpPr>
        <p:spPr>
          <a:xfrm>
            <a:off x="4868861" y="3463551"/>
            <a:ext cx="263973" cy="0"/>
          </a:xfrm>
          <a:prstGeom prst="line">
            <a:avLst/>
          </a:prstGeom>
          <a:noFill/>
          <a:ln w="38100" cap="rnd" cmpd="sng" algn="ctr">
            <a:solidFill>
              <a:schemeClr val="accent4"/>
            </a:solidFill>
            <a:prstDash val="solid"/>
          </a:ln>
          <a:effectLst/>
        </p:spPr>
      </p:cxnSp>
      <p:sp>
        <p:nvSpPr>
          <p:cNvPr id="367" name="TextBox 366">
            <a:extLst>
              <a:ext uri="{FF2B5EF4-FFF2-40B4-BE49-F238E27FC236}">
                <a16:creationId xmlns:a16="http://schemas.microsoft.com/office/drawing/2014/main" id="{069B2EDC-062C-2E51-9A60-93EC5BCD4BEE}"/>
              </a:ext>
            </a:extLst>
          </p:cNvPr>
          <p:cNvSpPr txBox="1"/>
          <p:nvPr/>
        </p:nvSpPr>
        <p:spPr>
          <a:xfrm>
            <a:off x="5168919" y="3521006"/>
            <a:ext cx="601054"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68" name="Graphic 367" descr="Folder">
            <a:extLst>
              <a:ext uri="{FF2B5EF4-FFF2-40B4-BE49-F238E27FC236}">
                <a16:creationId xmlns:a16="http://schemas.microsoft.com/office/drawing/2014/main" id="{01BE28B5-B9C2-ADB1-79C5-CA5566742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20551" y="3235089"/>
            <a:ext cx="473168" cy="411309"/>
          </a:xfrm>
          <a:prstGeom prst="rect">
            <a:avLst/>
          </a:prstGeom>
        </p:spPr>
      </p:pic>
      <p:pic>
        <p:nvPicPr>
          <p:cNvPr id="369" name="Graphic 368" descr="Postit Notes">
            <a:extLst>
              <a:ext uri="{FF2B5EF4-FFF2-40B4-BE49-F238E27FC236}">
                <a16:creationId xmlns:a16="http://schemas.microsoft.com/office/drawing/2014/main" id="{07372AB1-DDD2-6F91-0205-DECC85E2D8F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34339" y="3367028"/>
            <a:ext cx="214772" cy="186694"/>
          </a:xfrm>
          <a:prstGeom prst="rect">
            <a:avLst/>
          </a:prstGeom>
        </p:spPr>
      </p:pic>
      <p:sp>
        <p:nvSpPr>
          <p:cNvPr id="375" name="Freeform: Shape 374">
            <a:extLst>
              <a:ext uri="{FF2B5EF4-FFF2-40B4-BE49-F238E27FC236}">
                <a16:creationId xmlns:a16="http://schemas.microsoft.com/office/drawing/2014/main" id="{F6AD5B1D-86D9-5E34-8F83-4EDCCCB413C7}"/>
              </a:ext>
            </a:extLst>
          </p:cNvPr>
          <p:cNvSpPr/>
          <p:nvPr/>
        </p:nvSpPr>
        <p:spPr>
          <a:xfrm>
            <a:off x="5358343" y="2911480"/>
            <a:ext cx="76494" cy="44997"/>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6" name="Freeform: Shape 375">
            <a:extLst>
              <a:ext uri="{FF2B5EF4-FFF2-40B4-BE49-F238E27FC236}">
                <a16:creationId xmlns:a16="http://schemas.microsoft.com/office/drawing/2014/main" id="{E027E20C-7930-CC8E-1988-3F9B4F86CC20}"/>
              </a:ext>
            </a:extLst>
          </p:cNvPr>
          <p:cNvSpPr/>
          <p:nvPr/>
        </p:nvSpPr>
        <p:spPr>
          <a:xfrm>
            <a:off x="5376342" y="2924979"/>
            <a:ext cx="40497" cy="17998"/>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7" name="Freeform: Shape 376">
            <a:extLst>
              <a:ext uri="{FF2B5EF4-FFF2-40B4-BE49-F238E27FC236}">
                <a16:creationId xmlns:a16="http://schemas.microsoft.com/office/drawing/2014/main" id="{08AEE331-ABDE-76E9-D398-CF6E0B1A0ECD}"/>
              </a:ext>
            </a:extLst>
          </p:cNvPr>
          <p:cNvSpPr/>
          <p:nvPr/>
        </p:nvSpPr>
        <p:spPr>
          <a:xfrm>
            <a:off x="5335845" y="2893481"/>
            <a:ext cx="206985" cy="130490"/>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2" name="Freeform: Shape 371">
            <a:extLst>
              <a:ext uri="{FF2B5EF4-FFF2-40B4-BE49-F238E27FC236}">
                <a16:creationId xmlns:a16="http://schemas.microsoft.com/office/drawing/2014/main" id="{79C710DA-8143-7626-6910-A5BDDE473AFC}"/>
              </a:ext>
            </a:extLst>
          </p:cNvPr>
          <p:cNvSpPr/>
          <p:nvPr/>
        </p:nvSpPr>
        <p:spPr>
          <a:xfrm>
            <a:off x="5426673" y="3987024"/>
            <a:ext cx="77546" cy="45615"/>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3" name="Freeform: Shape 372">
            <a:extLst>
              <a:ext uri="{FF2B5EF4-FFF2-40B4-BE49-F238E27FC236}">
                <a16:creationId xmlns:a16="http://schemas.microsoft.com/office/drawing/2014/main" id="{9B7602F4-3FBD-1539-55D4-AC3DD5213637}"/>
              </a:ext>
            </a:extLst>
          </p:cNvPr>
          <p:cNvSpPr/>
          <p:nvPr/>
        </p:nvSpPr>
        <p:spPr>
          <a:xfrm>
            <a:off x="5444919" y="4000709"/>
            <a:ext cx="41054" cy="18246"/>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4" name="Freeform: Shape 373">
            <a:extLst>
              <a:ext uri="{FF2B5EF4-FFF2-40B4-BE49-F238E27FC236}">
                <a16:creationId xmlns:a16="http://schemas.microsoft.com/office/drawing/2014/main" id="{E6F7D37F-CC84-A6ED-A3B4-07A6B03080E6}"/>
              </a:ext>
            </a:extLst>
          </p:cNvPr>
          <p:cNvSpPr/>
          <p:nvPr/>
        </p:nvSpPr>
        <p:spPr>
          <a:xfrm>
            <a:off x="5403865" y="3968778"/>
            <a:ext cx="209831" cy="132285"/>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52" name="Rectangle 351">
            <a:extLst>
              <a:ext uri="{FF2B5EF4-FFF2-40B4-BE49-F238E27FC236}">
                <a16:creationId xmlns:a16="http://schemas.microsoft.com/office/drawing/2014/main" id="{3455AE74-264B-074D-D22F-73BBBAA2BF24}"/>
              </a:ext>
            </a:extLst>
          </p:cNvPr>
          <p:cNvSpPr/>
          <p:nvPr/>
        </p:nvSpPr>
        <p:spPr>
          <a:xfrm rot="18869273">
            <a:off x="5066902" y="6262668"/>
            <a:ext cx="10280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18D744EC-04BA-DE81-ED1F-FA0EFAF8B51A}"/>
              </a:ext>
            </a:extLst>
          </p:cNvPr>
          <p:cNvSpPr/>
          <p:nvPr/>
        </p:nvSpPr>
        <p:spPr>
          <a:xfrm rot="18869273">
            <a:off x="5063227" y="6365254"/>
            <a:ext cx="107128"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F8DDA254-DFE8-8A07-57C6-0FF174CDBB9B}"/>
              </a:ext>
            </a:extLst>
          </p:cNvPr>
          <p:cNvSpPr/>
          <p:nvPr/>
        </p:nvSpPr>
        <p:spPr>
          <a:xfrm rot="18869273">
            <a:off x="5062104" y="6472818"/>
            <a:ext cx="106629"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8A399DE9-B8B1-F6EB-8ACB-79267B1E684C}"/>
              </a:ext>
            </a:extLst>
          </p:cNvPr>
          <p:cNvSpPr/>
          <p:nvPr/>
        </p:nvSpPr>
        <p:spPr>
          <a:xfrm rot="13469273">
            <a:off x="5069028" y="6313392"/>
            <a:ext cx="100306"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F8D8D324-F77D-2E45-2BFB-CBA50CB95098}"/>
              </a:ext>
            </a:extLst>
          </p:cNvPr>
          <p:cNvSpPr/>
          <p:nvPr/>
        </p:nvSpPr>
        <p:spPr>
          <a:xfrm rot="13469273">
            <a:off x="5063632" y="6418642"/>
            <a:ext cx="10595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203A8404-6887-43B6-F077-F4A3DA429452}"/>
              </a:ext>
            </a:extLst>
          </p:cNvPr>
          <p:cNvSpPr/>
          <p:nvPr/>
        </p:nvSpPr>
        <p:spPr>
          <a:xfrm rot="13469273">
            <a:off x="5068345" y="6514342"/>
            <a:ext cx="72770"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TextBox 296">
            <a:extLst>
              <a:ext uri="{FF2B5EF4-FFF2-40B4-BE49-F238E27FC236}">
                <a16:creationId xmlns:a16="http://schemas.microsoft.com/office/drawing/2014/main" id="{79B28FCE-EFCD-656B-1997-33CFB7AE3437}"/>
              </a:ext>
            </a:extLst>
          </p:cNvPr>
          <p:cNvSpPr txBox="1"/>
          <p:nvPr/>
        </p:nvSpPr>
        <p:spPr>
          <a:xfrm>
            <a:off x="3573627" y="4934406"/>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pic>
        <p:nvPicPr>
          <p:cNvPr id="298" name="Graphic 297" descr="Folder">
            <a:extLst>
              <a:ext uri="{FF2B5EF4-FFF2-40B4-BE49-F238E27FC236}">
                <a16:creationId xmlns:a16="http://schemas.microsoft.com/office/drawing/2014/main" id="{767E469B-8E77-8F80-E135-984C093D7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56956" y="4408884"/>
            <a:ext cx="708634" cy="615991"/>
          </a:xfrm>
          <a:prstGeom prst="rect">
            <a:avLst/>
          </a:prstGeom>
        </p:spPr>
      </p:pic>
      <p:sp>
        <p:nvSpPr>
          <p:cNvPr id="299" name="TextBox 298">
            <a:extLst>
              <a:ext uri="{FF2B5EF4-FFF2-40B4-BE49-F238E27FC236}">
                <a16:creationId xmlns:a16="http://schemas.microsoft.com/office/drawing/2014/main" id="{6225695B-013E-5964-8955-89F3A1D3B237}"/>
              </a:ext>
            </a:extLst>
          </p:cNvPr>
          <p:cNvSpPr txBox="1"/>
          <p:nvPr/>
        </p:nvSpPr>
        <p:spPr>
          <a:xfrm>
            <a:off x="3816834" y="5226700"/>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00" name="TextBox 299">
            <a:extLst>
              <a:ext uri="{FF2B5EF4-FFF2-40B4-BE49-F238E27FC236}">
                <a16:creationId xmlns:a16="http://schemas.microsoft.com/office/drawing/2014/main" id="{9899A191-9F5B-B123-D7BC-80DC777EDBA8}"/>
              </a:ext>
            </a:extLst>
          </p:cNvPr>
          <p:cNvSpPr txBox="1"/>
          <p:nvPr/>
        </p:nvSpPr>
        <p:spPr>
          <a:xfrm>
            <a:off x="5415351" y="4748307"/>
            <a:ext cx="123623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script / code /  …</a:t>
            </a:r>
          </a:p>
        </p:txBody>
      </p:sp>
      <p:cxnSp>
        <p:nvCxnSpPr>
          <p:cNvPr id="301" name="Straight Connector 300">
            <a:extLst>
              <a:ext uri="{FF2B5EF4-FFF2-40B4-BE49-F238E27FC236}">
                <a16:creationId xmlns:a16="http://schemas.microsoft.com/office/drawing/2014/main" id="{F2245E8A-62AC-2DF6-8D90-7AA4C9B18987}"/>
              </a:ext>
            </a:extLst>
          </p:cNvPr>
          <p:cNvCxnSpPr>
            <a:cxnSpLocks/>
          </p:cNvCxnSpPr>
          <p:nvPr/>
        </p:nvCxnSpPr>
        <p:spPr>
          <a:xfrm>
            <a:off x="4492861" y="4740504"/>
            <a:ext cx="223362" cy="0"/>
          </a:xfrm>
          <a:prstGeom prst="line">
            <a:avLst/>
          </a:prstGeom>
          <a:noFill/>
          <a:ln w="38100" cap="rnd" cmpd="sng" algn="ctr">
            <a:solidFill>
              <a:srgbClr val="5B9BD5"/>
            </a:solidFill>
            <a:prstDash val="solid"/>
          </a:ln>
          <a:effectLst/>
        </p:spPr>
      </p:cxnSp>
      <p:cxnSp>
        <p:nvCxnSpPr>
          <p:cNvPr id="302" name="Straight Connector 301">
            <a:extLst>
              <a:ext uri="{FF2B5EF4-FFF2-40B4-BE49-F238E27FC236}">
                <a16:creationId xmlns:a16="http://schemas.microsoft.com/office/drawing/2014/main" id="{F5EF3E35-F2D6-A19B-6BE4-BDACE078B464}"/>
              </a:ext>
            </a:extLst>
          </p:cNvPr>
          <p:cNvCxnSpPr/>
          <p:nvPr/>
        </p:nvCxnSpPr>
        <p:spPr>
          <a:xfrm>
            <a:off x="4701930" y="4740215"/>
            <a:ext cx="340884" cy="0"/>
          </a:xfrm>
          <a:prstGeom prst="line">
            <a:avLst/>
          </a:prstGeom>
          <a:noFill/>
          <a:ln w="38100" cap="rnd" cmpd="sng" algn="ctr">
            <a:solidFill>
              <a:srgbClr val="5B9BD5"/>
            </a:solidFill>
            <a:prstDash val="solid"/>
          </a:ln>
          <a:effectLst/>
        </p:spPr>
      </p:cxnSp>
      <p:cxnSp>
        <p:nvCxnSpPr>
          <p:cNvPr id="303" name="Straight Connector 302">
            <a:extLst>
              <a:ext uri="{FF2B5EF4-FFF2-40B4-BE49-F238E27FC236}">
                <a16:creationId xmlns:a16="http://schemas.microsoft.com/office/drawing/2014/main" id="{E51DE629-3991-2CDC-5454-FA9A4B042628}"/>
              </a:ext>
            </a:extLst>
          </p:cNvPr>
          <p:cNvCxnSpPr>
            <a:cxnSpLocks/>
          </p:cNvCxnSpPr>
          <p:nvPr/>
        </p:nvCxnSpPr>
        <p:spPr>
          <a:xfrm flipV="1">
            <a:off x="4832074" y="4850281"/>
            <a:ext cx="410" cy="266509"/>
          </a:xfrm>
          <a:prstGeom prst="line">
            <a:avLst/>
          </a:prstGeom>
          <a:noFill/>
          <a:ln w="38100" cap="rnd" cmpd="sng" algn="ctr">
            <a:solidFill>
              <a:srgbClr val="5B9BD5"/>
            </a:solidFill>
            <a:prstDash val="solid"/>
          </a:ln>
          <a:effectLst/>
        </p:spPr>
      </p:cxnSp>
      <p:cxnSp>
        <p:nvCxnSpPr>
          <p:cNvPr id="304" name="Straight Connector 303">
            <a:extLst>
              <a:ext uri="{FF2B5EF4-FFF2-40B4-BE49-F238E27FC236}">
                <a16:creationId xmlns:a16="http://schemas.microsoft.com/office/drawing/2014/main" id="{16469C8F-755B-08DE-83BC-26410E6C2E25}"/>
              </a:ext>
            </a:extLst>
          </p:cNvPr>
          <p:cNvCxnSpPr/>
          <p:nvPr/>
        </p:nvCxnSpPr>
        <p:spPr>
          <a:xfrm>
            <a:off x="4823112" y="5266468"/>
            <a:ext cx="340884" cy="0"/>
          </a:xfrm>
          <a:prstGeom prst="line">
            <a:avLst/>
          </a:prstGeom>
          <a:noFill/>
          <a:ln w="38100" cap="rnd" cmpd="sng" algn="ctr">
            <a:solidFill>
              <a:srgbClr val="5B9BD5"/>
            </a:solidFill>
            <a:prstDash val="solid"/>
          </a:ln>
          <a:effectLst/>
        </p:spPr>
      </p:cxnSp>
      <p:sp>
        <p:nvSpPr>
          <p:cNvPr id="349" name="Rectangle 348">
            <a:extLst>
              <a:ext uri="{FF2B5EF4-FFF2-40B4-BE49-F238E27FC236}">
                <a16:creationId xmlns:a16="http://schemas.microsoft.com/office/drawing/2014/main" id="{3F8979D2-1903-ACD6-6440-D7EA2E59FC90}"/>
              </a:ext>
            </a:extLst>
          </p:cNvPr>
          <p:cNvSpPr/>
          <p:nvPr/>
        </p:nvSpPr>
        <p:spPr>
          <a:xfrm>
            <a:off x="3876524" y="4713397"/>
            <a:ext cx="72462" cy="1298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0" name="Rectangle 349">
            <a:extLst>
              <a:ext uri="{FF2B5EF4-FFF2-40B4-BE49-F238E27FC236}">
                <a16:creationId xmlns:a16="http://schemas.microsoft.com/office/drawing/2014/main" id="{D668B389-0763-F554-F657-768A3C0C0930}"/>
              </a:ext>
            </a:extLst>
          </p:cNvPr>
          <p:cNvSpPr/>
          <p:nvPr/>
        </p:nvSpPr>
        <p:spPr>
          <a:xfrm>
            <a:off x="3963670" y="4679685"/>
            <a:ext cx="72462" cy="163539"/>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1" name="Rectangle 350">
            <a:extLst>
              <a:ext uri="{FF2B5EF4-FFF2-40B4-BE49-F238E27FC236}">
                <a16:creationId xmlns:a16="http://schemas.microsoft.com/office/drawing/2014/main" id="{D81674F9-6306-D8D0-DE31-880018D095FF}"/>
              </a:ext>
            </a:extLst>
          </p:cNvPr>
          <p:cNvSpPr/>
          <p:nvPr/>
        </p:nvSpPr>
        <p:spPr>
          <a:xfrm>
            <a:off x="4055443" y="4645906"/>
            <a:ext cx="72461" cy="197318"/>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46" name="Freeform: Shape 345">
            <a:extLst>
              <a:ext uri="{FF2B5EF4-FFF2-40B4-BE49-F238E27FC236}">
                <a16:creationId xmlns:a16="http://schemas.microsoft.com/office/drawing/2014/main" id="{E6A97191-A5D9-8D1C-068A-E322D373863C}"/>
              </a:ext>
            </a:extLst>
          </p:cNvPr>
          <p:cNvSpPr/>
          <p:nvPr/>
        </p:nvSpPr>
        <p:spPr>
          <a:xfrm>
            <a:off x="5218354" y="4683828"/>
            <a:ext cx="90141" cy="12557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solidFill>
            <a:srgbClr val="5B9BD5"/>
          </a:solid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7" name="Freeform: Shape 346">
            <a:extLst>
              <a:ext uri="{FF2B5EF4-FFF2-40B4-BE49-F238E27FC236}">
                <a16:creationId xmlns:a16="http://schemas.microsoft.com/office/drawing/2014/main" id="{90671AD9-ADD4-177A-0245-EFB9885A46DB}"/>
              </a:ext>
            </a:extLst>
          </p:cNvPr>
          <p:cNvSpPr/>
          <p:nvPr/>
        </p:nvSpPr>
        <p:spPr>
          <a:xfrm>
            <a:off x="5442569" y="4683828"/>
            <a:ext cx="90142" cy="12557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solidFill>
            <a:srgbClr val="5B9BD5"/>
          </a:solid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8" name="Freeform: Shape 347">
            <a:extLst>
              <a:ext uri="{FF2B5EF4-FFF2-40B4-BE49-F238E27FC236}">
                <a16:creationId xmlns:a16="http://schemas.microsoft.com/office/drawing/2014/main" id="{8C4FFDDB-3221-A9A6-3160-FCBED1C823A1}"/>
              </a:ext>
            </a:extLst>
          </p:cNvPr>
          <p:cNvSpPr/>
          <p:nvPr/>
        </p:nvSpPr>
        <p:spPr>
          <a:xfrm rot="17550601">
            <a:off x="5306350" y="4736949"/>
            <a:ext cx="137511" cy="25321"/>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solidFill>
            <a:srgbClr val="5B9BD5"/>
          </a:solid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0" name="Rectangle 339">
            <a:extLst>
              <a:ext uri="{FF2B5EF4-FFF2-40B4-BE49-F238E27FC236}">
                <a16:creationId xmlns:a16="http://schemas.microsoft.com/office/drawing/2014/main" id="{D1BD1DB9-83C5-0432-753A-AF278C97875A}"/>
              </a:ext>
            </a:extLst>
          </p:cNvPr>
          <p:cNvSpPr/>
          <p:nvPr/>
        </p:nvSpPr>
        <p:spPr>
          <a:xfrm rot="18869273">
            <a:off x="5270613" y="5106101"/>
            <a:ext cx="10280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29D5FF6C-EEA1-D9F7-6A5B-C7560589B607}"/>
              </a:ext>
            </a:extLst>
          </p:cNvPr>
          <p:cNvSpPr/>
          <p:nvPr/>
        </p:nvSpPr>
        <p:spPr>
          <a:xfrm rot="18869273">
            <a:off x="5266938" y="5208687"/>
            <a:ext cx="107128"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F627454-0682-8A56-DF8F-06F0CD494E1A}"/>
              </a:ext>
            </a:extLst>
          </p:cNvPr>
          <p:cNvSpPr/>
          <p:nvPr/>
        </p:nvSpPr>
        <p:spPr>
          <a:xfrm rot="18869273">
            <a:off x="5265815" y="5316251"/>
            <a:ext cx="106629"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34FF2039-CCBA-016B-81B6-88875CB59B43}"/>
              </a:ext>
            </a:extLst>
          </p:cNvPr>
          <p:cNvSpPr/>
          <p:nvPr/>
        </p:nvSpPr>
        <p:spPr>
          <a:xfrm rot="13469273">
            <a:off x="5272739" y="5156825"/>
            <a:ext cx="100306"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503B268-29E0-9511-1E4A-CA21BA35A04C}"/>
              </a:ext>
            </a:extLst>
          </p:cNvPr>
          <p:cNvSpPr/>
          <p:nvPr/>
        </p:nvSpPr>
        <p:spPr>
          <a:xfrm rot="13469273">
            <a:off x="5267343" y="5262075"/>
            <a:ext cx="105957"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0838B38B-6401-E022-8787-A8427794178F}"/>
              </a:ext>
            </a:extLst>
          </p:cNvPr>
          <p:cNvSpPr/>
          <p:nvPr/>
        </p:nvSpPr>
        <p:spPr>
          <a:xfrm rot="13469273">
            <a:off x="5272056" y="5357775"/>
            <a:ext cx="72770" cy="32341"/>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TextBox 307">
            <a:extLst>
              <a:ext uri="{FF2B5EF4-FFF2-40B4-BE49-F238E27FC236}">
                <a16:creationId xmlns:a16="http://schemas.microsoft.com/office/drawing/2014/main" id="{415DBA1A-327C-5FD9-DA4C-0794C768A81B}"/>
              </a:ext>
            </a:extLst>
          </p:cNvPr>
          <p:cNvSpPr txBox="1"/>
          <p:nvPr/>
        </p:nvSpPr>
        <p:spPr>
          <a:xfrm>
            <a:off x="5358619" y="5089055"/>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sp>
        <p:nvSpPr>
          <p:cNvPr id="309" name="TextBox 308">
            <a:extLst>
              <a:ext uri="{FF2B5EF4-FFF2-40B4-BE49-F238E27FC236}">
                <a16:creationId xmlns:a16="http://schemas.microsoft.com/office/drawing/2014/main" id="{B9ABACA4-D1E6-21BA-F7F3-4D0D139E4292}"/>
              </a:ext>
            </a:extLst>
          </p:cNvPr>
          <p:cNvSpPr txBox="1"/>
          <p:nvPr/>
        </p:nvSpPr>
        <p:spPr>
          <a:xfrm>
            <a:off x="5158670" y="6261356"/>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cxnSp>
        <p:nvCxnSpPr>
          <p:cNvPr id="336" name="Straight Connector 335">
            <a:extLst>
              <a:ext uri="{FF2B5EF4-FFF2-40B4-BE49-F238E27FC236}">
                <a16:creationId xmlns:a16="http://schemas.microsoft.com/office/drawing/2014/main" id="{C992F7F3-0ADD-DFA4-9B3B-D0971636806B}"/>
              </a:ext>
            </a:extLst>
          </p:cNvPr>
          <p:cNvCxnSpPr/>
          <p:nvPr/>
        </p:nvCxnSpPr>
        <p:spPr>
          <a:xfrm>
            <a:off x="4374768" y="5856589"/>
            <a:ext cx="284133" cy="0"/>
          </a:xfrm>
          <a:prstGeom prst="line">
            <a:avLst/>
          </a:prstGeom>
          <a:noFill/>
          <a:ln w="38100" cap="rnd" cmpd="sng" algn="ctr">
            <a:solidFill>
              <a:srgbClr val="5B9BD5"/>
            </a:solidFill>
            <a:prstDash val="solid"/>
          </a:ln>
          <a:effectLst/>
        </p:spPr>
      </p:cxnSp>
      <p:cxnSp>
        <p:nvCxnSpPr>
          <p:cNvPr id="337" name="Straight Connector 336">
            <a:extLst>
              <a:ext uri="{FF2B5EF4-FFF2-40B4-BE49-F238E27FC236}">
                <a16:creationId xmlns:a16="http://schemas.microsoft.com/office/drawing/2014/main" id="{D085A031-C9DF-3710-A4FA-EDFB48F9C3E5}"/>
              </a:ext>
            </a:extLst>
          </p:cNvPr>
          <p:cNvCxnSpPr>
            <a:cxnSpLocks/>
          </p:cNvCxnSpPr>
          <p:nvPr/>
        </p:nvCxnSpPr>
        <p:spPr>
          <a:xfrm flipV="1">
            <a:off x="4678505" y="5988948"/>
            <a:ext cx="0" cy="279659"/>
          </a:xfrm>
          <a:prstGeom prst="line">
            <a:avLst/>
          </a:prstGeom>
          <a:noFill/>
          <a:ln w="38100" cap="rnd" cmpd="sng" algn="ctr">
            <a:solidFill>
              <a:srgbClr val="5B9BD5"/>
            </a:solidFill>
            <a:prstDash val="solid"/>
          </a:ln>
          <a:effectLst/>
        </p:spPr>
      </p:cxnSp>
      <p:cxnSp>
        <p:nvCxnSpPr>
          <p:cNvPr id="338" name="Straight Connector 337">
            <a:extLst>
              <a:ext uri="{FF2B5EF4-FFF2-40B4-BE49-F238E27FC236}">
                <a16:creationId xmlns:a16="http://schemas.microsoft.com/office/drawing/2014/main" id="{26F3BB74-8456-933B-24B3-0522160FEF6C}"/>
              </a:ext>
            </a:extLst>
          </p:cNvPr>
          <p:cNvCxnSpPr/>
          <p:nvPr/>
        </p:nvCxnSpPr>
        <p:spPr>
          <a:xfrm>
            <a:off x="4678505" y="6412645"/>
            <a:ext cx="284132" cy="0"/>
          </a:xfrm>
          <a:prstGeom prst="line">
            <a:avLst/>
          </a:prstGeom>
          <a:noFill/>
          <a:ln w="38100" cap="rnd" cmpd="sng" algn="ctr">
            <a:solidFill>
              <a:srgbClr val="5B9BD5"/>
            </a:solidFill>
            <a:prstDash val="solid"/>
          </a:ln>
          <a:effectLst/>
        </p:spPr>
      </p:cxnSp>
      <p:cxnSp>
        <p:nvCxnSpPr>
          <p:cNvPr id="339" name="Straight Connector 338">
            <a:extLst>
              <a:ext uri="{FF2B5EF4-FFF2-40B4-BE49-F238E27FC236}">
                <a16:creationId xmlns:a16="http://schemas.microsoft.com/office/drawing/2014/main" id="{0FC6CC71-3595-4C72-8018-F9E90961D3A5}"/>
              </a:ext>
            </a:extLst>
          </p:cNvPr>
          <p:cNvCxnSpPr/>
          <p:nvPr/>
        </p:nvCxnSpPr>
        <p:spPr>
          <a:xfrm>
            <a:off x="4657507" y="5856589"/>
            <a:ext cx="284133" cy="0"/>
          </a:xfrm>
          <a:prstGeom prst="line">
            <a:avLst/>
          </a:prstGeom>
          <a:noFill/>
          <a:ln w="38100" cap="rnd" cmpd="sng" algn="ctr">
            <a:solidFill>
              <a:srgbClr val="5B9BD5"/>
            </a:solidFill>
            <a:prstDash val="solid"/>
          </a:ln>
          <a:effectLst/>
        </p:spPr>
      </p:cxnSp>
      <p:cxnSp>
        <p:nvCxnSpPr>
          <p:cNvPr id="312" name="Straight Connector 311">
            <a:extLst>
              <a:ext uri="{FF2B5EF4-FFF2-40B4-BE49-F238E27FC236}">
                <a16:creationId xmlns:a16="http://schemas.microsoft.com/office/drawing/2014/main" id="{7B58921E-A18E-CC88-E9C6-778ECE2235D6}"/>
              </a:ext>
            </a:extLst>
          </p:cNvPr>
          <p:cNvCxnSpPr>
            <a:cxnSpLocks/>
          </p:cNvCxnSpPr>
          <p:nvPr/>
        </p:nvCxnSpPr>
        <p:spPr>
          <a:xfrm flipV="1">
            <a:off x="2780400" y="3883114"/>
            <a:ext cx="0" cy="548640"/>
          </a:xfrm>
          <a:prstGeom prst="line">
            <a:avLst/>
          </a:prstGeom>
          <a:noFill/>
          <a:ln w="38100" cap="rnd" cmpd="sng" algn="ctr">
            <a:solidFill>
              <a:schemeClr val="accent4"/>
            </a:solidFill>
            <a:prstDash val="solid"/>
          </a:ln>
          <a:effectLst/>
        </p:spPr>
      </p:cxnSp>
      <p:sp>
        <p:nvSpPr>
          <p:cNvPr id="317" name="TextBox 316">
            <a:extLst>
              <a:ext uri="{FF2B5EF4-FFF2-40B4-BE49-F238E27FC236}">
                <a16:creationId xmlns:a16="http://schemas.microsoft.com/office/drawing/2014/main" id="{CBCE9891-E47B-B64B-ECB4-9F2D5A847B89}"/>
              </a:ext>
            </a:extLst>
          </p:cNvPr>
          <p:cNvSpPr txBox="1"/>
          <p:nvPr/>
        </p:nvSpPr>
        <p:spPr>
          <a:xfrm>
            <a:off x="5435005" y="1520598"/>
            <a:ext cx="646208"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resources</a:t>
            </a:r>
          </a:p>
        </p:txBody>
      </p:sp>
      <p:pic>
        <p:nvPicPr>
          <p:cNvPr id="318" name="Picture 8" descr="isa">
            <a:extLst>
              <a:ext uri="{FF2B5EF4-FFF2-40B4-BE49-F238E27FC236}">
                <a16:creationId xmlns:a16="http://schemas.microsoft.com/office/drawing/2014/main" id="{8A261C2C-9923-4DFD-C608-404F93E7305D}"/>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5437780" y="2245435"/>
            <a:ext cx="771848" cy="373134"/>
          </a:xfrm>
          <a:prstGeom prst="rect">
            <a:avLst/>
          </a:prstGeom>
          <a:noFill/>
          <a:extLst>
            <a:ext uri="{909E8E84-426E-40DD-AFC4-6F175D3DCCD1}">
              <a14:hiddenFill xmlns:a14="http://schemas.microsoft.com/office/drawing/2010/main">
                <a:solidFill>
                  <a:srgbClr val="FFFFFF"/>
                </a:solidFill>
              </a14:hiddenFill>
            </a:ext>
          </a:extLst>
        </p:spPr>
      </p:pic>
      <p:pic>
        <p:nvPicPr>
          <p:cNvPr id="319" name="Graphic 318" descr="Folder">
            <a:extLst>
              <a:ext uri="{FF2B5EF4-FFF2-40B4-BE49-F238E27FC236}">
                <a16:creationId xmlns:a16="http://schemas.microsoft.com/office/drawing/2014/main" id="{B6258992-D64F-12A3-19B6-ADE42A50D8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8327" y="1187780"/>
            <a:ext cx="497415" cy="432386"/>
          </a:xfrm>
          <a:prstGeom prst="rect">
            <a:avLst/>
          </a:prstGeom>
        </p:spPr>
      </p:pic>
      <p:cxnSp>
        <p:nvCxnSpPr>
          <p:cNvPr id="330" name="Straight Connector 329">
            <a:extLst>
              <a:ext uri="{FF2B5EF4-FFF2-40B4-BE49-F238E27FC236}">
                <a16:creationId xmlns:a16="http://schemas.microsoft.com/office/drawing/2014/main" id="{2577FE0D-67CB-2113-66F0-31E7987DEB94}"/>
              </a:ext>
            </a:extLst>
          </p:cNvPr>
          <p:cNvCxnSpPr/>
          <p:nvPr/>
        </p:nvCxnSpPr>
        <p:spPr>
          <a:xfrm>
            <a:off x="4876032" y="1414218"/>
            <a:ext cx="277500" cy="0"/>
          </a:xfrm>
          <a:prstGeom prst="line">
            <a:avLst/>
          </a:prstGeom>
          <a:noFill/>
          <a:ln w="38100" cap="rnd" cmpd="sng" algn="ctr">
            <a:solidFill>
              <a:schemeClr val="accent5"/>
            </a:solidFill>
            <a:prstDash val="solid"/>
          </a:ln>
          <a:effectLst/>
        </p:spPr>
      </p:cxnSp>
      <p:cxnSp>
        <p:nvCxnSpPr>
          <p:cNvPr id="331" name="Straight Connector 330">
            <a:extLst>
              <a:ext uri="{FF2B5EF4-FFF2-40B4-BE49-F238E27FC236}">
                <a16:creationId xmlns:a16="http://schemas.microsoft.com/office/drawing/2014/main" id="{C20F9FBD-F177-8F9D-BB9A-BD006220D6E9}"/>
              </a:ext>
            </a:extLst>
          </p:cNvPr>
          <p:cNvCxnSpPr/>
          <p:nvPr/>
        </p:nvCxnSpPr>
        <p:spPr>
          <a:xfrm>
            <a:off x="5153867" y="1415311"/>
            <a:ext cx="277500" cy="0"/>
          </a:xfrm>
          <a:prstGeom prst="line">
            <a:avLst/>
          </a:prstGeom>
          <a:noFill/>
          <a:ln w="38100" cap="rnd" cmpd="sng" algn="ctr">
            <a:solidFill>
              <a:schemeClr val="accent5"/>
            </a:solidFill>
            <a:prstDash val="solid"/>
          </a:ln>
          <a:effectLst/>
        </p:spPr>
      </p:cxnSp>
      <p:cxnSp>
        <p:nvCxnSpPr>
          <p:cNvPr id="332" name="Straight Connector 331">
            <a:extLst>
              <a:ext uri="{FF2B5EF4-FFF2-40B4-BE49-F238E27FC236}">
                <a16:creationId xmlns:a16="http://schemas.microsoft.com/office/drawing/2014/main" id="{FFEBC634-FFB2-9631-B4DD-5DB4AD69E2F1}"/>
              </a:ext>
            </a:extLst>
          </p:cNvPr>
          <p:cNvCxnSpPr>
            <a:cxnSpLocks/>
          </p:cNvCxnSpPr>
          <p:nvPr/>
        </p:nvCxnSpPr>
        <p:spPr>
          <a:xfrm rot="16200000">
            <a:off x="4991756" y="1677628"/>
            <a:ext cx="323552" cy="0"/>
          </a:xfrm>
          <a:prstGeom prst="line">
            <a:avLst/>
          </a:prstGeom>
          <a:noFill/>
          <a:ln w="38100" cap="rnd" cmpd="sng" algn="ctr">
            <a:solidFill>
              <a:schemeClr val="accent5"/>
            </a:solidFill>
            <a:prstDash val="solid"/>
          </a:ln>
          <a:effectLst/>
        </p:spPr>
      </p:cxnSp>
      <p:cxnSp>
        <p:nvCxnSpPr>
          <p:cNvPr id="333" name="Straight Connector 332">
            <a:extLst>
              <a:ext uri="{FF2B5EF4-FFF2-40B4-BE49-F238E27FC236}">
                <a16:creationId xmlns:a16="http://schemas.microsoft.com/office/drawing/2014/main" id="{478ADC16-75A6-8022-CF3F-78D636DA05BE}"/>
              </a:ext>
            </a:extLst>
          </p:cNvPr>
          <p:cNvCxnSpPr>
            <a:cxnSpLocks/>
          </p:cNvCxnSpPr>
          <p:nvPr/>
        </p:nvCxnSpPr>
        <p:spPr>
          <a:xfrm rot="16200000">
            <a:off x="5003203" y="2225786"/>
            <a:ext cx="323552" cy="0"/>
          </a:xfrm>
          <a:prstGeom prst="line">
            <a:avLst/>
          </a:prstGeom>
          <a:noFill/>
          <a:ln w="38100" cap="rnd" cmpd="sng" algn="ctr">
            <a:solidFill>
              <a:schemeClr val="accent5"/>
            </a:solidFill>
            <a:prstDash val="solid"/>
          </a:ln>
          <a:effectLst/>
        </p:spPr>
      </p:cxnSp>
      <p:cxnSp>
        <p:nvCxnSpPr>
          <p:cNvPr id="334" name="Straight Connector 333">
            <a:extLst>
              <a:ext uri="{FF2B5EF4-FFF2-40B4-BE49-F238E27FC236}">
                <a16:creationId xmlns:a16="http://schemas.microsoft.com/office/drawing/2014/main" id="{0E4A0EB3-2346-9414-163F-9550FBADCDCC}"/>
              </a:ext>
            </a:extLst>
          </p:cNvPr>
          <p:cNvCxnSpPr/>
          <p:nvPr/>
        </p:nvCxnSpPr>
        <p:spPr>
          <a:xfrm>
            <a:off x="5164979" y="2472431"/>
            <a:ext cx="277500" cy="0"/>
          </a:xfrm>
          <a:prstGeom prst="line">
            <a:avLst/>
          </a:prstGeom>
          <a:noFill/>
          <a:ln w="38100" cap="rnd" cmpd="sng" algn="ctr">
            <a:solidFill>
              <a:schemeClr val="accent5"/>
            </a:solidFill>
            <a:prstDash val="solid"/>
          </a:ln>
          <a:effectLst/>
        </p:spPr>
      </p:cxnSp>
      <p:cxnSp>
        <p:nvCxnSpPr>
          <p:cNvPr id="335" name="Straight Connector 334">
            <a:extLst>
              <a:ext uri="{FF2B5EF4-FFF2-40B4-BE49-F238E27FC236}">
                <a16:creationId xmlns:a16="http://schemas.microsoft.com/office/drawing/2014/main" id="{1F4A2A11-4E64-AB6E-0003-2FEBC6CB23AB}"/>
              </a:ext>
            </a:extLst>
          </p:cNvPr>
          <p:cNvCxnSpPr/>
          <p:nvPr/>
        </p:nvCxnSpPr>
        <p:spPr>
          <a:xfrm>
            <a:off x="5153532" y="1953786"/>
            <a:ext cx="277500" cy="0"/>
          </a:xfrm>
          <a:prstGeom prst="line">
            <a:avLst/>
          </a:prstGeom>
          <a:noFill/>
          <a:ln w="38100" cap="rnd" cmpd="sng" algn="ctr">
            <a:solidFill>
              <a:schemeClr val="accent5"/>
            </a:solidFill>
            <a:prstDash val="solid"/>
          </a:ln>
          <a:effectLst/>
        </p:spPr>
      </p:cxnSp>
      <p:sp>
        <p:nvSpPr>
          <p:cNvPr id="321" name="TextBox 320">
            <a:extLst>
              <a:ext uri="{FF2B5EF4-FFF2-40B4-BE49-F238E27FC236}">
                <a16:creationId xmlns:a16="http://schemas.microsoft.com/office/drawing/2014/main" id="{142C9359-0B5C-B62B-86DE-AA3412AF134E}"/>
              </a:ext>
            </a:extLst>
          </p:cNvPr>
          <p:cNvSpPr txBox="1"/>
          <p:nvPr/>
        </p:nvSpPr>
        <p:spPr>
          <a:xfrm>
            <a:off x="5468966" y="2014182"/>
            <a:ext cx="631854"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22" name="Graphic 321" descr="Folder">
            <a:extLst>
              <a:ext uri="{FF2B5EF4-FFF2-40B4-BE49-F238E27FC236}">
                <a16:creationId xmlns:a16="http://schemas.microsoft.com/office/drawing/2014/main" id="{244D5DFF-978B-355D-4BD0-46DFD0E7C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23244" y="1713615"/>
            <a:ext cx="497415" cy="432386"/>
          </a:xfrm>
          <a:prstGeom prst="rect">
            <a:avLst/>
          </a:prstGeom>
        </p:spPr>
      </p:pic>
      <p:pic>
        <p:nvPicPr>
          <p:cNvPr id="323" name="Graphic 322" descr="Postit Notes">
            <a:extLst>
              <a:ext uri="{FF2B5EF4-FFF2-40B4-BE49-F238E27FC236}">
                <a16:creationId xmlns:a16="http://schemas.microsoft.com/office/drawing/2014/main" id="{44387E95-4B5C-B44C-C5D3-BDF4863FFDC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42863" y="1852314"/>
            <a:ext cx="225777" cy="196260"/>
          </a:xfrm>
          <a:prstGeom prst="rect">
            <a:avLst/>
          </a:prstGeom>
        </p:spPr>
      </p:pic>
      <p:sp>
        <p:nvSpPr>
          <p:cNvPr id="328" name="Freeform: Shape 327">
            <a:extLst>
              <a:ext uri="{FF2B5EF4-FFF2-40B4-BE49-F238E27FC236}">
                <a16:creationId xmlns:a16="http://schemas.microsoft.com/office/drawing/2014/main" id="{38C3DD78-F2A8-6E6C-61AB-7144303EC493}"/>
              </a:ext>
            </a:extLst>
          </p:cNvPr>
          <p:cNvSpPr/>
          <p:nvPr/>
        </p:nvSpPr>
        <p:spPr>
          <a:xfrm>
            <a:off x="5738680" y="2230440"/>
            <a:ext cx="230585" cy="1810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9" name="Freeform: Shape 328">
            <a:extLst>
              <a:ext uri="{FF2B5EF4-FFF2-40B4-BE49-F238E27FC236}">
                <a16:creationId xmlns:a16="http://schemas.microsoft.com/office/drawing/2014/main" id="{2C9AA166-3CFD-30D7-EF13-DFC53AF67A50}"/>
              </a:ext>
            </a:extLst>
          </p:cNvPr>
          <p:cNvSpPr/>
          <p:nvPr/>
        </p:nvSpPr>
        <p:spPr>
          <a:xfrm>
            <a:off x="5718219" y="2334730"/>
            <a:ext cx="112381" cy="103453"/>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6" name="Freeform: Shape 325">
            <a:extLst>
              <a:ext uri="{FF2B5EF4-FFF2-40B4-BE49-F238E27FC236}">
                <a16:creationId xmlns:a16="http://schemas.microsoft.com/office/drawing/2014/main" id="{30FB4E88-A3C4-041D-3E7F-6514C7C74773}"/>
              </a:ext>
            </a:extLst>
          </p:cNvPr>
          <p:cNvSpPr/>
          <p:nvPr/>
        </p:nvSpPr>
        <p:spPr>
          <a:xfrm>
            <a:off x="5681278" y="1351405"/>
            <a:ext cx="153951" cy="120863"/>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7" name="Freeform: Shape 326">
            <a:extLst>
              <a:ext uri="{FF2B5EF4-FFF2-40B4-BE49-F238E27FC236}">
                <a16:creationId xmlns:a16="http://schemas.microsoft.com/office/drawing/2014/main" id="{59324233-16F8-CF6C-BA07-8EE4070793BF}"/>
              </a:ext>
            </a:extLst>
          </p:cNvPr>
          <p:cNvSpPr/>
          <p:nvPr/>
        </p:nvSpPr>
        <p:spPr>
          <a:xfrm>
            <a:off x="5667617" y="1421035"/>
            <a:ext cx="75032" cy="69070"/>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cxnSp>
        <p:nvCxnSpPr>
          <p:cNvPr id="315" name="Straight Connector 314">
            <a:extLst>
              <a:ext uri="{FF2B5EF4-FFF2-40B4-BE49-F238E27FC236}">
                <a16:creationId xmlns:a16="http://schemas.microsoft.com/office/drawing/2014/main" id="{A1E8B2A4-C61E-9C63-3D14-C63DB507B9C8}"/>
              </a:ext>
            </a:extLst>
          </p:cNvPr>
          <p:cNvCxnSpPr/>
          <p:nvPr/>
        </p:nvCxnSpPr>
        <p:spPr>
          <a:xfrm flipV="1">
            <a:off x="3380189" y="3659893"/>
            <a:ext cx="340884" cy="0"/>
          </a:xfrm>
          <a:prstGeom prst="line">
            <a:avLst/>
          </a:prstGeom>
          <a:noFill/>
          <a:ln w="38100" cap="rnd" cmpd="sng" algn="ctr">
            <a:solidFill>
              <a:schemeClr val="accent4"/>
            </a:solidFill>
            <a:prstDash val="solid"/>
          </a:ln>
          <a:effectLst/>
        </p:spPr>
      </p:cxnSp>
      <p:cxnSp>
        <p:nvCxnSpPr>
          <p:cNvPr id="448" name="Straight Connector 447">
            <a:extLst>
              <a:ext uri="{FF2B5EF4-FFF2-40B4-BE49-F238E27FC236}">
                <a16:creationId xmlns:a16="http://schemas.microsoft.com/office/drawing/2014/main" id="{BE9865C8-BBE2-F1AE-F867-AE19D82FC665}"/>
              </a:ext>
            </a:extLst>
          </p:cNvPr>
          <p:cNvCxnSpPr>
            <a:cxnSpLocks/>
          </p:cNvCxnSpPr>
          <p:nvPr/>
        </p:nvCxnSpPr>
        <p:spPr>
          <a:xfrm>
            <a:off x="3379310" y="1755489"/>
            <a:ext cx="182880" cy="0"/>
          </a:xfrm>
          <a:prstGeom prst="line">
            <a:avLst/>
          </a:prstGeom>
          <a:noFill/>
          <a:ln w="38100" cap="rnd" cmpd="sng" algn="ctr">
            <a:solidFill>
              <a:schemeClr val="accent5"/>
            </a:solidFill>
            <a:prstDash val="solid"/>
          </a:ln>
          <a:effectLst/>
        </p:spPr>
      </p:cxnSp>
      <p:sp>
        <p:nvSpPr>
          <p:cNvPr id="2" name="TextBox 1">
            <a:extLst>
              <a:ext uri="{FF2B5EF4-FFF2-40B4-BE49-F238E27FC236}">
                <a16:creationId xmlns:a16="http://schemas.microsoft.com/office/drawing/2014/main" id="{6DA62521-B2D2-A585-1ECB-D5631BA54DE5}"/>
              </a:ext>
            </a:extLst>
          </p:cNvPr>
          <p:cNvSpPr txBox="1"/>
          <p:nvPr/>
        </p:nvSpPr>
        <p:spPr>
          <a:xfrm>
            <a:off x="322118" y="632542"/>
            <a:ext cx="569387" cy="369332"/>
          </a:xfrm>
          <a:prstGeom prst="rect">
            <a:avLst/>
          </a:prstGeom>
          <a:noFill/>
        </p:spPr>
        <p:txBody>
          <a:bodyPr wrap="none" rtlCol="0">
            <a:spAutoFit/>
          </a:bodyPr>
          <a:lstStyle/>
          <a:p>
            <a:r>
              <a:rPr lang="en-US"/>
              <a:t>Fig1</a:t>
            </a:r>
          </a:p>
        </p:txBody>
      </p:sp>
    </p:spTree>
    <p:extLst>
      <p:ext uri="{BB962C8B-B14F-4D97-AF65-F5344CB8AC3E}">
        <p14:creationId xmlns:p14="http://schemas.microsoft.com/office/powerpoint/2010/main" val="249025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E8FA-2490-19EC-898D-255E5190DA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E0E28B-C231-6A47-CB4C-8F83F2DEA555}"/>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470C487-3484-EBFF-F920-8216F0BA120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24329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1979-C4C9-A4E4-9812-B769EC1D2D7E}"/>
              </a:ext>
            </a:extLst>
          </p:cNvPr>
          <p:cNvSpPr>
            <a:spLocks noGrp="1"/>
          </p:cNvSpPr>
          <p:nvPr>
            <p:ph type="title"/>
          </p:nvPr>
        </p:nvSpPr>
        <p:spPr/>
        <p:txBody>
          <a:bodyPr/>
          <a:lstStyle/>
          <a:p>
            <a:r>
              <a:rPr lang="en-US" spc="-1">
                <a:solidFill>
                  <a:srgbClr val="595959"/>
                </a:solidFill>
                <a:latin typeface="Calibri Light"/>
              </a:rPr>
              <a:t>Gitlab as a collaborative research platform</a:t>
            </a:r>
            <a:endParaRPr lang="en-US"/>
          </a:p>
        </p:txBody>
      </p:sp>
      <p:grpSp>
        <p:nvGrpSpPr>
          <p:cNvPr id="16" name="Group 15">
            <a:extLst>
              <a:ext uri="{FF2B5EF4-FFF2-40B4-BE49-F238E27FC236}">
                <a16:creationId xmlns:a16="http://schemas.microsoft.com/office/drawing/2014/main" id="{677B3C31-8244-D45B-CBF3-50D01365E833}"/>
              </a:ext>
            </a:extLst>
          </p:cNvPr>
          <p:cNvGrpSpPr/>
          <p:nvPr/>
        </p:nvGrpSpPr>
        <p:grpSpPr>
          <a:xfrm>
            <a:off x="-250076" y="-966789"/>
            <a:ext cx="12120651" cy="8305801"/>
            <a:chOff x="35674" y="1454942"/>
            <a:chExt cx="12120651" cy="8305801"/>
          </a:xfrm>
        </p:grpSpPr>
        <p:pic>
          <p:nvPicPr>
            <p:cNvPr id="12" name="Picture 11">
              <a:extLst>
                <a:ext uri="{FF2B5EF4-FFF2-40B4-BE49-F238E27FC236}">
                  <a16:creationId xmlns:a16="http://schemas.microsoft.com/office/drawing/2014/main" id="{90819D6D-57DB-742D-878C-2A68A6D5EB9E}"/>
                </a:ext>
              </a:extLst>
            </p:cNvPr>
            <p:cNvPicPr>
              <a:picLocks noChangeAspect="1"/>
            </p:cNvPicPr>
            <p:nvPr/>
          </p:nvPicPr>
          <p:blipFill>
            <a:blip r:embed="rId3"/>
            <a:stretch>
              <a:fillRect/>
            </a:stretch>
          </p:blipFill>
          <p:spPr>
            <a:xfrm>
              <a:off x="1953085" y="1926433"/>
              <a:ext cx="9725096" cy="1719275"/>
            </a:xfrm>
            <a:prstGeom prst="rect">
              <a:avLst/>
            </a:prstGeom>
          </p:spPr>
        </p:pic>
        <p:pic>
          <p:nvPicPr>
            <p:cNvPr id="6" name="Picture 5">
              <a:extLst>
                <a:ext uri="{FF2B5EF4-FFF2-40B4-BE49-F238E27FC236}">
                  <a16:creationId xmlns:a16="http://schemas.microsoft.com/office/drawing/2014/main" id="{843CA1A3-E5FA-49E3-4ABA-3AAF1E79760A}"/>
                </a:ext>
              </a:extLst>
            </p:cNvPr>
            <p:cNvPicPr>
              <a:picLocks noChangeAspect="1"/>
            </p:cNvPicPr>
            <p:nvPr/>
          </p:nvPicPr>
          <p:blipFill rotWithShape="1">
            <a:blip r:embed="rId4"/>
            <a:srcRect r="6889"/>
            <a:stretch/>
          </p:blipFill>
          <p:spPr>
            <a:xfrm>
              <a:off x="2104983" y="3248013"/>
              <a:ext cx="9020217" cy="1569255"/>
            </a:xfrm>
            <a:prstGeom prst="rect">
              <a:avLst/>
            </a:prstGeom>
          </p:spPr>
        </p:pic>
        <p:pic>
          <p:nvPicPr>
            <p:cNvPr id="8" name="Picture 7">
              <a:extLst>
                <a:ext uri="{FF2B5EF4-FFF2-40B4-BE49-F238E27FC236}">
                  <a16:creationId xmlns:a16="http://schemas.microsoft.com/office/drawing/2014/main" id="{E6347C34-0B8E-537A-6DAA-AC7F754C98E6}"/>
                </a:ext>
              </a:extLst>
            </p:cNvPr>
            <p:cNvPicPr>
              <a:picLocks noChangeAspect="1"/>
            </p:cNvPicPr>
            <p:nvPr/>
          </p:nvPicPr>
          <p:blipFill>
            <a:blip r:embed="rId5"/>
            <a:stretch>
              <a:fillRect/>
            </a:stretch>
          </p:blipFill>
          <p:spPr>
            <a:xfrm>
              <a:off x="35674" y="1454942"/>
              <a:ext cx="12120651" cy="471491"/>
            </a:xfrm>
            <a:prstGeom prst="rect">
              <a:avLst/>
            </a:prstGeom>
          </p:spPr>
        </p:pic>
        <p:pic>
          <p:nvPicPr>
            <p:cNvPr id="14" name="Picture 13">
              <a:extLst>
                <a:ext uri="{FF2B5EF4-FFF2-40B4-BE49-F238E27FC236}">
                  <a16:creationId xmlns:a16="http://schemas.microsoft.com/office/drawing/2014/main" id="{DE662F5F-E451-C6F2-ECA5-E3F8ED23D43E}"/>
                </a:ext>
              </a:extLst>
            </p:cNvPr>
            <p:cNvPicPr>
              <a:picLocks noChangeAspect="1"/>
            </p:cNvPicPr>
            <p:nvPr/>
          </p:nvPicPr>
          <p:blipFill rotWithShape="1">
            <a:blip r:embed="rId6"/>
            <a:srcRect t="14354"/>
            <a:stretch/>
          </p:blipFill>
          <p:spPr>
            <a:xfrm>
              <a:off x="1976904" y="4233840"/>
              <a:ext cx="9577458" cy="5526903"/>
            </a:xfrm>
            <a:prstGeom prst="rect">
              <a:avLst/>
            </a:prstGeom>
          </p:spPr>
        </p:pic>
        <p:pic>
          <p:nvPicPr>
            <p:cNvPr id="10" name="Picture 9">
              <a:extLst>
                <a:ext uri="{FF2B5EF4-FFF2-40B4-BE49-F238E27FC236}">
                  <a16:creationId xmlns:a16="http://schemas.microsoft.com/office/drawing/2014/main" id="{1F59FB7F-1E17-E5E0-1F7F-36DDBF3C5568}"/>
                </a:ext>
              </a:extLst>
            </p:cNvPr>
            <p:cNvPicPr>
              <a:picLocks noChangeAspect="1"/>
            </p:cNvPicPr>
            <p:nvPr/>
          </p:nvPicPr>
          <p:blipFill>
            <a:blip r:embed="rId7"/>
            <a:stretch>
              <a:fillRect/>
            </a:stretch>
          </p:blipFill>
          <p:spPr>
            <a:xfrm>
              <a:off x="45200" y="1916907"/>
              <a:ext cx="1936467" cy="6858000"/>
            </a:xfrm>
            <a:prstGeom prst="rect">
              <a:avLst/>
            </a:prstGeom>
          </p:spPr>
        </p:pic>
      </p:grpSp>
    </p:spTree>
    <p:extLst>
      <p:ext uri="{BB962C8B-B14F-4D97-AF65-F5344CB8AC3E}">
        <p14:creationId xmlns:p14="http://schemas.microsoft.com/office/powerpoint/2010/main" val="19697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7B3C31-8244-D45B-CBF3-50D01365E833}"/>
              </a:ext>
            </a:extLst>
          </p:cNvPr>
          <p:cNvGrpSpPr/>
          <p:nvPr/>
        </p:nvGrpSpPr>
        <p:grpSpPr>
          <a:xfrm>
            <a:off x="35674" y="1454942"/>
            <a:ext cx="12120651" cy="8305801"/>
            <a:chOff x="35674" y="1454942"/>
            <a:chExt cx="12120651" cy="8305801"/>
          </a:xfrm>
        </p:grpSpPr>
        <p:pic>
          <p:nvPicPr>
            <p:cNvPr id="12" name="Picture 11">
              <a:extLst>
                <a:ext uri="{FF2B5EF4-FFF2-40B4-BE49-F238E27FC236}">
                  <a16:creationId xmlns:a16="http://schemas.microsoft.com/office/drawing/2014/main" id="{90819D6D-57DB-742D-878C-2A68A6D5EB9E}"/>
                </a:ext>
              </a:extLst>
            </p:cNvPr>
            <p:cNvPicPr>
              <a:picLocks noChangeAspect="1"/>
            </p:cNvPicPr>
            <p:nvPr/>
          </p:nvPicPr>
          <p:blipFill>
            <a:blip r:embed="rId2"/>
            <a:stretch>
              <a:fillRect/>
            </a:stretch>
          </p:blipFill>
          <p:spPr>
            <a:xfrm>
              <a:off x="1953085" y="1926433"/>
              <a:ext cx="9725096" cy="1719275"/>
            </a:xfrm>
            <a:prstGeom prst="rect">
              <a:avLst/>
            </a:prstGeom>
          </p:spPr>
        </p:pic>
        <p:pic>
          <p:nvPicPr>
            <p:cNvPr id="6" name="Picture 5">
              <a:extLst>
                <a:ext uri="{FF2B5EF4-FFF2-40B4-BE49-F238E27FC236}">
                  <a16:creationId xmlns:a16="http://schemas.microsoft.com/office/drawing/2014/main" id="{843CA1A3-E5FA-49E3-4ABA-3AAF1E79760A}"/>
                </a:ext>
              </a:extLst>
            </p:cNvPr>
            <p:cNvPicPr>
              <a:picLocks noChangeAspect="1"/>
            </p:cNvPicPr>
            <p:nvPr/>
          </p:nvPicPr>
          <p:blipFill rotWithShape="1">
            <a:blip r:embed="rId3"/>
            <a:srcRect r="6889"/>
            <a:stretch/>
          </p:blipFill>
          <p:spPr>
            <a:xfrm>
              <a:off x="2104983" y="3248013"/>
              <a:ext cx="9020217" cy="1569255"/>
            </a:xfrm>
            <a:prstGeom prst="rect">
              <a:avLst/>
            </a:prstGeom>
          </p:spPr>
        </p:pic>
        <p:pic>
          <p:nvPicPr>
            <p:cNvPr id="8" name="Picture 7">
              <a:extLst>
                <a:ext uri="{FF2B5EF4-FFF2-40B4-BE49-F238E27FC236}">
                  <a16:creationId xmlns:a16="http://schemas.microsoft.com/office/drawing/2014/main" id="{E6347C34-0B8E-537A-6DAA-AC7F754C98E6}"/>
                </a:ext>
              </a:extLst>
            </p:cNvPr>
            <p:cNvPicPr>
              <a:picLocks noChangeAspect="1"/>
            </p:cNvPicPr>
            <p:nvPr/>
          </p:nvPicPr>
          <p:blipFill>
            <a:blip r:embed="rId4"/>
            <a:stretch>
              <a:fillRect/>
            </a:stretch>
          </p:blipFill>
          <p:spPr>
            <a:xfrm>
              <a:off x="35674" y="1454942"/>
              <a:ext cx="12120651" cy="471491"/>
            </a:xfrm>
            <a:prstGeom prst="rect">
              <a:avLst/>
            </a:prstGeom>
          </p:spPr>
        </p:pic>
        <p:pic>
          <p:nvPicPr>
            <p:cNvPr id="14" name="Picture 13">
              <a:extLst>
                <a:ext uri="{FF2B5EF4-FFF2-40B4-BE49-F238E27FC236}">
                  <a16:creationId xmlns:a16="http://schemas.microsoft.com/office/drawing/2014/main" id="{DE662F5F-E451-C6F2-ECA5-E3F8ED23D43E}"/>
                </a:ext>
              </a:extLst>
            </p:cNvPr>
            <p:cNvPicPr>
              <a:picLocks noChangeAspect="1"/>
            </p:cNvPicPr>
            <p:nvPr/>
          </p:nvPicPr>
          <p:blipFill rotWithShape="1">
            <a:blip r:embed="rId5"/>
            <a:srcRect t="14354"/>
            <a:stretch/>
          </p:blipFill>
          <p:spPr>
            <a:xfrm>
              <a:off x="1976904" y="4233840"/>
              <a:ext cx="9577458" cy="5526903"/>
            </a:xfrm>
            <a:prstGeom prst="rect">
              <a:avLst/>
            </a:prstGeom>
          </p:spPr>
        </p:pic>
        <p:pic>
          <p:nvPicPr>
            <p:cNvPr id="10" name="Picture 9">
              <a:extLst>
                <a:ext uri="{FF2B5EF4-FFF2-40B4-BE49-F238E27FC236}">
                  <a16:creationId xmlns:a16="http://schemas.microsoft.com/office/drawing/2014/main" id="{1F59FB7F-1E17-E5E0-1F7F-36DDBF3C5568}"/>
                </a:ext>
              </a:extLst>
            </p:cNvPr>
            <p:cNvPicPr>
              <a:picLocks noChangeAspect="1"/>
            </p:cNvPicPr>
            <p:nvPr/>
          </p:nvPicPr>
          <p:blipFill>
            <a:blip r:embed="rId6"/>
            <a:stretch>
              <a:fillRect/>
            </a:stretch>
          </p:blipFill>
          <p:spPr>
            <a:xfrm>
              <a:off x="45200" y="1916907"/>
              <a:ext cx="1936467" cy="6858000"/>
            </a:xfrm>
            <a:prstGeom prst="rect">
              <a:avLst/>
            </a:prstGeom>
          </p:spPr>
        </p:pic>
      </p:grpSp>
      <p:pic>
        <p:nvPicPr>
          <p:cNvPr id="4" name="Picture 3">
            <a:extLst>
              <a:ext uri="{FF2B5EF4-FFF2-40B4-BE49-F238E27FC236}">
                <a16:creationId xmlns:a16="http://schemas.microsoft.com/office/drawing/2014/main" id="{E6B77A55-AD84-C6F3-B4FC-742C2999D93C}"/>
              </a:ext>
            </a:extLst>
          </p:cNvPr>
          <p:cNvPicPr>
            <a:picLocks noChangeAspect="1"/>
          </p:cNvPicPr>
          <p:nvPr/>
        </p:nvPicPr>
        <p:blipFill>
          <a:blip r:embed="rId7"/>
          <a:stretch>
            <a:fillRect/>
          </a:stretch>
        </p:blipFill>
        <p:spPr>
          <a:xfrm>
            <a:off x="1552002" y="2707447"/>
            <a:ext cx="9429819" cy="30527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itle 1">
            <a:extLst>
              <a:ext uri="{FF2B5EF4-FFF2-40B4-BE49-F238E27FC236}">
                <a16:creationId xmlns:a16="http://schemas.microsoft.com/office/drawing/2014/main" id="{8693370E-A5EB-386E-F81E-77990C0C7D5B}"/>
              </a:ext>
            </a:extLst>
          </p:cNvPr>
          <p:cNvSpPr>
            <a:spLocks noGrp="1"/>
          </p:cNvSpPr>
          <p:nvPr>
            <p:ph type="title"/>
          </p:nvPr>
        </p:nvSpPr>
        <p:spPr>
          <a:xfrm>
            <a:off x="838200" y="9525"/>
            <a:ext cx="10515600" cy="1325563"/>
          </a:xfrm>
        </p:spPr>
        <p:txBody>
          <a:bodyPr/>
          <a:lstStyle/>
          <a:p>
            <a:r>
              <a:rPr lang="en-US" spc="-1">
                <a:solidFill>
                  <a:srgbClr val="595959"/>
                </a:solidFill>
                <a:latin typeface="Calibri Light"/>
              </a:rPr>
              <a:t>Gitlab as a collaborative research platform</a:t>
            </a:r>
            <a:endParaRPr lang="en-US"/>
          </a:p>
        </p:txBody>
      </p:sp>
    </p:spTree>
    <p:extLst>
      <p:ext uri="{BB962C8B-B14F-4D97-AF65-F5344CB8AC3E}">
        <p14:creationId xmlns:p14="http://schemas.microsoft.com/office/powerpoint/2010/main" val="1233756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77B3C31-8244-D45B-CBF3-50D01365E833}"/>
              </a:ext>
            </a:extLst>
          </p:cNvPr>
          <p:cNvGrpSpPr/>
          <p:nvPr/>
        </p:nvGrpSpPr>
        <p:grpSpPr>
          <a:xfrm>
            <a:off x="35674" y="1454942"/>
            <a:ext cx="12120651" cy="8305801"/>
            <a:chOff x="35674" y="1454942"/>
            <a:chExt cx="12120651" cy="8305801"/>
          </a:xfrm>
        </p:grpSpPr>
        <p:pic>
          <p:nvPicPr>
            <p:cNvPr id="12" name="Picture 11">
              <a:extLst>
                <a:ext uri="{FF2B5EF4-FFF2-40B4-BE49-F238E27FC236}">
                  <a16:creationId xmlns:a16="http://schemas.microsoft.com/office/drawing/2014/main" id="{90819D6D-57DB-742D-878C-2A68A6D5EB9E}"/>
                </a:ext>
              </a:extLst>
            </p:cNvPr>
            <p:cNvPicPr>
              <a:picLocks noChangeAspect="1"/>
            </p:cNvPicPr>
            <p:nvPr/>
          </p:nvPicPr>
          <p:blipFill>
            <a:blip r:embed="rId2"/>
            <a:stretch>
              <a:fillRect/>
            </a:stretch>
          </p:blipFill>
          <p:spPr>
            <a:xfrm>
              <a:off x="1953085" y="1926433"/>
              <a:ext cx="9725096" cy="1719275"/>
            </a:xfrm>
            <a:prstGeom prst="rect">
              <a:avLst/>
            </a:prstGeom>
          </p:spPr>
        </p:pic>
        <p:pic>
          <p:nvPicPr>
            <p:cNvPr id="6" name="Picture 5">
              <a:extLst>
                <a:ext uri="{FF2B5EF4-FFF2-40B4-BE49-F238E27FC236}">
                  <a16:creationId xmlns:a16="http://schemas.microsoft.com/office/drawing/2014/main" id="{843CA1A3-E5FA-49E3-4ABA-3AAF1E79760A}"/>
                </a:ext>
              </a:extLst>
            </p:cNvPr>
            <p:cNvPicPr>
              <a:picLocks noChangeAspect="1"/>
            </p:cNvPicPr>
            <p:nvPr/>
          </p:nvPicPr>
          <p:blipFill rotWithShape="1">
            <a:blip r:embed="rId3"/>
            <a:srcRect r="6889"/>
            <a:stretch/>
          </p:blipFill>
          <p:spPr>
            <a:xfrm>
              <a:off x="2104983" y="3248013"/>
              <a:ext cx="9020217" cy="1569255"/>
            </a:xfrm>
            <a:prstGeom prst="rect">
              <a:avLst/>
            </a:prstGeom>
          </p:spPr>
        </p:pic>
        <p:pic>
          <p:nvPicPr>
            <p:cNvPr id="8" name="Picture 7">
              <a:extLst>
                <a:ext uri="{FF2B5EF4-FFF2-40B4-BE49-F238E27FC236}">
                  <a16:creationId xmlns:a16="http://schemas.microsoft.com/office/drawing/2014/main" id="{E6347C34-0B8E-537A-6DAA-AC7F754C98E6}"/>
                </a:ext>
              </a:extLst>
            </p:cNvPr>
            <p:cNvPicPr>
              <a:picLocks noChangeAspect="1"/>
            </p:cNvPicPr>
            <p:nvPr/>
          </p:nvPicPr>
          <p:blipFill>
            <a:blip r:embed="rId4"/>
            <a:stretch>
              <a:fillRect/>
            </a:stretch>
          </p:blipFill>
          <p:spPr>
            <a:xfrm>
              <a:off x="35674" y="1454942"/>
              <a:ext cx="12120651" cy="471491"/>
            </a:xfrm>
            <a:prstGeom prst="rect">
              <a:avLst/>
            </a:prstGeom>
          </p:spPr>
        </p:pic>
        <p:pic>
          <p:nvPicPr>
            <p:cNvPr id="14" name="Picture 13">
              <a:extLst>
                <a:ext uri="{FF2B5EF4-FFF2-40B4-BE49-F238E27FC236}">
                  <a16:creationId xmlns:a16="http://schemas.microsoft.com/office/drawing/2014/main" id="{DE662F5F-E451-C6F2-ECA5-E3F8ED23D43E}"/>
                </a:ext>
              </a:extLst>
            </p:cNvPr>
            <p:cNvPicPr>
              <a:picLocks noChangeAspect="1"/>
            </p:cNvPicPr>
            <p:nvPr/>
          </p:nvPicPr>
          <p:blipFill rotWithShape="1">
            <a:blip r:embed="rId5"/>
            <a:srcRect t="14354"/>
            <a:stretch/>
          </p:blipFill>
          <p:spPr>
            <a:xfrm>
              <a:off x="1976904" y="4233840"/>
              <a:ext cx="9577458" cy="5526903"/>
            </a:xfrm>
            <a:prstGeom prst="rect">
              <a:avLst/>
            </a:prstGeom>
          </p:spPr>
        </p:pic>
        <p:pic>
          <p:nvPicPr>
            <p:cNvPr id="10" name="Picture 9">
              <a:extLst>
                <a:ext uri="{FF2B5EF4-FFF2-40B4-BE49-F238E27FC236}">
                  <a16:creationId xmlns:a16="http://schemas.microsoft.com/office/drawing/2014/main" id="{1F59FB7F-1E17-E5E0-1F7F-36DDBF3C5568}"/>
                </a:ext>
              </a:extLst>
            </p:cNvPr>
            <p:cNvPicPr>
              <a:picLocks noChangeAspect="1"/>
            </p:cNvPicPr>
            <p:nvPr/>
          </p:nvPicPr>
          <p:blipFill>
            <a:blip r:embed="rId6"/>
            <a:stretch>
              <a:fillRect/>
            </a:stretch>
          </p:blipFill>
          <p:spPr>
            <a:xfrm>
              <a:off x="45200" y="1916907"/>
              <a:ext cx="1936467" cy="6858000"/>
            </a:xfrm>
            <a:prstGeom prst="rect">
              <a:avLst/>
            </a:prstGeom>
          </p:spPr>
        </p:pic>
      </p:grpSp>
      <p:pic>
        <p:nvPicPr>
          <p:cNvPr id="4" name="Picture 3">
            <a:extLst>
              <a:ext uri="{FF2B5EF4-FFF2-40B4-BE49-F238E27FC236}">
                <a16:creationId xmlns:a16="http://schemas.microsoft.com/office/drawing/2014/main" id="{780DF3D9-52F6-E7BA-D72C-446168EF3F92}"/>
              </a:ext>
            </a:extLst>
          </p:cNvPr>
          <p:cNvPicPr>
            <a:picLocks noChangeAspect="1"/>
          </p:cNvPicPr>
          <p:nvPr/>
        </p:nvPicPr>
        <p:blipFill rotWithShape="1">
          <a:blip r:embed="rId7"/>
          <a:srcRect t="5503" b="4067"/>
          <a:stretch/>
        </p:blipFill>
        <p:spPr>
          <a:xfrm>
            <a:off x="1290601" y="2364599"/>
            <a:ext cx="9610795" cy="36004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itle 1">
            <a:extLst>
              <a:ext uri="{FF2B5EF4-FFF2-40B4-BE49-F238E27FC236}">
                <a16:creationId xmlns:a16="http://schemas.microsoft.com/office/drawing/2014/main" id="{CC8313E7-BDBC-5281-B7B4-196F2F377F60}"/>
              </a:ext>
            </a:extLst>
          </p:cNvPr>
          <p:cNvSpPr>
            <a:spLocks noGrp="1"/>
          </p:cNvSpPr>
          <p:nvPr>
            <p:ph type="title"/>
          </p:nvPr>
        </p:nvSpPr>
        <p:spPr>
          <a:xfrm>
            <a:off x="838200" y="9525"/>
            <a:ext cx="10515600" cy="1325563"/>
          </a:xfrm>
        </p:spPr>
        <p:txBody>
          <a:bodyPr/>
          <a:lstStyle/>
          <a:p>
            <a:r>
              <a:rPr lang="en-US" spc="-1">
                <a:solidFill>
                  <a:srgbClr val="595959"/>
                </a:solidFill>
                <a:latin typeface="Calibri Light"/>
              </a:rPr>
              <a:t>Gitlab as a collaborative research platform</a:t>
            </a:r>
            <a:endParaRPr lang="en-US"/>
          </a:p>
        </p:txBody>
      </p:sp>
    </p:spTree>
    <p:extLst>
      <p:ext uri="{BB962C8B-B14F-4D97-AF65-F5344CB8AC3E}">
        <p14:creationId xmlns:p14="http://schemas.microsoft.com/office/powerpoint/2010/main" val="102632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9" name="Group 458">
            <a:extLst>
              <a:ext uri="{FF2B5EF4-FFF2-40B4-BE49-F238E27FC236}">
                <a16:creationId xmlns:a16="http://schemas.microsoft.com/office/drawing/2014/main" id="{851B9584-9834-70DC-911A-462C1DC98EED}"/>
              </a:ext>
            </a:extLst>
          </p:cNvPr>
          <p:cNvGrpSpPr/>
          <p:nvPr/>
        </p:nvGrpSpPr>
        <p:grpSpPr>
          <a:xfrm>
            <a:off x="1518557" y="196823"/>
            <a:ext cx="8571996" cy="6464354"/>
            <a:chOff x="669471" y="266453"/>
            <a:chExt cx="8571996" cy="6464354"/>
          </a:xfrm>
        </p:grpSpPr>
        <p:sp>
          <p:nvSpPr>
            <p:cNvPr id="437" name="Rectangle: Rounded Corners 436">
              <a:extLst>
                <a:ext uri="{FF2B5EF4-FFF2-40B4-BE49-F238E27FC236}">
                  <a16:creationId xmlns:a16="http://schemas.microsoft.com/office/drawing/2014/main" id="{1AF0233C-D06B-294D-6437-552962AABFD4}"/>
                </a:ext>
              </a:extLst>
            </p:cNvPr>
            <p:cNvSpPr/>
            <p:nvPr/>
          </p:nvSpPr>
          <p:spPr>
            <a:xfrm>
              <a:off x="5167980" y="272250"/>
              <a:ext cx="4073487" cy="6458557"/>
            </a:xfrm>
            <a:prstGeom prst="roundRect">
              <a:avLst>
                <a:gd name="adj" fmla="val 1636"/>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Rounded Corners 435">
              <a:extLst>
                <a:ext uri="{FF2B5EF4-FFF2-40B4-BE49-F238E27FC236}">
                  <a16:creationId xmlns:a16="http://schemas.microsoft.com/office/drawing/2014/main" id="{8CF539E1-0B8D-46EB-99B7-AF34135D2129}"/>
                </a:ext>
              </a:extLst>
            </p:cNvPr>
            <p:cNvSpPr/>
            <p:nvPr/>
          </p:nvSpPr>
          <p:spPr>
            <a:xfrm>
              <a:off x="800638" y="5906856"/>
              <a:ext cx="4355308" cy="823951"/>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Rectangle: Rounded Corners 433">
              <a:extLst>
                <a:ext uri="{FF2B5EF4-FFF2-40B4-BE49-F238E27FC236}">
                  <a16:creationId xmlns:a16="http://schemas.microsoft.com/office/drawing/2014/main" id="{DF697444-5B94-B877-303B-612A1863577E}"/>
                </a:ext>
              </a:extLst>
            </p:cNvPr>
            <p:cNvSpPr/>
            <p:nvPr/>
          </p:nvSpPr>
          <p:spPr>
            <a:xfrm>
              <a:off x="810961" y="3543527"/>
              <a:ext cx="4344985" cy="23010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Rounded Corners 431">
              <a:extLst>
                <a:ext uri="{FF2B5EF4-FFF2-40B4-BE49-F238E27FC236}">
                  <a16:creationId xmlns:a16="http://schemas.microsoft.com/office/drawing/2014/main" id="{44CED5B1-8114-8BF3-23AE-DE2EB7E9DF4B}"/>
                </a:ext>
              </a:extLst>
            </p:cNvPr>
            <p:cNvSpPr/>
            <p:nvPr/>
          </p:nvSpPr>
          <p:spPr>
            <a:xfrm>
              <a:off x="838775" y="1906330"/>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A25AA57-7596-1F55-299D-AFBAC008B4EB}"/>
                </a:ext>
              </a:extLst>
            </p:cNvPr>
            <p:cNvSpPr/>
            <p:nvPr/>
          </p:nvSpPr>
          <p:spPr>
            <a:xfrm>
              <a:off x="827133" y="266453"/>
              <a:ext cx="4344985" cy="1573253"/>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46B3A60B-581A-4CC5-95C6-114F60C70C80}"/>
                </a:ext>
              </a:extLst>
            </p:cNvPr>
            <p:cNvSpPr/>
            <p:nvPr/>
          </p:nvSpPr>
          <p:spPr>
            <a:xfrm>
              <a:off x="5070745" y="6120553"/>
              <a:ext cx="186730" cy="437047"/>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1693C5CA-5052-44A6-AE4B-E5EF55BC994F}"/>
                </a:ext>
              </a:extLst>
            </p:cNvPr>
            <p:cNvSpPr/>
            <p:nvPr/>
          </p:nvSpPr>
          <p:spPr>
            <a:xfrm>
              <a:off x="5120706" y="2051283"/>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6" name="Group 15">
              <a:extLst>
                <a:ext uri="{FF2B5EF4-FFF2-40B4-BE49-F238E27FC236}">
                  <a16:creationId xmlns:a16="http://schemas.microsoft.com/office/drawing/2014/main" id="{CBCD8828-433D-26CB-B9BE-0F07E0A9DEAA}"/>
                </a:ext>
              </a:extLst>
            </p:cNvPr>
            <p:cNvGrpSpPr/>
            <p:nvPr/>
          </p:nvGrpSpPr>
          <p:grpSpPr>
            <a:xfrm>
              <a:off x="5822809" y="3489627"/>
              <a:ext cx="2586278" cy="1679385"/>
              <a:chOff x="4400437" y="4034511"/>
              <a:chExt cx="3139165" cy="2038399"/>
            </a:xfrm>
          </p:grpSpPr>
          <p:sp>
            <p:nvSpPr>
              <p:cNvPr id="27" name="TextBox 26">
                <a:extLst>
                  <a:ext uri="{FF2B5EF4-FFF2-40B4-BE49-F238E27FC236}">
                    <a16:creationId xmlns:a16="http://schemas.microsoft.com/office/drawing/2014/main" id="{66DE9D14-D63F-8D9D-172F-981E175BD39A}"/>
                  </a:ext>
                </a:extLst>
              </p:cNvPr>
              <p:cNvSpPr txBox="1"/>
              <p:nvPr/>
            </p:nvSpPr>
            <p:spPr>
              <a:xfrm>
                <a:off x="4400437" y="4260398"/>
                <a:ext cx="1077539"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&lt;study/assay&gt;</a:t>
                </a:r>
              </a:p>
            </p:txBody>
          </p:sp>
          <p:grpSp>
            <p:nvGrpSpPr>
              <p:cNvPr id="29" name="Group 28">
                <a:extLst>
                  <a:ext uri="{FF2B5EF4-FFF2-40B4-BE49-F238E27FC236}">
                    <a16:creationId xmlns:a16="http://schemas.microsoft.com/office/drawing/2014/main" id="{8BB77A1C-B444-E4E9-A572-80F34E413422}"/>
                  </a:ext>
                </a:extLst>
              </p:cNvPr>
              <p:cNvGrpSpPr/>
              <p:nvPr/>
            </p:nvGrpSpPr>
            <p:grpSpPr>
              <a:xfrm>
                <a:off x="4663907" y="4138004"/>
                <a:ext cx="162047" cy="144919"/>
                <a:chOff x="5085481" y="2862781"/>
                <a:chExt cx="1227461" cy="1168495"/>
              </a:xfrm>
            </p:grpSpPr>
            <p:sp>
              <p:nvSpPr>
                <p:cNvPr id="84" name="Freeform: Shape 83">
                  <a:extLst>
                    <a:ext uri="{FF2B5EF4-FFF2-40B4-BE49-F238E27FC236}">
                      <a16:creationId xmlns:a16="http://schemas.microsoft.com/office/drawing/2014/main" id="{84695ED5-4C03-898B-674C-ADEF95CCD6FD}"/>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sp>
              <p:nvSpPr>
                <p:cNvPr id="85" name="Freeform: Shape 84">
                  <a:extLst>
                    <a:ext uri="{FF2B5EF4-FFF2-40B4-BE49-F238E27FC236}">
                      <a16:creationId xmlns:a16="http://schemas.microsoft.com/office/drawing/2014/main" id="{BD7F3EC0-3A70-CB88-18DC-ED84998E7550}"/>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ln w="19050">
                  <a:headEnd type="none" w="med" len="med"/>
                  <a:tailEnd type="none" w="med" len="med"/>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3A3838"/>
                    </a:solidFill>
                    <a:effectLst/>
                    <a:uLnTx/>
                    <a:uFillTx/>
                  </a:endParaRPr>
                </a:p>
              </p:txBody>
            </p:sp>
          </p:grpSp>
          <p:sp>
            <p:nvSpPr>
              <p:cNvPr id="30" name="TextBox 29">
                <a:extLst>
                  <a:ext uri="{FF2B5EF4-FFF2-40B4-BE49-F238E27FC236}">
                    <a16:creationId xmlns:a16="http://schemas.microsoft.com/office/drawing/2014/main" id="{513A872B-A721-7A5E-3850-F5255A0CEF48}"/>
                  </a:ext>
                </a:extLst>
              </p:cNvPr>
              <p:cNvSpPr txBox="1"/>
              <p:nvPr/>
            </p:nvSpPr>
            <p:spPr>
              <a:xfrm>
                <a:off x="4417395" y="5191376"/>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grpSp>
            <p:nvGrpSpPr>
              <p:cNvPr id="31" name="Group 30">
                <a:extLst>
                  <a:ext uri="{FF2B5EF4-FFF2-40B4-BE49-F238E27FC236}">
                    <a16:creationId xmlns:a16="http://schemas.microsoft.com/office/drawing/2014/main" id="{00C0E941-14E4-57F9-AAB2-B4B294E285D7}"/>
                  </a:ext>
                </a:extLst>
              </p:cNvPr>
              <p:cNvGrpSpPr/>
              <p:nvPr/>
            </p:nvGrpSpPr>
            <p:grpSpPr>
              <a:xfrm>
                <a:off x="4842234" y="5032689"/>
                <a:ext cx="163109" cy="138367"/>
                <a:chOff x="5901449" y="3824529"/>
                <a:chExt cx="1399409" cy="1263650"/>
              </a:xfrm>
            </p:grpSpPr>
            <p:sp>
              <p:nvSpPr>
                <p:cNvPr id="81" name="Rectangle 80">
                  <a:extLst>
                    <a:ext uri="{FF2B5EF4-FFF2-40B4-BE49-F238E27FC236}">
                      <a16:creationId xmlns:a16="http://schemas.microsoft.com/office/drawing/2014/main" id="{01174CB4-2706-B66E-E723-380165261487}"/>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2" name="Rectangle 81">
                  <a:extLst>
                    <a:ext uri="{FF2B5EF4-FFF2-40B4-BE49-F238E27FC236}">
                      <a16:creationId xmlns:a16="http://schemas.microsoft.com/office/drawing/2014/main" id="{2043C98C-CEB6-4BC9-BE16-A1DBB697690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83" name="Rectangle 82">
                  <a:extLst>
                    <a:ext uri="{FF2B5EF4-FFF2-40B4-BE49-F238E27FC236}">
                      <a16:creationId xmlns:a16="http://schemas.microsoft.com/office/drawing/2014/main" id="{48832DA6-345C-8633-61DD-C7037379D101}"/>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grpSp>
            <p:nvGrpSpPr>
              <p:cNvPr id="32" name="Group 31">
                <a:extLst>
                  <a:ext uri="{FF2B5EF4-FFF2-40B4-BE49-F238E27FC236}">
                    <a16:creationId xmlns:a16="http://schemas.microsoft.com/office/drawing/2014/main" id="{7465C069-DDA5-8F96-8F13-CABB94724841}"/>
                  </a:ext>
                </a:extLst>
              </p:cNvPr>
              <p:cNvGrpSpPr/>
              <p:nvPr/>
            </p:nvGrpSpPr>
            <p:grpSpPr>
              <a:xfrm>
                <a:off x="5444394" y="4635922"/>
                <a:ext cx="630302" cy="506010"/>
                <a:chOff x="3493959" y="4597430"/>
                <a:chExt cx="854865" cy="635029"/>
              </a:xfrm>
            </p:grpSpPr>
            <p:sp>
              <p:nvSpPr>
                <p:cNvPr id="77" name="TextBox 76">
                  <a:extLst>
                    <a:ext uri="{FF2B5EF4-FFF2-40B4-BE49-F238E27FC236}">
                      <a16:creationId xmlns:a16="http://schemas.microsoft.com/office/drawing/2014/main" id="{8C0428CD-35DA-8E72-A792-E9CA943C22D3}"/>
                    </a:ext>
                  </a:extLst>
                </p:cNvPr>
                <p:cNvSpPr txBox="1"/>
                <p:nvPr/>
              </p:nvSpPr>
              <p:spPr>
                <a:xfrm>
                  <a:off x="3493959" y="4884833"/>
                  <a:ext cx="854865" cy="34762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grpSp>
              <p:nvGrpSpPr>
                <p:cNvPr id="78" name="Graphic 11" descr="Gears">
                  <a:extLst>
                    <a:ext uri="{FF2B5EF4-FFF2-40B4-BE49-F238E27FC236}">
                      <a16:creationId xmlns:a16="http://schemas.microsoft.com/office/drawing/2014/main" id="{DCE3E067-D73D-F817-4D6D-2C29A0FC6C9E}"/>
                    </a:ext>
                  </a:extLst>
                </p:cNvPr>
                <p:cNvGrpSpPr/>
                <p:nvPr/>
              </p:nvGrpSpPr>
              <p:grpSpPr>
                <a:xfrm rot="20446813" flipH="1">
                  <a:off x="3780536" y="4597430"/>
                  <a:ext cx="213344" cy="258173"/>
                  <a:chOff x="5986457" y="5441275"/>
                  <a:chExt cx="621029" cy="751522"/>
                </a:xfrm>
                <a:solidFill>
                  <a:srgbClr val="A5A5A5"/>
                </a:solidFill>
              </p:grpSpPr>
              <p:sp>
                <p:nvSpPr>
                  <p:cNvPr id="79" name="Freeform: Shape 78">
                    <a:extLst>
                      <a:ext uri="{FF2B5EF4-FFF2-40B4-BE49-F238E27FC236}">
                        <a16:creationId xmlns:a16="http://schemas.microsoft.com/office/drawing/2014/main" id="{BFA2FE2C-F781-7724-7A2A-ED3C90AD0B3F}"/>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80" name="Freeform: Shape 79">
                    <a:extLst>
                      <a:ext uri="{FF2B5EF4-FFF2-40B4-BE49-F238E27FC236}">
                        <a16:creationId xmlns:a16="http://schemas.microsoft.com/office/drawing/2014/main" id="{18A22429-27D1-6401-6D87-2B4AEB9E5D75}"/>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33" name="TextBox 32">
                <a:extLst>
                  <a:ext uri="{FF2B5EF4-FFF2-40B4-BE49-F238E27FC236}">
                    <a16:creationId xmlns:a16="http://schemas.microsoft.com/office/drawing/2014/main" id="{96842B0B-9200-289C-97A1-ACE852202AB6}"/>
                  </a:ext>
                </a:extLst>
              </p:cNvPr>
              <p:cNvSpPr txBox="1"/>
              <p:nvPr/>
            </p:nvSpPr>
            <p:spPr>
              <a:xfrm>
                <a:off x="5900332" y="4576578"/>
                <a:ext cx="832279"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sp>
            <p:nvSpPr>
              <p:cNvPr id="34" name="Arc 33">
                <a:extLst>
                  <a:ext uri="{FF2B5EF4-FFF2-40B4-BE49-F238E27FC236}">
                    <a16:creationId xmlns:a16="http://schemas.microsoft.com/office/drawing/2014/main" id="{0D127B2B-0EB6-E6C2-E6FD-9EA9CA36F9C1}"/>
                  </a:ext>
                </a:extLst>
              </p:cNvPr>
              <p:cNvSpPr/>
              <p:nvPr/>
            </p:nvSpPr>
            <p:spPr>
              <a:xfrm rot="8212249">
                <a:off x="4903625" y="4205125"/>
                <a:ext cx="728512" cy="683850"/>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FE308256-94C4-E8E8-FCFA-C65467E210CA}"/>
                  </a:ext>
                </a:extLst>
              </p:cNvPr>
              <p:cNvCxnSpPr>
                <a:cxnSpLocks/>
                <a:stCxn id="27" idx="2"/>
              </p:cNvCxnSpPr>
              <p:nvPr/>
            </p:nvCxnSpPr>
            <p:spPr>
              <a:xfrm flipH="1">
                <a:off x="4929666" y="4537397"/>
                <a:ext cx="9541" cy="335863"/>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9557FAB-A02C-8037-5C8D-A7D8D99B2FE3}"/>
                  </a:ext>
                </a:extLst>
              </p:cNvPr>
              <p:cNvSpPr txBox="1"/>
              <p:nvPr/>
            </p:nvSpPr>
            <p:spPr>
              <a:xfrm>
                <a:off x="5245659" y="5795911"/>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&lt;workflow2&gt;</a:t>
                </a:r>
              </a:p>
            </p:txBody>
          </p:sp>
          <p:grpSp>
            <p:nvGrpSpPr>
              <p:cNvPr id="37" name="Group 36">
                <a:extLst>
                  <a:ext uri="{FF2B5EF4-FFF2-40B4-BE49-F238E27FC236}">
                    <a16:creationId xmlns:a16="http://schemas.microsoft.com/office/drawing/2014/main" id="{013512B4-1C23-DB22-309D-73DCD5999755}"/>
                  </a:ext>
                </a:extLst>
              </p:cNvPr>
              <p:cNvGrpSpPr/>
              <p:nvPr/>
            </p:nvGrpSpPr>
            <p:grpSpPr>
              <a:xfrm>
                <a:off x="5670499" y="5637223"/>
                <a:ext cx="163109" cy="138367"/>
                <a:chOff x="5901449" y="3824529"/>
                <a:chExt cx="1399409" cy="1263650"/>
              </a:xfrm>
            </p:grpSpPr>
            <p:sp>
              <p:nvSpPr>
                <p:cNvPr id="74" name="Rectangle 73">
                  <a:extLst>
                    <a:ext uri="{FF2B5EF4-FFF2-40B4-BE49-F238E27FC236}">
                      <a16:creationId xmlns:a16="http://schemas.microsoft.com/office/drawing/2014/main" id="{577EE35D-AF62-9287-AF69-29309BFE823E}"/>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5" name="Rectangle 74">
                  <a:extLst>
                    <a:ext uri="{FF2B5EF4-FFF2-40B4-BE49-F238E27FC236}">
                      <a16:creationId xmlns:a16="http://schemas.microsoft.com/office/drawing/2014/main" id="{FBD26C18-79FF-3CAC-7E8E-C52ECB99D674}"/>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sp>
              <p:nvSpPr>
                <p:cNvPr id="76" name="Rectangle 75">
                  <a:extLst>
                    <a:ext uri="{FF2B5EF4-FFF2-40B4-BE49-F238E27FC236}">
                      <a16:creationId xmlns:a16="http://schemas.microsoft.com/office/drawing/2014/main" id="{7DB1DB86-DDBA-4F5B-A2A2-7483E3842858}"/>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grpSp>
          <p:cxnSp>
            <p:nvCxnSpPr>
              <p:cNvPr id="38" name="Straight Arrow Connector 37">
                <a:extLst>
                  <a:ext uri="{FF2B5EF4-FFF2-40B4-BE49-F238E27FC236}">
                    <a16:creationId xmlns:a16="http://schemas.microsoft.com/office/drawing/2014/main" id="{AD80906A-364C-1625-20AC-37F6709C3357}"/>
                  </a:ext>
                </a:extLst>
              </p:cNvPr>
              <p:cNvCxnSpPr>
                <a:cxnSpLocks/>
              </p:cNvCxnSpPr>
              <p:nvPr/>
            </p:nvCxnSpPr>
            <p:spPr>
              <a:xfrm flipH="1">
                <a:off x="5757931" y="5104432"/>
                <a:ext cx="9540" cy="373362"/>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A241271C-2768-987B-498A-7DFC02950EE0}"/>
                  </a:ext>
                </a:extLst>
              </p:cNvPr>
              <p:cNvSpPr/>
              <p:nvPr/>
            </p:nvSpPr>
            <p:spPr>
              <a:xfrm rot="8212249">
                <a:off x="5725558" y="4805709"/>
                <a:ext cx="728512" cy="683850"/>
              </a:xfrm>
              <a:prstGeom prst="arc">
                <a:avLst>
                  <a:gd name="adj1" fmla="val 16200000"/>
                  <a:gd name="adj2" fmla="val 1158077"/>
                </a:avLst>
              </a:prstGeom>
              <a:ln w="28575">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0" name="Group 39">
                <a:extLst>
                  <a:ext uri="{FF2B5EF4-FFF2-40B4-BE49-F238E27FC236}">
                    <a16:creationId xmlns:a16="http://schemas.microsoft.com/office/drawing/2014/main" id="{4F223ABA-3589-EBFA-9590-D673C2421834}"/>
                  </a:ext>
                </a:extLst>
              </p:cNvPr>
              <p:cNvGrpSpPr/>
              <p:nvPr/>
            </p:nvGrpSpPr>
            <p:grpSpPr>
              <a:xfrm>
                <a:off x="6276568" y="5297217"/>
                <a:ext cx="630301" cy="506010"/>
                <a:chOff x="3493959" y="4597430"/>
                <a:chExt cx="854864" cy="635030"/>
              </a:xfrm>
            </p:grpSpPr>
            <p:sp>
              <p:nvSpPr>
                <p:cNvPr id="70" name="TextBox 69">
                  <a:extLst>
                    <a:ext uri="{FF2B5EF4-FFF2-40B4-BE49-F238E27FC236}">
                      <a16:creationId xmlns:a16="http://schemas.microsoft.com/office/drawing/2014/main" id="{F423FAEE-7920-313E-3A66-D56B81CAB78C}"/>
                    </a:ext>
                  </a:extLst>
                </p:cNvPr>
                <p:cNvSpPr txBox="1"/>
                <p:nvPr/>
              </p:nvSpPr>
              <p:spPr>
                <a:xfrm>
                  <a:off x="3493959" y="4884833"/>
                  <a:ext cx="854864" cy="34762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&lt;run2&gt;</a:t>
                  </a:r>
                </a:p>
              </p:txBody>
            </p:sp>
            <p:grpSp>
              <p:nvGrpSpPr>
                <p:cNvPr id="71" name="Graphic 11" descr="Gears">
                  <a:extLst>
                    <a:ext uri="{FF2B5EF4-FFF2-40B4-BE49-F238E27FC236}">
                      <a16:creationId xmlns:a16="http://schemas.microsoft.com/office/drawing/2014/main" id="{0C0F91A2-CF59-DFE2-C103-A60F18EB65A8}"/>
                    </a:ext>
                  </a:extLst>
                </p:cNvPr>
                <p:cNvGrpSpPr/>
                <p:nvPr/>
              </p:nvGrpSpPr>
              <p:grpSpPr>
                <a:xfrm rot="20446813" flipH="1">
                  <a:off x="3780536" y="4597430"/>
                  <a:ext cx="213344" cy="258173"/>
                  <a:chOff x="5986457" y="5441275"/>
                  <a:chExt cx="621029" cy="751522"/>
                </a:xfrm>
                <a:solidFill>
                  <a:srgbClr val="A5A5A5"/>
                </a:solidFill>
              </p:grpSpPr>
              <p:sp>
                <p:nvSpPr>
                  <p:cNvPr id="72" name="Freeform: Shape 71">
                    <a:extLst>
                      <a:ext uri="{FF2B5EF4-FFF2-40B4-BE49-F238E27FC236}">
                        <a16:creationId xmlns:a16="http://schemas.microsoft.com/office/drawing/2014/main" id="{3DEDF80D-4291-76A5-135B-0817D1F8B035}"/>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73" name="Freeform: Shape 72">
                    <a:extLst>
                      <a:ext uri="{FF2B5EF4-FFF2-40B4-BE49-F238E27FC236}">
                        <a16:creationId xmlns:a16="http://schemas.microsoft.com/office/drawing/2014/main" id="{D0D885D6-5AD9-90D1-6E14-4E36D3A63882}"/>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41" name="TextBox 40">
                <a:extLst>
                  <a:ext uri="{FF2B5EF4-FFF2-40B4-BE49-F238E27FC236}">
                    <a16:creationId xmlns:a16="http://schemas.microsoft.com/office/drawing/2014/main" id="{6B5F579A-50C2-AFF9-A45F-B3BB2FD2F02B}"/>
                  </a:ext>
                </a:extLst>
              </p:cNvPr>
              <p:cNvSpPr txBox="1"/>
              <p:nvPr/>
            </p:nvSpPr>
            <p:spPr>
              <a:xfrm>
                <a:off x="6707323" y="5233270"/>
                <a:ext cx="832279" cy="276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result files</a:t>
                </a:r>
              </a:p>
            </p:txBody>
          </p:sp>
          <p:grpSp>
            <p:nvGrpSpPr>
              <p:cNvPr id="42" name="Graphic 13" descr="Lightbulb and gear">
                <a:extLst>
                  <a:ext uri="{FF2B5EF4-FFF2-40B4-BE49-F238E27FC236}">
                    <a16:creationId xmlns:a16="http://schemas.microsoft.com/office/drawing/2014/main" id="{03062AEC-365C-0304-E813-D3FE4E79CD72}"/>
                  </a:ext>
                </a:extLst>
              </p:cNvPr>
              <p:cNvGrpSpPr/>
              <p:nvPr/>
            </p:nvGrpSpPr>
            <p:grpSpPr>
              <a:xfrm>
                <a:off x="6605547" y="5076236"/>
                <a:ext cx="230280" cy="230280"/>
                <a:chOff x="7108755" y="5482149"/>
                <a:chExt cx="914400" cy="914400"/>
              </a:xfrm>
            </p:grpSpPr>
            <p:sp>
              <p:nvSpPr>
                <p:cNvPr id="59" name="Freeform: Shape 58">
                  <a:extLst>
                    <a:ext uri="{FF2B5EF4-FFF2-40B4-BE49-F238E27FC236}">
                      <a16:creationId xmlns:a16="http://schemas.microsoft.com/office/drawing/2014/main" id="{FB9BC356-4881-30D1-3862-A8C6906437AF}"/>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0" name="Freeform: Shape 59">
                  <a:extLst>
                    <a:ext uri="{FF2B5EF4-FFF2-40B4-BE49-F238E27FC236}">
                      <a16:creationId xmlns:a16="http://schemas.microsoft.com/office/drawing/2014/main" id="{CC38247D-27C4-8332-FA1A-058F9D628FAE}"/>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1" name="Freeform: Shape 60">
                  <a:extLst>
                    <a:ext uri="{FF2B5EF4-FFF2-40B4-BE49-F238E27FC236}">
                      <a16:creationId xmlns:a16="http://schemas.microsoft.com/office/drawing/2014/main" id="{726C73B3-6898-B771-B115-EF0EDC172054}"/>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2" name="Freeform: Shape 61">
                  <a:extLst>
                    <a:ext uri="{FF2B5EF4-FFF2-40B4-BE49-F238E27FC236}">
                      <a16:creationId xmlns:a16="http://schemas.microsoft.com/office/drawing/2014/main" id="{ECF0CE6B-CB48-0ECF-FCF7-7FBB9AE759D5}"/>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3" name="Freeform: Shape 62">
                  <a:extLst>
                    <a:ext uri="{FF2B5EF4-FFF2-40B4-BE49-F238E27FC236}">
                      <a16:creationId xmlns:a16="http://schemas.microsoft.com/office/drawing/2014/main" id="{C96AD1B0-69F7-B55D-3EB1-E898E6354413}"/>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4" name="Freeform: Shape 63">
                  <a:extLst>
                    <a:ext uri="{FF2B5EF4-FFF2-40B4-BE49-F238E27FC236}">
                      <a16:creationId xmlns:a16="http://schemas.microsoft.com/office/drawing/2014/main" id="{712FA20E-C077-9EB2-4B9C-93ACC2AF971E}"/>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5" name="Freeform: Shape 64">
                  <a:extLst>
                    <a:ext uri="{FF2B5EF4-FFF2-40B4-BE49-F238E27FC236}">
                      <a16:creationId xmlns:a16="http://schemas.microsoft.com/office/drawing/2014/main" id="{3AB42E3F-4851-121D-9A1C-A9E56AB7F7E4}"/>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6" name="Freeform: Shape 65">
                  <a:extLst>
                    <a:ext uri="{FF2B5EF4-FFF2-40B4-BE49-F238E27FC236}">
                      <a16:creationId xmlns:a16="http://schemas.microsoft.com/office/drawing/2014/main" id="{F126D958-EB09-9A24-65F6-F2DB07913C7C}"/>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7" name="Freeform: Shape 66">
                  <a:extLst>
                    <a:ext uri="{FF2B5EF4-FFF2-40B4-BE49-F238E27FC236}">
                      <a16:creationId xmlns:a16="http://schemas.microsoft.com/office/drawing/2014/main" id="{140AFE32-017B-D44E-F7A7-8ABD93599599}"/>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8" name="Freeform: Shape 67">
                  <a:extLst>
                    <a:ext uri="{FF2B5EF4-FFF2-40B4-BE49-F238E27FC236}">
                      <a16:creationId xmlns:a16="http://schemas.microsoft.com/office/drawing/2014/main" id="{DEAC4A4C-489E-71CE-2C47-C53A73259396}"/>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69" name="Freeform: Shape 68">
                  <a:extLst>
                    <a:ext uri="{FF2B5EF4-FFF2-40B4-BE49-F238E27FC236}">
                      <a16:creationId xmlns:a16="http://schemas.microsoft.com/office/drawing/2014/main" id="{1B7A2DC1-FB8D-D2B1-DA4D-E50A6B59F8DB}"/>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nvGrpSpPr>
              <p:cNvPr id="43" name="Group 42">
                <a:extLst>
                  <a:ext uri="{FF2B5EF4-FFF2-40B4-BE49-F238E27FC236}">
                    <a16:creationId xmlns:a16="http://schemas.microsoft.com/office/drawing/2014/main" id="{4F9DE6C7-CD3D-A0ED-8293-2F5C32359328}"/>
                  </a:ext>
                </a:extLst>
              </p:cNvPr>
              <p:cNvGrpSpPr/>
              <p:nvPr/>
            </p:nvGrpSpPr>
            <p:grpSpPr>
              <a:xfrm>
                <a:off x="4826069" y="4034511"/>
                <a:ext cx="313755" cy="197802"/>
                <a:chOff x="2846189" y="2844264"/>
                <a:chExt cx="616235" cy="388496"/>
              </a:xfrm>
            </p:grpSpPr>
            <p:sp>
              <p:nvSpPr>
                <p:cNvPr id="56" name="Freeform: Shape 55">
                  <a:extLst>
                    <a:ext uri="{FF2B5EF4-FFF2-40B4-BE49-F238E27FC236}">
                      <a16:creationId xmlns:a16="http://schemas.microsoft.com/office/drawing/2014/main" id="{9F15F1B5-EAC1-CA13-2EF5-93154CA1EF2D}"/>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7" name="Freeform: Shape 56">
                  <a:extLst>
                    <a:ext uri="{FF2B5EF4-FFF2-40B4-BE49-F238E27FC236}">
                      <a16:creationId xmlns:a16="http://schemas.microsoft.com/office/drawing/2014/main" id="{1A295D6D-4934-47C3-F90E-E0FFFA0FE3F2}"/>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58" name="Freeform: Shape 57">
                  <a:extLst>
                    <a:ext uri="{FF2B5EF4-FFF2-40B4-BE49-F238E27FC236}">
                      <a16:creationId xmlns:a16="http://schemas.microsoft.com/office/drawing/2014/main" id="{9A40FC8C-695D-6217-F0B2-B57B86930337}"/>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44" name="Graphic 13" descr="Lightbulb and gear">
                <a:extLst>
                  <a:ext uri="{FF2B5EF4-FFF2-40B4-BE49-F238E27FC236}">
                    <a16:creationId xmlns:a16="http://schemas.microsoft.com/office/drawing/2014/main" id="{4CB405B6-BAAC-EFCC-9679-570A08CF76C8}"/>
                  </a:ext>
                </a:extLst>
              </p:cNvPr>
              <p:cNvGrpSpPr/>
              <p:nvPr/>
            </p:nvGrpSpPr>
            <p:grpSpPr>
              <a:xfrm>
                <a:off x="5762619" y="4430686"/>
                <a:ext cx="230280" cy="230280"/>
                <a:chOff x="7108755" y="5482149"/>
                <a:chExt cx="914400" cy="914400"/>
              </a:xfrm>
            </p:grpSpPr>
            <p:sp>
              <p:nvSpPr>
                <p:cNvPr id="45" name="Freeform: Shape 44">
                  <a:extLst>
                    <a:ext uri="{FF2B5EF4-FFF2-40B4-BE49-F238E27FC236}">
                      <a16:creationId xmlns:a16="http://schemas.microsoft.com/office/drawing/2014/main" id="{1562FB1B-B82A-63FB-5D75-2AFBC0EFA8B4}"/>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6" name="Freeform: Shape 45">
                  <a:extLst>
                    <a:ext uri="{FF2B5EF4-FFF2-40B4-BE49-F238E27FC236}">
                      <a16:creationId xmlns:a16="http://schemas.microsoft.com/office/drawing/2014/main" id="{40643F63-861E-9CC6-1D57-0FB6D5347EB9}"/>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7" name="Freeform: Shape 46">
                  <a:extLst>
                    <a:ext uri="{FF2B5EF4-FFF2-40B4-BE49-F238E27FC236}">
                      <a16:creationId xmlns:a16="http://schemas.microsoft.com/office/drawing/2014/main" id="{BA2E65C7-3562-BA03-9C77-1CAD4DF024E9}"/>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8" name="Freeform: Shape 47">
                  <a:extLst>
                    <a:ext uri="{FF2B5EF4-FFF2-40B4-BE49-F238E27FC236}">
                      <a16:creationId xmlns:a16="http://schemas.microsoft.com/office/drawing/2014/main" id="{5BA10912-91BE-6028-C078-26FAD549376E}"/>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49" name="Freeform: Shape 48">
                  <a:extLst>
                    <a:ext uri="{FF2B5EF4-FFF2-40B4-BE49-F238E27FC236}">
                      <a16:creationId xmlns:a16="http://schemas.microsoft.com/office/drawing/2014/main" id="{4B921B5E-B1E6-4CDF-E5E6-69C6830529A0}"/>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0" name="Freeform: Shape 49">
                  <a:extLst>
                    <a:ext uri="{FF2B5EF4-FFF2-40B4-BE49-F238E27FC236}">
                      <a16:creationId xmlns:a16="http://schemas.microsoft.com/office/drawing/2014/main" id="{7B13C4AA-C123-14C0-7D62-E8601ACE08A4}"/>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1" name="Freeform: Shape 50">
                  <a:extLst>
                    <a:ext uri="{FF2B5EF4-FFF2-40B4-BE49-F238E27FC236}">
                      <a16:creationId xmlns:a16="http://schemas.microsoft.com/office/drawing/2014/main" id="{E7FDD809-4C74-29FA-EB71-0DF30C4E6D63}"/>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2" name="Freeform: Shape 51">
                  <a:extLst>
                    <a:ext uri="{FF2B5EF4-FFF2-40B4-BE49-F238E27FC236}">
                      <a16:creationId xmlns:a16="http://schemas.microsoft.com/office/drawing/2014/main" id="{B278AA64-CA90-92EC-2794-CDE8B8A27A4A}"/>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3" name="Freeform: Shape 52">
                  <a:extLst>
                    <a:ext uri="{FF2B5EF4-FFF2-40B4-BE49-F238E27FC236}">
                      <a16:creationId xmlns:a16="http://schemas.microsoft.com/office/drawing/2014/main" id="{2EE67438-943F-BB74-D853-7761FCD93610}"/>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4" name="Freeform: Shape 53">
                  <a:extLst>
                    <a:ext uri="{FF2B5EF4-FFF2-40B4-BE49-F238E27FC236}">
                      <a16:creationId xmlns:a16="http://schemas.microsoft.com/office/drawing/2014/main" id="{39E25D6E-43DD-836E-2EB4-BB2A7F60BFF4}"/>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sp>
              <p:nvSpPr>
                <p:cNvPr id="55" name="Freeform: Shape 54">
                  <a:extLst>
                    <a:ext uri="{FF2B5EF4-FFF2-40B4-BE49-F238E27FC236}">
                      <a16:creationId xmlns:a16="http://schemas.microsoft.com/office/drawing/2014/main" id="{F4CD6F2C-A569-129E-C292-8658CB327102}"/>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endParaRPr>
                </a:p>
              </p:txBody>
            </p:sp>
          </p:grpSp>
        </p:grpSp>
        <p:sp>
          <p:nvSpPr>
            <p:cNvPr id="86" name="Right Brace 85">
              <a:extLst>
                <a:ext uri="{FF2B5EF4-FFF2-40B4-BE49-F238E27FC236}">
                  <a16:creationId xmlns:a16="http://schemas.microsoft.com/office/drawing/2014/main" id="{B0C2EA00-6426-0F17-2225-FE85050F43A8}"/>
                </a:ext>
              </a:extLst>
            </p:cNvPr>
            <p:cNvSpPr/>
            <p:nvPr/>
          </p:nvSpPr>
          <p:spPr>
            <a:xfrm>
              <a:off x="5074131" y="3636060"/>
              <a:ext cx="168082" cy="201593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7" name="Group 86">
              <a:extLst>
                <a:ext uri="{FF2B5EF4-FFF2-40B4-BE49-F238E27FC236}">
                  <a16:creationId xmlns:a16="http://schemas.microsoft.com/office/drawing/2014/main" id="{7EB8FD48-63A0-D632-33EC-3CB3243E4918}"/>
                </a:ext>
              </a:extLst>
            </p:cNvPr>
            <p:cNvGrpSpPr/>
            <p:nvPr/>
          </p:nvGrpSpPr>
          <p:grpSpPr>
            <a:xfrm>
              <a:off x="5377276" y="2027754"/>
              <a:ext cx="3581409" cy="793121"/>
              <a:chOff x="4277427" y="2503065"/>
              <a:chExt cx="3581409" cy="793121"/>
            </a:xfrm>
          </p:grpSpPr>
          <p:grpSp>
            <p:nvGrpSpPr>
              <p:cNvPr id="88" name="Group 87">
                <a:extLst>
                  <a:ext uri="{FF2B5EF4-FFF2-40B4-BE49-F238E27FC236}">
                    <a16:creationId xmlns:a16="http://schemas.microsoft.com/office/drawing/2014/main" id="{69DD7791-7617-54C7-1169-08115FCEBD93}"/>
                  </a:ext>
                </a:extLst>
              </p:cNvPr>
              <p:cNvGrpSpPr/>
              <p:nvPr/>
            </p:nvGrpSpPr>
            <p:grpSpPr>
              <a:xfrm>
                <a:off x="6771557" y="2808256"/>
                <a:ext cx="1087279" cy="443267"/>
                <a:chOff x="5240353" y="2201107"/>
                <a:chExt cx="1186877" cy="483872"/>
              </a:xfrm>
            </p:grpSpPr>
            <p:grpSp>
              <p:nvGrpSpPr>
                <p:cNvPr id="150" name="Group 149">
                  <a:extLst>
                    <a:ext uri="{FF2B5EF4-FFF2-40B4-BE49-F238E27FC236}">
                      <a16:creationId xmlns:a16="http://schemas.microsoft.com/office/drawing/2014/main" id="{136738C1-00DE-EB0C-A871-345A308D038C}"/>
                    </a:ext>
                  </a:extLst>
                </p:cNvPr>
                <p:cNvGrpSpPr/>
                <p:nvPr/>
              </p:nvGrpSpPr>
              <p:grpSpPr>
                <a:xfrm>
                  <a:off x="5240353" y="2201107"/>
                  <a:ext cx="1186877" cy="483872"/>
                  <a:chOff x="6310343" y="4165438"/>
                  <a:chExt cx="2506091" cy="1359015"/>
                </a:xfrm>
              </p:grpSpPr>
              <p:cxnSp>
                <p:nvCxnSpPr>
                  <p:cNvPr id="208" name="Straight Arrow Connector 207">
                    <a:extLst>
                      <a:ext uri="{FF2B5EF4-FFF2-40B4-BE49-F238E27FC236}">
                        <a16:creationId xmlns:a16="http://schemas.microsoft.com/office/drawing/2014/main" id="{E8FF99E9-C1DC-626A-2359-8C3E8104A33A}"/>
                      </a:ext>
                    </a:extLst>
                  </p:cNvPr>
                  <p:cNvCxnSpPr/>
                  <p:nvPr/>
                </p:nvCxnSpPr>
                <p:spPr>
                  <a:xfrm flipV="1">
                    <a:off x="6659648" y="4165438"/>
                    <a:ext cx="0" cy="1023522"/>
                  </a:xfrm>
                  <a:prstGeom prst="straightConnector1">
                    <a:avLst/>
                  </a:prstGeom>
                  <a:noFill/>
                  <a:ln w="12700" cap="flat" cmpd="sng" algn="ctr">
                    <a:solidFill>
                      <a:srgbClr val="595959">
                        <a:lumMod val="50000"/>
                        <a:lumOff val="50000"/>
                      </a:srgbClr>
                    </a:solidFill>
                    <a:prstDash val="solid"/>
                    <a:miter lim="800000"/>
                    <a:tailEnd type="triangle"/>
                  </a:ln>
                  <a:effectLst/>
                </p:spPr>
              </p:cxnSp>
              <p:cxnSp>
                <p:nvCxnSpPr>
                  <p:cNvPr id="209" name="Straight Arrow Connector 208">
                    <a:extLst>
                      <a:ext uri="{FF2B5EF4-FFF2-40B4-BE49-F238E27FC236}">
                        <a16:creationId xmlns:a16="http://schemas.microsoft.com/office/drawing/2014/main" id="{31566AA7-C2D3-187E-AA0C-8AA4DF81A7AD}"/>
                      </a:ext>
                    </a:extLst>
                  </p:cNvPr>
                  <p:cNvCxnSpPr/>
                  <p:nvPr/>
                </p:nvCxnSpPr>
                <p:spPr>
                  <a:xfrm flipV="1">
                    <a:off x="6659648" y="5188456"/>
                    <a:ext cx="1732177" cy="1"/>
                  </a:xfrm>
                  <a:prstGeom prst="straightConnector1">
                    <a:avLst/>
                  </a:prstGeom>
                  <a:noFill/>
                  <a:ln w="12700" cap="flat" cmpd="sng" algn="ctr">
                    <a:solidFill>
                      <a:srgbClr val="595959">
                        <a:lumMod val="50000"/>
                        <a:lumOff val="50000"/>
                      </a:srgbClr>
                    </a:solidFill>
                    <a:prstDash val="solid"/>
                    <a:miter lim="800000"/>
                    <a:tailEnd type="triangle"/>
                  </a:ln>
                  <a:effectLst/>
                </p:spPr>
              </p:cxnSp>
              <p:sp>
                <p:nvSpPr>
                  <p:cNvPr id="210" name="TextBox 209">
                    <a:extLst>
                      <a:ext uri="{FF2B5EF4-FFF2-40B4-BE49-F238E27FC236}">
                        <a16:creationId xmlns:a16="http://schemas.microsoft.com/office/drawing/2014/main" id="{5E1C84CC-1FF9-E1D7-C87D-3EEFC2627A45}"/>
                      </a:ext>
                    </a:extLst>
                  </p:cNvPr>
                  <p:cNvSpPr txBox="1"/>
                  <p:nvPr/>
                </p:nvSpPr>
                <p:spPr>
                  <a:xfrm>
                    <a:off x="8141414" y="5117745"/>
                    <a:ext cx="675020" cy="406708"/>
                  </a:xfrm>
                  <a:prstGeom prst="rect">
                    <a:avLst/>
                  </a:prstGeom>
                  <a:noFill/>
                </p:spPr>
                <p:txBody>
                  <a:bodyPr wrap="none" rtlCol="0">
                    <a:spAutoFit/>
                  </a:bodyPr>
                  <a:lstStyle>
                    <a:defPPr>
                      <a:defRPr lang="en-US"/>
                    </a:defPPr>
                    <a:lvl1pPr>
                      <a:defRPr sz="1600">
                        <a:solidFill>
                          <a:schemeClr val="tx1">
                            <a:lumMod val="65000"/>
                            <a:lumOff val="35000"/>
                          </a:schemeClr>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m/z</a:t>
                    </a:r>
                  </a:p>
                </p:txBody>
              </p:sp>
              <p:sp>
                <p:nvSpPr>
                  <p:cNvPr id="211" name="TextBox 210">
                    <a:extLst>
                      <a:ext uri="{FF2B5EF4-FFF2-40B4-BE49-F238E27FC236}">
                        <a16:creationId xmlns:a16="http://schemas.microsoft.com/office/drawing/2014/main" id="{866DBCFD-1FE3-B879-9A0E-51DCB67CD3CF}"/>
                      </a:ext>
                    </a:extLst>
                  </p:cNvPr>
                  <p:cNvSpPr txBox="1"/>
                  <p:nvPr/>
                </p:nvSpPr>
                <p:spPr>
                  <a:xfrm rot="16200000">
                    <a:off x="6012020" y="4488195"/>
                    <a:ext cx="1003354" cy="40670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srgbClr val="595959">
                            <a:lumMod val="65000"/>
                            <a:lumOff val="35000"/>
                          </a:srgbClr>
                        </a:solidFill>
                        <a:effectLst/>
                        <a:uLnTx/>
                        <a:uFillTx/>
                        <a:latin typeface="Calibri" panose="020F0502020204030204"/>
                      </a:rPr>
                      <a:t>intensity</a:t>
                    </a:r>
                    <a:endParaRPr kumimoji="0" lang="en-US" sz="700" b="0" i="0" u="none" strike="noStrike" kern="0" cap="none" spc="0" normalizeH="0" baseline="0" noProof="0">
                      <a:ln>
                        <a:noFill/>
                      </a:ln>
                      <a:solidFill>
                        <a:srgbClr val="595959">
                          <a:lumMod val="65000"/>
                          <a:lumOff val="35000"/>
                        </a:srgbClr>
                      </a:solidFill>
                      <a:effectLst/>
                      <a:uLnTx/>
                      <a:uFillTx/>
                      <a:latin typeface="Calibri" panose="020F0502020204030204"/>
                    </a:endParaRPr>
                  </a:p>
                </p:txBody>
              </p:sp>
            </p:grpSp>
            <p:grpSp>
              <p:nvGrpSpPr>
                <p:cNvPr id="151" name="Group 150">
                  <a:extLst>
                    <a:ext uri="{FF2B5EF4-FFF2-40B4-BE49-F238E27FC236}">
                      <a16:creationId xmlns:a16="http://schemas.microsoft.com/office/drawing/2014/main" id="{9BA7A020-9710-1847-28DA-925352162840}"/>
                    </a:ext>
                  </a:extLst>
                </p:cNvPr>
                <p:cNvGrpSpPr/>
                <p:nvPr/>
              </p:nvGrpSpPr>
              <p:grpSpPr>
                <a:xfrm>
                  <a:off x="5476103" y="2235602"/>
                  <a:ext cx="537374" cy="325569"/>
                  <a:chOff x="6130446" y="3519519"/>
                  <a:chExt cx="1509285" cy="914400"/>
                </a:xfrm>
              </p:grpSpPr>
              <p:grpSp>
                <p:nvGrpSpPr>
                  <p:cNvPr id="152" name="Group 151">
                    <a:extLst>
                      <a:ext uri="{FF2B5EF4-FFF2-40B4-BE49-F238E27FC236}">
                        <a16:creationId xmlns:a16="http://schemas.microsoft.com/office/drawing/2014/main" id="{91C0B8BC-20DD-B81B-7775-5095E8B3B696}"/>
                      </a:ext>
                    </a:extLst>
                  </p:cNvPr>
                  <p:cNvGrpSpPr/>
                  <p:nvPr/>
                </p:nvGrpSpPr>
                <p:grpSpPr>
                  <a:xfrm>
                    <a:off x="6182169" y="3519519"/>
                    <a:ext cx="1441956" cy="914400"/>
                    <a:chOff x="6759817" y="4276309"/>
                    <a:chExt cx="1441956" cy="914400"/>
                  </a:xfrm>
                </p:grpSpPr>
                <p:cxnSp>
                  <p:nvCxnSpPr>
                    <p:cNvPr id="196" name="Straight Connector 195">
                      <a:extLst>
                        <a:ext uri="{FF2B5EF4-FFF2-40B4-BE49-F238E27FC236}">
                          <a16:creationId xmlns:a16="http://schemas.microsoft.com/office/drawing/2014/main" id="{ABD3F083-6297-6473-6C53-7E79AF95AE00}"/>
                        </a:ext>
                      </a:extLst>
                    </p:cNvPr>
                    <p:cNvCxnSpPr/>
                    <p:nvPr/>
                  </p:nvCxnSpPr>
                  <p:spPr>
                    <a:xfrm flipV="1">
                      <a:off x="6759817" y="4507878"/>
                      <a:ext cx="0" cy="682831"/>
                    </a:xfrm>
                    <a:prstGeom prst="line">
                      <a:avLst/>
                    </a:prstGeom>
                    <a:noFill/>
                    <a:ln w="12700" cap="flat" cmpd="sng" algn="ctr">
                      <a:solidFill>
                        <a:srgbClr val="0BB5DD"/>
                      </a:solidFill>
                      <a:prstDash val="solid"/>
                      <a:miter lim="800000"/>
                    </a:ln>
                    <a:effectLst/>
                  </p:spPr>
                </p:cxnSp>
                <p:cxnSp>
                  <p:nvCxnSpPr>
                    <p:cNvPr id="197" name="Straight Connector 196">
                      <a:extLst>
                        <a:ext uri="{FF2B5EF4-FFF2-40B4-BE49-F238E27FC236}">
                          <a16:creationId xmlns:a16="http://schemas.microsoft.com/office/drawing/2014/main" id="{427706F2-DF93-5736-8E55-EE7A97AACC48}"/>
                        </a:ext>
                      </a:extLst>
                    </p:cNvPr>
                    <p:cNvCxnSpPr/>
                    <p:nvPr/>
                  </p:nvCxnSpPr>
                  <p:spPr>
                    <a:xfrm>
                      <a:off x="6848236" y="4905701"/>
                      <a:ext cx="0" cy="285008"/>
                    </a:xfrm>
                    <a:prstGeom prst="line">
                      <a:avLst/>
                    </a:prstGeom>
                    <a:noFill/>
                    <a:ln w="12700" cap="flat" cmpd="sng" algn="ctr">
                      <a:solidFill>
                        <a:srgbClr val="0BB5DD"/>
                      </a:solidFill>
                      <a:prstDash val="solid"/>
                      <a:miter lim="800000"/>
                    </a:ln>
                    <a:effectLst/>
                  </p:spPr>
                </p:cxnSp>
                <p:cxnSp>
                  <p:nvCxnSpPr>
                    <p:cNvPr id="198" name="Straight Connector 197">
                      <a:extLst>
                        <a:ext uri="{FF2B5EF4-FFF2-40B4-BE49-F238E27FC236}">
                          <a16:creationId xmlns:a16="http://schemas.microsoft.com/office/drawing/2014/main" id="{AFC1ABA8-E876-B6F9-9181-72AB8EB09934}"/>
                        </a:ext>
                      </a:extLst>
                    </p:cNvPr>
                    <p:cNvCxnSpPr/>
                    <p:nvPr/>
                  </p:nvCxnSpPr>
                  <p:spPr>
                    <a:xfrm>
                      <a:off x="7078200" y="4905701"/>
                      <a:ext cx="0" cy="285008"/>
                    </a:xfrm>
                    <a:prstGeom prst="line">
                      <a:avLst/>
                    </a:prstGeom>
                    <a:noFill/>
                    <a:ln w="12700" cap="flat" cmpd="sng" algn="ctr">
                      <a:solidFill>
                        <a:srgbClr val="0BB5DD"/>
                      </a:solidFill>
                      <a:prstDash val="solid"/>
                      <a:miter lim="800000"/>
                    </a:ln>
                    <a:effectLst/>
                  </p:spPr>
                </p:cxnSp>
                <p:cxnSp>
                  <p:nvCxnSpPr>
                    <p:cNvPr id="199" name="Straight Connector 198">
                      <a:extLst>
                        <a:ext uri="{FF2B5EF4-FFF2-40B4-BE49-F238E27FC236}">
                          <a16:creationId xmlns:a16="http://schemas.microsoft.com/office/drawing/2014/main" id="{FB25579D-A533-B9DD-BC17-85C6F590748B}"/>
                        </a:ext>
                      </a:extLst>
                    </p:cNvPr>
                    <p:cNvCxnSpPr/>
                    <p:nvPr/>
                  </p:nvCxnSpPr>
                  <p:spPr>
                    <a:xfrm>
                      <a:off x="7592568" y="4905701"/>
                      <a:ext cx="0" cy="285008"/>
                    </a:xfrm>
                    <a:prstGeom prst="line">
                      <a:avLst/>
                    </a:prstGeom>
                    <a:noFill/>
                    <a:ln w="12700" cap="flat" cmpd="sng" algn="ctr">
                      <a:solidFill>
                        <a:srgbClr val="0BB5DD"/>
                      </a:solidFill>
                      <a:prstDash val="solid"/>
                      <a:miter lim="800000"/>
                    </a:ln>
                    <a:effectLst/>
                  </p:spPr>
                </p:cxnSp>
                <p:cxnSp>
                  <p:nvCxnSpPr>
                    <p:cNvPr id="200" name="Straight Connector 199">
                      <a:extLst>
                        <a:ext uri="{FF2B5EF4-FFF2-40B4-BE49-F238E27FC236}">
                          <a16:creationId xmlns:a16="http://schemas.microsoft.com/office/drawing/2014/main" id="{D2585D00-698E-90AA-B715-543EA3A0BBF0}"/>
                        </a:ext>
                      </a:extLst>
                    </p:cNvPr>
                    <p:cNvCxnSpPr/>
                    <p:nvPr/>
                  </p:nvCxnSpPr>
                  <p:spPr>
                    <a:xfrm>
                      <a:off x="6997238" y="4618267"/>
                      <a:ext cx="0" cy="572442"/>
                    </a:xfrm>
                    <a:prstGeom prst="line">
                      <a:avLst/>
                    </a:prstGeom>
                    <a:noFill/>
                    <a:ln w="12700" cap="flat" cmpd="sng" algn="ctr">
                      <a:solidFill>
                        <a:srgbClr val="0BB5DD"/>
                      </a:solidFill>
                      <a:prstDash val="solid"/>
                      <a:miter lim="800000"/>
                    </a:ln>
                    <a:effectLst/>
                  </p:spPr>
                </p:cxnSp>
                <p:cxnSp>
                  <p:nvCxnSpPr>
                    <p:cNvPr id="201" name="Straight Connector 200">
                      <a:extLst>
                        <a:ext uri="{FF2B5EF4-FFF2-40B4-BE49-F238E27FC236}">
                          <a16:creationId xmlns:a16="http://schemas.microsoft.com/office/drawing/2014/main" id="{C808B883-1904-4520-0CB0-F436701DE4D2}"/>
                        </a:ext>
                      </a:extLst>
                    </p:cNvPr>
                    <p:cNvCxnSpPr/>
                    <p:nvPr/>
                  </p:nvCxnSpPr>
                  <p:spPr>
                    <a:xfrm>
                      <a:off x="7525917" y="4618267"/>
                      <a:ext cx="0" cy="572442"/>
                    </a:xfrm>
                    <a:prstGeom prst="line">
                      <a:avLst/>
                    </a:prstGeom>
                    <a:noFill/>
                    <a:ln w="12700" cap="flat" cmpd="sng" algn="ctr">
                      <a:solidFill>
                        <a:srgbClr val="0BB5DD"/>
                      </a:solidFill>
                      <a:prstDash val="solid"/>
                      <a:miter lim="800000"/>
                    </a:ln>
                    <a:effectLst/>
                  </p:spPr>
                </p:cxnSp>
                <p:cxnSp>
                  <p:nvCxnSpPr>
                    <p:cNvPr id="202" name="Straight Connector 201">
                      <a:extLst>
                        <a:ext uri="{FF2B5EF4-FFF2-40B4-BE49-F238E27FC236}">
                          <a16:creationId xmlns:a16="http://schemas.microsoft.com/office/drawing/2014/main" id="{22F388C3-4B9C-2389-E398-0AF256AE0C86}"/>
                        </a:ext>
                      </a:extLst>
                    </p:cNvPr>
                    <p:cNvCxnSpPr/>
                    <p:nvPr/>
                  </p:nvCxnSpPr>
                  <p:spPr>
                    <a:xfrm>
                      <a:off x="7940337" y="4618267"/>
                      <a:ext cx="0" cy="572442"/>
                    </a:xfrm>
                    <a:prstGeom prst="line">
                      <a:avLst/>
                    </a:prstGeom>
                    <a:noFill/>
                    <a:ln w="12700" cap="flat" cmpd="sng" algn="ctr">
                      <a:solidFill>
                        <a:srgbClr val="0BB5DD"/>
                      </a:solidFill>
                      <a:prstDash val="solid"/>
                      <a:miter lim="800000"/>
                    </a:ln>
                    <a:effectLst/>
                  </p:spPr>
                </p:cxnSp>
                <p:cxnSp>
                  <p:nvCxnSpPr>
                    <p:cNvPr id="203" name="Straight Connector 202">
                      <a:extLst>
                        <a:ext uri="{FF2B5EF4-FFF2-40B4-BE49-F238E27FC236}">
                          <a16:creationId xmlns:a16="http://schemas.microsoft.com/office/drawing/2014/main" id="{FDE5A7D4-3A18-F73A-DAE7-49CB96B0F1E2}"/>
                        </a:ext>
                      </a:extLst>
                    </p:cNvPr>
                    <p:cNvCxnSpPr/>
                    <p:nvPr/>
                  </p:nvCxnSpPr>
                  <p:spPr>
                    <a:xfrm>
                      <a:off x="8201773" y="4618267"/>
                      <a:ext cx="0" cy="572442"/>
                    </a:xfrm>
                    <a:prstGeom prst="line">
                      <a:avLst/>
                    </a:prstGeom>
                    <a:noFill/>
                    <a:ln w="12700" cap="flat" cmpd="sng" algn="ctr">
                      <a:solidFill>
                        <a:srgbClr val="0BB5DD"/>
                      </a:solidFill>
                      <a:prstDash val="solid"/>
                      <a:miter lim="800000"/>
                    </a:ln>
                    <a:effectLst/>
                  </p:spPr>
                </p:cxnSp>
                <p:cxnSp>
                  <p:nvCxnSpPr>
                    <p:cNvPr id="204" name="Straight Connector 203">
                      <a:extLst>
                        <a:ext uri="{FF2B5EF4-FFF2-40B4-BE49-F238E27FC236}">
                          <a16:creationId xmlns:a16="http://schemas.microsoft.com/office/drawing/2014/main" id="{56E05C2F-258F-5647-89B5-3724D106E17E}"/>
                        </a:ext>
                      </a:extLst>
                    </p:cNvPr>
                    <p:cNvCxnSpPr/>
                    <p:nvPr/>
                  </p:nvCxnSpPr>
                  <p:spPr>
                    <a:xfrm>
                      <a:off x="7282990" y="4412875"/>
                      <a:ext cx="0" cy="777834"/>
                    </a:xfrm>
                    <a:prstGeom prst="line">
                      <a:avLst/>
                    </a:prstGeom>
                    <a:noFill/>
                    <a:ln w="12700" cap="flat" cmpd="sng" algn="ctr">
                      <a:solidFill>
                        <a:srgbClr val="0BB5DD"/>
                      </a:solidFill>
                      <a:prstDash val="solid"/>
                      <a:miter lim="800000"/>
                    </a:ln>
                    <a:effectLst/>
                  </p:spPr>
                </p:cxnSp>
                <p:cxnSp>
                  <p:nvCxnSpPr>
                    <p:cNvPr id="205" name="Straight Connector 204">
                      <a:extLst>
                        <a:ext uri="{FF2B5EF4-FFF2-40B4-BE49-F238E27FC236}">
                          <a16:creationId xmlns:a16="http://schemas.microsoft.com/office/drawing/2014/main" id="{A6238685-6922-AA89-2C30-9E0EE5100BFA}"/>
                        </a:ext>
                      </a:extLst>
                    </p:cNvPr>
                    <p:cNvCxnSpPr/>
                    <p:nvPr/>
                  </p:nvCxnSpPr>
                  <p:spPr>
                    <a:xfrm>
                      <a:off x="7696491" y="4276309"/>
                      <a:ext cx="0" cy="914400"/>
                    </a:xfrm>
                    <a:prstGeom prst="line">
                      <a:avLst/>
                    </a:prstGeom>
                    <a:noFill/>
                    <a:ln w="12700" cap="flat" cmpd="sng" algn="ctr">
                      <a:solidFill>
                        <a:srgbClr val="0BB5DD"/>
                      </a:solidFill>
                      <a:prstDash val="solid"/>
                      <a:miter lim="800000"/>
                    </a:ln>
                    <a:effectLst/>
                  </p:spPr>
                </p:cxnSp>
                <p:cxnSp>
                  <p:nvCxnSpPr>
                    <p:cNvPr id="206" name="Straight Connector 205">
                      <a:extLst>
                        <a:ext uri="{FF2B5EF4-FFF2-40B4-BE49-F238E27FC236}">
                          <a16:creationId xmlns:a16="http://schemas.microsoft.com/office/drawing/2014/main" id="{F00D5B42-DF03-CB96-BBEC-B65D1A3CFE14}"/>
                        </a:ext>
                      </a:extLst>
                    </p:cNvPr>
                    <p:cNvCxnSpPr/>
                    <p:nvPr/>
                  </p:nvCxnSpPr>
                  <p:spPr>
                    <a:xfrm>
                      <a:off x="7821744" y="4276309"/>
                      <a:ext cx="0" cy="914400"/>
                    </a:xfrm>
                    <a:prstGeom prst="line">
                      <a:avLst/>
                    </a:prstGeom>
                    <a:noFill/>
                    <a:ln w="12700" cap="flat" cmpd="sng" algn="ctr">
                      <a:solidFill>
                        <a:srgbClr val="0BB5DD"/>
                      </a:solidFill>
                      <a:prstDash val="solid"/>
                      <a:miter lim="800000"/>
                    </a:ln>
                    <a:effectLst/>
                  </p:spPr>
                </p:cxnSp>
                <p:cxnSp>
                  <p:nvCxnSpPr>
                    <p:cNvPr id="207" name="Straight Connector 206">
                      <a:extLst>
                        <a:ext uri="{FF2B5EF4-FFF2-40B4-BE49-F238E27FC236}">
                          <a16:creationId xmlns:a16="http://schemas.microsoft.com/office/drawing/2014/main" id="{9501A7EA-DBE8-C2CF-8301-5F48D86E1F6F}"/>
                        </a:ext>
                      </a:extLst>
                    </p:cNvPr>
                    <p:cNvCxnSpPr/>
                    <p:nvPr/>
                  </p:nvCxnSpPr>
                  <p:spPr>
                    <a:xfrm>
                      <a:off x="7869669" y="4504125"/>
                      <a:ext cx="0" cy="686584"/>
                    </a:xfrm>
                    <a:prstGeom prst="line">
                      <a:avLst/>
                    </a:prstGeom>
                    <a:noFill/>
                    <a:ln w="12700" cap="flat" cmpd="sng" algn="ctr">
                      <a:solidFill>
                        <a:srgbClr val="0BB5DD"/>
                      </a:solidFill>
                      <a:prstDash val="solid"/>
                      <a:miter lim="800000"/>
                    </a:ln>
                    <a:effectLst/>
                  </p:spPr>
                </p:cxnSp>
              </p:grpSp>
              <p:grpSp>
                <p:nvGrpSpPr>
                  <p:cNvPr id="153" name="Group 152">
                    <a:extLst>
                      <a:ext uri="{FF2B5EF4-FFF2-40B4-BE49-F238E27FC236}">
                        <a16:creationId xmlns:a16="http://schemas.microsoft.com/office/drawing/2014/main" id="{75DA076A-BADA-37D6-6765-A602A52058C5}"/>
                      </a:ext>
                    </a:extLst>
                  </p:cNvPr>
                  <p:cNvGrpSpPr/>
                  <p:nvPr/>
                </p:nvGrpSpPr>
                <p:grpSpPr>
                  <a:xfrm>
                    <a:off x="6130446" y="4309884"/>
                    <a:ext cx="1509285" cy="116892"/>
                    <a:chOff x="6708094" y="5066674"/>
                    <a:chExt cx="1509285" cy="116892"/>
                  </a:xfrm>
                </p:grpSpPr>
                <p:cxnSp>
                  <p:nvCxnSpPr>
                    <p:cNvPr id="154" name="Straight Connector 153">
                      <a:extLst>
                        <a:ext uri="{FF2B5EF4-FFF2-40B4-BE49-F238E27FC236}">
                          <a16:creationId xmlns:a16="http://schemas.microsoft.com/office/drawing/2014/main" id="{8541076B-2071-6EA1-A32D-4672A3A8BB78}"/>
                        </a:ext>
                      </a:extLst>
                    </p:cNvPr>
                    <p:cNvCxnSpPr/>
                    <p:nvPr/>
                  </p:nvCxnSpPr>
                  <p:spPr>
                    <a:xfrm>
                      <a:off x="6729526" y="5119180"/>
                      <a:ext cx="0" cy="64386"/>
                    </a:xfrm>
                    <a:prstGeom prst="line">
                      <a:avLst/>
                    </a:prstGeom>
                    <a:noFill/>
                    <a:ln w="12700" cap="flat" cmpd="sng" algn="ctr">
                      <a:solidFill>
                        <a:srgbClr val="0BB5DD"/>
                      </a:solidFill>
                      <a:prstDash val="solid"/>
                      <a:miter lim="800000"/>
                    </a:ln>
                    <a:effectLst/>
                  </p:spPr>
                </p:cxnSp>
                <p:cxnSp>
                  <p:nvCxnSpPr>
                    <p:cNvPr id="155" name="Straight Connector 154">
                      <a:extLst>
                        <a:ext uri="{FF2B5EF4-FFF2-40B4-BE49-F238E27FC236}">
                          <a16:creationId xmlns:a16="http://schemas.microsoft.com/office/drawing/2014/main" id="{6DF93BE2-562F-246B-7C40-C61AF084AFE3}"/>
                        </a:ext>
                      </a:extLst>
                    </p:cNvPr>
                    <p:cNvCxnSpPr/>
                    <p:nvPr/>
                  </p:nvCxnSpPr>
                  <p:spPr>
                    <a:xfrm>
                      <a:off x="6708094" y="5066674"/>
                      <a:ext cx="0" cy="116892"/>
                    </a:xfrm>
                    <a:prstGeom prst="line">
                      <a:avLst/>
                    </a:prstGeom>
                    <a:noFill/>
                    <a:ln w="12700" cap="flat" cmpd="sng" algn="ctr">
                      <a:solidFill>
                        <a:srgbClr val="0BB5DD"/>
                      </a:solidFill>
                      <a:prstDash val="solid"/>
                      <a:miter lim="800000"/>
                    </a:ln>
                    <a:effectLst/>
                  </p:spPr>
                </p:cxnSp>
                <p:cxnSp>
                  <p:nvCxnSpPr>
                    <p:cNvPr id="156" name="Straight Connector 155">
                      <a:extLst>
                        <a:ext uri="{FF2B5EF4-FFF2-40B4-BE49-F238E27FC236}">
                          <a16:creationId xmlns:a16="http://schemas.microsoft.com/office/drawing/2014/main" id="{EF16EA74-E7F0-5CD1-1529-3E89F8491650}"/>
                        </a:ext>
                      </a:extLst>
                    </p:cNvPr>
                    <p:cNvCxnSpPr/>
                    <p:nvPr/>
                  </p:nvCxnSpPr>
                  <p:spPr>
                    <a:xfrm flipH="1">
                      <a:off x="6883720" y="5066674"/>
                      <a:ext cx="0" cy="116892"/>
                    </a:xfrm>
                    <a:prstGeom prst="line">
                      <a:avLst/>
                    </a:prstGeom>
                    <a:noFill/>
                    <a:ln w="12700" cap="flat" cmpd="sng" algn="ctr">
                      <a:solidFill>
                        <a:srgbClr val="0BB5DD"/>
                      </a:solidFill>
                      <a:prstDash val="solid"/>
                      <a:miter lim="800000"/>
                    </a:ln>
                    <a:effectLst/>
                  </p:spPr>
                </p:cxnSp>
                <p:cxnSp>
                  <p:nvCxnSpPr>
                    <p:cNvPr id="157" name="Straight Connector 156">
                      <a:extLst>
                        <a:ext uri="{FF2B5EF4-FFF2-40B4-BE49-F238E27FC236}">
                          <a16:creationId xmlns:a16="http://schemas.microsoft.com/office/drawing/2014/main" id="{53F62499-B2CF-695E-46B7-7AD1BD085B37}"/>
                        </a:ext>
                      </a:extLst>
                    </p:cNvPr>
                    <p:cNvCxnSpPr/>
                    <p:nvPr/>
                  </p:nvCxnSpPr>
                  <p:spPr>
                    <a:xfrm flipH="1">
                      <a:off x="6792397" y="5119180"/>
                      <a:ext cx="0" cy="64386"/>
                    </a:xfrm>
                    <a:prstGeom prst="line">
                      <a:avLst/>
                    </a:prstGeom>
                    <a:noFill/>
                    <a:ln w="12700" cap="flat" cmpd="sng" algn="ctr">
                      <a:solidFill>
                        <a:srgbClr val="0BB5DD"/>
                      </a:solidFill>
                      <a:prstDash val="solid"/>
                      <a:miter lim="800000"/>
                    </a:ln>
                    <a:effectLst/>
                  </p:spPr>
                </p:cxnSp>
                <p:cxnSp>
                  <p:nvCxnSpPr>
                    <p:cNvPr id="158" name="Straight Connector 157">
                      <a:extLst>
                        <a:ext uri="{FF2B5EF4-FFF2-40B4-BE49-F238E27FC236}">
                          <a16:creationId xmlns:a16="http://schemas.microsoft.com/office/drawing/2014/main" id="{26BAE262-F588-B9A7-CBD8-57BB1BEBAC40}"/>
                        </a:ext>
                      </a:extLst>
                    </p:cNvPr>
                    <p:cNvCxnSpPr/>
                    <p:nvPr/>
                  </p:nvCxnSpPr>
                  <p:spPr>
                    <a:xfrm flipH="1">
                      <a:off x="6830474" y="5119180"/>
                      <a:ext cx="0" cy="64386"/>
                    </a:xfrm>
                    <a:prstGeom prst="line">
                      <a:avLst/>
                    </a:prstGeom>
                    <a:noFill/>
                    <a:ln w="12700" cap="flat" cmpd="sng" algn="ctr">
                      <a:solidFill>
                        <a:srgbClr val="0BB5DD"/>
                      </a:solidFill>
                      <a:prstDash val="solid"/>
                      <a:miter lim="800000"/>
                    </a:ln>
                    <a:effectLst/>
                  </p:spPr>
                </p:cxnSp>
                <p:cxnSp>
                  <p:nvCxnSpPr>
                    <p:cNvPr id="159" name="Straight Connector 158">
                      <a:extLst>
                        <a:ext uri="{FF2B5EF4-FFF2-40B4-BE49-F238E27FC236}">
                          <a16:creationId xmlns:a16="http://schemas.microsoft.com/office/drawing/2014/main" id="{A33F617B-2C93-4713-7CB0-D9F77879AF33}"/>
                        </a:ext>
                      </a:extLst>
                    </p:cNvPr>
                    <p:cNvCxnSpPr/>
                    <p:nvPr/>
                  </p:nvCxnSpPr>
                  <p:spPr>
                    <a:xfrm flipH="1">
                      <a:off x="6956680" y="5119180"/>
                      <a:ext cx="0" cy="64386"/>
                    </a:xfrm>
                    <a:prstGeom prst="line">
                      <a:avLst/>
                    </a:prstGeom>
                    <a:noFill/>
                    <a:ln w="12700" cap="flat" cmpd="sng" algn="ctr">
                      <a:solidFill>
                        <a:srgbClr val="0BB5DD"/>
                      </a:solidFill>
                      <a:prstDash val="solid"/>
                      <a:miter lim="800000"/>
                    </a:ln>
                    <a:effectLst/>
                  </p:spPr>
                </p:cxnSp>
                <p:cxnSp>
                  <p:nvCxnSpPr>
                    <p:cNvPr id="160" name="Straight Connector 159">
                      <a:extLst>
                        <a:ext uri="{FF2B5EF4-FFF2-40B4-BE49-F238E27FC236}">
                          <a16:creationId xmlns:a16="http://schemas.microsoft.com/office/drawing/2014/main" id="{DB075DB6-A615-E5C5-F73A-F2C33E7AF464}"/>
                        </a:ext>
                      </a:extLst>
                    </p:cNvPr>
                    <p:cNvCxnSpPr/>
                    <p:nvPr/>
                  </p:nvCxnSpPr>
                  <p:spPr>
                    <a:xfrm flipH="1">
                      <a:off x="6912884" y="5119180"/>
                      <a:ext cx="0" cy="64386"/>
                    </a:xfrm>
                    <a:prstGeom prst="line">
                      <a:avLst/>
                    </a:prstGeom>
                    <a:noFill/>
                    <a:ln w="12700" cap="flat" cmpd="sng" algn="ctr">
                      <a:solidFill>
                        <a:srgbClr val="0BB5DD"/>
                      </a:solidFill>
                      <a:prstDash val="solid"/>
                      <a:miter lim="800000"/>
                    </a:ln>
                    <a:effectLst/>
                  </p:spPr>
                </p:cxnSp>
                <p:cxnSp>
                  <p:nvCxnSpPr>
                    <p:cNvPr id="161" name="Straight Connector 160">
                      <a:extLst>
                        <a:ext uri="{FF2B5EF4-FFF2-40B4-BE49-F238E27FC236}">
                          <a16:creationId xmlns:a16="http://schemas.microsoft.com/office/drawing/2014/main" id="{AD16D130-CCCB-24B8-5FCF-2BA1E6944E18}"/>
                        </a:ext>
                      </a:extLst>
                    </p:cNvPr>
                    <p:cNvCxnSpPr/>
                    <p:nvPr/>
                  </p:nvCxnSpPr>
                  <p:spPr>
                    <a:xfrm flipH="1">
                      <a:off x="6934316" y="5066674"/>
                      <a:ext cx="0" cy="116892"/>
                    </a:xfrm>
                    <a:prstGeom prst="line">
                      <a:avLst/>
                    </a:prstGeom>
                    <a:noFill/>
                    <a:ln w="12700" cap="flat" cmpd="sng" algn="ctr">
                      <a:solidFill>
                        <a:srgbClr val="0BB5DD"/>
                      </a:solidFill>
                      <a:prstDash val="solid"/>
                      <a:miter lim="800000"/>
                    </a:ln>
                    <a:effectLst/>
                  </p:spPr>
                </p:cxnSp>
                <p:cxnSp>
                  <p:nvCxnSpPr>
                    <p:cNvPr id="162" name="Straight Connector 161">
                      <a:extLst>
                        <a:ext uri="{FF2B5EF4-FFF2-40B4-BE49-F238E27FC236}">
                          <a16:creationId xmlns:a16="http://schemas.microsoft.com/office/drawing/2014/main" id="{BB3925C4-4A10-F9DC-3CC5-1852EAA114C7}"/>
                        </a:ext>
                      </a:extLst>
                    </p:cNvPr>
                    <p:cNvCxnSpPr/>
                    <p:nvPr/>
                  </p:nvCxnSpPr>
                  <p:spPr>
                    <a:xfrm>
                      <a:off x="7250296" y="5119180"/>
                      <a:ext cx="0" cy="64386"/>
                    </a:xfrm>
                    <a:prstGeom prst="line">
                      <a:avLst/>
                    </a:prstGeom>
                    <a:noFill/>
                    <a:ln w="12700" cap="flat" cmpd="sng" algn="ctr">
                      <a:solidFill>
                        <a:srgbClr val="0BB5DD"/>
                      </a:solidFill>
                      <a:prstDash val="solid"/>
                      <a:miter lim="800000"/>
                    </a:ln>
                    <a:effectLst/>
                  </p:spPr>
                </p:cxnSp>
                <p:cxnSp>
                  <p:nvCxnSpPr>
                    <p:cNvPr id="163" name="Straight Connector 162">
                      <a:extLst>
                        <a:ext uri="{FF2B5EF4-FFF2-40B4-BE49-F238E27FC236}">
                          <a16:creationId xmlns:a16="http://schemas.microsoft.com/office/drawing/2014/main" id="{16B85713-AC6D-251E-FC86-98C89223228A}"/>
                        </a:ext>
                      </a:extLst>
                    </p:cNvPr>
                    <p:cNvCxnSpPr/>
                    <p:nvPr/>
                  </p:nvCxnSpPr>
                  <p:spPr>
                    <a:xfrm>
                      <a:off x="7228864" y="5066674"/>
                      <a:ext cx="0" cy="116892"/>
                    </a:xfrm>
                    <a:prstGeom prst="line">
                      <a:avLst/>
                    </a:prstGeom>
                    <a:noFill/>
                    <a:ln w="12700" cap="flat" cmpd="sng" algn="ctr">
                      <a:solidFill>
                        <a:srgbClr val="0BB5DD"/>
                      </a:solidFill>
                      <a:prstDash val="solid"/>
                      <a:miter lim="800000"/>
                    </a:ln>
                    <a:effectLst/>
                  </p:spPr>
                </p:cxnSp>
                <p:cxnSp>
                  <p:nvCxnSpPr>
                    <p:cNvPr id="164" name="Straight Connector 163">
                      <a:extLst>
                        <a:ext uri="{FF2B5EF4-FFF2-40B4-BE49-F238E27FC236}">
                          <a16:creationId xmlns:a16="http://schemas.microsoft.com/office/drawing/2014/main" id="{0686AE9A-4B3F-A378-87D3-21EE87BC5955}"/>
                        </a:ext>
                      </a:extLst>
                    </p:cNvPr>
                    <p:cNvCxnSpPr/>
                    <p:nvPr/>
                  </p:nvCxnSpPr>
                  <p:spPr>
                    <a:xfrm flipH="1">
                      <a:off x="7404490" y="5066674"/>
                      <a:ext cx="0" cy="116892"/>
                    </a:xfrm>
                    <a:prstGeom prst="line">
                      <a:avLst/>
                    </a:prstGeom>
                    <a:noFill/>
                    <a:ln w="12700" cap="flat" cmpd="sng" algn="ctr">
                      <a:solidFill>
                        <a:srgbClr val="0BB5DD"/>
                      </a:solidFill>
                      <a:prstDash val="solid"/>
                      <a:miter lim="800000"/>
                    </a:ln>
                    <a:effectLst/>
                  </p:spPr>
                </p:cxnSp>
                <p:cxnSp>
                  <p:nvCxnSpPr>
                    <p:cNvPr id="165" name="Straight Connector 164">
                      <a:extLst>
                        <a:ext uri="{FF2B5EF4-FFF2-40B4-BE49-F238E27FC236}">
                          <a16:creationId xmlns:a16="http://schemas.microsoft.com/office/drawing/2014/main" id="{D5907F80-B98C-C499-DBB2-824A634661C7}"/>
                        </a:ext>
                      </a:extLst>
                    </p:cNvPr>
                    <p:cNvCxnSpPr/>
                    <p:nvPr/>
                  </p:nvCxnSpPr>
                  <p:spPr>
                    <a:xfrm flipH="1">
                      <a:off x="7313167" y="5119180"/>
                      <a:ext cx="0" cy="64386"/>
                    </a:xfrm>
                    <a:prstGeom prst="line">
                      <a:avLst/>
                    </a:prstGeom>
                    <a:noFill/>
                    <a:ln w="12700" cap="flat" cmpd="sng" algn="ctr">
                      <a:solidFill>
                        <a:srgbClr val="0BB5DD"/>
                      </a:solidFill>
                      <a:prstDash val="solid"/>
                      <a:miter lim="800000"/>
                    </a:ln>
                    <a:effectLst/>
                  </p:spPr>
                </p:cxnSp>
                <p:cxnSp>
                  <p:nvCxnSpPr>
                    <p:cNvPr id="166" name="Straight Connector 165">
                      <a:extLst>
                        <a:ext uri="{FF2B5EF4-FFF2-40B4-BE49-F238E27FC236}">
                          <a16:creationId xmlns:a16="http://schemas.microsoft.com/office/drawing/2014/main" id="{36622873-9941-08A9-E206-CD545CCA6C73}"/>
                        </a:ext>
                      </a:extLst>
                    </p:cNvPr>
                    <p:cNvCxnSpPr/>
                    <p:nvPr/>
                  </p:nvCxnSpPr>
                  <p:spPr>
                    <a:xfrm flipH="1">
                      <a:off x="7351244" y="5119180"/>
                      <a:ext cx="0" cy="64386"/>
                    </a:xfrm>
                    <a:prstGeom prst="line">
                      <a:avLst/>
                    </a:prstGeom>
                    <a:noFill/>
                    <a:ln w="12700" cap="flat" cmpd="sng" algn="ctr">
                      <a:solidFill>
                        <a:srgbClr val="0BB5DD"/>
                      </a:solidFill>
                      <a:prstDash val="solid"/>
                      <a:miter lim="800000"/>
                    </a:ln>
                    <a:effectLst/>
                  </p:spPr>
                </p:cxnSp>
                <p:cxnSp>
                  <p:nvCxnSpPr>
                    <p:cNvPr id="167" name="Straight Connector 166">
                      <a:extLst>
                        <a:ext uri="{FF2B5EF4-FFF2-40B4-BE49-F238E27FC236}">
                          <a16:creationId xmlns:a16="http://schemas.microsoft.com/office/drawing/2014/main" id="{9BEC0898-DAB5-E39E-D1AF-C73750E54291}"/>
                        </a:ext>
                      </a:extLst>
                    </p:cNvPr>
                    <p:cNvCxnSpPr/>
                    <p:nvPr/>
                  </p:nvCxnSpPr>
                  <p:spPr>
                    <a:xfrm flipH="1">
                      <a:off x="7477450" y="5119180"/>
                      <a:ext cx="0" cy="64386"/>
                    </a:xfrm>
                    <a:prstGeom prst="line">
                      <a:avLst/>
                    </a:prstGeom>
                    <a:noFill/>
                    <a:ln w="12700" cap="flat" cmpd="sng" algn="ctr">
                      <a:solidFill>
                        <a:srgbClr val="0BB5DD"/>
                      </a:solidFill>
                      <a:prstDash val="solid"/>
                      <a:miter lim="800000"/>
                    </a:ln>
                    <a:effectLst/>
                  </p:spPr>
                </p:cxnSp>
                <p:cxnSp>
                  <p:nvCxnSpPr>
                    <p:cNvPr id="168" name="Straight Connector 167">
                      <a:extLst>
                        <a:ext uri="{FF2B5EF4-FFF2-40B4-BE49-F238E27FC236}">
                          <a16:creationId xmlns:a16="http://schemas.microsoft.com/office/drawing/2014/main" id="{EA2CF24E-8F7A-4217-6A7B-8463CE718B42}"/>
                        </a:ext>
                      </a:extLst>
                    </p:cNvPr>
                    <p:cNvCxnSpPr/>
                    <p:nvPr/>
                  </p:nvCxnSpPr>
                  <p:spPr>
                    <a:xfrm flipH="1">
                      <a:off x="7433654" y="5119180"/>
                      <a:ext cx="0" cy="64386"/>
                    </a:xfrm>
                    <a:prstGeom prst="line">
                      <a:avLst/>
                    </a:prstGeom>
                    <a:noFill/>
                    <a:ln w="12700" cap="flat" cmpd="sng" algn="ctr">
                      <a:solidFill>
                        <a:srgbClr val="0BB5DD"/>
                      </a:solidFill>
                      <a:prstDash val="solid"/>
                      <a:miter lim="800000"/>
                    </a:ln>
                    <a:effectLst/>
                  </p:spPr>
                </p:cxnSp>
                <p:cxnSp>
                  <p:nvCxnSpPr>
                    <p:cNvPr id="169" name="Straight Connector 168">
                      <a:extLst>
                        <a:ext uri="{FF2B5EF4-FFF2-40B4-BE49-F238E27FC236}">
                          <a16:creationId xmlns:a16="http://schemas.microsoft.com/office/drawing/2014/main" id="{A09DFE9F-1668-14D8-89D3-E3FC01B16531}"/>
                        </a:ext>
                      </a:extLst>
                    </p:cNvPr>
                    <p:cNvCxnSpPr/>
                    <p:nvPr/>
                  </p:nvCxnSpPr>
                  <p:spPr>
                    <a:xfrm flipH="1">
                      <a:off x="7455086" y="5066674"/>
                      <a:ext cx="0" cy="116892"/>
                    </a:xfrm>
                    <a:prstGeom prst="line">
                      <a:avLst/>
                    </a:prstGeom>
                    <a:noFill/>
                    <a:ln w="12700" cap="flat" cmpd="sng" algn="ctr">
                      <a:solidFill>
                        <a:srgbClr val="0BB5DD"/>
                      </a:solidFill>
                      <a:prstDash val="solid"/>
                      <a:miter lim="800000"/>
                    </a:ln>
                    <a:effectLst/>
                  </p:spPr>
                </p:cxnSp>
                <p:cxnSp>
                  <p:nvCxnSpPr>
                    <p:cNvPr id="170" name="Straight Connector 169">
                      <a:extLst>
                        <a:ext uri="{FF2B5EF4-FFF2-40B4-BE49-F238E27FC236}">
                          <a16:creationId xmlns:a16="http://schemas.microsoft.com/office/drawing/2014/main" id="{01245EBD-6F4B-1787-5CC5-F71BBE7BF22E}"/>
                        </a:ext>
                      </a:extLst>
                    </p:cNvPr>
                    <p:cNvCxnSpPr/>
                    <p:nvPr/>
                  </p:nvCxnSpPr>
                  <p:spPr>
                    <a:xfrm flipH="1">
                      <a:off x="7180072" y="5119180"/>
                      <a:ext cx="0" cy="64386"/>
                    </a:xfrm>
                    <a:prstGeom prst="line">
                      <a:avLst/>
                    </a:prstGeom>
                    <a:noFill/>
                    <a:ln w="12700" cap="flat" cmpd="sng" algn="ctr">
                      <a:solidFill>
                        <a:srgbClr val="0BB5DD"/>
                      </a:solidFill>
                      <a:prstDash val="solid"/>
                      <a:miter lim="800000"/>
                    </a:ln>
                    <a:effectLst/>
                  </p:spPr>
                </p:cxnSp>
                <p:cxnSp>
                  <p:nvCxnSpPr>
                    <p:cNvPr id="171" name="Straight Connector 170">
                      <a:extLst>
                        <a:ext uri="{FF2B5EF4-FFF2-40B4-BE49-F238E27FC236}">
                          <a16:creationId xmlns:a16="http://schemas.microsoft.com/office/drawing/2014/main" id="{436EA045-487A-C296-8201-F9ECE584AF21}"/>
                        </a:ext>
                      </a:extLst>
                    </p:cNvPr>
                    <p:cNvCxnSpPr/>
                    <p:nvPr/>
                  </p:nvCxnSpPr>
                  <p:spPr>
                    <a:xfrm flipH="1">
                      <a:off x="7201504" y="5066674"/>
                      <a:ext cx="0" cy="116892"/>
                    </a:xfrm>
                    <a:prstGeom prst="line">
                      <a:avLst/>
                    </a:prstGeom>
                    <a:noFill/>
                    <a:ln w="12700" cap="flat" cmpd="sng" algn="ctr">
                      <a:solidFill>
                        <a:srgbClr val="0BB5DD"/>
                      </a:solidFill>
                      <a:prstDash val="solid"/>
                      <a:miter lim="800000"/>
                    </a:ln>
                    <a:effectLst/>
                  </p:spPr>
                </p:cxnSp>
                <p:cxnSp>
                  <p:nvCxnSpPr>
                    <p:cNvPr id="172" name="Straight Connector 171">
                      <a:extLst>
                        <a:ext uri="{FF2B5EF4-FFF2-40B4-BE49-F238E27FC236}">
                          <a16:creationId xmlns:a16="http://schemas.microsoft.com/office/drawing/2014/main" id="{C5731A3D-7F9B-95FF-D3BB-964467ED6087}"/>
                        </a:ext>
                      </a:extLst>
                    </p:cNvPr>
                    <p:cNvCxnSpPr/>
                    <p:nvPr/>
                  </p:nvCxnSpPr>
                  <p:spPr>
                    <a:xfrm>
                      <a:off x="7052235" y="5119180"/>
                      <a:ext cx="0" cy="64386"/>
                    </a:xfrm>
                    <a:prstGeom prst="line">
                      <a:avLst/>
                    </a:prstGeom>
                    <a:noFill/>
                    <a:ln w="12700" cap="flat" cmpd="sng" algn="ctr">
                      <a:solidFill>
                        <a:srgbClr val="0BB5DD"/>
                      </a:solidFill>
                      <a:prstDash val="solid"/>
                      <a:miter lim="800000"/>
                    </a:ln>
                    <a:effectLst/>
                  </p:spPr>
                </p:cxnSp>
                <p:cxnSp>
                  <p:nvCxnSpPr>
                    <p:cNvPr id="173" name="Straight Connector 172">
                      <a:extLst>
                        <a:ext uri="{FF2B5EF4-FFF2-40B4-BE49-F238E27FC236}">
                          <a16:creationId xmlns:a16="http://schemas.microsoft.com/office/drawing/2014/main" id="{63F472F9-3E75-6E78-2E64-FBB4DE6F3BBF}"/>
                        </a:ext>
                      </a:extLst>
                    </p:cNvPr>
                    <p:cNvCxnSpPr/>
                    <p:nvPr/>
                  </p:nvCxnSpPr>
                  <p:spPr>
                    <a:xfrm>
                      <a:off x="7030803" y="5066674"/>
                      <a:ext cx="0" cy="116892"/>
                    </a:xfrm>
                    <a:prstGeom prst="line">
                      <a:avLst/>
                    </a:prstGeom>
                    <a:noFill/>
                    <a:ln w="12700" cap="flat" cmpd="sng" algn="ctr">
                      <a:solidFill>
                        <a:srgbClr val="0BB5DD"/>
                      </a:solidFill>
                      <a:prstDash val="solid"/>
                      <a:miter lim="800000"/>
                    </a:ln>
                    <a:effectLst/>
                  </p:spPr>
                </p:cxnSp>
                <p:cxnSp>
                  <p:nvCxnSpPr>
                    <p:cNvPr id="174" name="Straight Connector 173">
                      <a:extLst>
                        <a:ext uri="{FF2B5EF4-FFF2-40B4-BE49-F238E27FC236}">
                          <a16:creationId xmlns:a16="http://schemas.microsoft.com/office/drawing/2014/main" id="{053A5CDB-C23F-C152-8EEF-2FF04F9C031A}"/>
                        </a:ext>
                      </a:extLst>
                    </p:cNvPr>
                    <p:cNvCxnSpPr/>
                    <p:nvPr/>
                  </p:nvCxnSpPr>
                  <p:spPr>
                    <a:xfrm flipH="1">
                      <a:off x="7115106" y="5119180"/>
                      <a:ext cx="0" cy="64386"/>
                    </a:xfrm>
                    <a:prstGeom prst="line">
                      <a:avLst/>
                    </a:prstGeom>
                    <a:noFill/>
                    <a:ln w="12700" cap="flat" cmpd="sng" algn="ctr">
                      <a:solidFill>
                        <a:srgbClr val="0BB5DD"/>
                      </a:solidFill>
                      <a:prstDash val="solid"/>
                      <a:miter lim="800000"/>
                    </a:ln>
                    <a:effectLst/>
                  </p:spPr>
                </p:cxnSp>
                <p:cxnSp>
                  <p:nvCxnSpPr>
                    <p:cNvPr id="175" name="Straight Connector 174">
                      <a:extLst>
                        <a:ext uri="{FF2B5EF4-FFF2-40B4-BE49-F238E27FC236}">
                          <a16:creationId xmlns:a16="http://schemas.microsoft.com/office/drawing/2014/main" id="{AD6D34B1-EAEB-0643-07CA-2FD1277227A9}"/>
                        </a:ext>
                      </a:extLst>
                    </p:cNvPr>
                    <p:cNvCxnSpPr/>
                    <p:nvPr/>
                  </p:nvCxnSpPr>
                  <p:spPr>
                    <a:xfrm flipH="1">
                      <a:off x="7153183" y="5119180"/>
                      <a:ext cx="0" cy="64386"/>
                    </a:xfrm>
                    <a:prstGeom prst="line">
                      <a:avLst/>
                    </a:prstGeom>
                    <a:noFill/>
                    <a:ln w="12700" cap="flat" cmpd="sng" algn="ctr">
                      <a:solidFill>
                        <a:srgbClr val="0BB5DD"/>
                      </a:solidFill>
                      <a:prstDash val="solid"/>
                      <a:miter lim="800000"/>
                    </a:ln>
                    <a:effectLst/>
                  </p:spPr>
                </p:cxnSp>
                <p:cxnSp>
                  <p:nvCxnSpPr>
                    <p:cNvPr id="176" name="Straight Connector 175">
                      <a:extLst>
                        <a:ext uri="{FF2B5EF4-FFF2-40B4-BE49-F238E27FC236}">
                          <a16:creationId xmlns:a16="http://schemas.microsoft.com/office/drawing/2014/main" id="{A7C814B1-1387-D64D-5B91-F30EFA3D27E0}"/>
                        </a:ext>
                      </a:extLst>
                    </p:cNvPr>
                    <p:cNvCxnSpPr/>
                    <p:nvPr/>
                  </p:nvCxnSpPr>
                  <p:spPr>
                    <a:xfrm>
                      <a:off x="7696609" y="5119180"/>
                      <a:ext cx="0" cy="64386"/>
                    </a:xfrm>
                    <a:prstGeom prst="line">
                      <a:avLst/>
                    </a:prstGeom>
                    <a:noFill/>
                    <a:ln w="12700" cap="flat" cmpd="sng" algn="ctr">
                      <a:solidFill>
                        <a:srgbClr val="0BB5DD"/>
                      </a:solidFill>
                      <a:prstDash val="solid"/>
                      <a:miter lim="800000"/>
                    </a:ln>
                    <a:effectLst/>
                  </p:spPr>
                </p:cxnSp>
                <p:cxnSp>
                  <p:nvCxnSpPr>
                    <p:cNvPr id="177" name="Straight Connector 176">
                      <a:extLst>
                        <a:ext uri="{FF2B5EF4-FFF2-40B4-BE49-F238E27FC236}">
                          <a16:creationId xmlns:a16="http://schemas.microsoft.com/office/drawing/2014/main" id="{A106CFE3-8A34-BF6F-9E90-F6F426805F26}"/>
                        </a:ext>
                      </a:extLst>
                    </p:cNvPr>
                    <p:cNvCxnSpPr/>
                    <p:nvPr/>
                  </p:nvCxnSpPr>
                  <p:spPr>
                    <a:xfrm>
                      <a:off x="7675177" y="5066674"/>
                      <a:ext cx="0" cy="116892"/>
                    </a:xfrm>
                    <a:prstGeom prst="line">
                      <a:avLst/>
                    </a:prstGeom>
                    <a:noFill/>
                    <a:ln w="12700" cap="flat" cmpd="sng" algn="ctr">
                      <a:solidFill>
                        <a:srgbClr val="0BB5DD"/>
                      </a:solidFill>
                      <a:prstDash val="solid"/>
                      <a:miter lim="800000"/>
                    </a:ln>
                    <a:effectLst/>
                  </p:spPr>
                </p:cxnSp>
                <p:cxnSp>
                  <p:nvCxnSpPr>
                    <p:cNvPr id="178" name="Straight Connector 177">
                      <a:extLst>
                        <a:ext uri="{FF2B5EF4-FFF2-40B4-BE49-F238E27FC236}">
                          <a16:creationId xmlns:a16="http://schemas.microsoft.com/office/drawing/2014/main" id="{3A1B0F99-BA52-8EE2-BDC5-288A84CB77B8}"/>
                        </a:ext>
                      </a:extLst>
                    </p:cNvPr>
                    <p:cNvCxnSpPr/>
                    <p:nvPr/>
                  </p:nvCxnSpPr>
                  <p:spPr>
                    <a:xfrm flipH="1">
                      <a:off x="7850803" y="5066674"/>
                      <a:ext cx="0" cy="116892"/>
                    </a:xfrm>
                    <a:prstGeom prst="line">
                      <a:avLst/>
                    </a:prstGeom>
                    <a:noFill/>
                    <a:ln w="12700" cap="flat" cmpd="sng" algn="ctr">
                      <a:solidFill>
                        <a:srgbClr val="0BB5DD"/>
                      </a:solidFill>
                      <a:prstDash val="solid"/>
                      <a:miter lim="800000"/>
                    </a:ln>
                    <a:effectLst/>
                  </p:spPr>
                </p:cxnSp>
                <p:cxnSp>
                  <p:nvCxnSpPr>
                    <p:cNvPr id="179" name="Straight Connector 178">
                      <a:extLst>
                        <a:ext uri="{FF2B5EF4-FFF2-40B4-BE49-F238E27FC236}">
                          <a16:creationId xmlns:a16="http://schemas.microsoft.com/office/drawing/2014/main" id="{ABB03BC4-465A-ED28-314A-2CE6F3030AAA}"/>
                        </a:ext>
                      </a:extLst>
                    </p:cNvPr>
                    <p:cNvCxnSpPr/>
                    <p:nvPr/>
                  </p:nvCxnSpPr>
                  <p:spPr>
                    <a:xfrm flipH="1">
                      <a:off x="7759480" y="5119180"/>
                      <a:ext cx="0" cy="64386"/>
                    </a:xfrm>
                    <a:prstGeom prst="line">
                      <a:avLst/>
                    </a:prstGeom>
                    <a:noFill/>
                    <a:ln w="12700" cap="flat" cmpd="sng" algn="ctr">
                      <a:solidFill>
                        <a:srgbClr val="0BB5DD"/>
                      </a:solidFill>
                      <a:prstDash val="solid"/>
                      <a:miter lim="800000"/>
                    </a:ln>
                    <a:effectLst/>
                  </p:spPr>
                </p:cxnSp>
                <p:cxnSp>
                  <p:nvCxnSpPr>
                    <p:cNvPr id="180" name="Straight Connector 179">
                      <a:extLst>
                        <a:ext uri="{FF2B5EF4-FFF2-40B4-BE49-F238E27FC236}">
                          <a16:creationId xmlns:a16="http://schemas.microsoft.com/office/drawing/2014/main" id="{C8E34081-C07F-9C5A-59B2-1E595A5A4D0F}"/>
                        </a:ext>
                      </a:extLst>
                    </p:cNvPr>
                    <p:cNvCxnSpPr/>
                    <p:nvPr/>
                  </p:nvCxnSpPr>
                  <p:spPr>
                    <a:xfrm flipH="1">
                      <a:off x="7797557" y="5119180"/>
                      <a:ext cx="0" cy="64386"/>
                    </a:xfrm>
                    <a:prstGeom prst="line">
                      <a:avLst/>
                    </a:prstGeom>
                    <a:noFill/>
                    <a:ln w="12700" cap="flat" cmpd="sng" algn="ctr">
                      <a:solidFill>
                        <a:srgbClr val="0BB5DD"/>
                      </a:solidFill>
                      <a:prstDash val="solid"/>
                      <a:miter lim="800000"/>
                    </a:ln>
                    <a:effectLst/>
                  </p:spPr>
                </p:cxnSp>
                <p:cxnSp>
                  <p:nvCxnSpPr>
                    <p:cNvPr id="181" name="Straight Connector 180">
                      <a:extLst>
                        <a:ext uri="{FF2B5EF4-FFF2-40B4-BE49-F238E27FC236}">
                          <a16:creationId xmlns:a16="http://schemas.microsoft.com/office/drawing/2014/main" id="{0EE00648-B9EC-CE61-BEBC-67192CD00E65}"/>
                        </a:ext>
                      </a:extLst>
                    </p:cNvPr>
                    <p:cNvCxnSpPr/>
                    <p:nvPr/>
                  </p:nvCxnSpPr>
                  <p:spPr>
                    <a:xfrm flipH="1">
                      <a:off x="7923763" y="5119180"/>
                      <a:ext cx="0" cy="64386"/>
                    </a:xfrm>
                    <a:prstGeom prst="line">
                      <a:avLst/>
                    </a:prstGeom>
                    <a:noFill/>
                    <a:ln w="12700" cap="flat" cmpd="sng" algn="ctr">
                      <a:solidFill>
                        <a:srgbClr val="0BB5DD"/>
                      </a:solidFill>
                      <a:prstDash val="solid"/>
                      <a:miter lim="800000"/>
                    </a:ln>
                    <a:effectLst/>
                  </p:spPr>
                </p:cxnSp>
                <p:cxnSp>
                  <p:nvCxnSpPr>
                    <p:cNvPr id="182" name="Straight Connector 181">
                      <a:extLst>
                        <a:ext uri="{FF2B5EF4-FFF2-40B4-BE49-F238E27FC236}">
                          <a16:creationId xmlns:a16="http://schemas.microsoft.com/office/drawing/2014/main" id="{0BCB458A-5CAA-080B-3F55-6F9F55B9AD81}"/>
                        </a:ext>
                      </a:extLst>
                    </p:cNvPr>
                    <p:cNvCxnSpPr/>
                    <p:nvPr/>
                  </p:nvCxnSpPr>
                  <p:spPr>
                    <a:xfrm flipH="1">
                      <a:off x="7879967" y="5119180"/>
                      <a:ext cx="0" cy="64386"/>
                    </a:xfrm>
                    <a:prstGeom prst="line">
                      <a:avLst/>
                    </a:prstGeom>
                    <a:noFill/>
                    <a:ln w="12700" cap="flat" cmpd="sng" algn="ctr">
                      <a:solidFill>
                        <a:srgbClr val="0BB5DD"/>
                      </a:solidFill>
                      <a:prstDash val="solid"/>
                      <a:miter lim="800000"/>
                    </a:ln>
                    <a:effectLst/>
                  </p:spPr>
                </p:cxnSp>
                <p:cxnSp>
                  <p:nvCxnSpPr>
                    <p:cNvPr id="183" name="Straight Connector 182">
                      <a:extLst>
                        <a:ext uri="{FF2B5EF4-FFF2-40B4-BE49-F238E27FC236}">
                          <a16:creationId xmlns:a16="http://schemas.microsoft.com/office/drawing/2014/main" id="{C3F80B11-A6BE-06EC-0552-844BDE5EE358}"/>
                        </a:ext>
                      </a:extLst>
                    </p:cNvPr>
                    <p:cNvCxnSpPr/>
                    <p:nvPr/>
                  </p:nvCxnSpPr>
                  <p:spPr>
                    <a:xfrm flipH="1">
                      <a:off x="7901399" y="5066674"/>
                      <a:ext cx="0" cy="116892"/>
                    </a:xfrm>
                    <a:prstGeom prst="line">
                      <a:avLst/>
                    </a:prstGeom>
                    <a:noFill/>
                    <a:ln w="12700" cap="flat" cmpd="sng" algn="ctr">
                      <a:solidFill>
                        <a:srgbClr val="0BB5DD"/>
                      </a:solidFill>
                      <a:prstDash val="solid"/>
                      <a:miter lim="800000"/>
                    </a:ln>
                    <a:effectLst/>
                  </p:spPr>
                </p:cxnSp>
                <p:cxnSp>
                  <p:nvCxnSpPr>
                    <p:cNvPr id="184" name="Straight Connector 183">
                      <a:extLst>
                        <a:ext uri="{FF2B5EF4-FFF2-40B4-BE49-F238E27FC236}">
                          <a16:creationId xmlns:a16="http://schemas.microsoft.com/office/drawing/2014/main" id="{59CC27BE-2F35-7D1D-0BD5-7069FDE000DA}"/>
                        </a:ext>
                      </a:extLst>
                    </p:cNvPr>
                    <p:cNvCxnSpPr/>
                    <p:nvPr/>
                  </p:nvCxnSpPr>
                  <p:spPr>
                    <a:xfrm>
                      <a:off x="8217379" y="5119180"/>
                      <a:ext cx="0" cy="64386"/>
                    </a:xfrm>
                    <a:prstGeom prst="line">
                      <a:avLst/>
                    </a:prstGeom>
                    <a:noFill/>
                    <a:ln w="12700" cap="flat" cmpd="sng" algn="ctr">
                      <a:solidFill>
                        <a:srgbClr val="0BB5DD"/>
                      </a:solidFill>
                      <a:prstDash val="solid"/>
                      <a:miter lim="800000"/>
                    </a:ln>
                    <a:effectLst/>
                  </p:spPr>
                </p:cxnSp>
                <p:cxnSp>
                  <p:nvCxnSpPr>
                    <p:cNvPr id="185" name="Straight Connector 184">
                      <a:extLst>
                        <a:ext uri="{FF2B5EF4-FFF2-40B4-BE49-F238E27FC236}">
                          <a16:creationId xmlns:a16="http://schemas.microsoft.com/office/drawing/2014/main" id="{94136047-5DE1-3608-8931-638CA836661E}"/>
                        </a:ext>
                      </a:extLst>
                    </p:cNvPr>
                    <p:cNvCxnSpPr/>
                    <p:nvPr/>
                  </p:nvCxnSpPr>
                  <p:spPr>
                    <a:xfrm>
                      <a:off x="8195947" y="5066674"/>
                      <a:ext cx="0" cy="116892"/>
                    </a:xfrm>
                    <a:prstGeom prst="line">
                      <a:avLst/>
                    </a:prstGeom>
                    <a:noFill/>
                    <a:ln w="12700" cap="flat" cmpd="sng" algn="ctr">
                      <a:solidFill>
                        <a:srgbClr val="0BB5DD"/>
                      </a:solidFill>
                      <a:prstDash val="solid"/>
                      <a:miter lim="800000"/>
                    </a:ln>
                    <a:effectLst/>
                  </p:spPr>
                </p:cxnSp>
                <p:cxnSp>
                  <p:nvCxnSpPr>
                    <p:cNvPr id="186" name="Straight Connector 185">
                      <a:extLst>
                        <a:ext uri="{FF2B5EF4-FFF2-40B4-BE49-F238E27FC236}">
                          <a16:creationId xmlns:a16="http://schemas.microsoft.com/office/drawing/2014/main" id="{FC032153-4136-EBC8-AC54-1FB19F5BD734}"/>
                        </a:ext>
                      </a:extLst>
                    </p:cNvPr>
                    <p:cNvCxnSpPr/>
                    <p:nvPr/>
                  </p:nvCxnSpPr>
                  <p:spPr>
                    <a:xfrm flipH="1">
                      <a:off x="8147155" y="5119180"/>
                      <a:ext cx="0" cy="64386"/>
                    </a:xfrm>
                    <a:prstGeom prst="line">
                      <a:avLst/>
                    </a:prstGeom>
                    <a:noFill/>
                    <a:ln w="12700" cap="flat" cmpd="sng" algn="ctr">
                      <a:solidFill>
                        <a:srgbClr val="0BB5DD"/>
                      </a:solidFill>
                      <a:prstDash val="solid"/>
                      <a:miter lim="800000"/>
                    </a:ln>
                    <a:effectLst/>
                  </p:spPr>
                </p:cxnSp>
                <p:cxnSp>
                  <p:nvCxnSpPr>
                    <p:cNvPr id="187" name="Straight Connector 186">
                      <a:extLst>
                        <a:ext uri="{FF2B5EF4-FFF2-40B4-BE49-F238E27FC236}">
                          <a16:creationId xmlns:a16="http://schemas.microsoft.com/office/drawing/2014/main" id="{3041C1ED-DEB2-83F2-1CDB-754E5EF75A33}"/>
                        </a:ext>
                      </a:extLst>
                    </p:cNvPr>
                    <p:cNvCxnSpPr/>
                    <p:nvPr/>
                  </p:nvCxnSpPr>
                  <p:spPr>
                    <a:xfrm flipH="1">
                      <a:off x="8168587" y="5066674"/>
                      <a:ext cx="0" cy="116892"/>
                    </a:xfrm>
                    <a:prstGeom prst="line">
                      <a:avLst/>
                    </a:prstGeom>
                    <a:noFill/>
                    <a:ln w="12700" cap="flat" cmpd="sng" algn="ctr">
                      <a:solidFill>
                        <a:srgbClr val="0BB5DD"/>
                      </a:solidFill>
                      <a:prstDash val="solid"/>
                      <a:miter lim="800000"/>
                    </a:ln>
                    <a:effectLst/>
                  </p:spPr>
                </p:cxnSp>
                <p:cxnSp>
                  <p:nvCxnSpPr>
                    <p:cNvPr id="188" name="Straight Connector 187">
                      <a:extLst>
                        <a:ext uri="{FF2B5EF4-FFF2-40B4-BE49-F238E27FC236}">
                          <a16:creationId xmlns:a16="http://schemas.microsoft.com/office/drawing/2014/main" id="{6FAC7D10-6EF4-E577-E828-024FA680E235}"/>
                        </a:ext>
                      </a:extLst>
                    </p:cNvPr>
                    <p:cNvCxnSpPr/>
                    <p:nvPr/>
                  </p:nvCxnSpPr>
                  <p:spPr>
                    <a:xfrm>
                      <a:off x="8019318" y="5119180"/>
                      <a:ext cx="0" cy="64386"/>
                    </a:xfrm>
                    <a:prstGeom prst="line">
                      <a:avLst/>
                    </a:prstGeom>
                    <a:noFill/>
                    <a:ln w="12700" cap="flat" cmpd="sng" algn="ctr">
                      <a:solidFill>
                        <a:srgbClr val="0BB5DD"/>
                      </a:solidFill>
                      <a:prstDash val="solid"/>
                      <a:miter lim="800000"/>
                    </a:ln>
                    <a:effectLst/>
                  </p:spPr>
                </p:cxnSp>
                <p:cxnSp>
                  <p:nvCxnSpPr>
                    <p:cNvPr id="189" name="Straight Connector 188">
                      <a:extLst>
                        <a:ext uri="{FF2B5EF4-FFF2-40B4-BE49-F238E27FC236}">
                          <a16:creationId xmlns:a16="http://schemas.microsoft.com/office/drawing/2014/main" id="{D5BD26EF-2EB9-BFF4-C37D-A608CAFB4BB9}"/>
                        </a:ext>
                      </a:extLst>
                    </p:cNvPr>
                    <p:cNvCxnSpPr/>
                    <p:nvPr/>
                  </p:nvCxnSpPr>
                  <p:spPr>
                    <a:xfrm>
                      <a:off x="7997886" y="5066674"/>
                      <a:ext cx="0" cy="116892"/>
                    </a:xfrm>
                    <a:prstGeom prst="line">
                      <a:avLst/>
                    </a:prstGeom>
                    <a:noFill/>
                    <a:ln w="12700" cap="flat" cmpd="sng" algn="ctr">
                      <a:solidFill>
                        <a:srgbClr val="0BB5DD"/>
                      </a:solidFill>
                      <a:prstDash val="solid"/>
                      <a:miter lim="800000"/>
                    </a:ln>
                    <a:effectLst/>
                  </p:spPr>
                </p:cxnSp>
                <p:cxnSp>
                  <p:nvCxnSpPr>
                    <p:cNvPr id="190" name="Straight Connector 189">
                      <a:extLst>
                        <a:ext uri="{FF2B5EF4-FFF2-40B4-BE49-F238E27FC236}">
                          <a16:creationId xmlns:a16="http://schemas.microsoft.com/office/drawing/2014/main" id="{406A5D34-84A7-E6C4-C9D7-E2AE110305DA}"/>
                        </a:ext>
                      </a:extLst>
                    </p:cNvPr>
                    <p:cNvCxnSpPr/>
                    <p:nvPr/>
                  </p:nvCxnSpPr>
                  <p:spPr>
                    <a:xfrm flipH="1">
                      <a:off x="8082189" y="5119180"/>
                      <a:ext cx="0" cy="64386"/>
                    </a:xfrm>
                    <a:prstGeom prst="line">
                      <a:avLst/>
                    </a:prstGeom>
                    <a:noFill/>
                    <a:ln w="12700" cap="flat" cmpd="sng" algn="ctr">
                      <a:solidFill>
                        <a:srgbClr val="0BB5DD"/>
                      </a:solidFill>
                      <a:prstDash val="solid"/>
                      <a:miter lim="800000"/>
                    </a:ln>
                    <a:effectLst/>
                  </p:spPr>
                </p:cxnSp>
                <p:cxnSp>
                  <p:nvCxnSpPr>
                    <p:cNvPr id="191" name="Straight Connector 190">
                      <a:extLst>
                        <a:ext uri="{FF2B5EF4-FFF2-40B4-BE49-F238E27FC236}">
                          <a16:creationId xmlns:a16="http://schemas.microsoft.com/office/drawing/2014/main" id="{CFD9AFA5-59EE-FF09-7D3E-214AA160C256}"/>
                        </a:ext>
                      </a:extLst>
                    </p:cNvPr>
                    <p:cNvCxnSpPr/>
                    <p:nvPr/>
                  </p:nvCxnSpPr>
                  <p:spPr>
                    <a:xfrm flipH="1">
                      <a:off x="8120266" y="5119180"/>
                      <a:ext cx="0" cy="64386"/>
                    </a:xfrm>
                    <a:prstGeom prst="line">
                      <a:avLst/>
                    </a:prstGeom>
                    <a:noFill/>
                    <a:ln w="12700" cap="flat" cmpd="sng" algn="ctr">
                      <a:solidFill>
                        <a:srgbClr val="0BB5DD"/>
                      </a:solidFill>
                      <a:prstDash val="solid"/>
                      <a:miter lim="800000"/>
                    </a:ln>
                    <a:effectLst/>
                  </p:spPr>
                </p:cxnSp>
                <p:cxnSp>
                  <p:nvCxnSpPr>
                    <p:cNvPr id="192" name="Straight Connector 191">
                      <a:extLst>
                        <a:ext uri="{FF2B5EF4-FFF2-40B4-BE49-F238E27FC236}">
                          <a16:creationId xmlns:a16="http://schemas.microsoft.com/office/drawing/2014/main" id="{2D53D995-9117-EFF1-5067-F4EED80526CB}"/>
                        </a:ext>
                      </a:extLst>
                    </p:cNvPr>
                    <p:cNvCxnSpPr/>
                    <p:nvPr/>
                  </p:nvCxnSpPr>
                  <p:spPr>
                    <a:xfrm>
                      <a:off x="7574504" y="5119180"/>
                      <a:ext cx="0" cy="64386"/>
                    </a:xfrm>
                    <a:prstGeom prst="line">
                      <a:avLst/>
                    </a:prstGeom>
                    <a:noFill/>
                    <a:ln w="12700" cap="flat" cmpd="sng" algn="ctr">
                      <a:solidFill>
                        <a:srgbClr val="0BB5DD"/>
                      </a:solidFill>
                      <a:prstDash val="solid"/>
                      <a:miter lim="800000"/>
                    </a:ln>
                    <a:effectLst/>
                  </p:spPr>
                </p:cxnSp>
                <p:cxnSp>
                  <p:nvCxnSpPr>
                    <p:cNvPr id="193" name="Straight Connector 192">
                      <a:extLst>
                        <a:ext uri="{FF2B5EF4-FFF2-40B4-BE49-F238E27FC236}">
                          <a16:creationId xmlns:a16="http://schemas.microsoft.com/office/drawing/2014/main" id="{96CCCA72-8CAF-88D6-4E82-0A58F0211B78}"/>
                        </a:ext>
                      </a:extLst>
                    </p:cNvPr>
                    <p:cNvCxnSpPr/>
                    <p:nvPr/>
                  </p:nvCxnSpPr>
                  <p:spPr>
                    <a:xfrm>
                      <a:off x="7553072" y="5066674"/>
                      <a:ext cx="0" cy="116892"/>
                    </a:xfrm>
                    <a:prstGeom prst="line">
                      <a:avLst/>
                    </a:prstGeom>
                    <a:noFill/>
                    <a:ln w="12700" cap="flat" cmpd="sng" algn="ctr">
                      <a:solidFill>
                        <a:srgbClr val="0BB5DD"/>
                      </a:solidFill>
                      <a:prstDash val="solid"/>
                      <a:miter lim="800000"/>
                    </a:ln>
                    <a:effectLst/>
                  </p:spPr>
                </p:cxnSp>
                <p:cxnSp>
                  <p:nvCxnSpPr>
                    <p:cNvPr id="194" name="Straight Connector 193">
                      <a:extLst>
                        <a:ext uri="{FF2B5EF4-FFF2-40B4-BE49-F238E27FC236}">
                          <a16:creationId xmlns:a16="http://schemas.microsoft.com/office/drawing/2014/main" id="{0E07DD06-35F6-AF21-39E2-4400B6671A8D}"/>
                        </a:ext>
                      </a:extLst>
                    </p:cNvPr>
                    <p:cNvCxnSpPr/>
                    <p:nvPr/>
                  </p:nvCxnSpPr>
                  <p:spPr>
                    <a:xfrm flipH="1">
                      <a:off x="7637375" y="5119180"/>
                      <a:ext cx="0" cy="64386"/>
                    </a:xfrm>
                    <a:prstGeom prst="line">
                      <a:avLst/>
                    </a:prstGeom>
                    <a:noFill/>
                    <a:ln w="12700" cap="flat" cmpd="sng" algn="ctr">
                      <a:solidFill>
                        <a:srgbClr val="0BB5DD"/>
                      </a:solidFill>
                      <a:prstDash val="solid"/>
                      <a:miter lim="800000"/>
                    </a:ln>
                    <a:effectLst/>
                  </p:spPr>
                </p:cxnSp>
                <p:cxnSp>
                  <p:nvCxnSpPr>
                    <p:cNvPr id="195" name="Straight Connector 194">
                      <a:extLst>
                        <a:ext uri="{FF2B5EF4-FFF2-40B4-BE49-F238E27FC236}">
                          <a16:creationId xmlns:a16="http://schemas.microsoft.com/office/drawing/2014/main" id="{02676E32-4207-CDA9-9671-7F31F525F80A}"/>
                        </a:ext>
                      </a:extLst>
                    </p:cNvPr>
                    <p:cNvCxnSpPr/>
                    <p:nvPr/>
                  </p:nvCxnSpPr>
                  <p:spPr>
                    <a:xfrm flipH="1">
                      <a:off x="7675452" y="5119180"/>
                      <a:ext cx="0" cy="64386"/>
                    </a:xfrm>
                    <a:prstGeom prst="line">
                      <a:avLst/>
                    </a:prstGeom>
                    <a:noFill/>
                    <a:ln w="12700" cap="flat" cmpd="sng" algn="ctr">
                      <a:solidFill>
                        <a:srgbClr val="0BB5DD"/>
                      </a:solidFill>
                      <a:prstDash val="solid"/>
                      <a:miter lim="800000"/>
                    </a:ln>
                    <a:effectLst/>
                  </p:spPr>
                </p:cxnSp>
              </p:grpSp>
            </p:grpSp>
          </p:grpSp>
          <p:grpSp>
            <p:nvGrpSpPr>
              <p:cNvPr id="89" name="Group 88">
                <a:extLst>
                  <a:ext uri="{FF2B5EF4-FFF2-40B4-BE49-F238E27FC236}">
                    <a16:creationId xmlns:a16="http://schemas.microsoft.com/office/drawing/2014/main" id="{D4786815-B6C0-DA84-9191-874D48A27F95}"/>
                  </a:ext>
                </a:extLst>
              </p:cNvPr>
              <p:cNvGrpSpPr/>
              <p:nvPr/>
            </p:nvGrpSpPr>
            <p:grpSpPr>
              <a:xfrm>
                <a:off x="4277427" y="2696021"/>
                <a:ext cx="322401" cy="600165"/>
                <a:chOff x="4253132" y="2562093"/>
                <a:chExt cx="269213" cy="501153"/>
              </a:xfrm>
            </p:grpSpPr>
            <p:grpSp>
              <p:nvGrpSpPr>
                <p:cNvPr id="114" name="Group 113">
                  <a:extLst>
                    <a:ext uri="{FF2B5EF4-FFF2-40B4-BE49-F238E27FC236}">
                      <a16:creationId xmlns:a16="http://schemas.microsoft.com/office/drawing/2014/main" id="{5585E172-63AC-CF11-8422-269EDDFB09F7}"/>
                    </a:ext>
                  </a:extLst>
                </p:cNvPr>
                <p:cNvGrpSpPr/>
                <p:nvPr/>
              </p:nvGrpSpPr>
              <p:grpSpPr>
                <a:xfrm>
                  <a:off x="4253132" y="2562093"/>
                  <a:ext cx="197161" cy="321777"/>
                  <a:chOff x="6621653" y="1784030"/>
                  <a:chExt cx="2530550" cy="4130005"/>
                </a:xfrm>
              </p:grpSpPr>
              <p:sp>
                <p:nvSpPr>
                  <p:cNvPr id="139" name="Freeform 373">
                    <a:extLst>
                      <a:ext uri="{FF2B5EF4-FFF2-40B4-BE49-F238E27FC236}">
                        <a16:creationId xmlns:a16="http://schemas.microsoft.com/office/drawing/2014/main" id="{03041F06-6428-9297-88F3-A6C9844C00B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0" name="Group 139">
                    <a:extLst>
                      <a:ext uri="{FF2B5EF4-FFF2-40B4-BE49-F238E27FC236}">
                        <a16:creationId xmlns:a16="http://schemas.microsoft.com/office/drawing/2014/main" id="{5F786140-FC7C-C074-95A5-729AC826A0B0}"/>
                      </a:ext>
                    </a:extLst>
                  </p:cNvPr>
                  <p:cNvGrpSpPr/>
                  <p:nvPr/>
                </p:nvGrpSpPr>
                <p:grpSpPr>
                  <a:xfrm>
                    <a:off x="6621653" y="1784030"/>
                    <a:ext cx="2530550" cy="880988"/>
                    <a:chOff x="5345302" y="1788793"/>
                    <a:chExt cx="2530550" cy="880988"/>
                  </a:xfrm>
                </p:grpSpPr>
                <p:sp>
                  <p:nvSpPr>
                    <p:cNvPr id="144" name="Freeform 378">
                      <a:extLst>
                        <a:ext uri="{FF2B5EF4-FFF2-40B4-BE49-F238E27FC236}">
                          <a16:creationId xmlns:a16="http://schemas.microsoft.com/office/drawing/2014/main" id="{279455D3-81F3-445E-5B84-AEC696878F3F}"/>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5" name="Rectangle 144">
                      <a:extLst>
                        <a:ext uri="{FF2B5EF4-FFF2-40B4-BE49-F238E27FC236}">
                          <a16:creationId xmlns:a16="http://schemas.microsoft.com/office/drawing/2014/main" id="{12BE80C2-0226-EB57-3299-48D4194D7D54}"/>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46" name="Group 145">
                      <a:extLst>
                        <a:ext uri="{FF2B5EF4-FFF2-40B4-BE49-F238E27FC236}">
                          <a16:creationId xmlns:a16="http://schemas.microsoft.com/office/drawing/2014/main" id="{1DAD5643-42FE-01AC-23FB-CDB96E97023A}"/>
                        </a:ext>
                      </a:extLst>
                    </p:cNvPr>
                    <p:cNvGrpSpPr/>
                    <p:nvPr/>
                  </p:nvGrpSpPr>
                  <p:grpSpPr>
                    <a:xfrm rot="1980000">
                      <a:off x="5345302" y="1788793"/>
                      <a:ext cx="1108524" cy="466514"/>
                      <a:chOff x="9008832" y="1859860"/>
                      <a:chExt cx="1108524" cy="466514"/>
                    </a:xfrm>
                  </p:grpSpPr>
                  <p:sp>
                    <p:nvSpPr>
                      <p:cNvPr id="148" name="Rectangle 147">
                        <a:extLst>
                          <a:ext uri="{FF2B5EF4-FFF2-40B4-BE49-F238E27FC236}">
                            <a16:creationId xmlns:a16="http://schemas.microsoft.com/office/drawing/2014/main" id="{399186ED-F933-1E0B-9309-85EF76E03A26}"/>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49" name="Rectangle 148">
                        <a:extLst>
                          <a:ext uri="{FF2B5EF4-FFF2-40B4-BE49-F238E27FC236}">
                            <a16:creationId xmlns:a16="http://schemas.microsoft.com/office/drawing/2014/main" id="{3322DBD7-604A-1D18-B12B-7F0F15C7F396}"/>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47" name="Freeform 381">
                      <a:extLst>
                        <a:ext uri="{FF2B5EF4-FFF2-40B4-BE49-F238E27FC236}">
                          <a16:creationId xmlns:a16="http://schemas.microsoft.com/office/drawing/2014/main" id="{EABE9B95-75F6-F174-D0B0-EE8DAAF62FD7}"/>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41" name="Straight Connector 140">
                    <a:extLst>
                      <a:ext uri="{FF2B5EF4-FFF2-40B4-BE49-F238E27FC236}">
                        <a16:creationId xmlns:a16="http://schemas.microsoft.com/office/drawing/2014/main" id="{1BDE3B30-AE79-3AFA-C6F2-2CF533C51B2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42" name="Straight Connector 141">
                    <a:extLst>
                      <a:ext uri="{FF2B5EF4-FFF2-40B4-BE49-F238E27FC236}">
                        <a16:creationId xmlns:a16="http://schemas.microsoft.com/office/drawing/2014/main" id="{55A8529D-22F7-62E6-0E00-EC970BDDB136}"/>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43" name="Freeform 377">
                    <a:extLst>
                      <a:ext uri="{FF2B5EF4-FFF2-40B4-BE49-F238E27FC236}">
                        <a16:creationId xmlns:a16="http://schemas.microsoft.com/office/drawing/2014/main" id="{39DDDE56-076A-BF03-4767-9BA4859AAAA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5" name="Group 114">
                  <a:extLst>
                    <a:ext uri="{FF2B5EF4-FFF2-40B4-BE49-F238E27FC236}">
                      <a16:creationId xmlns:a16="http://schemas.microsoft.com/office/drawing/2014/main" id="{24F71774-B08C-F656-BC8C-8B189EC1A6D7}"/>
                    </a:ext>
                  </a:extLst>
                </p:cNvPr>
                <p:cNvGrpSpPr/>
                <p:nvPr/>
              </p:nvGrpSpPr>
              <p:grpSpPr>
                <a:xfrm>
                  <a:off x="4325184" y="2659134"/>
                  <a:ext cx="197161" cy="321777"/>
                  <a:chOff x="6621653" y="1784030"/>
                  <a:chExt cx="2530550" cy="4130005"/>
                </a:xfrm>
              </p:grpSpPr>
              <p:sp>
                <p:nvSpPr>
                  <p:cNvPr id="128" name="Freeform 362">
                    <a:extLst>
                      <a:ext uri="{FF2B5EF4-FFF2-40B4-BE49-F238E27FC236}">
                        <a16:creationId xmlns:a16="http://schemas.microsoft.com/office/drawing/2014/main" id="{6A4D8744-41C9-D1D9-5082-01D9541DCA7D}"/>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9" name="Group 128">
                    <a:extLst>
                      <a:ext uri="{FF2B5EF4-FFF2-40B4-BE49-F238E27FC236}">
                        <a16:creationId xmlns:a16="http://schemas.microsoft.com/office/drawing/2014/main" id="{85DEE886-01B5-36E4-5913-C915BB758D7D}"/>
                      </a:ext>
                    </a:extLst>
                  </p:cNvPr>
                  <p:cNvGrpSpPr/>
                  <p:nvPr/>
                </p:nvGrpSpPr>
                <p:grpSpPr>
                  <a:xfrm>
                    <a:off x="6621653" y="1784030"/>
                    <a:ext cx="2530550" cy="880988"/>
                    <a:chOff x="5345302" y="1788793"/>
                    <a:chExt cx="2530550" cy="880988"/>
                  </a:xfrm>
                </p:grpSpPr>
                <p:sp>
                  <p:nvSpPr>
                    <p:cNvPr id="133" name="Freeform 367">
                      <a:extLst>
                        <a:ext uri="{FF2B5EF4-FFF2-40B4-BE49-F238E27FC236}">
                          <a16:creationId xmlns:a16="http://schemas.microsoft.com/office/drawing/2014/main" id="{1E09EC58-917A-ED72-7690-63F6C6EBFA19}"/>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4" name="Rectangle 133">
                      <a:extLst>
                        <a:ext uri="{FF2B5EF4-FFF2-40B4-BE49-F238E27FC236}">
                          <a16:creationId xmlns:a16="http://schemas.microsoft.com/office/drawing/2014/main" id="{F231E16B-A2FC-3E07-5C4C-BC82A03FE9B3}"/>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35" name="Group 134">
                      <a:extLst>
                        <a:ext uri="{FF2B5EF4-FFF2-40B4-BE49-F238E27FC236}">
                          <a16:creationId xmlns:a16="http://schemas.microsoft.com/office/drawing/2014/main" id="{4AC6B9E1-AC19-6C82-5A66-7B994ED36A7F}"/>
                        </a:ext>
                      </a:extLst>
                    </p:cNvPr>
                    <p:cNvGrpSpPr/>
                    <p:nvPr/>
                  </p:nvGrpSpPr>
                  <p:grpSpPr>
                    <a:xfrm rot="1980000">
                      <a:off x="5345302" y="1788793"/>
                      <a:ext cx="1108524" cy="466514"/>
                      <a:chOff x="9008832" y="1859860"/>
                      <a:chExt cx="1108524" cy="466514"/>
                    </a:xfrm>
                  </p:grpSpPr>
                  <p:sp>
                    <p:nvSpPr>
                      <p:cNvPr id="137" name="Rectangle 136">
                        <a:extLst>
                          <a:ext uri="{FF2B5EF4-FFF2-40B4-BE49-F238E27FC236}">
                            <a16:creationId xmlns:a16="http://schemas.microsoft.com/office/drawing/2014/main" id="{69E589F9-F366-5938-C160-705ED6236685}"/>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38" name="Rectangle 137">
                        <a:extLst>
                          <a:ext uri="{FF2B5EF4-FFF2-40B4-BE49-F238E27FC236}">
                            <a16:creationId xmlns:a16="http://schemas.microsoft.com/office/drawing/2014/main" id="{11C23617-3224-726D-006C-5FFE8FD38C78}"/>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36" name="Freeform 370">
                      <a:extLst>
                        <a:ext uri="{FF2B5EF4-FFF2-40B4-BE49-F238E27FC236}">
                          <a16:creationId xmlns:a16="http://schemas.microsoft.com/office/drawing/2014/main" id="{CEB6E0FF-9259-A0AB-7501-6E67C70D26A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30" name="Straight Connector 129">
                    <a:extLst>
                      <a:ext uri="{FF2B5EF4-FFF2-40B4-BE49-F238E27FC236}">
                        <a16:creationId xmlns:a16="http://schemas.microsoft.com/office/drawing/2014/main" id="{2331AF42-E74B-E97A-97E0-D48F6AC99D8A}"/>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29FA29BE-FF78-66DB-2747-629BE7556CDA}"/>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32" name="Freeform 366">
                    <a:extLst>
                      <a:ext uri="{FF2B5EF4-FFF2-40B4-BE49-F238E27FC236}">
                        <a16:creationId xmlns:a16="http://schemas.microsoft.com/office/drawing/2014/main" id="{EDC851A1-6BB1-153D-F663-521545A004C4}"/>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116" name="Group 115">
                  <a:extLst>
                    <a:ext uri="{FF2B5EF4-FFF2-40B4-BE49-F238E27FC236}">
                      <a16:creationId xmlns:a16="http://schemas.microsoft.com/office/drawing/2014/main" id="{6E4453F0-3323-57F8-ECB4-82FBF7F24D1E}"/>
                    </a:ext>
                  </a:extLst>
                </p:cNvPr>
                <p:cNvGrpSpPr/>
                <p:nvPr/>
              </p:nvGrpSpPr>
              <p:grpSpPr>
                <a:xfrm>
                  <a:off x="4266907" y="2741469"/>
                  <a:ext cx="197161" cy="321777"/>
                  <a:chOff x="6621653" y="1784030"/>
                  <a:chExt cx="2530550" cy="4130005"/>
                </a:xfrm>
              </p:grpSpPr>
              <p:sp>
                <p:nvSpPr>
                  <p:cNvPr id="117" name="Freeform 351">
                    <a:extLst>
                      <a:ext uri="{FF2B5EF4-FFF2-40B4-BE49-F238E27FC236}">
                        <a16:creationId xmlns:a16="http://schemas.microsoft.com/office/drawing/2014/main" id="{1F0BDD1E-76E5-2351-AC08-B6F5AA70EB7E}"/>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18" name="Group 117">
                    <a:extLst>
                      <a:ext uri="{FF2B5EF4-FFF2-40B4-BE49-F238E27FC236}">
                        <a16:creationId xmlns:a16="http://schemas.microsoft.com/office/drawing/2014/main" id="{2F97ACBA-477E-9A33-4726-A2A4D4919098}"/>
                      </a:ext>
                    </a:extLst>
                  </p:cNvPr>
                  <p:cNvGrpSpPr/>
                  <p:nvPr/>
                </p:nvGrpSpPr>
                <p:grpSpPr>
                  <a:xfrm>
                    <a:off x="6621653" y="1784030"/>
                    <a:ext cx="2530550" cy="880988"/>
                    <a:chOff x="5345302" y="1788793"/>
                    <a:chExt cx="2530550" cy="880988"/>
                  </a:xfrm>
                </p:grpSpPr>
                <p:sp>
                  <p:nvSpPr>
                    <p:cNvPr id="122" name="Freeform 356">
                      <a:extLst>
                        <a:ext uri="{FF2B5EF4-FFF2-40B4-BE49-F238E27FC236}">
                          <a16:creationId xmlns:a16="http://schemas.microsoft.com/office/drawing/2014/main" id="{F4CC9CA4-09A5-E807-D40B-36CDD9BBCBFD}"/>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3" name="Rectangle 122">
                      <a:extLst>
                        <a:ext uri="{FF2B5EF4-FFF2-40B4-BE49-F238E27FC236}">
                          <a16:creationId xmlns:a16="http://schemas.microsoft.com/office/drawing/2014/main" id="{64C111B0-C19D-8931-4F2A-8D6AABD94F72}"/>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nvGrpSpPr>
                    <p:cNvPr id="124" name="Group 123">
                      <a:extLst>
                        <a:ext uri="{FF2B5EF4-FFF2-40B4-BE49-F238E27FC236}">
                          <a16:creationId xmlns:a16="http://schemas.microsoft.com/office/drawing/2014/main" id="{4B34E969-E98C-99EB-A851-87136AEAD123}"/>
                        </a:ext>
                      </a:extLst>
                    </p:cNvPr>
                    <p:cNvGrpSpPr/>
                    <p:nvPr/>
                  </p:nvGrpSpPr>
                  <p:grpSpPr>
                    <a:xfrm rot="1980000">
                      <a:off x="5345302" y="1788793"/>
                      <a:ext cx="1108524" cy="466514"/>
                      <a:chOff x="9008832" y="1859860"/>
                      <a:chExt cx="1108524" cy="466514"/>
                    </a:xfrm>
                  </p:grpSpPr>
                  <p:sp>
                    <p:nvSpPr>
                      <p:cNvPr id="126" name="Rectangle 125">
                        <a:extLst>
                          <a:ext uri="{FF2B5EF4-FFF2-40B4-BE49-F238E27FC236}">
                            <a16:creationId xmlns:a16="http://schemas.microsoft.com/office/drawing/2014/main" id="{AF770D36-0DC1-7632-9C24-53C0CF1F7AE3}"/>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sp>
                    <p:nvSpPr>
                      <p:cNvPr id="127" name="Rectangle 126">
                        <a:extLst>
                          <a:ext uri="{FF2B5EF4-FFF2-40B4-BE49-F238E27FC236}">
                            <a16:creationId xmlns:a16="http://schemas.microsoft.com/office/drawing/2014/main" id="{F62A51CF-F7B2-5534-9DB5-D6AFC000A339}"/>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sp>
                  <p:nvSpPr>
                    <p:cNvPr id="125" name="Freeform 359">
                      <a:extLst>
                        <a:ext uri="{FF2B5EF4-FFF2-40B4-BE49-F238E27FC236}">
                          <a16:creationId xmlns:a16="http://schemas.microsoft.com/office/drawing/2014/main" id="{7C387321-7347-FD4B-C6E5-AEF28BD263EB}"/>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119" name="Straight Connector 118">
                    <a:extLst>
                      <a:ext uri="{FF2B5EF4-FFF2-40B4-BE49-F238E27FC236}">
                        <a16:creationId xmlns:a16="http://schemas.microsoft.com/office/drawing/2014/main" id="{CB77F5AC-3E69-18F7-9121-E0F5BA497DED}"/>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CE0FFE56-0F53-55CE-E94F-44DC85B75CC7}"/>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21" name="Freeform 355">
                    <a:extLst>
                      <a:ext uri="{FF2B5EF4-FFF2-40B4-BE49-F238E27FC236}">
                        <a16:creationId xmlns:a16="http://schemas.microsoft.com/office/drawing/2014/main" id="{A2432AE4-C9ED-B9C8-A30F-3A968162537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latin typeface="Calibri"/>
                      <a:ea typeface="+mn-ea"/>
                      <a:cs typeface="+mn-cs"/>
                    </a:endParaRPr>
                  </a:p>
                </p:txBody>
              </p:sp>
            </p:grpSp>
          </p:grpSp>
          <p:cxnSp>
            <p:nvCxnSpPr>
              <p:cNvPr id="92" name="Straight Arrow Connector 91">
                <a:extLst>
                  <a:ext uri="{FF2B5EF4-FFF2-40B4-BE49-F238E27FC236}">
                    <a16:creationId xmlns:a16="http://schemas.microsoft.com/office/drawing/2014/main" id="{FADE4BB0-6A80-A767-4948-06158547B62C}"/>
                  </a:ext>
                </a:extLst>
              </p:cNvPr>
              <p:cNvCxnSpPr>
                <a:cxnSpLocks/>
              </p:cNvCxnSpPr>
              <p:nvPr/>
            </p:nvCxnSpPr>
            <p:spPr>
              <a:xfrm>
                <a:off x="4925748" y="3018932"/>
                <a:ext cx="1816151"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C0DE1C8-1619-517C-29C1-A5ECE932F6C6}"/>
                  </a:ext>
                </a:extLst>
              </p:cNvPr>
              <p:cNvSpPr/>
              <p:nvPr/>
            </p:nvSpPr>
            <p:spPr>
              <a:xfrm>
                <a:off x="6174946" y="2982673"/>
                <a:ext cx="59891" cy="7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700"/>
              </a:p>
            </p:txBody>
          </p:sp>
          <p:grpSp>
            <p:nvGrpSpPr>
              <p:cNvPr id="95" name="Group 94">
                <a:extLst>
                  <a:ext uri="{FF2B5EF4-FFF2-40B4-BE49-F238E27FC236}">
                    <a16:creationId xmlns:a16="http://schemas.microsoft.com/office/drawing/2014/main" id="{C58C1F79-5ECD-ACC4-0B44-09C2E1BDC982}"/>
                  </a:ext>
                </a:extLst>
              </p:cNvPr>
              <p:cNvGrpSpPr/>
              <p:nvPr/>
            </p:nvGrpSpPr>
            <p:grpSpPr>
              <a:xfrm>
                <a:off x="5133971" y="2930698"/>
                <a:ext cx="248161" cy="161275"/>
                <a:chOff x="4524962" y="5300531"/>
                <a:chExt cx="547777" cy="355992"/>
              </a:xfrm>
            </p:grpSpPr>
            <p:sp>
              <p:nvSpPr>
                <p:cNvPr id="112" name="Rechteck: abgerundete Ecken 87">
                  <a:extLst>
                    <a:ext uri="{FF2B5EF4-FFF2-40B4-BE49-F238E27FC236}">
                      <a16:creationId xmlns:a16="http://schemas.microsoft.com/office/drawing/2014/main" id="{3B410C6E-078C-1A3D-F5E0-20D107B75199}"/>
                    </a:ext>
                  </a:extLst>
                </p:cNvPr>
                <p:cNvSpPr/>
                <p:nvPr/>
              </p:nvSpPr>
              <p:spPr>
                <a:xfrm>
                  <a:off x="4524962" y="5334050"/>
                  <a:ext cx="427527" cy="322473"/>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3" name="TextBox 112">
                  <a:extLst>
                    <a:ext uri="{FF2B5EF4-FFF2-40B4-BE49-F238E27FC236}">
                      <a16:creationId xmlns:a16="http://schemas.microsoft.com/office/drawing/2014/main" id="{D6ABFB02-90E7-196E-7B71-7644F79FE5CB}"/>
                    </a:ext>
                  </a:extLst>
                </p:cNvPr>
                <p:cNvSpPr txBox="1"/>
                <p:nvPr/>
              </p:nvSpPr>
              <p:spPr>
                <a:xfrm>
                  <a:off x="4650569" y="5300531"/>
                  <a:ext cx="422170" cy="339686"/>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grpSp>
          <p:sp>
            <p:nvSpPr>
              <p:cNvPr id="96" name="Rechteck: abgerundete Ecken 87">
                <a:extLst>
                  <a:ext uri="{FF2B5EF4-FFF2-40B4-BE49-F238E27FC236}">
                    <a16:creationId xmlns:a16="http://schemas.microsoft.com/office/drawing/2014/main" id="{2DA4B63E-37FD-C2A2-A378-1D5B8844B892}"/>
                  </a:ext>
                </a:extLst>
              </p:cNvPr>
              <p:cNvSpPr/>
              <p:nvPr/>
            </p:nvSpPr>
            <p:spPr>
              <a:xfrm>
                <a:off x="5361486" y="2945887"/>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Rechteck: abgerundete Ecken 87">
                <a:extLst>
                  <a:ext uri="{FF2B5EF4-FFF2-40B4-BE49-F238E27FC236}">
                    <a16:creationId xmlns:a16="http://schemas.microsoft.com/office/drawing/2014/main" id="{BF91F4E9-18A3-3810-3CCC-59E51C0CCE6B}"/>
                  </a:ext>
                </a:extLst>
              </p:cNvPr>
              <p:cNvSpPr/>
              <p:nvPr/>
            </p:nvSpPr>
            <p:spPr>
              <a:xfrm>
                <a:off x="5589001" y="2945887"/>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8" name="Rechteck: abgerundete Ecken 87">
                <a:extLst>
                  <a:ext uri="{FF2B5EF4-FFF2-40B4-BE49-F238E27FC236}">
                    <a16:creationId xmlns:a16="http://schemas.microsoft.com/office/drawing/2014/main" id="{2035981F-5F45-A6DD-E24E-D3A16B5B2A84}"/>
                  </a:ext>
                </a:extLst>
              </p:cNvPr>
              <p:cNvSpPr/>
              <p:nvPr/>
            </p:nvSpPr>
            <p:spPr>
              <a:xfrm>
                <a:off x="5825315" y="2945887"/>
                <a:ext cx="403370"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9" name="Rechteck: abgerundete Ecken 87">
                <a:extLst>
                  <a:ext uri="{FF2B5EF4-FFF2-40B4-BE49-F238E27FC236}">
                    <a16:creationId xmlns:a16="http://schemas.microsoft.com/office/drawing/2014/main" id="{06D51FF4-FB63-0ECF-C0C4-08F5E511F814}"/>
                  </a:ext>
                </a:extLst>
              </p:cNvPr>
              <p:cNvSpPr/>
              <p:nvPr/>
            </p:nvSpPr>
            <p:spPr>
              <a:xfrm>
                <a:off x="6271545" y="2945887"/>
                <a:ext cx="193683" cy="146090"/>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0" name="TextBox 99">
                <a:extLst>
                  <a:ext uri="{FF2B5EF4-FFF2-40B4-BE49-F238E27FC236}">
                    <a16:creationId xmlns:a16="http://schemas.microsoft.com/office/drawing/2014/main" id="{F0F9C6D3-FC40-0E2A-91E4-DED726457FCA}"/>
                  </a:ext>
                </a:extLst>
              </p:cNvPr>
              <p:cNvSpPr txBox="1"/>
              <p:nvPr/>
            </p:nvSpPr>
            <p:spPr>
              <a:xfrm>
                <a:off x="5410229" y="2935637"/>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101" name="TextBox 100">
                <a:extLst>
                  <a:ext uri="{FF2B5EF4-FFF2-40B4-BE49-F238E27FC236}">
                    <a16:creationId xmlns:a16="http://schemas.microsoft.com/office/drawing/2014/main" id="{66BCE369-F957-4E0A-0929-91C0440F8628}"/>
                  </a:ext>
                </a:extLst>
              </p:cNvPr>
              <p:cNvSpPr txBox="1"/>
              <p:nvPr/>
            </p:nvSpPr>
            <p:spPr>
              <a:xfrm>
                <a:off x="5634898" y="2935637"/>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P</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102" name="TextBox 101">
                <a:extLst>
                  <a:ext uri="{FF2B5EF4-FFF2-40B4-BE49-F238E27FC236}">
                    <a16:creationId xmlns:a16="http://schemas.microsoft.com/office/drawing/2014/main" id="{EDDF5F8E-1988-246C-D5C0-EDA00CCC6A8C}"/>
                  </a:ext>
                </a:extLst>
              </p:cNvPr>
              <p:cNvSpPr txBox="1"/>
              <p:nvPr/>
            </p:nvSpPr>
            <p:spPr>
              <a:xfrm>
                <a:off x="5968904" y="2954962"/>
                <a:ext cx="135714" cy="11523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50" b="1" kern="0">
                    <a:solidFill>
                      <a:schemeClr val="bg1"/>
                    </a:solidFill>
                    <a:latin typeface="Calibri" panose="020F0502020204030204"/>
                  </a:rPr>
                  <a:t>…</a:t>
                </a:r>
                <a:endParaRPr kumimoji="0" lang="en-US" sz="1050" b="1" i="0" u="none" strike="noStrike" kern="0" cap="none" spc="0" normalizeH="0" baseline="-25000" noProof="0">
                  <a:ln>
                    <a:noFill/>
                  </a:ln>
                  <a:solidFill>
                    <a:schemeClr val="bg1"/>
                  </a:solidFill>
                  <a:effectLst/>
                  <a:uLnTx/>
                  <a:uFillTx/>
                  <a:latin typeface="Calibri" panose="020F0502020204030204"/>
                </a:endParaRPr>
              </a:p>
            </p:txBody>
          </p:sp>
          <p:sp>
            <p:nvSpPr>
              <p:cNvPr id="103" name="TextBox 102">
                <a:extLst>
                  <a:ext uri="{FF2B5EF4-FFF2-40B4-BE49-F238E27FC236}">
                    <a16:creationId xmlns:a16="http://schemas.microsoft.com/office/drawing/2014/main" id="{AEDB5A47-B5D6-257D-7DF1-EB5F0E485BE6}"/>
                  </a:ext>
                </a:extLst>
              </p:cNvPr>
              <p:cNvSpPr txBox="1"/>
              <p:nvPr/>
            </p:nvSpPr>
            <p:spPr>
              <a:xfrm>
                <a:off x="6318679" y="2935637"/>
                <a:ext cx="135714"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schemeClr val="bg1"/>
                    </a:solidFill>
                    <a:effectLst/>
                    <a:uLnTx/>
                    <a:uFillTx/>
                    <a:latin typeface="Calibri" panose="020F0502020204030204"/>
                  </a:rPr>
                  <a:t>P</a:t>
                </a:r>
                <a:r>
                  <a:rPr kumimoji="0" lang="en-US" sz="1000" b="0" i="0" u="none" strike="noStrike" kern="0" cap="none" spc="0" normalizeH="0" baseline="-25000" noProof="0" err="1">
                    <a:ln>
                      <a:noFill/>
                    </a:ln>
                    <a:solidFill>
                      <a:schemeClr val="bg1"/>
                    </a:solidFill>
                    <a:effectLst/>
                    <a:uLnTx/>
                    <a:uFillTx/>
                    <a:latin typeface="Calibri" panose="020F0502020204030204"/>
                  </a:rPr>
                  <a:t>n</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grpSp>
            <p:nvGrpSpPr>
              <p:cNvPr id="104" name="Group 103">
                <a:extLst>
                  <a:ext uri="{FF2B5EF4-FFF2-40B4-BE49-F238E27FC236}">
                    <a16:creationId xmlns:a16="http://schemas.microsoft.com/office/drawing/2014/main" id="{5CF1C849-E220-B39B-AEED-89F29C7E0E8D}"/>
                  </a:ext>
                </a:extLst>
              </p:cNvPr>
              <p:cNvGrpSpPr/>
              <p:nvPr/>
            </p:nvGrpSpPr>
            <p:grpSpPr>
              <a:xfrm>
                <a:off x="7107725" y="2503065"/>
                <a:ext cx="733646" cy="394227"/>
                <a:chOff x="6647087" y="2276596"/>
                <a:chExt cx="1866632" cy="1003043"/>
              </a:xfrm>
            </p:grpSpPr>
            <p:sp>
              <p:nvSpPr>
                <p:cNvPr id="105" name="Freeform 91">
                  <a:extLst>
                    <a:ext uri="{FF2B5EF4-FFF2-40B4-BE49-F238E27FC236}">
                      <a16:creationId xmlns:a16="http://schemas.microsoft.com/office/drawing/2014/main" id="{A44BE1AF-2A7A-629B-22E4-690EEC2E237B}"/>
                    </a:ext>
                  </a:extLst>
                </p:cNvPr>
                <p:cNvSpPr/>
                <p:nvPr/>
              </p:nvSpPr>
              <p:spPr>
                <a:xfrm>
                  <a:off x="7607711" y="2919657"/>
                  <a:ext cx="840547" cy="356832"/>
                </a:xfrm>
                <a:custGeom>
                  <a:avLst/>
                  <a:gdLst>
                    <a:gd name="connsiteX0" fmla="*/ 3622160 w 3622160"/>
                    <a:gd name="connsiteY0" fmla="*/ 1537087 h 1537694"/>
                    <a:gd name="connsiteX1" fmla="*/ 3285213 w 3622160"/>
                    <a:gd name="connsiteY1" fmla="*/ 1537364 h 1537694"/>
                    <a:gd name="connsiteX2" fmla="*/ 3275142 w 3622160"/>
                    <a:gd name="connsiteY2" fmla="*/ 1537087 h 1537694"/>
                    <a:gd name="connsiteX3" fmla="*/ 0 w 3622160"/>
                    <a:gd name="connsiteY3" fmla="*/ 0 h 1537694"/>
                    <a:gd name="connsiteX4" fmla="*/ 70442 w 3622160"/>
                    <a:gd name="connsiteY4" fmla="*/ 34353 h 1537694"/>
                    <a:gd name="connsiteX5" fmla="*/ 354420 w 3622160"/>
                    <a:gd name="connsiteY5" fmla="*/ 133590 h 1537694"/>
                    <a:gd name="connsiteX6" fmla="*/ 829341 w 3622160"/>
                    <a:gd name="connsiteY6" fmla="*/ 324977 h 1537694"/>
                    <a:gd name="connsiteX7" fmla="*/ 1545267 w 3622160"/>
                    <a:gd name="connsiteY7" fmla="*/ 884958 h 1537694"/>
                    <a:gd name="connsiteX8" fmla="*/ 2402960 w 3622160"/>
                    <a:gd name="connsiteY8" fmla="*/ 1437851 h 1537694"/>
                    <a:gd name="connsiteX9" fmla="*/ 2968922 w 3622160"/>
                    <a:gd name="connsiteY9" fmla="*/ 1528670 h 1537694"/>
                    <a:gd name="connsiteX10" fmla="*/ 3275142 w 3622160"/>
                    <a:gd name="connsiteY10" fmla="*/ 1537087 h 1537694"/>
                    <a:gd name="connsiteX11" fmla="*/ 0 w 3622160"/>
                    <a:gd name="connsiteY11" fmla="*/ 1537088 h 153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2160" h="1537694">
                      <a:moveTo>
                        <a:pt x="3622160" y="1537087"/>
                      </a:moveTo>
                      <a:cubicBezTo>
                        <a:pt x="3506531" y="1537382"/>
                        <a:pt x="3394151" y="1538121"/>
                        <a:pt x="3285213" y="1537364"/>
                      </a:cubicBezTo>
                      <a:lnTo>
                        <a:pt x="3275142" y="1537087"/>
                      </a:lnTo>
                      <a:close/>
                      <a:moveTo>
                        <a:pt x="0" y="0"/>
                      </a:moveTo>
                      <a:lnTo>
                        <a:pt x="70442" y="34353"/>
                      </a:lnTo>
                      <a:cubicBezTo>
                        <a:pt x="164511" y="72158"/>
                        <a:pt x="262271" y="99330"/>
                        <a:pt x="354420" y="133590"/>
                      </a:cubicBezTo>
                      <a:cubicBezTo>
                        <a:pt x="538718" y="202110"/>
                        <a:pt x="630867" y="199749"/>
                        <a:pt x="829341" y="324977"/>
                      </a:cubicBezTo>
                      <a:cubicBezTo>
                        <a:pt x="1027816" y="450205"/>
                        <a:pt x="1282997" y="692391"/>
                        <a:pt x="1545267" y="884958"/>
                      </a:cubicBezTo>
                      <a:cubicBezTo>
                        <a:pt x="1807537" y="1077525"/>
                        <a:pt x="2056811" y="1329163"/>
                        <a:pt x="2402960" y="1437851"/>
                      </a:cubicBezTo>
                      <a:cubicBezTo>
                        <a:pt x="2576035" y="1492195"/>
                        <a:pt x="2765205" y="1517300"/>
                        <a:pt x="2968922" y="1528670"/>
                      </a:cubicBezTo>
                      <a:lnTo>
                        <a:pt x="3275142" y="1537087"/>
                      </a:lnTo>
                      <a:lnTo>
                        <a:pt x="0" y="1537088"/>
                      </a:lnTo>
                      <a:close/>
                    </a:path>
                  </a:pathLst>
                </a:custGeom>
                <a:solidFill>
                  <a:srgbClr val="0BB5DD">
                    <a:lumMod val="20000"/>
                    <a:lumOff val="80000"/>
                  </a:srgbClr>
                </a:solidFill>
                <a:ln w="19050" cap="flat" cmpd="sng" algn="ctr">
                  <a:solidFill>
                    <a:srgbClr val="595959"/>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6" name="Freeform 92">
                  <a:extLst>
                    <a:ext uri="{FF2B5EF4-FFF2-40B4-BE49-F238E27FC236}">
                      <a16:creationId xmlns:a16="http://schemas.microsoft.com/office/drawing/2014/main" id="{4F014596-6142-5C70-6F27-59AE7A0D1A62}"/>
                    </a:ext>
                  </a:extLst>
                </p:cNvPr>
                <p:cNvSpPr/>
                <p:nvPr/>
              </p:nvSpPr>
              <p:spPr>
                <a:xfrm>
                  <a:off x="7607711" y="3157085"/>
                  <a:ext cx="819683" cy="120866"/>
                </a:xfrm>
                <a:custGeom>
                  <a:avLst/>
                  <a:gdLst>
                    <a:gd name="connsiteX0" fmla="*/ 1784352 w 3532252"/>
                    <a:gd name="connsiteY0" fmla="*/ 515974 h 520847"/>
                    <a:gd name="connsiteX1" fmla="*/ 2339220 w 3532252"/>
                    <a:gd name="connsiteY1" fmla="*/ 517521 h 520847"/>
                    <a:gd name="connsiteX2" fmla="*/ 2202409 w 3532252"/>
                    <a:gd name="connsiteY2" fmla="*/ 518079 h 520847"/>
                    <a:gd name="connsiteX3" fmla="*/ 1808976 w 3532252"/>
                    <a:gd name="connsiteY3" fmla="*/ 516478 h 520847"/>
                    <a:gd name="connsiteX4" fmla="*/ 3128683 w 3532252"/>
                    <a:gd name="connsiteY4" fmla="*/ 514290 h 520847"/>
                    <a:gd name="connsiteX5" fmla="*/ 3532252 w 3532252"/>
                    <a:gd name="connsiteY5" fmla="*/ 520847 h 520847"/>
                    <a:gd name="connsiteX6" fmla="*/ 2339220 w 3532252"/>
                    <a:gd name="connsiteY6" fmla="*/ 517521 h 520847"/>
                    <a:gd name="connsiteX7" fmla="*/ 2594033 w 3532252"/>
                    <a:gd name="connsiteY7" fmla="*/ 516482 h 520847"/>
                    <a:gd name="connsiteX8" fmla="*/ 3128683 w 3532252"/>
                    <a:gd name="connsiteY8" fmla="*/ 514290 h 520847"/>
                    <a:gd name="connsiteX9" fmla="*/ 0 w 3532252"/>
                    <a:gd name="connsiteY9" fmla="*/ 0 h 520847"/>
                    <a:gd name="connsiteX10" fmla="*/ 97886 w 3532252"/>
                    <a:gd name="connsiteY10" fmla="*/ 112601 h 520847"/>
                    <a:gd name="connsiteX11" fmla="*/ 843616 w 3532252"/>
                    <a:gd name="connsiteY11" fmla="*/ 464141 h 520847"/>
                    <a:gd name="connsiteX12" fmla="*/ 1436313 w 3532252"/>
                    <a:gd name="connsiteY12" fmla="*/ 508845 h 520847"/>
                    <a:gd name="connsiteX13" fmla="*/ 1784352 w 3532252"/>
                    <a:gd name="connsiteY13" fmla="*/ 515974 h 520847"/>
                    <a:gd name="connsiteX14" fmla="*/ 0 w 3532252"/>
                    <a:gd name="connsiteY14" fmla="*/ 510999 h 52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32252" h="520847">
                      <a:moveTo>
                        <a:pt x="1784352" y="515974"/>
                      </a:moveTo>
                      <a:lnTo>
                        <a:pt x="2339220" y="517521"/>
                      </a:lnTo>
                      <a:lnTo>
                        <a:pt x="2202409" y="518079"/>
                      </a:lnTo>
                      <a:cubicBezTo>
                        <a:pt x="2070312" y="518236"/>
                        <a:pt x="1937913" y="517860"/>
                        <a:pt x="1808976" y="516478"/>
                      </a:cubicBezTo>
                      <a:close/>
                      <a:moveTo>
                        <a:pt x="3128683" y="514290"/>
                      </a:moveTo>
                      <a:cubicBezTo>
                        <a:pt x="3289287" y="514486"/>
                        <a:pt x="3428043" y="516140"/>
                        <a:pt x="3532252" y="520847"/>
                      </a:cubicBezTo>
                      <a:lnTo>
                        <a:pt x="2339220" y="517521"/>
                      </a:lnTo>
                      <a:lnTo>
                        <a:pt x="2594033" y="516482"/>
                      </a:lnTo>
                      <a:cubicBezTo>
                        <a:pt x="2785629" y="515356"/>
                        <a:pt x="2968080" y="514094"/>
                        <a:pt x="3128683" y="514290"/>
                      </a:cubicBezTo>
                      <a:close/>
                      <a:moveTo>
                        <a:pt x="0" y="0"/>
                      </a:moveTo>
                      <a:lnTo>
                        <a:pt x="97886" y="112601"/>
                      </a:lnTo>
                      <a:cubicBezTo>
                        <a:pt x="231534" y="261014"/>
                        <a:pt x="397833" y="394144"/>
                        <a:pt x="843616" y="464141"/>
                      </a:cubicBezTo>
                      <a:cubicBezTo>
                        <a:pt x="992211" y="487474"/>
                        <a:pt x="1199812" y="501115"/>
                        <a:pt x="1436313" y="508845"/>
                      </a:cubicBezTo>
                      <a:lnTo>
                        <a:pt x="1784352" y="515974"/>
                      </a:lnTo>
                      <a:lnTo>
                        <a:pt x="0" y="510999"/>
                      </a:lnTo>
                      <a:close/>
                    </a:path>
                  </a:pathLst>
                </a:custGeom>
                <a:pattFill prst="ltUpDiag">
                  <a:fgClr>
                    <a:srgbClr val="1FC2A7"/>
                  </a:fgClr>
                  <a:bgClr>
                    <a:srgbClr val="0BB5DD">
                      <a:lumMod val="20000"/>
                      <a:lumOff val="80000"/>
                    </a:srgbClr>
                  </a:bgClr>
                </a:pattFill>
                <a:ln w="19050" cap="flat" cmpd="sng" algn="ctr">
                  <a:solidFill>
                    <a:srgbClr val="595959"/>
                  </a:solidFill>
                  <a:prstDash val="sysDot"/>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Freeform 93">
                  <a:extLst>
                    <a:ext uri="{FF2B5EF4-FFF2-40B4-BE49-F238E27FC236}">
                      <a16:creationId xmlns:a16="http://schemas.microsoft.com/office/drawing/2014/main" id="{31B324FD-672A-97E3-4A12-67FCB8DC4C0A}"/>
                    </a:ext>
                  </a:extLst>
                </p:cNvPr>
                <p:cNvSpPr/>
                <p:nvPr/>
              </p:nvSpPr>
              <p:spPr>
                <a:xfrm>
                  <a:off x="6647087" y="2984026"/>
                  <a:ext cx="1801170" cy="292324"/>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898605 w 7761768"/>
                    <a:gd name="connsiteY8" fmla="*/ 2805493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69489 w 7761768"/>
                    <a:gd name="connsiteY8" fmla="*/ 3301679 h 4308227"/>
                    <a:gd name="connsiteX9" fmla="*/ 4423145 w 7761768"/>
                    <a:gd name="connsiteY9" fmla="*/ 3046496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3893403 h 3914668"/>
                    <a:gd name="connsiteX1" fmla="*/ 425302 w 7761768"/>
                    <a:gd name="connsiteY1" fmla="*/ 3787078 h 3914668"/>
                    <a:gd name="connsiteX2" fmla="*/ 843516 w 7761768"/>
                    <a:gd name="connsiteY2" fmla="*/ 3489366 h 3914668"/>
                    <a:gd name="connsiteX3" fmla="*/ 1212112 w 7761768"/>
                    <a:gd name="connsiteY3" fmla="*/ 2815971 h 3914668"/>
                    <a:gd name="connsiteX4" fmla="*/ 2062716 w 7761768"/>
                    <a:gd name="connsiteY4" fmla="*/ 299599 h 3914668"/>
                    <a:gd name="connsiteX5" fmla="*/ 2480930 w 7761768"/>
                    <a:gd name="connsiteY5" fmla="*/ 3879226 h 3914668"/>
                    <a:gd name="connsiteX6" fmla="*/ 2955851 w 7761768"/>
                    <a:gd name="connsiteY6" fmla="*/ 65682 h 3914668"/>
                    <a:gd name="connsiteX7" fmla="*/ 3565451 w 7761768"/>
                    <a:gd name="connsiteY7" fmla="*/ 1568417 h 3914668"/>
                    <a:gd name="connsiteX8" fmla="*/ 3969489 w 7761768"/>
                    <a:gd name="connsiteY8" fmla="*/ 2908120 h 3914668"/>
                    <a:gd name="connsiteX9" fmla="*/ 4423145 w 7761768"/>
                    <a:gd name="connsiteY9" fmla="*/ 2652937 h 3914668"/>
                    <a:gd name="connsiteX10" fmla="*/ 4968949 w 7761768"/>
                    <a:gd name="connsiteY10" fmla="*/ 2681292 h 3914668"/>
                    <a:gd name="connsiteX11" fmla="*/ 5684875 w 7761768"/>
                    <a:gd name="connsiteY11" fmla="*/ 3241273 h 3914668"/>
                    <a:gd name="connsiteX12" fmla="*/ 6542568 w 7761768"/>
                    <a:gd name="connsiteY12" fmla="*/ 3794166 h 3914668"/>
                    <a:gd name="connsiteX13" fmla="*/ 7761768 w 7761768"/>
                    <a:gd name="connsiteY13" fmla="*/ 3914668 h 3914668"/>
                    <a:gd name="connsiteX0" fmla="*/ 0 w 7761768"/>
                    <a:gd name="connsiteY0" fmla="*/ 3604100 h 3629630"/>
                    <a:gd name="connsiteX1" fmla="*/ 425302 w 7761768"/>
                    <a:gd name="connsiteY1" fmla="*/ 3497775 h 3629630"/>
                    <a:gd name="connsiteX2" fmla="*/ 843516 w 7761768"/>
                    <a:gd name="connsiteY2" fmla="*/ 3200063 h 3629630"/>
                    <a:gd name="connsiteX3" fmla="*/ 1212112 w 7761768"/>
                    <a:gd name="connsiteY3" fmla="*/ 2526668 h 3629630"/>
                    <a:gd name="connsiteX4" fmla="*/ 2062716 w 7761768"/>
                    <a:gd name="connsiteY4" fmla="*/ 10296 h 3629630"/>
                    <a:gd name="connsiteX5" fmla="*/ 2480930 w 7761768"/>
                    <a:gd name="connsiteY5" fmla="*/ 3589923 h 3629630"/>
                    <a:gd name="connsiteX6" fmla="*/ 3352800 w 7761768"/>
                    <a:gd name="connsiteY6" fmla="*/ 1888714 h 3629630"/>
                    <a:gd name="connsiteX7" fmla="*/ 3565451 w 7761768"/>
                    <a:gd name="connsiteY7" fmla="*/ 1279114 h 3629630"/>
                    <a:gd name="connsiteX8" fmla="*/ 3969489 w 7761768"/>
                    <a:gd name="connsiteY8" fmla="*/ 2618817 h 3629630"/>
                    <a:gd name="connsiteX9" fmla="*/ 4423145 w 7761768"/>
                    <a:gd name="connsiteY9" fmla="*/ 2363634 h 3629630"/>
                    <a:gd name="connsiteX10" fmla="*/ 4968949 w 7761768"/>
                    <a:gd name="connsiteY10" fmla="*/ 2391989 h 3629630"/>
                    <a:gd name="connsiteX11" fmla="*/ 5684875 w 7761768"/>
                    <a:gd name="connsiteY11" fmla="*/ 2951970 h 3629630"/>
                    <a:gd name="connsiteX12" fmla="*/ 6542568 w 7761768"/>
                    <a:gd name="connsiteY12" fmla="*/ 3504863 h 3629630"/>
                    <a:gd name="connsiteX13" fmla="*/ 7761768 w 7761768"/>
                    <a:gd name="connsiteY13" fmla="*/ 3625365 h 3629630"/>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69489 w 7761768"/>
                    <a:gd name="connsiteY8" fmla="*/ 261881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63634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8949 w 7761768"/>
                    <a:gd name="connsiteY10" fmla="*/ 2391989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0754 w 7761768"/>
                    <a:gd name="connsiteY8" fmla="*/ 2661347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23145 w 7761768"/>
                    <a:gd name="connsiteY9" fmla="*/ 2399076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625365"/>
                    <a:gd name="connsiteX1" fmla="*/ 425302 w 7761768"/>
                    <a:gd name="connsiteY1" fmla="*/ 3497775 h 3625365"/>
                    <a:gd name="connsiteX2" fmla="*/ 843516 w 7761768"/>
                    <a:gd name="connsiteY2" fmla="*/ 3200063 h 3625365"/>
                    <a:gd name="connsiteX3" fmla="*/ 1212112 w 7761768"/>
                    <a:gd name="connsiteY3" fmla="*/ 2526668 h 3625365"/>
                    <a:gd name="connsiteX4" fmla="*/ 2062716 w 7761768"/>
                    <a:gd name="connsiteY4" fmla="*/ 10296 h 3625365"/>
                    <a:gd name="connsiteX5" fmla="*/ 2480930 w 7761768"/>
                    <a:gd name="connsiteY5" fmla="*/ 3589923 h 3625365"/>
                    <a:gd name="connsiteX6" fmla="*/ 3352800 w 7761768"/>
                    <a:gd name="connsiteY6" fmla="*/ 1888714 h 3625365"/>
                    <a:gd name="connsiteX7" fmla="*/ 3444948 w 7761768"/>
                    <a:gd name="connsiteY7" fmla="*/ 3072472 h 3625365"/>
                    <a:gd name="connsiteX8" fmla="*/ 3997843 w 7761768"/>
                    <a:gd name="connsiteY8" fmla="*/ 2675524 h 3625365"/>
                    <a:gd name="connsiteX9" fmla="*/ 4416056 w 7761768"/>
                    <a:gd name="connsiteY9" fmla="*/ 2406164 h 3625365"/>
                    <a:gd name="connsiteX10" fmla="*/ 4961861 w 7761768"/>
                    <a:gd name="connsiteY10" fmla="*/ 2413254 h 3625365"/>
                    <a:gd name="connsiteX11" fmla="*/ 5684875 w 7761768"/>
                    <a:gd name="connsiteY11" fmla="*/ 2951970 h 3625365"/>
                    <a:gd name="connsiteX12" fmla="*/ 6542568 w 7761768"/>
                    <a:gd name="connsiteY12" fmla="*/ 3504863 h 3625365"/>
                    <a:gd name="connsiteX13" fmla="*/ 7761768 w 7761768"/>
                    <a:gd name="connsiteY13" fmla="*/ 3625365 h 3625365"/>
                    <a:gd name="connsiteX0" fmla="*/ 0 w 7761768"/>
                    <a:gd name="connsiteY0" fmla="*/ 3604100 h 3826270"/>
                    <a:gd name="connsiteX1" fmla="*/ 425302 w 7761768"/>
                    <a:gd name="connsiteY1" fmla="*/ 3497775 h 3826270"/>
                    <a:gd name="connsiteX2" fmla="*/ 843516 w 7761768"/>
                    <a:gd name="connsiteY2" fmla="*/ 3200063 h 3826270"/>
                    <a:gd name="connsiteX3" fmla="*/ 1212112 w 7761768"/>
                    <a:gd name="connsiteY3" fmla="*/ 2526668 h 3826270"/>
                    <a:gd name="connsiteX4" fmla="*/ 2062716 w 7761768"/>
                    <a:gd name="connsiteY4" fmla="*/ 10296 h 3826270"/>
                    <a:gd name="connsiteX5" fmla="*/ 2480930 w 7761768"/>
                    <a:gd name="connsiteY5" fmla="*/ 3589923 h 3826270"/>
                    <a:gd name="connsiteX6" fmla="*/ 2941674 w 7761768"/>
                    <a:gd name="connsiteY6" fmla="*/ 3441067 h 3826270"/>
                    <a:gd name="connsiteX7" fmla="*/ 3444948 w 7761768"/>
                    <a:gd name="connsiteY7" fmla="*/ 3072472 h 3826270"/>
                    <a:gd name="connsiteX8" fmla="*/ 3997843 w 7761768"/>
                    <a:gd name="connsiteY8" fmla="*/ 2675524 h 3826270"/>
                    <a:gd name="connsiteX9" fmla="*/ 4416056 w 7761768"/>
                    <a:gd name="connsiteY9" fmla="*/ 2406164 h 3826270"/>
                    <a:gd name="connsiteX10" fmla="*/ 4961861 w 7761768"/>
                    <a:gd name="connsiteY10" fmla="*/ 2413254 h 3826270"/>
                    <a:gd name="connsiteX11" fmla="*/ 5684875 w 7761768"/>
                    <a:gd name="connsiteY11" fmla="*/ 2951970 h 3826270"/>
                    <a:gd name="connsiteX12" fmla="*/ 6542568 w 7761768"/>
                    <a:gd name="connsiteY12" fmla="*/ 3504863 h 3826270"/>
                    <a:gd name="connsiteX13" fmla="*/ 7761768 w 7761768"/>
                    <a:gd name="connsiteY13" fmla="*/ 3625365 h 3826270"/>
                    <a:gd name="connsiteX0" fmla="*/ 0 w 7761768"/>
                    <a:gd name="connsiteY0" fmla="*/ 3600361 h 3648169"/>
                    <a:gd name="connsiteX1" fmla="*/ 425302 w 7761768"/>
                    <a:gd name="connsiteY1" fmla="*/ 3494036 h 3648169"/>
                    <a:gd name="connsiteX2" fmla="*/ 843516 w 7761768"/>
                    <a:gd name="connsiteY2" fmla="*/ 3196324 h 3648169"/>
                    <a:gd name="connsiteX3" fmla="*/ 1212112 w 7761768"/>
                    <a:gd name="connsiteY3" fmla="*/ 2522929 h 3648169"/>
                    <a:gd name="connsiteX4" fmla="*/ 2062716 w 7761768"/>
                    <a:gd name="connsiteY4" fmla="*/ 6557 h 3648169"/>
                    <a:gd name="connsiteX5" fmla="*/ 1899683 w 7761768"/>
                    <a:gd name="connsiteY5" fmla="*/ 3359357 h 3648169"/>
                    <a:gd name="connsiteX6" fmla="*/ 2941674 w 7761768"/>
                    <a:gd name="connsiteY6" fmla="*/ 3437328 h 3648169"/>
                    <a:gd name="connsiteX7" fmla="*/ 3444948 w 7761768"/>
                    <a:gd name="connsiteY7" fmla="*/ 3068733 h 3648169"/>
                    <a:gd name="connsiteX8" fmla="*/ 3997843 w 7761768"/>
                    <a:gd name="connsiteY8" fmla="*/ 2671785 h 3648169"/>
                    <a:gd name="connsiteX9" fmla="*/ 4416056 w 7761768"/>
                    <a:gd name="connsiteY9" fmla="*/ 2402425 h 3648169"/>
                    <a:gd name="connsiteX10" fmla="*/ 4961861 w 7761768"/>
                    <a:gd name="connsiteY10" fmla="*/ 2409515 h 3648169"/>
                    <a:gd name="connsiteX11" fmla="*/ 5684875 w 7761768"/>
                    <a:gd name="connsiteY11" fmla="*/ 2948231 h 3648169"/>
                    <a:gd name="connsiteX12" fmla="*/ 6542568 w 7761768"/>
                    <a:gd name="connsiteY12" fmla="*/ 3501124 h 3648169"/>
                    <a:gd name="connsiteX13" fmla="*/ 7761768 w 7761768"/>
                    <a:gd name="connsiteY13" fmla="*/ 3621626 h 3648169"/>
                    <a:gd name="connsiteX0" fmla="*/ 0 w 7761768"/>
                    <a:gd name="connsiteY0" fmla="*/ 1245631 h 1266896"/>
                    <a:gd name="connsiteX1" fmla="*/ 425302 w 7761768"/>
                    <a:gd name="connsiteY1" fmla="*/ 1139306 h 1266896"/>
                    <a:gd name="connsiteX2" fmla="*/ 843516 w 7761768"/>
                    <a:gd name="connsiteY2" fmla="*/ 841594 h 1266896"/>
                    <a:gd name="connsiteX3" fmla="*/ 1212112 w 7761768"/>
                    <a:gd name="connsiteY3" fmla="*/ 168199 h 1266896"/>
                    <a:gd name="connsiteX4" fmla="*/ 928577 w 7761768"/>
                    <a:gd name="connsiteY4" fmla="*/ 1181836 h 1266896"/>
                    <a:gd name="connsiteX5" fmla="*/ 1899683 w 7761768"/>
                    <a:gd name="connsiteY5" fmla="*/ 1004627 h 1266896"/>
                    <a:gd name="connsiteX6" fmla="*/ 2941674 w 7761768"/>
                    <a:gd name="connsiteY6" fmla="*/ 1082598 h 1266896"/>
                    <a:gd name="connsiteX7" fmla="*/ 3444948 w 7761768"/>
                    <a:gd name="connsiteY7" fmla="*/ 714003 h 1266896"/>
                    <a:gd name="connsiteX8" fmla="*/ 3997843 w 7761768"/>
                    <a:gd name="connsiteY8" fmla="*/ 317055 h 1266896"/>
                    <a:gd name="connsiteX9" fmla="*/ 4416056 w 7761768"/>
                    <a:gd name="connsiteY9" fmla="*/ 47695 h 1266896"/>
                    <a:gd name="connsiteX10" fmla="*/ 4961861 w 7761768"/>
                    <a:gd name="connsiteY10" fmla="*/ 54785 h 1266896"/>
                    <a:gd name="connsiteX11" fmla="*/ 5684875 w 7761768"/>
                    <a:gd name="connsiteY11" fmla="*/ 593501 h 1266896"/>
                    <a:gd name="connsiteX12" fmla="*/ 6542568 w 7761768"/>
                    <a:gd name="connsiteY12" fmla="*/ 1146394 h 1266896"/>
                    <a:gd name="connsiteX13" fmla="*/ 7761768 w 7761768"/>
                    <a:gd name="connsiteY13"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928577 w 7761768"/>
                    <a:gd name="connsiteY3" fmla="*/ 1181836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254642 w 7761768"/>
                    <a:gd name="connsiteY3" fmla="*/ 1174748 h 1266896"/>
                    <a:gd name="connsiteX4" fmla="*/ 1899683 w 7761768"/>
                    <a:gd name="connsiteY4" fmla="*/ 1004627 h 1266896"/>
                    <a:gd name="connsiteX5" fmla="*/ 2941674 w 7761768"/>
                    <a:gd name="connsiteY5" fmla="*/ 1082598 h 1266896"/>
                    <a:gd name="connsiteX6" fmla="*/ 3444948 w 7761768"/>
                    <a:gd name="connsiteY6" fmla="*/ 714003 h 1266896"/>
                    <a:gd name="connsiteX7" fmla="*/ 3997843 w 7761768"/>
                    <a:gd name="connsiteY7" fmla="*/ 317055 h 1266896"/>
                    <a:gd name="connsiteX8" fmla="*/ 4416056 w 7761768"/>
                    <a:gd name="connsiteY8" fmla="*/ 47695 h 1266896"/>
                    <a:gd name="connsiteX9" fmla="*/ 4961861 w 7761768"/>
                    <a:gd name="connsiteY9" fmla="*/ 54785 h 1266896"/>
                    <a:gd name="connsiteX10" fmla="*/ 5684875 w 7761768"/>
                    <a:gd name="connsiteY10" fmla="*/ 593501 h 1266896"/>
                    <a:gd name="connsiteX11" fmla="*/ 6542568 w 7761768"/>
                    <a:gd name="connsiteY11" fmla="*/ 1146394 h 1266896"/>
                    <a:gd name="connsiteX12" fmla="*/ 7761768 w 7761768"/>
                    <a:gd name="connsiteY12" fmla="*/ 1266896 h 1266896"/>
                    <a:gd name="connsiteX0" fmla="*/ 0 w 7761768"/>
                    <a:gd name="connsiteY0" fmla="*/ 1245631 h 1266896"/>
                    <a:gd name="connsiteX1" fmla="*/ 425302 w 7761768"/>
                    <a:gd name="connsiteY1" fmla="*/ 1139306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843516 w 7761768"/>
                    <a:gd name="connsiteY2" fmla="*/ 841594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13637 w 7761768"/>
                    <a:gd name="connsiteY1" fmla="*/ 118892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1899683 w 7761768"/>
                    <a:gd name="connsiteY3" fmla="*/ 1004627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268278 w 7761768"/>
                    <a:gd name="connsiteY3" fmla="*/ 1110953 h 1266896"/>
                    <a:gd name="connsiteX4" fmla="*/ 2941674 w 7761768"/>
                    <a:gd name="connsiteY4" fmla="*/ 1082598 h 1266896"/>
                    <a:gd name="connsiteX5" fmla="*/ 3444948 w 7761768"/>
                    <a:gd name="connsiteY5" fmla="*/ 714003 h 1266896"/>
                    <a:gd name="connsiteX6" fmla="*/ 3997843 w 7761768"/>
                    <a:gd name="connsiteY6" fmla="*/ 317055 h 1266896"/>
                    <a:gd name="connsiteX7" fmla="*/ 4416056 w 7761768"/>
                    <a:gd name="connsiteY7" fmla="*/ 47695 h 1266896"/>
                    <a:gd name="connsiteX8" fmla="*/ 4961861 w 7761768"/>
                    <a:gd name="connsiteY8" fmla="*/ 54785 h 1266896"/>
                    <a:gd name="connsiteX9" fmla="*/ 5684875 w 7761768"/>
                    <a:gd name="connsiteY9" fmla="*/ 593501 h 1266896"/>
                    <a:gd name="connsiteX10" fmla="*/ 6542568 w 7761768"/>
                    <a:gd name="connsiteY10" fmla="*/ 1146394 h 1266896"/>
                    <a:gd name="connsiteX11" fmla="*/ 7761768 w 7761768"/>
                    <a:gd name="connsiteY11" fmla="*/ 1266896 h 1266896"/>
                    <a:gd name="connsiteX0" fmla="*/ 0 w 7761768"/>
                    <a:gd name="connsiteY0" fmla="*/ 1245631 h 1266896"/>
                    <a:gd name="connsiteX1" fmla="*/ 1070344 w 7761768"/>
                    <a:gd name="connsiteY1" fmla="*/ 1231455 h 1266896"/>
                    <a:gd name="connsiteX2" fmla="*/ 2069804 w 7761768"/>
                    <a:gd name="connsiteY2" fmla="*/ 1167659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0344 w 7761768"/>
                    <a:gd name="connsiteY1" fmla="*/ 1231455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44948 w 7761768"/>
                    <a:gd name="connsiteY4" fmla="*/ 714003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5631 h 1266896"/>
                    <a:gd name="connsiteX1" fmla="*/ 1077432 w 7761768"/>
                    <a:gd name="connsiteY1" fmla="*/ 1238544 h 1266896"/>
                    <a:gd name="connsiteX2" fmla="*/ 2268278 w 7761768"/>
                    <a:gd name="connsiteY2" fmla="*/ 1238543 h 1266896"/>
                    <a:gd name="connsiteX3" fmla="*/ 2941674 w 7761768"/>
                    <a:gd name="connsiteY3" fmla="*/ 1082598 h 1266896"/>
                    <a:gd name="connsiteX4" fmla="*/ 3466213 w 7761768"/>
                    <a:gd name="connsiteY4" fmla="*/ 735268 h 1266896"/>
                    <a:gd name="connsiteX5" fmla="*/ 3997843 w 7761768"/>
                    <a:gd name="connsiteY5" fmla="*/ 317055 h 1266896"/>
                    <a:gd name="connsiteX6" fmla="*/ 4416056 w 7761768"/>
                    <a:gd name="connsiteY6" fmla="*/ 47695 h 1266896"/>
                    <a:gd name="connsiteX7" fmla="*/ 4961861 w 7761768"/>
                    <a:gd name="connsiteY7" fmla="*/ 54785 h 1266896"/>
                    <a:gd name="connsiteX8" fmla="*/ 5684875 w 7761768"/>
                    <a:gd name="connsiteY8" fmla="*/ 593501 h 1266896"/>
                    <a:gd name="connsiteX9" fmla="*/ 6542568 w 7761768"/>
                    <a:gd name="connsiteY9" fmla="*/ 1146394 h 1266896"/>
                    <a:gd name="connsiteX10" fmla="*/ 7761768 w 7761768"/>
                    <a:gd name="connsiteY10" fmla="*/ 1266896 h 1266896"/>
                    <a:gd name="connsiteX0" fmla="*/ 0 w 7761768"/>
                    <a:gd name="connsiteY0" fmla="*/ 1241187 h 1262452"/>
                    <a:gd name="connsiteX1" fmla="*/ 1077432 w 7761768"/>
                    <a:gd name="connsiteY1" fmla="*/ 1234100 h 1262452"/>
                    <a:gd name="connsiteX2" fmla="*/ 2268278 w 7761768"/>
                    <a:gd name="connsiteY2" fmla="*/ 1234099 h 1262452"/>
                    <a:gd name="connsiteX3" fmla="*/ 2941674 w 7761768"/>
                    <a:gd name="connsiteY3" fmla="*/ 1078154 h 1262452"/>
                    <a:gd name="connsiteX4" fmla="*/ 3466213 w 7761768"/>
                    <a:gd name="connsiteY4" fmla="*/ 730824 h 1262452"/>
                    <a:gd name="connsiteX5" fmla="*/ 3997843 w 7761768"/>
                    <a:gd name="connsiteY5" fmla="*/ 312611 h 1262452"/>
                    <a:gd name="connsiteX6" fmla="*/ 4416056 w 7761768"/>
                    <a:gd name="connsiteY6" fmla="*/ 43251 h 1262452"/>
                    <a:gd name="connsiteX7" fmla="*/ 4954772 w 7761768"/>
                    <a:gd name="connsiteY7" fmla="*/ 57429 h 1262452"/>
                    <a:gd name="connsiteX8" fmla="*/ 5684875 w 7761768"/>
                    <a:gd name="connsiteY8" fmla="*/ 589057 h 1262452"/>
                    <a:gd name="connsiteX9" fmla="*/ 6542568 w 7761768"/>
                    <a:gd name="connsiteY9" fmla="*/ 1141950 h 1262452"/>
                    <a:gd name="connsiteX10" fmla="*/ 7761768 w 7761768"/>
                    <a:gd name="connsiteY10" fmla="*/ 1262452 h 1262452"/>
                    <a:gd name="connsiteX0" fmla="*/ 0 w 7761768"/>
                    <a:gd name="connsiteY0" fmla="*/ 1237669 h 1258934"/>
                    <a:gd name="connsiteX1" fmla="*/ 1077432 w 7761768"/>
                    <a:gd name="connsiteY1" fmla="*/ 1230582 h 1258934"/>
                    <a:gd name="connsiteX2" fmla="*/ 2268278 w 7761768"/>
                    <a:gd name="connsiteY2" fmla="*/ 1230581 h 1258934"/>
                    <a:gd name="connsiteX3" fmla="*/ 2941674 w 7761768"/>
                    <a:gd name="connsiteY3" fmla="*/ 1074636 h 1258934"/>
                    <a:gd name="connsiteX4" fmla="*/ 3466213 w 7761768"/>
                    <a:gd name="connsiteY4" fmla="*/ 727306 h 1258934"/>
                    <a:gd name="connsiteX5" fmla="*/ 3997843 w 7761768"/>
                    <a:gd name="connsiteY5" fmla="*/ 309093 h 1258934"/>
                    <a:gd name="connsiteX6" fmla="*/ 4437321 w 7761768"/>
                    <a:gd name="connsiteY6" fmla="*/ 46821 h 1258934"/>
                    <a:gd name="connsiteX7" fmla="*/ 4954772 w 7761768"/>
                    <a:gd name="connsiteY7" fmla="*/ 53911 h 1258934"/>
                    <a:gd name="connsiteX8" fmla="*/ 5684875 w 7761768"/>
                    <a:gd name="connsiteY8" fmla="*/ 585539 h 1258934"/>
                    <a:gd name="connsiteX9" fmla="*/ 6542568 w 7761768"/>
                    <a:gd name="connsiteY9" fmla="*/ 1138432 h 1258934"/>
                    <a:gd name="connsiteX10" fmla="*/ 7761768 w 7761768"/>
                    <a:gd name="connsiteY10" fmla="*/ 1258934 h 1258934"/>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66213 w 7761768"/>
                    <a:gd name="connsiteY4" fmla="*/ 728080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 name="connsiteX0" fmla="*/ 0 w 7761768"/>
                    <a:gd name="connsiteY0" fmla="*/ 1238443 h 1259708"/>
                    <a:gd name="connsiteX1" fmla="*/ 1077432 w 7761768"/>
                    <a:gd name="connsiteY1" fmla="*/ 1231356 h 1259708"/>
                    <a:gd name="connsiteX2" fmla="*/ 2268278 w 7761768"/>
                    <a:gd name="connsiteY2" fmla="*/ 1231355 h 1259708"/>
                    <a:gd name="connsiteX3" fmla="*/ 2941674 w 7761768"/>
                    <a:gd name="connsiteY3" fmla="*/ 1075410 h 1259708"/>
                    <a:gd name="connsiteX4" fmla="*/ 3473301 w 7761768"/>
                    <a:gd name="connsiteY4" fmla="*/ 770611 h 1259708"/>
                    <a:gd name="connsiteX5" fmla="*/ 4012020 w 7761768"/>
                    <a:gd name="connsiteY5" fmla="*/ 324044 h 1259708"/>
                    <a:gd name="connsiteX6" fmla="*/ 4437321 w 7761768"/>
                    <a:gd name="connsiteY6" fmla="*/ 47595 h 1259708"/>
                    <a:gd name="connsiteX7" fmla="*/ 4954772 w 7761768"/>
                    <a:gd name="connsiteY7" fmla="*/ 54685 h 1259708"/>
                    <a:gd name="connsiteX8" fmla="*/ 5684875 w 7761768"/>
                    <a:gd name="connsiteY8" fmla="*/ 586313 h 1259708"/>
                    <a:gd name="connsiteX9" fmla="*/ 6542568 w 7761768"/>
                    <a:gd name="connsiteY9" fmla="*/ 1139206 h 1259708"/>
                    <a:gd name="connsiteX10" fmla="*/ 7761768 w 7761768"/>
                    <a:gd name="connsiteY10" fmla="*/ 1259708 h 1259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1259708">
                      <a:moveTo>
                        <a:pt x="0" y="1238443"/>
                      </a:moveTo>
                      <a:cubicBezTo>
                        <a:pt x="142358" y="1218950"/>
                        <a:pt x="699386" y="1232537"/>
                        <a:pt x="1077432" y="1231356"/>
                      </a:cubicBezTo>
                      <a:cubicBezTo>
                        <a:pt x="1455478" y="1230175"/>
                        <a:pt x="1957571" y="1257346"/>
                        <a:pt x="2268278" y="1231355"/>
                      </a:cubicBezTo>
                      <a:cubicBezTo>
                        <a:pt x="2578985" y="1205364"/>
                        <a:pt x="2740837" y="1152201"/>
                        <a:pt x="2941674" y="1075410"/>
                      </a:cubicBezTo>
                      <a:cubicBezTo>
                        <a:pt x="3142511" y="998619"/>
                        <a:pt x="3294910" y="895839"/>
                        <a:pt x="3473301" y="770611"/>
                      </a:cubicBezTo>
                      <a:cubicBezTo>
                        <a:pt x="3651692" y="645383"/>
                        <a:pt x="3851350" y="444547"/>
                        <a:pt x="4012020" y="324044"/>
                      </a:cubicBezTo>
                      <a:cubicBezTo>
                        <a:pt x="4172690" y="203541"/>
                        <a:pt x="4280196" y="92488"/>
                        <a:pt x="4437321" y="47595"/>
                      </a:cubicBezTo>
                      <a:cubicBezTo>
                        <a:pt x="4594446" y="2702"/>
                        <a:pt x="4746846" y="-35101"/>
                        <a:pt x="4954772" y="54685"/>
                      </a:cubicBezTo>
                      <a:cubicBezTo>
                        <a:pt x="5162698" y="144471"/>
                        <a:pt x="5420242" y="405560"/>
                        <a:pt x="5684875" y="586313"/>
                      </a:cubicBezTo>
                      <a:cubicBezTo>
                        <a:pt x="5949508" y="767066"/>
                        <a:pt x="6196419" y="1026974"/>
                        <a:pt x="6542568" y="1139206"/>
                      </a:cubicBezTo>
                      <a:cubicBezTo>
                        <a:pt x="6888717" y="1251439"/>
                        <a:pt x="7299252" y="1232536"/>
                        <a:pt x="7761768" y="1259708"/>
                      </a:cubicBezTo>
                    </a:path>
                  </a:pathLst>
                </a:custGeom>
                <a:noFill/>
                <a:ln w="19050" cap="flat" cmpd="sng" algn="ctr">
                  <a:solidFill>
                    <a:srgbClr val="FFC000"/>
                  </a:solidFill>
                  <a:prstDash val="lgDash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08" name="Straight Connector 107">
                  <a:extLst>
                    <a:ext uri="{FF2B5EF4-FFF2-40B4-BE49-F238E27FC236}">
                      <a16:creationId xmlns:a16="http://schemas.microsoft.com/office/drawing/2014/main" id="{6B4AC7AC-9715-8D04-17A0-2E309EEA6AA8}"/>
                    </a:ext>
                  </a:extLst>
                </p:cNvPr>
                <p:cNvCxnSpPr/>
                <p:nvPr/>
              </p:nvCxnSpPr>
              <p:spPr>
                <a:xfrm>
                  <a:off x="7607711" y="2583856"/>
                  <a:ext cx="0" cy="692493"/>
                </a:xfrm>
                <a:prstGeom prst="line">
                  <a:avLst/>
                </a:prstGeom>
                <a:noFill/>
                <a:ln w="19050" cap="flat" cmpd="sng" algn="ctr">
                  <a:solidFill>
                    <a:srgbClr val="E7E6E6">
                      <a:lumMod val="75000"/>
                    </a:srgbClr>
                  </a:solidFill>
                  <a:prstDash val="dash"/>
                  <a:miter lim="800000"/>
                </a:ln>
                <a:effectLst/>
              </p:spPr>
            </p:cxnSp>
            <p:sp>
              <p:nvSpPr>
                <p:cNvPr id="109" name="Freeform 96">
                  <a:extLst>
                    <a:ext uri="{FF2B5EF4-FFF2-40B4-BE49-F238E27FC236}">
                      <a16:creationId xmlns:a16="http://schemas.microsoft.com/office/drawing/2014/main" id="{BEFEF4FD-F3C0-D355-335D-C2198309D059}"/>
                    </a:ext>
                  </a:extLst>
                </p:cNvPr>
                <p:cNvSpPr/>
                <p:nvPr/>
              </p:nvSpPr>
              <p:spPr>
                <a:xfrm>
                  <a:off x="6647087" y="2276596"/>
                  <a:ext cx="1801170" cy="994959"/>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286962"/>
                    <a:gd name="connsiteX1" fmla="*/ 425302 w 7761768"/>
                    <a:gd name="connsiteY1" fmla="*/ 4180637 h 4286962"/>
                    <a:gd name="connsiteX2" fmla="*/ 843516 w 7761768"/>
                    <a:gd name="connsiteY2" fmla="*/ 3882925 h 4286962"/>
                    <a:gd name="connsiteX3" fmla="*/ 1212112 w 7761768"/>
                    <a:gd name="connsiteY3" fmla="*/ 3209530 h 4286962"/>
                    <a:gd name="connsiteX4" fmla="*/ 2062716 w 7761768"/>
                    <a:gd name="connsiteY4" fmla="*/ 693158 h 4286962"/>
                    <a:gd name="connsiteX5" fmla="*/ 2516372 w 7761768"/>
                    <a:gd name="connsiteY5" fmla="*/ 5585 h 4286962"/>
                    <a:gd name="connsiteX6" fmla="*/ 2955851 w 7761768"/>
                    <a:gd name="connsiteY6" fmla="*/ 459241 h 4286962"/>
                    <a:gd name="connsiteX7" fmla="*/ 3565451 w 7761768"/>
                    <a:gd name="connsiteY7" fmla="*/ 1961976 h 4286962"/>
                    <a:gd name="connsiteX8" fmla="*/ 3948223 w 7761768"/>
                    <a:gd name="connsiteY8" fmla="*/ 2621195 h 4286962"/>
                    <a:gd name="connsiteX9" fmla="*/ 4494028 w 7761768"/>
                    <a:gd name="connsiteY9" fmla="*/ 2883464 h 4286962"/>
                    <a:gd name="connsiteX10" fmla="*/ 4968949 w 7761768"/>
                    <a:gd name="connsiteY10" fmla="*/ 3074851 h 4286962"/>
                    <a:gd name="connsiteX11" fmla="*/ 5684875 w 7761768"/>
                    <a:gd name="connsiteY11" fmla="*/ 3634832 h 4286962"/>
                    <a:gd name="connsiteX12" fmla="*/ 6542568 w 7761768"/>
                    <a:gd name="connsiteY12" fmla="*/ 4187725 h 4286962"/>
                    <a:gd name="connsiteX13" fmla="*/ 7761768 w 7761768"/>
                    <a:gd name="connsiteY13" fmla="*/ 4286961 h 4286962"/>
                    <a:gd name="connsiteX0" fmla="*/ 0 w 7761768"/>
                    <a:gd name="connsiteY0" fmla="*/ 4286962 h 4287568"/>
                    <a:gd name="connsiteX1" fmla="*/ 425302 w 7761768"/>
                    <a:gd name="connsiteY1" fmla="*/ 4180637 h 4287568"/>
                    <a:gd name="connsiteX2" fmla="*/ 843516 w 7761768"/>
                    <a:gd name="connsiteY2" fmla="*/ 3882925 h 4287568"/>
                    <a:gd name="connsiteX3" fmla="*/ 1212112 w 7761768"/>
                    <a:gd name="connsiteY3" fmla="*/ 3209530 h 4287568"/>
                    <a:gd name="connsiteX4" fmla="*/ 2062716 w 7761768"/>
                    <a:gd name="connsiteY4" fmla="*/ 693158 h 4287568"/>
                    <a:gd name="connsiteX5" fmla="*/ 2516372 w 7761768"/>
                    <a:gd name="connsiteY5" fmla="*/ 5585 h 4287568"/>
                    <a:gd name="connsiteX6" fmla="*/ 2955851 w 7761768"/>
                    <a:gd name="connsiteY6" fmla="*/ 459241 h 4287568"/>
                    <a:gd name="connsiteX7" fmla="*/ 3565451 w 7761768"/>
                    <a:gd name="connsiteY7" fmla="*/ 1961976 h 4287568"/>
                    <a:gd name="connsiteX8" fmla="*/ 3948223 w 7761768"/>
                    <a:gd name="connsiteY8" fmla="*/ 2621195 h 4287568"/>
                    <a:gd name="connsiteX9" fmla="*/ 4494028 w 7761768"/>
                    <a:gd name="connsiteY9" fmla="*/ 2883464 h 4287568"/>
                    <a:gd name="connsiteX10" fmla="*/ 4968949 w 7761768"/>
                    <a:gd name="connsiteY10" fmla="*/ 3074851 h 4287568"/>
                    <a:gd name="connsiteX11" fmla="*/ 5684875 w 7761768"/>
                    <a:gd name="connsiteY11" fmla="*/ 3634832 h 4287568"/>
                    <a:gd name="connsiteX12" fmla="*/ 6542568 w 7761768"/>
                    <a:gd name="connsiteY12" fmla="*/ 4187725 h 4287568"/>
                    <a:gd name="connsiteX13" fmla="*/ 7761768 w 7761768"/>
                    <a:gd name="connsiteY13" fmla="*/ 4286961 h 428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61768" h="4287568">
                      <a:moveTo>
                        <a:pt x="0" y="4286962"/>
                      </a:moveTo>
                      <a:cubicBezTo>
                        <a:pt x="142358" y="4267469"/>
                        <a:pt x="284716" y="4247976"/>
                        <a:pt x="425302" y="4180637"/>
                      </a:cubicBezTo>
                      <a:cubicBezTo>
                        <a:pt x="565888" y="4113298"/>
                        <a:pt x="712381" y="4044776"/>
                        <a:pt x="843516" y="3882925"/>
                      </a:cubicBezTo>
                      <a:cubicBezTo>
                        <a:pt x="974651" y="3721074"/>
                        <a:pt x="1008912" y="3741158"/>
                        <a:pt x="1212112" y="3209530"/>
                      </a:cubicBezTo>
                      <a:cubicBezTo>
                        <a:pt x="1415312" y="2677902"/>
                        <a:pt x="1845339" y="1227149"/>
                        <a:pt x="2062716" y="693158"/>
                      </a:cubicBezTo>
                      <a:cubicBezTo>
                        <a:pt x="2280093" y="159167"/>
                        <a:pt x="2367516" y="44571"/>
                        <a:pt x="2516372" y="5585"/>
                      </a:cubicBezTo>
                      <a:cubicBezTo>
                        <a:pt x="2665228" y="-33401"/>
                        <a:pt x="2781005" y="133176"/>
                        <a:pt x="2955851" y="459241"/>
                      </a:cubicBezTo>
                      <a:cubicBezTo>
                        <a:pt x="3130698" y="785306"/>
                        <a:pt x="3400056" y="1601650"/>
                        <a:pt x="3565451" y="1961976"/>
                      </a:cubicBezTo>
                      <a:cubicBezTo>
                        <a:pt x="3730846" y="2322302"/>
                        <a:pt x="3793460" y="2467614"/>
                        <a:pt x="3948223" y="2621195"/>
                      </a:cubicBezTo>
                      <a:cubicBezTo>
                        <a:pt x="4102986" y="2774776"/>
                        <a:pt x="4309730" y="2814944"/>
                        <a:pt x="4494028" y="2883464"/>
                      </a:cubicBezTo>
                      <a:cubicBezTo>
                        <a:pt x="4678326" y="2951984"/>
                        <a:pt x="4770475" y="2949623"/>
                        <a:pt x="4968949" y="3074851"/>
                      </a:cubicBezTo>
                      <a:cubicBezTo>
                        <a:pt x="5167424" y="3200079"/>
                        <a:pt x="5422605" y="3442265"/>
                        <a:pt x="5684875" y="3634832"/>
                      </a:cubicBezTo>
                      <a:cubicBezTo>
                        <a:pt x="5947145" y="3827399"/>
                        <a:pt x="6196419" y="4079037"/>
                        <a:pt x="6542568" y="4187725"/>
                      </a:cubicBezTo>
                      <a:cubicBezTo>
                        <a:pt x="6888717" y="4296413"/>
                        <a:pt x="7299252" y="4288142"/>
                        <a:pt x="7761768" y="4286961"/>
                      </a:cubicBezTo>
                    </a:path>
                  </a:pathLst>
                </a:custGeom>
                <a:noFill/>
                <a:ln w="19050" cap="flat" cmpd="sng" algn="ctr">
                  <a:solidFill>
                    <a:srgbClr val="0BB5D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0" name="Straight Arrow Connector 109">
                  <a:extLst>
                    <a:ext uri="{FF2B5EF4-FFF2-40B4-BE49-F238E27FC236}">
                      <a16:creationId xmlns:a16="http://schemas.microsoft.com/office/drawing/2014/main" id="{10E207FF-F186-2050-A9A0-9954662E2FB8}"/>
                    </a:ext>
                  </a:extLst>
                </p:cNvPr>
                <p:cNvCxnSpPr/>
                <p:nvPr/>
              </p:nvCxnSpPr>
              <p:spPr>
                <a:xfrm>
                  <a:off x="6647087" y="3279639"/>
                  <a:ext cx="1866632" cy="0"/>
                </a:xfrm>
                <a:prstGeom prst="straightConnector1">
                  <a:avLst/>
                </a:prstGeom>
                <a:noFill/>
                <a:ln w="19050" cap="flat" cmpd="sng" algn="ctr">
                  <a:solidFill>
                    <a:schemeClr val="bg2">
                      <a:lumMod val="75000"/>
                    </a:schemeClr>
                  </a:solidFill>
                  <a:prstDash val="solid"/>
                  <a:miter lim="800000"/>
                  <a:tailEnd type="triangle"/>
                </a:ln>
                <a:effectLst/>
              </p:spPr>
            </p:cxnSp>
            <p:sp>
              <p:nvSpPr>
                <p:cNvPr id="111" name="Freeform 101">
                  <a:extLst>
                    <a:ext uri="{FF2B5EF4-FFF2-40B4-BE49-F238E27FC236}">
                      <a16:creationId xmlns:a16="http://schemas.microsoft.com/office/drawing/2014/main" id="{3834C89E-4B50-41FE-1380-8A0F4A71A90F}"/>
                    </a:ext>
                  </a:extLst>
                </p:cNvPr>
                <p:cNvSpPr/>
                <p:nvPr/>
              </p:nvSpPr>
              <p:spPr>
                <a:xfrm>
                  <a:off x="6653666" y="2277350"/>
                  <a:ext cx="1769917" cy="982045"/>
                </a:xfrm>
                <a:custGeom>
                  <a:avLst/>
                  <a:gdLst>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21079 w 7761768"/>
                    <a:gd name="connsiteY11" fmla="*/ 3585213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5996763 w 7761768"/>
                    <a:gd name="connsiteY12" fmla="*/ 3911278 h 4308227"/>
                    <a:gd name="connsiteX13" fmla="*/ 6542568 w 7761768"/>
                    <a:gd name="connsiteY13" fmla="*/ 4187725 h 4308227"/>
                    <a:gd name="connsiteX14" fmla="*/ 7761768 w 7761768"/>
                    <a:gd name="connsiteY14"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543107 w 7761768"/>
                    <a:gd name="connsiteY11" fmla="*/ 3514329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6962 h 4308227"/>
                    <a:gd name="connsiteX1" fmla="*/ 425302 w 7761768"/>
                    <a:gd name="connsiteY1" fmla="*/ 4180637 h 4308227"/>
                    <a:gd name="connsiteX2" fmla="*/ 843516 w 7761768"/>
                    <a:gd name="connsiteY2" fmla="*/ 3882925 h 4308227"/>
                    <a:gd name="connsiteX3" fmla="*/ 1212112 w 7761768"/>
                    <a:gd name="connsiteY3" fmla="*/ 3209530 h 4308227"/>
                    <a:gd name="connsiteX4" fmla="*/ 2062716 w 7761768"/>
                    <a:gd name="connsiteY4" fmla="*/ 693158 h 4308227"/>
                    <a:gd name="connsiteX5" fmla="*/ 2516372 w 7761768"/>
                    <a:gd name="connsiteY5" fmla="*/ 5585 h 4308227"/>
                    <a:gd name="connsiteX6" fmla="*/ 2955851 w 7761768"/>
                    <a:gd name="connsiteY6" fmla="*/ 459241 h 4308227"/>
                    <a:gd name="connsiteX7" fmla="*/ 3565451 w 7761768"/>
                    <a:gd name="connsiteY7" fmla="*/ 1961976 h 4308227"/>
                    <a:gd name="connsiteX8" fmla="*/ 3948223 w 7761768"/>
                    <a:gd name="connsiteY8" fmla="*/ 2621195 h 4308227"/>
                    <a:gd name="connsiteX9" fmla="*/ 4494028 w 7761768"/>
                    <a:gd name="connsiteY9" fmla="*/ 2883464 h 4308227"/>
                    <a:gd name="connsiteX10" fmla="*/ 4968949 w 7761768"/>
                    <a:gd name="connsiteY10" fmla="*/ 3074851 h 4308227"/>
                    <a:gd name="connsiteX11" fmla="*/ 5684875 w 7761768"/>
                    <a:gd name="connsiteY11" fmla="*/ 3634832 h 4308227"/>
                    <a:gd name="connsiteX12" fmla="*/ 6542568 w 7761768"/>
                    <a:gd name="connsiteY12" fmla="*/ 4187725 h 4308227"/>
                    <a:gd name="connsiteX13" fmla="*/ 7761768 w 7761768"/>
                    <a:gd name="connsiteY13" fmla="*/ 4308227 h 4308227"/>
                    <a:gd name="connsiteX0" fmla="*/ 0 w 7761768"/>
                    <a:gd name="connsiteY0" fmla="*/ 4284376 h 4305641"/>
                    <a:gd name="connsiteX1" fmla="*/ 425302 w 7761768"/>
                    <a:gd name="connsiteY1" fmla="*/ 4178051 h 4305641"/>
                    <a:gd name="connsiteX2" fmla="*/ 843516 w 7761768"/>
                    <a:gd name="connsiteY2" fmla="*/ 3880339 h 4305641"/>
                    <a:gd name="connsiteX3" fmla="*/ 1212112 w 7761768"/>
                    <a:gd name="connsiteY3" fmla="*/ 3206944 h 4305641"/>
                    <a:gd name="connsiteX4" fmla="*/ 2062716 w 7761768"/>
                    <a:gd name="connsiteY4" fmla="*/ 690572 h 4305641"/>
                    <a:gd name="connsiteX5" fmla="*/ 2516372 w 7761768"/>
                    <a:gd name="connsiteY5" fmla="*/ 2999 h 4305641"/>
                    <a:gd name="connsiteX6" fmla="*/ 2899144 w 7761768"/>
                    <a:gd name="connsiteY6" fmla="*/ 506274 h 4305641"/>
                    <a:gd name="connsiteX7" fmla="*/ 3565451 w 7761768"/>
                    <a:gd name="connsiteY7" fmla="*/ 1959390 h 4305641"/>
                    <a:gd name="connsiteX8" fmla="*/ 3948223 w 7761768"/>
                    <a:gd name="connsiteY8" fmla="*/ 2618609 h 4305641"/>
                    <a:gd name="connsiteX9" fmla="*/ 4494028 w 7761768"/>
                    <a:gd name="connsiteY9" fmla="*/ 2880878 h 4305641"/>
                    <a:gd name="connsiteX10" fmla="*/ 4968949 w 7761768"/>
                    <a:gd name="connsiteY10" fmla="*/ 3072265 h 4305641"/>
                    <a:gd name="connsiteX11" fmla="*/ 5684875 w 7761768"/>
                    <a:gd name="connsiteY11" fmla="*/ 3632246 h 4305641"/>
                    <a:gd name="connsiteX12" fmla="*/ 6542568 w 7761768"/>
                    <a:gd name="connsiteY12" fmla="*/ 4185139 h 4305641"/>
                    <a:gd name="connsiteX13" fmla="*/ 7761768 w 7761768"/>
                    <a:gd name="connsiteY13" fmla="*/ 4305641 h 4305641"/>
                    <a:gd name="connsiteX0" fmla="*/ 0 w 7761768"/>
                    <a:gd name="connsiteY0" fmla="*/ 4214443 h 4235708"/>
                    <a:gd name="connsiteX1" fmla="*/ 425302 w 7761768"/>
                    <a:gd name="connsiteY1" fmla="*/ 4108118 h 4235708"/>
                    <a:gd name="connsiteX2" fmla="*/ 843516 w 7761768"/>
                    <a:gd name="connsiteY2" fmla="*/ 3810406 h 4235708"/>
                    <a:gd name="connsiteX3" fmla="*/ 1212112 w 7761768"/>
                    <a:gd name="connsiteY3" fmla="*/ 3137011 h 4235708"/>
                    <a:gd name="connsiteX4" fmla="*/ 2062716 w 7761768"/>
                    <a:gd name="connsiteY4" fmla="*/ 620639 h 4235708"/>
                    <a:gd name="connsiteX5" fmla="*/ 2509284 w 7761768"/>
                    <a:gd name="connsiteY5" fmla="*/ 3950 h 4235708"/>
                    <a:gd name="connsiteX6" fmla="*/ 2899144 w 7761768"/>
                    <a:gd name="connsiteY6" fmla="*/ 436341 h 4235708"/>
                    <a:gd name="connsiteX7" fmla="*/ 3565451 w 7761768"/>
                    <a:gd name="connsiteY7" fmla="*/ 1889457 h 4235708"/>
                    <a:gd name="connsiteX8" fmla="*/ 3948223 w 7761768"/>
                    <a:gd name="connsiteY8" fmla="*/ 2548676 h 4235708"/>
                    <a:gd name="connsiteX9" fmla="*/ 4494028 w 7761768"/>
                    <a:gd name="connsiteY9" fmla="*/ 2810945 h 4235708"/>
                    <a:gd name="connsiteX10" fmla="*/ 4968949 w 7761768"/>
                    <a:gd name="connsiteY10" fmla="*/ 3002332 h 4235708"/>
                    <a:gd name="connsiteX11" fmla="*/ 5684875 w 7761768"/>
                    <a:gd name="connsiteY11" fmla="*/ 3562313 h 4235708"/>
                    <a:gd name="connsiteX12" fmla="*/ 6542568 w 7761768"/>
                    <a:gd name="connsiteY12" fmla="*/ 4115206 h 4235708"/>
                    <a:gd name="connsiteX13" fmla="*/ 7761768 w 7761768"/>
                    <a:gd name="connsiteY13" fmla="*/ 4235708 h 4235708"/>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565451 w 7761768"/>
                    <a:gd name="connsiteY7" fmla="*/ 1885665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948223 w 7761768"/>
                    <a:gd name="connsiteY8" fmla="*/ 2544884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494028 w 7761768"/>
                    <a:gd name="connsiteY9" fmla="*/ 280715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4968949 w 7761768"/>
                    <a:gd name="connsiteY10" fmla="*/ 2998540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30772 w 7761768"/>
                    <a:gd name="connsiteY7" fmla="*/ 1949461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5684875 w 7761768"/>
                    <a:gd name="connsiteY11" fmla="*/ 3558521 h 4231916"/>
                    <a:gd name="connsiteX12" fmla="*/ 6542568 w 7761768"/>
                    <a:gd name="connsiteY12" fmla="*/ 4111414 h 4231916"/>
                    <a:gd name="connsiteX13" fmla="*/ 7761768 w 7761768"/>
                    <a:gd name="connsiteY13"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6542568 w 7761768"/>
                    <a:gd name="connsiteY11" fmla="*/ 4111414 h 4231916"/>
                    <a:gd name="connsiteX12" fmla="*/ 7761768 w 7761768"/>
                    <a:gd name="connsiteY12"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46921 w 7761768"/>
                    <a:gd name="connsiteY10" fmla="*/ 4111415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45935 w 7761768"/>
                    <a:gd name="connsiteY9" fmla="*/ 376408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3806455 w 7761768"/>
                    <a:gd name="connsiteY8" fmla="*/ 3076512 h 4231916"/>
                    <a:gd name="connsiteX9" fmla="*/ 4210493 w 7761768"/>
                    <a:gd name="connsiteY9" fmla="*/ 3806613 h 4231916"/>
                    <a:gd name="connsiteX10" fmla="*/ 5025656 w 7761768"/>
                    <a:gd name="connsiteY10" fmla="*/ 4175210 h 4231916"/>
                    <a:gd name="connsiteX11" fmla="*/ 7761768 w 7761768"/>
                    <a:gd name="connsiteY11"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210493 w 7761768"/>
                    <a:gd name="connsiteY8" fmla="*/ 3806613 h 4231916"/>
                    <a:gd name="connsiteX9" fmla="*/ 5025656 w 7761768"/>
                    <a:gd name="connsiteY9" fmla="*/ 4175210 h 4231916"/>
                    <a:gd name="connsiteX10" fmla="*/ 7761768 w 7761768"/>
                    <a:gd name="connsiteY10" fmla="*/ 4231916 h 4231916"/>
                    <a:gd name="connsiteX0" fmla="*/ 0 w 7761768"/>
                    <a:gd name="connsiteY0" fmla="*/ 4210651 h 4231916"/>
                    <a:gd name="connsiteX1" fmla="*/ 425302 w 7761768"/>
                    <a:gd name="connsiteY1" fmla="*/ 4104326 h 4231916"/>
                    <a:gd name="connsiteX2" fmla="*/ 843516 w 7761768"/>
                    <a:gd name="connsiteY2" fmla="*/ 3806614 h 4231916"/>
                    <a:gd name="connsiteX3" fmla="*/ 1212112 w 7761768"/>
                    <a:gd name="connsiteY3" fmla="*/ 3133219 h 4231916"/>
                    <a:gd name="connsiteX4" fmla="*/ 2062716 w 7761768"/>
                    <a:gd name="connsiteY4" fmla="*/ 616847 h 4231916"/>
                    <a:gd name="connsiteX5" fmla="*/ 2509284 w 7761768"/>
                    <a:gd name="connsiteY5" fmla="*/ 158 h 4231916"/>
                    <a:gd name="connsiteX6" fmla="*/ 2899144 w 7761768"/>
                    <a:gd name="connsiteY6" fmla="*/ 432549 h 4231916"/>
                    <a:gd name="connsiteX7" fmla="*/ 3402418 w 7761768"/>
                    <a:gd name="connsiteY7" fmla="*/ 1942373 h 4231916"/>
                    <a:gd name="connsiteX8" fmla="*/ 4132521 w 7761768"/>
                    <a:gd name="connsiteY8" fmla="*/ 3671934 h 4231916"/>
                    <a:gd name="connsiteX9" fmla="*/ 5025656 w 7761768"/>
                    <a:gd name="connsiteY9" fmla="*/ 4175210 h 4231916"/>
                    <a:gd name="connsiteX10" fmla="*/ 7761768 w 7761768"/>
                    <a:gd name="connsiteY10" fmla="*/ 4231916 h 4231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1768" h="4231916">
                      <a:moveTo>
                        <a:pt x="0" y="4210651"/>
                      </a:moveTo>
                      <a:cubicBezTo>
                        <a:pt x="142358" y="4191158"/>
                        <a:pt x="284716" y="4171665"/>
                        <a:pt x="425302" y="4104326"/>
                      </a:cubicBezTo>
                      <a:cubicBezTo>
                        <a:pt x="565888" y="4036987"/>
                        <a:pt x="712381" y="3968465"/>
                        <a:pt x="843516" y="3806614"/>
                      </a:cubicBezTo>
                      <a:cubicBezTo>
                        <a:pt x="974651" y="3644763"/>
                        <a:pt x="1008912" y="3664847"/>
                        <a:pt x="1212112" y="3133219"/>
                      </a:cubicBezTo>
                      <a:cubicBezTo>
                        <a:pt x="1415312" y="2601591"/>
                        <a:pt x="1846521" y="1139024"/>
                        <a:pt x="2062716" y="616847"/>
                      </a:cubicBezTo>
                      <a:cubicBezTo>
                        <a:pt x="2278911" y="94670"/>
                        <a:pt x="2369879" y="-4568"/>
                        <a:pt x="2509284" y="158"/>
                      </a:cubicBezTo>
                      <a:cubicBezTo>
                        <a:pt x="2648689" y="4884"/>
                        <a:pt x="2750288" y="108847"/>
                        <a:pt x="2899144" y="432549"/>
                      </a:cubicBezTo>
                      <a:cubicBezTo>
                        <a:pt x="3048000" y="756251"/>
                        <a:pt x="3196855" y="1402475"/>
                        <a:pt x="3402418" y="1942373"/>
                      </a:cubicBezTo>
                      <a:cubicBezTo>
                        <a:pt x="3607981" y="2482271"/>
                        <a:pt x="3861981" y="3299795"/>
                        <a:pt x="4132521" y="3671934"/>
                      </a:cubicBezTo>
                      <a:cubicBezTo>
                        <a:pt x="4321544" y="3876315"/>
                        <a:pt x="4420782" y="4081880"/>
                        <a:pt x="5025656" y="4175210"/>
                      </a:cubicBezTo>
                      <a:cubicBezTo>
                        <a:pt x="5630531" y="4268540"/>
                        <a:pt x="7196175" y="4206812"/>
                        <a:pt x="7761768" y="4231916"/>
                      </a:cubicBezTo>
                    </a:path>
                  </a:pathLst>
                </a:custGeom>
                <a:noFill/>
                <a:ln w="19050" cap="flat" cmpd="sng" algn="ctr">
                  <a:solidFill>
                    <a:srgbClr val="1FC2A7"/>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212" name="TextBox 211">
              <a:extLst>
                <a:ext uri="{FF2B5EF4-FFF2-40B4-BE49-F238E27FC236}">
                  <a16:creationId xmlns:a16="http://schemas.microsoft.com/office/drawing/2014/main" id="{738B40C1-C036-8D9C-D043-CA0314E03693}"/>
                </a:ext>
              </a:extLst>
            </p:cNvPr>
            <p:cNvSpPr txBox="1"/>
            <p:nvPr/>
          </p:nvSpPr>
          <p:spPr>
            <a:xfrm>
              <a:off x="5341471" y="5187267"/>
              <a:ext cx="3842142" cy="400110"/>
            </a:xfrm>
            <a:prstGeom prst="rect">
              <a:avLst/>
            </a:prstGeom>
            <a:noFill/>
          </p:spPr>
          <p:txBody>
            <a:bodyPr wrap="none" rtlCol="0">
              <a:spAutoFit/>
            </a:bodyPr>
            <a:lstStyle/>
            <a:p>
              <a:r>
                <a:rPr lang="en-US" sz="2000" b="1">
                  <a:solidFill>
                    <a:schemeClr val="accent6"/>
                  </a:solidFill>
                </a:rPr>
                <a:t>computation / tools / processing  </a:t>
              </a:r>
            </a:p>
          </p:txBody>
        </p:sp>
        <p:pic>
          <p:nvPicPr>
            <p:cNvPr id="216" name="Picture 215">
              <a:extLst>
                <a:ext uri="{FF2B5EF4-FFF2-40B4-BE49-F238E27FC236}">
                  <a16:creationId xmlns:a16="http://schemas.microsoft.com/office/drawing/2014/main" id="{64315FBE-F2D6-D5F6-7DBC-3A131D3429F5}"/>
                </a:ext>
              </a:extLst>
            </p:cNvPr>
            <p:cNvPicPr>
              <a:picLocks noChangeAspect="1"/>
            </p:cNvPicPr>
            <p:nvPr/>
          </p:nvPicPr>
          <p:blipFill>
            <a:blip r:embed="rId3"/>
            <a:stretch>
              <a:fillRect/>
            </a:stretch>
          </p:blipFill>
          <p:spPr>
            <a:xfrm>
              <a:off x="8022819" y="590152"/>
              <a:ext cx="763048" cy="543630"/>
            </a:xfrm>
            <a:prstGeom prst="rect">
              <a:avLst/>
            </a:prstGeom>
          </p:spPr>
        </p:pic>
        <p:sp>
          <p:nvSpPr>
            <p:cNvPr id="217" name="Rectangle: Rounded Corners 216">
              <a:extLst>
                <a:ext uri="{FF2B5EF4-FFF2-40B4-BE49-F238E27FC236}">
                  <a16:creationId xmlns:a16="http://schemas.microsoft.com/office/drawing/2014/main" id="{B2B077BD-B70F-265F-22A3-60DBDAEAAE34}"/>
                </a:ext>
              </a:extLst>
            </p:cNvPr>
            <p:cNvSpPr/>
            <p:nvPr/>
          </p:nvSpPr>
          <p:spPr>
            <a:xfrm>
              <a:off x="7891827" y="779430"/>
              <a:ext cx="536087" cy="602010"/>
            </a:xfrm>
            <a:prstGeom prst="roundRect">
              <a:avLst>
                <a:gd name="adj" fmla="val 981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218" name="Group 217">
              <a:extLst>
                <a:ext uri="{FF2B5EF4-FFF2-40B4-BE49-F238E27FC236}">
                  <a16:creationId xmlns:a16="http://schemas.microsoft.com/office/drawing/2014/main" id="{4FD882AB-6760-553E-4916-AA4ED8EDBE06}"/>
                </a:ext>
              </a:extLst>
            </p:cNvPr>
            <p:cNvGrpSpPr/>
            <p:nvPr/>
          </p:nvGrpSpPr>
          <p:grpSpPr>
            <a:xfrm>
              <a:off x="5439215" y="519092"/>
              <a:ext cx="587665" cy="484418"/>
              <a:chOff x="5657916" y="3095789"/>
              <a:chExt cx="876515" cy="666586"/>
            </a:xfrm>
          </p:grpSpPr>
          <p:sp>
            <p:nvSpPr>
              <p:cNvPr id="280" name="Freeform: Shape 279">
                <a:extLst>
                  <a:ext uri="{FF2B5EF4-FFF2-40B4-BE49-F238E27FC236}">
                    <a16:creationId xmlns:a16="http://schemas.microsoft.com/office/drawing/2014/main" id="{4D1F70FB-9456-169C-B1F3-E8238C9A056D}"/>
                  </a:ext>
                </a:extLst>
              </p:cNvPr>
              <p:cNvSpPr/>
              <p:nvPr/>
            </p:nvSpPr>
            <p:spPr>
              <a:xfrm>
                <a:off x="5895975" y="3305175"/>
                <a:ext cx="390525" cy="457200"/>
              </a:xfrm>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 name="connsiteX7" fmla="*/ 271463 w 390525"/>
                  <a:gd name="connsiteY7" fmla="*/ 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0525" h="457200" fill="none" extrusionOk="0">
                    <a:moveTo>
                      <a:pt x="271463" y="0"/>
                    </a:moveTo>
                    <a:cubicBezTo>
                      <a:pt x="203262" y="17648"/>
                      <a:pt x="176255" y="-8518"/>
                      <a:pt x="119063" y="0"/>
                    </a:cubicBezTo>
                    <a:cubicBezTo>
                      <a:pt x="130410" y="76516"/>
                      <a:pt x="96198" y="161827"/>
                      <a:pt x="119063" y="228600"/>
                    </a:cubicBezTo>
                    <a:cubicBezTo>
                      <a:pt x="60409" y="237382"/>
                      <a:pt x="57985" y="222656"/>
                      <a:pt x="0" y="228600"/>
                    </a:cubicBezTo>
                    <a:cubicBezTo>
                      <a:pt x="56925" y="294969"/>
                      <a:pt x="99909" y="354240"/>
                      <a:pt x="195263" y="457200"/>
                    </a:cubicBezTo>
                    <a:cubicBezTo>
                      <a:pt x="249604" y="347473"/>
                      <a:pt x="356346" y="323221"/>
                      <a:pt x="390525" y="228600"/>
                    </a:cubicBezTo>
                    <a:cubicBezTo>
                      <a:pt x="331863" y="239958"/>
                      <a:pt x="300964" y="228054"/>
                      <a:pt x="271463" y="228600"/>
                    </a:cubicBezTo>
                    <a:cubicBezTo>
                      <a:pt x="249559" y="127234"/>
                      <a:pt x="291597" y="59416"/>
                      <a:pt x="271463" y="0"/>
                    </a:cubicBezTo>
                    <a:close/>
                  </a:path>
                  <a:path w="390525" h="457200" stroke="0" extrusionOk="0">
                    <a:moveTo>
                      <a:pt x="271463" y="0"/>
                    </a:moveTo>
                    <a:cubicBezTo>
                      <a:pt x="230180" y="12983"/>
                      <a:pt x="168357" y="-16862"/>
                      <a:pt x="119063" y="0"/>
                    </a:cubicBezTo>
                    <a:cubicBezTo>
                      <a:pt x="141852" y="46588"/>
                      <a:pt x="118141" y="167658"/>
                      <a:pt x="119063" y="228600"/>
                    </a:cubicBezTo>
                    <a:cubicBezTo>
                      <a:pt x="65032" y="236395"/>
                      <a:pt x="58707" y="225907"/>
                      <a:pt x="0" y="228600"/>
                    </a:cubicBezTo>
                    <a:cubicBezTo>
                      <a:pt x="64579" y="281238"/>
                      <a:pt x="103276" y="356084"/>
                      <a:pt x="195263" y="457200"/>
                    </a:cubicBezTo>
                    <a:cubicBezTo>
                      <a:pt x="233770" y="390527"/>
                      <a:pt x="330653" y="328771"/>
                      <a:pt x="390525" y="228600"/>
                    </a:cubicBezTo>
                    <a:cubicBezTo>
                      <a:pt x="355623" y="233517"/>
                      <a:pt x="316695" y="224574"/>
                      <a:pt x="271463" y="228600"/>
                    </a:cubicBezTo>
                    <a:cubicBezTo>
                      <a:pt x="248837" y="138797"/>
                      <a:pt x="283831" y="76561"/>
                      <a:pt x="271463" y="0"/>
                    </a:cubicBezTo>
                    <a:close/>
                  </a:path>
                </a:pathLst>
              </a:custGeom>
              <a:solidFill>
                <a:schemeClr val="accent6">
                  <a:lumMod val="20000"/>
                  <a:lumOff val="80000"/>
                </a:schemeClr>
              </a:solidFill>
              <a:ln w="9525" cap="flat">
                <a:solidFill>
                  <a:schemeClr val="tx1"/>
                </a:solidFill>
                <a:prstDash val="solid"/>
                <a:miter/>
                <a:extLst>
                  <a:ext uri="{C807C97D-BFC1-408E-A445-0C87EB9F89A2}">
                    <ask:lineSketchStyleProps xmlns:ask="http://schemas.microsoft.com/office/drawing/2018/sketchyshapes" sd="760662881">
                      <a:custGeom>
                        <a:avLst/>
                        <a:gdLst>
                          <a:gd name="connsiteX0" fmla="*/ 271463 w 390525"/>
                          <a:gd name="connsiteY0" fmla="*/ 0 h 457200"/>
                          <a:gd name="connsiteX1" fmla="*/ 119063 w 390525"/>
                          <a:gd name="connsiteY1" fmla="*/ 0 h 457200"/>
                          <a:gd name="connsiteX2" fmla="*/ 119063 w 390525"/>
                          <a:gd name="connsiteY2" fmla="*/ 228600 h 457200"/>
                          <a:gd name="connsiteX3" fmla="*/ 0 w 390525"/>
                          <a:gd name="connsiteY3" fmla="*/ 228600 h 457200"/>
                          <a:gd name="connsiteX4" fmla="*/ 195263 w 390525"/>
                          <a:gd name="connsiteY4" fmla="*/ 457200 h 457200"/>
                          <a:gd name="connsiteX5" fmla="*/ 390525 w 390525"/>
                          <a:gd name="connsiteY5" fmla="*/ 228600 h 457200"/>
                          <a:gd name="connsiteX6" fmla="*/ 271463 w 390525"/>
                          <a:gd name="connsiteY6" fmla="*/ 2286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0525" h="457200">
                            <a:moveTo>
                              <a:pt x="271463" y="0"/>
                            </a:moveTo>
                            <a:lnTo>
                              <a:pt x="119063" y="0"/>
                            </a:lnTo>
                            <a:lnTo>
                              <a:pt x="119063" y="228600"/>
                            </a:lnTo>
                            <a:lnTo>
                              <a:pt x="0" y="228600"/>
                            </a:lnTo>
                            <a:lnTo>
                              <a:pt x="195263" y="457200"/>
                            </a:lnTo>
                            <a:lnTo>
                              <a:pt x="390525" y="228600"/>
                            </a:lnTo>
                            <a:lnTo>
                              <a:pt x="271463" y="228600"/>
                            </a:lnTo>
                            <a:close/>
                          </a:path>
                        </a:pathLst>
                      </a:custGeom>
                      <ask:type>
                        <ask:lineSketchScribble/>
                      </ask:type>
                    </ask:lineSketchStyleProps>
                  </a:ext>
                </a:extLst>
              </a:ln>
            </p:spPr>
            <p:txBody>
              <a:bodyPr rtlCol="0" anchor="ctr"/>
              <a:lstStyle/>
              <a:p>
                <a:endParaRPr lang="en-US" sz="1600"/>
              </a:p>
            </p:txBody>
          </p:sp>
          <p:sp>
            <p:nvSpPr>
              <p:cNvPr id="281" name="Freeform: Shape 280">
                <a:extLst>
                  <a:ext uri="{FF2B5EF4-FFF2-40B4-BE49-F238E27FC236}">
                    <a16:creationId xmlns:a16="http://schemas.microsoft.com/office/drawing/2014/main" id="{A9AFE9BF-B1F7-832B-464E-D9E6B3650255}"/>
                  </a:ext>
                </a:extLst>
              </p:cNvPr>
              <p:cNvSpPr/>
              <p:nvPr/>
            </p:nvSpPr>
            <p:spPr>
              <a:xfrm>
                <a:off x="5657916" y="3095789"/>
                <a:ext cx="876515" cy="533235"/>
              </a:xfrm>
              <a:custGeom>
                <a:avLst/>
                <a:gdLst>
                  <a:gd name="connsiteX0" fmla="*/ 748599 w 876515"/>
                  <a:gd name="connsiteY0" fmla="*/ 237008 h 533235"/>
                  <a:gd name="connsiteX1" fmla="*/ 677161 w 876515"/>
                  <a:gd name="connsiteY1" fmla="*/ 120803 h 533235"/>
                  <a:gd name="connsiteX2" fmla="*/ 540954 w 876515"/>
                  <a:gd name="connsiteY2" fmla="*/ 92228 h 533235"/>
                  <a:gd name="connsiteX3" fmla="*/ 324736 w 876515"/>
                  <a:gd name="connsiteY3" fmla="*/ 5550 h 533235"/>
                  <a:gd name="connsiteX4" fmla="*/ 170431 w 876515"/>
                  <a:gd name="connsiteY4" fmla="*/ 177000 h 533235"/>
                  <a:gd name="connsiteX5" fmla="*/ 34224 w 876515"/>
                  <a:gd name="connsiteY5" fmla="*/ 247485 h 533235"/>
                  <a:gd name="connsiteX6" fmla="*/ 16126 w 876515"/>
                  <a:gd name="connsiteY6" fmla="*/ 430365 h 533235"/>
                  <a:gd name="connsiteX7" fmla="*/ 165669 w 876515"/>
                  <a:gd name="connsiteY7" fmla="*/ 532283 h 533235"/>
                  <a:gd name="connsiteX8" fmla="*/ 235201 w 876515"/>
                  <a:gd name="connsiteY8" fmla="*/ 532283 h 533235"/>
                  <a:gd name="connsiteX9" fmla="*/ 209484 w 876515"/>
                  <a:gd name="connsiteY9" fmla="*/ 500850 h 533235"/>
                  <a:gd name="connsiteX10" fmla="*/ 185671 w 876515"/>
                  <a:gd name="connsiteY10" fmla="*/ 473228 h 533235"/>
                  <a:gd name="connsiteX11" fmla="*/ 168526 w 876515"/>
                  <a:gd name="connsiteY11" fmla="*/ 473228 h 533235"/>
                  <a:gd name="connsiteX12" fmla="*/ 68514 w 876515"/>
                  <a:gd name="connsiteY12" fmla="*/ 405600 h 533235"/>
                  <a:gd name="connsiteX13" fmla="*/ 80896 w 876515"/>
                  <a:gd name="connsiteY13" fmla="*/ 283680 h 533235"/>
                  <a:gd name="connsiteX14" fmla="*/ 193291 w 876515"/>
                  <a:gd name="connsiteY14" fmla="*/ 237960 h 533235"/>
                  <a:gd name="connsiteX15" fmla="*/ 226629 w 876515"/>
                  <a:gd name="connsiteY15" fmla="*/ 243675 h 533235"/>
                  <a:gd name="connsiteX16" fmla="*/ 226629 w 876515"/>
                  <a:gd name="connsiteY16" fmla="*/ 206528 h 533235"/>
                  <a:gd name="connsiteX17" fmla="*/ 338071 w 876515"/>
                  <a:gd name="connsiteY17" fmla="*/ 63653 h 533235"/>
                  <a:gd name="connsiteX18" fmla="*/ 501901 w 876515"/>
                  <a:gd name="connsiteY18" fmla="*/ 139853 h 533235"/>
                  <a:gd name="connsiteX19" fmla="*/ 513331 w 876515"/>
                  <a:gd name="connsiteY19" fmla="*/ 162713 h 533235"/>
                  <a:gd name="connsiteX20" fmla="*/ 537144 w 876515"/>
                  <a:gd name="connsiteY20" fmla="*/ 154140 h 533235"/>
                  <a:gd name="connsiteX21" fmla="*/ 643824 w 876515"/>
                  <a:gd name="connsiteY21" fmla="*/ 169380 h 533235"/>
                  <a:gd name="connsiteX22" fmla="*/ 693354 w 876515"/>
                  <a:gd name="connsiteY22" fmla="*/ 265583 h 533235"/>
                  <a:gd name="connsiteX23" fmla="*/ 693354 w 876515"/>
                  <a:gd name="connsiteY23" fmla="*/ 295110 h 533235"/>
                  <a:gd name="connsiteX24" fmla="*/ 732406 w 876515"/>
                  <a:gd name="connsiteY24" fmla="*/ 295110 h 533235"/>
                  <a:gd name="connsiteX25" fmla="*/ 818131 w 876515"/>
                  <a:gd name="connsiteY25" fmla="*/ 384645 h 533235"/>
                  <a:gd name="connsiteX26" fmla="*/ 731454 w 876515"/>
                  <a:gd name="connsiteY26" fmla="*/ 473228 h 533235"/>
                  <a:gd name="connsiteX27" fmla="*/ 681924 w 876515"/>
                  <a:gd name="connsiteY27" fmla="*/ 473228 h 533235"/>
                  <a:gd name="connsiteX28" fmla="*/ 657159 w 876515"/>
                  <a:gd name="connsiteY28" fmla="*/ 500850 h 533235"/>
                  <a:gd name="connsiteX29" fmla="*/ 630489 w 876515"/>
                  <a:gd name="connsiteY29" fmla="*/ 533235 h 533235"/>
                  <a:gd name="connsiteX30" fmla="*/ 731454 w 876515"/>
                  <a:gd name="connsiteY30" fmla="*/ 533235 h 533235"/>
                  <a:gd name="connsiteX31" fmla="*/ 876234 w 876515"/>
                  <a:gd name="connsiteY31" fmla="*/ 393218 h 533235"/>
                  <a:gd name="connsiteX32" fmla="*/ 748599 w 876515"/>
                  <a:gd name="connsiteY32" fmla="*/ 237008 h 5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515" h="533235" fill="none" extrusionOk="0">
                    <a:moveTo>
                      <a:pt x="748599" y="237008"/>
                    </a:moveTo>
                    <a:cubicBezTo>
                      <a:pt x="728861" y="187421"/>
                      <a:pt x="708280" y="149712"/>
                      <a:pt x="677161" y="120803"/>
                    </a:cubicBezTo>
                    <a:cubicBezTo>
                      <a:pt x="632131" y="93794"/>
                      <a:pt x="587330" y="71674"/>
                      <a:pt x="540954" y="92228"/>
                    </a:cubicBezTo>
                    <a:cubicBezTo>
                      <a:pt x="492430" y="22646"/>
                      <a:pt x="408990" y="-13112"/>
                      <a:pt x="324736" y="5550"/>
                    </a:cubicBezTo>
                    <a:cubicBezTo>
                      <a:pt x="262498" y="12024"/>
                      <a:pt x="191861" y="88610"/>
                      <a:pt x="170431" y="177000"/>
                    </a:cubicBezTo>
                    <a:cubicBezTo>
                      <a:pt x="116229" y="185923"/>
                      <a:pt x="62217" y="216944"/>
                      <a:pt x="34224" y="247485"/>
                    </a:cubicBezTo>
                    <a:cubicBezTo>
                      <a:pt x="1247" y="295215"/>
                      <a:pt x="-19945" y="383770"/>
                      <a:pt x="16126" y="430365"/>
                    </a:cubicBezTo>
                    <a:cubicBezTo>
                      <a:pt x="44329" y="483678"/>
                      <a:pt x="97720" y="511620"/>
                      <a:pt x="165669" y="532283"/>
                    </a:cubicBezTo>
                    <a:cubicBezTo>
                      <a:pt x="199815" y="529084"/>
                      <a:pt x="208638" y="539560"/>
                      <a:pt x="235201" y="532283"/>
                    </a:cubicBezTo>
                    <a:cubicBezTo>
                      <a:pt x="223340" y="518024"/>
                      <a:pt x="220495" y="510552"/>
                      <a:pt x="209484" y="500850"/>
                    </a:cubicBezTo>
                    <a:cubicBezTo>
                      <a:pt x="196946" y="492747"/>
                      <a:pt x="193602" y="481288"/>
                      <a:pt x="185671" y="473228"/>
                    </a:cubicBezTo>
                    <a:cubicBezTo>
                      <a:pt x="180743" y="475060"/>
                      <a:pt x="175615" y="472780"/>
                      <a:pt x="168526" y="473228"/>
                    </a:cubicBezTo>
                    <a:cubicBezTo>
                      <a:pt x="113747" y="467415"/>
                      <a:pt x="91200" y="451222"/>
                      <a:pt x="68514" y="405600"/>
                    </a:cubicBezTo>
                    <a:cubicBezTo>
                      <a:pt x="41171" y="366621"/>
                      <a:pt x="51760" y="313348"/>
                      <a:pt x="80896" y="283680"/>
                    </a:cubicBezTo>
                    <a:cubicBezTo>
                      <a:pt x="115772" y="247621"/>
                      <a:pt x="150223" y="242667"/>
                      <a:pt x="193291" y="237960"/>
                    </a:cubicBezTo>
                    <a:cubicBezTo>
                      <a:pt x="204940" y="238168"/>
                      <a:pt x="216879" y="246073"/>
                      <a:pt x="226629" y="243675"/>
                    </a:cubicBezTo>
                    <a:cubicBezTo>
                      <a:pt x="225956" y="234822"/>
                      <a:pt x="229929" y="219055"/>
                      <a:pt x="226629" y="206528"/>
                    </a:cubicBezTo>
                    <a:cubicBezTo>
                      <a:pt x="223303" y="158557"/>
                      <a:pt x="258753" y="66262"/>
                      <a:pt x="338071" y="63653"/>
                    </a:cubicBezTo>
                    <a:cubicBezTo>
                      <a:pt x="409921" y="38256"/>
                      <a:pt x="478461" y="74633"/>
                      <a:pt x="501901" y="139853"/>
                    </a:cubicBezTo>
                    <a:cubicBezTo>
                      <a:pt x="504641" y="144792"/>
                      <a:pt x="509825" y="157684"/>
                      <a:pt x="513331" y="162713"/>
                    </a:cubicBezTo>
                    <a:cubicBezTo>
                      <a:pt x="522408" y="156930"/>
                      <a:pt x="527141" y="159096"/>
                      <a:pt x="537144" y="154140"/>
                    </a:cubicBezTo>
                    <a:cubicBezTo>
                      <a:pt x="580477" y="149609"/>
                      <a:pt x="608156" y="145176"/>
                      <a:pt x="643824" y="169380"/>
                    </a:cubicBezTo>
                    <a:cubicBezTo>
                      <a:pt x="674028" y="182850"/>
                      <a:pt x="686490" y="227463"/>
                      <a:pt x="693354" y="265583"/>
                    </a:cubicBezTo>
                    <a:cubicBezTo>
                      <a:pt x="696745" y="272715"/>
                      <a:pt x="690878" y="283082"/>
                      <a:pt x="693354" y="295110"/>
                    </a:cubicBezTo>
                    <a:cubicBezTo>
                      <a:pt x="707564" y="292476"/>
                      <a:pt x="719158" y="298626"/>
                      <a:pt x="732406" y="295110"/>
                    </a:cubicBezTo>
                    <a:cubicBezTo>
                      <a:pt x="781507" y="286688"/>
                      <a:pt x="814093" y="342053"/>
                      <a:pt x="818131" y="384645"/>
                    </a:cubicBezTo>
                    <a:cubicBezTo>
                      <a:pt x="818963" y="434186"/>
                      <a:pt x="780689" y="464213"/>
                      <a:pt x="731454" y="473228"/>
                    </a:cubicBezTo>
                    <a:cubicBezTo>
                      <a:pt x="713385" y="475954"/>
                      <a:pt x="697842" y="469075"/>
                      <a:pt x="681924" y="473228"/>
                    </a:cubicBezTo>
                    <a:cubicBezTo>
                      <a:pt x="679307" y="481208"/>
                      <a:pt x="659981" y="492186"/>
                      <a:pt x="657159" y="500850"/>
                    </a:cubicBezTo>
                    <a:cubicBezTo>
                      <a:pt x="648411" y="514259"/>
                      <a:pt x="637835" y="522733"/>
                      <a:pt x="630489" y="533235"/>
                    </a:cubicBezTo>
                    <a:cubicBezTo>
                      <a:pt x="661480" y="529169"/>
                      <a:pt x="698814" y="536933"/>
                      <a:pt x="731454" y="533235"/>
                    </a:cubicBezTo>
                    <a:cubicBezTo>
                      <a:pt x="818249" y="524511"/>
                      <a:pt x="885139" y="485536"/>
                      <a:pt x="876234" y="393218"/>
                    </a:cubicBezTo>
                    <a:cubicBezTo>
                      <a:pt x="880643" y="314005"/>
                      <a:pt x="819050" y="269554"/>
                      <a:pt x="748599" y="237008"/>
                    </a:cubicBezTo>
                    <a:close/>
                  </a:path>
                  <a:path w="876515" h="533235" stroke="0" extrusionOk="0">
                    <a:moveTo>
                      <a:pt x="748599" y="237008"/>
                    </a:moveTo>
                    <a:cubicBezTo>
                      <a:pt x="738059" y="198404"/>
                      <a:pt x="718507" y="150873"/>
                      <a:pt x="677161" y="120803"/>
                    </a:cubicBezTo>
                    <a:cubicBezTo>
                      <a:pt x="643749" y="94915"/>
                      <a:pt x="593848" y="82070"/>
                      <a:pt x="540954" y="92228"/>
                    </a:cubicBezTo>
                    <a:cubicBezTo>
                      <a:pt x="494055" y="14492"/>
                      <a:pt x="432244" y="-15758"/>
                      <a:pt x="324736" y="5550"/>
                    </a:cubicBezTo>
                    <a:cubicBezTo>
                      <a:pt x="253114" y="14765"/>
                      <a:pt x="204985" y="93617"/>
                      <a:pt x="170431" y="177000"/>
                    </a:cubicBezTo>
                    <a:cubicBezTo>
                      <a:pt x="116386" y="180121"/>
                      <a:pt x="75694" y="198056"/>
                      <a:pt x="34224" y="247485"/>
                    </a:cubicBezTo>
                    <a:cubicBezTo>
                      <a:pt x="-6336" y="301487"/>
                      <a:pt x="-11847" y="368329"/>
                      <a:pt x="16126" y="430365"/>
                    </a:cubicBezTo>
                    <a:cubicBezTo>
                      <a:pt x="35363" y="478634"/>
                      <a:pt x="108998" y="519097"/>
                      <a:pt x="165669" y="532283"/>
                    </a:cubicBezTo>
                    <a:cubicBezTo>
                      <a:pt x="188676" y="529416"/>
                      <a:pt x="207500" y="538903"/>
                      <a:pt x="235201" y="532283"/>
                    </a:cubicBezTo>
                    <a:cubicBezTo>
                      <a:pt x="219986" y="520066"/>
                      <a:pt x="222629" y="510010"/>
                      <a:pt x="209484" y="500850"/>
                    </a:cubicBezTo>
                    <a:cubicBezTo>
                      <a:pt x="202265" y="494719"/>
                      <a:pt x="199258" y="484130"/>
                      <a:pt x="185671" y="473228"/>
                    </a:cubicBezTo>
                    <a:cubicBezTo>
                      <a:pt x="177119" y="474724"/>
                      <a:pt x="175645" y="472719"/>
                      <a:pt x="168526" y="473228"/>
                    </a:cubicBezTo>
                    <a:cubicBezTo>
                      <a:pt x="135776" y="463531"/>
                      <a:pt x="81263" y="445490"/>
                      <a:pt x="68514" y="405600"/>
                    </a:cubicBezTo>
                    <a:cubicBezTo>
                      <a:pt x="57480" y="373219"/>
                      <a:pt x="48852" y="326653"/>
                      <a:pt x="80896" y="283680"/>
                    </a:cubicBezTo>
                    <a:cubicBezTo>
                      <a:pt x="108665" y="248533"/>
                      <a:pt x="151917" y="231398"/>
                      <a:pt x="193291" y="237960"/>
                    </a:cubicBezTo>
                    <a:cubicBezTo>
                      <a:pt x="209975" y="237718"/>
                      <a:pt x="218729" y="243728"/>
                      <a:pt x="226629" y="243675"/>
                    </a:cubicBezTo>
                    <a:cubicBezTo>
                      <a:pt x="226082" y="227720"/>
                      <a:pt x="227748" y="224787"/>
                      <a:pt x="226629" y="206528"/>
                    </a:cubicBezTo>
                    <a:cubicBezTo>
                      <a:pt x="231508" y="143299"/>
                      <a:pt x="280459" y="69678"/>
                      <a:pt x="338071" y="63653"/>
                    </a:cubicBezTo>
                    <a:cubicBezTo>
                      <a:pt x="414593" y="44299"/>
                      <a:pt x="462647" y="67509"/>
                      <a:pt x="501901" y="139853"/>
                    </a:cubicBezTo>
                    <a:cubicBezTo>
                      <a:pt x="507410" y="144086"/>
                      <a:pt x="505095" y="153002"/>
                      <a:pt x="513331" y="162713"/>
                    </a:cubicBezTo>
                    <a:cubicBezTo>
                      <a:pt x="517993" y="159433"/>
                      <a:pt x="528143" y="158035"/>
                      <a:pt x="537144" y="154140"/>
                    </a:cubicBezTo>
                    <a:cubicBezTo>
                      <a:pt x="573882" y="144227"/>
                      <a:pt x="605426" y="144556"/>
                      <a:pt x="643824" y="169380"/>
                    </a:cubicBezTo>
                    <a:cubicBezTo>
                      <a:pt x="672741" y="192443"/>
                      <a:pt x="691390" y="225523"/>
                      <a:pt x="693354" y="265583"/>
                    </a:cubicBezTo>
                    <a:cubicBezTo>
                      <a:pt x="695414" y="272341"/>
                      <a:pt x="690507" y="284129"/>
                      <a:pt x="693354" y="295110"/>
                    </a:cubicBezTo>
                    <a:cubicBezTo>
                      <a:pt x="703289" y="292388"/>
                      <a:pt x="717858" y="299532"/>
                      <a:pt x="732406" y="295110"/>
                    </a:cubicBezTo>
                    <a:cubicBezTo>
                      <a:pt x="787897" y="295372"/>
                      <a:pt x="820040" y="333290"/>
                      <a:pt x="818131" y="384645"/>
                    </a:cubicBezTo>
                    <a:cubicBezTo>
                      <a:pt x="815390" y="430501"/>
                      <a:pt x="783387" y="470503"/>
                      <a:pt x="731454" y="473228"/>
                    </a:cubicBezTo>
                    <a:cubicBezTo>
                      <a:pt x="711365" y="478113"/>
                      <a:pt x="698020" y="468916"/>
                      <a:pt x="681924" y="473228"/>
                    </a:cubicBezTo>
                    <a:cubicBezTo>
                      <a:pt x="673957" y="485365"/>
                      <a:pt x="662648" y="489393"/>
                      <a:pt x="657159" y="500850"/>
                    </a:cubicBezTo>
                    <a:cubicBezTo>
                      <a:pt x="647017" y="516487"/>
                      <a:pt x="639466" y="519727"/>
                      <a:pt x="630489" y="533235"/>
                    </a:cubicBezTo>
                    <a:cubicBezTo>
                      <a:pt x="671911" y="527476"/>
                      <a:pt x="704483" y="537290"/>
                      <a:pt x="731454" y="533235"/>
                    </a:cubicBezTo>
                    <a:cubicBezTo>
                      <a:pt x="817965" y="514898"/>
                      <a:pt x="872107" y="448290"/>
                      <a:pt x="876234" y="393218"/>
                    </a:cubicBezTo>
                    <a:cubicBezTo>
                      <a:pt x="868332" y="307575"/>
                      <a:pt x="828637" y="262755"/>
                      <a:pt x="748599" y="237008"/>
                    </a:cubicBezTo>
                    <a:close/>
                  </a:path>
                </a:pathLst>
              </a:custGeom>
              <a:solidFill>
                <a:schemeClr val="accent4">
                  <a:lumMod val="20000"/>
                  <a:lumOff val="80000"/>
                </a:schemeClr>
              </a:solidFill>
              <a:ln w="9525" cap="flat">
                <a:solidFill>
                  <a:schemeClr val="tx1"/>
                </a:solidFill>
                <a:prstDash val="solid"/>
                <a:miter/>
                <a:extLst>
                  <a:ext uri="{C807C97D-BFC1-408E-A445-0C87EB9F89A2}">
                    <ask:lineSketchStyleProps xmlns:ask="http://schemas.microsoft.com/office/drawing/2018/sketchyshapes" sd="853487591">
                      <a:custGeom>
                        <a:avLst/>
                        <a:gdLst>
                          <a:gd name="connsiteX0" fmla="*/ 748599 w 876515"/>
                          <a:gd name="connsiteY0" fmla="*/ 237008 h 533235"/>
                          <a:gd name="connsiteX1" fmla="*/ 677161 w 876515"/>
                          <a:gd name="connsiteY1" fmla="*/ 120803 h 533235"/>
                          <a:gd name="connsiteX2" fmla="*/ 540954 w 876515"/>
                          <a:gd name="connsiteY2" fmla="*/ 92228 h 533235"/>
                          <a:gd name="connsiteX3" fmla="*/ 324736 w 876515"/>
                          <a:gd name="connsiteY3" fmla="*/ 5550 h 533235"/>
                          <a:gd name="connsiteX4" fmla="*/ 170431 w 876515"/>
                          <a:gd name="connsiteY4" fmla="*/ 177000 h 533235"/>
                          <a:gd name="connsiteX5" fmla="*/ 34224 w 876515"/>
                          <a:gd name="connsiteY5" fmla="*/ 247485 h 533235"/>
                          <a:gd name="connsiteX6" fmla="*/ 16126 w 876515"/>
                          <a:gd name="connsiteY6" fmla="*/ 430365 h 533235"/>
                          <a:gd name="connsiteX7" fmla="*/ 165669 w 876515"/>
                          <a:gd name="connsiteY7" fmla="*/ 532283 h 533235"/>
                          <a:gd name="connsiteX8" fmla="*/ 235201 w 876515"/>
                          <a:gd name="connsiteY8" fmla="*/ 532283 h 533235"/>
                          <a:gd name="connsiteX9" fmla="*/ 209484 w 876515"/>
                          <a:gd name="connsiteY9" fmla="*/ 500850 h 533235"/>
                          <a:gd name="connsiteX10" fmla="*/ 185671 w 876515"/>
                          <a:gd name="connsiteY10" fmla="*/ 473228 h 533235"/>
                          <a:gd name="connsiteX11" fmla="*/ 168526 w 876515"/>
                          <a:gd name="connsiteY11" fmla="*/ 473228 h 533235"/>
                          <a:gd name="connsiteX12" fmla="*/ 68514 w 876515"/>
                          <a:gd name="connsiteY12" fmla="*/ 405600 h 533235"/>
                          <a:gd name="connsiteX13" fmla="*/ 80896 w 876515"/>
                          <a:gd name="connsiteY13" fmla="*/ 283680 h 533235"/>
                          <a:gd name="connsiteX14" fmla="*/ 193291 w 876515"/>
                          <a:gd name="connsiteY14" fmla="*/ 237960 h 533235"/>
                          <a:gd name="connsiteX15" fmla="*/ 226629 w 876515"/>
                          <a:gd name="connsiteY15" fmla="*/ 243675 h 533235"/>
                          <a:gd name="connsiteX16" fmla="*/ 226629 w 876515"/>
                          <a:gd name="connsiteY16" fmla="*/ 206528 h 533235"/>
                          <a:gd name="connsiteX17" fmla="*/ 338071 w 876515"/>
                          <a:gd name="connsiteY17" fmla="*/ 63653 h 533235"/>
                          <a:gd name="connsiteX18" fmla="*/ 501901 w 876515"/>
                          <a:gd name="connsiteY18" fmla="*/ 139853 h 533235"/>
                          <a:gd name="connsiteX19" fmla="*/ 513331 w 876515"/>
                          <a:gd name="connsiteY19" fmla="*/ 162713 h 533235"/>
                          <a:gd name="connsiteX20" fmla="*/ 537144 w 876515"/>
                          <a:gd name="connsiteY20" fmla="*/ 154140 h 533235"/>
                          <a:gd name="connsiteX21" fmla="*/ 643824 w 876515"/>
                          <a:gd name="connsiteY21" fmla="*/ 169380 h 533235"/>
                          <a:gd name="connsiteX22" fmla="*/ 693354 w 876515"/>
                          <a:gd name="connsiteY22" fmla="*/ 265583 h 533235"/>
                          <a:gd name="connsiteX23" fmla="*/ 693354 w 876515"/>
                          <a:gd name="connsiteY23" fmla="*/ 295110 h 533235"/>
                          <a:gd name="connsiteX24" fmla="*/ 732406 w 876515"/>
                          <a:gd name="connsiteY24" fmla="*/ 295110 h 533235"/>
                          <a:gd name="connsiteX25" fmla="*/ 818131 w 876515"/>
                          <a:gd name="connsiteY25" fmla="*/ 384645 h 533235"/>
                          <a:gd name="connsiteX26" fmla="*/ 731454 w 876515"/>
                          <a:gd name="connsiteY26" fmla="*/ 473228 h 533235"/>
                          <a:gd name="connsiteX27" fmla="*/ 681924 w 876515"/>
                          <a:gd name="connsiteY27" fmla="*/ 473228 h 533235"/>
                          <a:gd name="connsiteX28" fmla="*/ 657159 w 876515"/>
                          <a:gd name="connsiteY28" fmla="*/ 500850 h 533235"/>
                          <a:gd name="connsiteX29" fmla="*/ 630489 w 876515"/>
                          <a:gd name="connsiteY29" fmla="*/ 533235 h 533235"/>
                          <a:gd name="connsiteX30" fmla="*/ 731454 w 876515"/>
                          <a:gd name="connsiteY30" fmla="*/ 533235 h 533235"/>
                          <a:gd name="connsiteX31" fmla="*/ 876234 w 876515"/>
                          <a:gd name="connsiteY31" fmla="*/ 393218 h 533235"/>
                          <a:gd name="connsiteX32" fmla="*/ 748599 w 876515"/>
                          <a:gd name="connsiteY32" fmla="*/ 237008 h 53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76515" h="533235">
                            <a:moveTo>
                              <a:pt x="748599" y="237008"/>
                            </a:moveTo>
                            <a:cubicBezTo>
                              <a:pt x="740979" y="190335"/>
                              <a:pt x="715261" y="148425"/>
                              <a:pt x="677161" y="120803"/>
                            </a:cubicBezTo>
                            <a:cubicBezTo>
                              <a:pt x="638109" y="93180"/>
                              <a:pt x="588579" y="82703"/>
                              <a:pt x="540954" y="92228"/>
                            </a:cubicBezTo>
                            <a:cubicBezTo>
                              <a:pt x="494281" y="20790"/>
                              <a:pt x="407604" y="-14452"/>
                              <a:pt x="324736" y="5550"/>
                            </a:cubicBezTo>
                            <a:cubicBezTo>
                              <a:pt x="243774" y="26505"/>
                              <a:pt x="182814" y="94133"/>
                              <a:pt x="170431" y="177000"/>
                            </a:cubicBezTo>
                            <a:cubicBezTo>
                              <a:pt x="117091" y="178905"/>
                              <a:pt x="66609" y="204623"/>
                              <a:pt x="34224" y="247485"/>
                            </a:cubicBezTo>
                            <a:cubicBezTo>
                              <a:pt x="-3876" y="300825"/>
                              <a:pt x="-10544" y="370358"/>
                              <a:pt x="16126" y="430365"/>
                            </a:cubicBezTo>
                            <a:cubicBezTo>
                              <a:pt x="43749" y="489420"/>
                              <a:pt x="100899" y="528473"/>
                              <a:pt x="165669" y="532283"/>
                            </a:cubicBezTo>
                            <a:lnTo>
                              <a:pt x="235201" y="532283"/>
                            </a:lnTo>
                            <a:lnTo>
                              <a:pt x="209484" y="500850"/>
                            </a:lnTo>
                            <a:lnTo>
                              <a:pt x="185671" y="473228"/>
                            </a:lnTo>
                            <a:lnTo>
                              <a:pt x="168526" y="473228"/>
                            </a:lnTo>
                            <a:cubicBezTo>
                              <a:pt x="125664" y="470370"/>
                              <a:pt x="87564" y="444653"/>
                              <a:pt x="68514" y="405600"/>
                            </a:cubicBezTo>
                            <a:cubicBezTo>
                              <a:pt x="50416" y="365595"/>
                              <a:pt x="55179" y="319875"/>
                              <a:pt x="80896" y="283680"/>
                            </a:cubicBezTo>
                            <a:cubicBezTo>
                              <a:pt x="106614" y="248438"/>
                              <a:pt x="149476" y="231293"/>
                              <a:pt x="193291" y="237960"/>
                            </a:cubicBezTo>
                            <a:lnTo>
                              <a:pt x="226629" y="243675"/>
                            </a:lnTo>
                            <a:lnTo>
                              <a:pt x="226629" y="206528"/>
                            </a:lnTo>
                            <a:cubicBezTo>
                              <a:pt x="226629" y="138900"/>
                              <a:pt x="272349" y="79845"/>
                              <a:pt x="338071" y="63653"/>
                            </a:cubicBezTo>
                            <a:cubicBezTo>
                              <a:pt x="403794" y="47460"/>
                              <a:pt x="471421" y="79845"/>
                              <a:pt x="501901" y="139853"/>
                            </a:cubicBezTo>
                            <a:lnTo>
                              <a:pt x="513331" y="162713"/>
                            </a:lnTo>
                            <a:lnTo>
                              <a:pt x="537144" y="154140"/>
                            </a:lnTo>
                            <a:cubicBezTo>
                              <a:pt x="573339" y="141758"/>
                              <a:pt x="612391" y="147473"/>
                              <a:pt x="643824" y="169380"/>
                            </a:cubicBezTo>
                            <a:cubicBezTo>
                              <a:pt x="674304" y="192240"/>
                              <a:pt x="692401" y="227483"/>
                              <a:pt x="693354" y="265583"/>
                            </a:cubicBezTo>
                            <a:lnTo>
                              <a:pt x="693354" y="295110"/>
                            </a:lnTo>
                            <a:lnTo>
                              <a:pt x="732406" y="295110"/>
                            </a:lnTo>
                            <a:cubicBezTo>
                              <a:pt x="780984" y="297015"/>
                              <a:pt x="819084" y="337020"/>
                              <a:pt x="818131" y="384645"/>
                            </a:cubicBezTo>
                            <a:cubicBezTo>
                              <a:pt x="818131" y="433223"/>
                              <a:pt x="779079" y="472275"/>
                              <a:pt x="731454" y="473228"/>
                            </a:cubicBezTo>
                            <a:lnTo>
                              <a:pt x="681924" y="473228"/>
                            </a:lnTo>
                            <a:lnTo>
                              <a:pt x="657159" y="500850"/>
                            </a:lnTo>
                            <a:lnTo>
                              <a:pt x="630489" y="533235"/>
                            </a:lnTo>
                            <a:lnTo>
                              <a:pt x="731454" y="533235"/>
                            </a:lnTo>
                            <a:cubicBezTo>
                              <a:pt x="808606" y="531330"/>
                              <a:pt x="871471" y="470370"/>
                              <a:pt x="876234" y="393218"/>
                            </a:cubicBezTo>
                            <a:cubicBezTo>
                              <a:pt x="880996" y="316065"/>
                              <a:pt x="824799" y="248438"/>
                              <a:pt x="748599" y="237008"/>
                            </a:cubicBezTo>
                            <a:close/>
                          </a:path>
                        </a:pathLst>
                      </a:custGeom>
                      <ask:type>
                        <ask:lineSketchScribble/>
                      </ask:type>
                    </ask:lineSketchStyleProps>
                  </a:ext>
                </a:extLst>
              </a:ln>
            </p:spPr>
            <p:txBody>
              <a:bodyPr rtlCol="0" anchor="ctr"/>
              <a:lstStyle/>
              <a:p>
                <a:endParaRPr lang="en-US" sz="1600"/>
              </a:p>
            </p:txBody>
          </p:sp>
        </p:grpSp>
        <p:grpSp>
          <p:nvGrpSpPr>
            <p:cNvPr id="219" name="Group 218">
              <a:extLst>
                <a:ext uri="{FF2B5EF4-FFF2-40B4-BE49-F238E27FC236}">
                  <a16:creationId xmlns:a16="http://schemas.microsoft.com/office/drawing/2014/main" id="{57E458E6-B2FB-1355-586C-F0CBAA7A8EDD}"/>
                </a:ext>
              </a:extLst>
            </p:cNvPr>
            <p:cNvGrpSpPr/>
            <p:nvPr/>
          </p:nvGrpSpPr>
          <p:grpSpPr>
            <a:xfrm>
              <a:off x="5366287" y="926118"/>
              <a:ext cx="686804" cy="443376"/>
              <a:chOff x="2052118" y="2964701"/>
              <a:chExt cx="950411" cy="613551"/>
            </a:xfrm>
          </p:grpSpPr>
          <p:sp>
            <p:nvSpPr>
              <p:cNvPr id="273" name="Freeform: Shape 272">
                <a:extLst>
                  <a:ext uri="{FF2B5EF4-FFF2-40B4-BE49-F238E27FC236}">
                    <a16:creationId xmlns:a16="http://schemas.microsoft.com/office/drawing/2014/main" id="{B6670790-A9A0-2B91-A539-65F6CAFFF75B}"/>
                  </a:ext>
                </a:extLst>
              </p:cNvPr>
              <p:cNvSpPr/>
              <p:nvPr/>
            </p:nvSpPr>
            <p:spPr>
              <a:xfrm rot="3600000">
                <a:off x="2494773" y="3013537"/>
                <a:ext cx="546639" cy="468872"/>
              </a:xfrm>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a:moveTo>
                      <a:pt x="678216" y="1289261"/>
                    </a:moveTo>
                    <a:lnTo>
                      <a:pt x="593710" y="1232924"/>
                    </a:lnTo>
                    <a:lnTo>
                      <a:pt x="418197" y="1204755"/>
                    </a:lnTo>
                    <a:lnTo>
                      <a:pt x="169012" y="1076912"/>
                    </a:lnTo>
                    <a:lnTo>
                      <a:pt x="67172" y="946903"/>
                    </a:lnTo>
                    <a:lnTo>
                      <a:pt x="0" y="693384"/>
                    </a:lnTo>
                    <a:lnTo>
                      <a:pt x="26002" y="446366"/>
                    </a:lnTo>
                    <a:lnTo>
                      <a:pt x="104008" y="270854"/>
                    </a:lnTo>
                    <a:lnTo>
                      <a:pt x="221016" y="106175"/>
                    </a:lnTo>
                    <a:lnTo>
                      <a:pt x="331524" y="34670"/>
                    </a:lnTo>
                    <a:lnTo>
                      <a:pt x="472368" y="0"/>
                    </a:lnTo>
                    <a:lnTo>
                      <a:pt x="660881" y="4334"/>
                    </a:lnTo>
                    <a:lnTo>
                      <a:pt x="860229" y="101841"/>
                    </a:lnTo>
                    <a:lnTo>
                      <a:pt x="1027075" y="225350"/>
                    </a:lnTo>
                    <a:lnTo>
                      <a:pt x="1126749" y="322857"/>
                    </a:lnTo>
                    <a:lnTo>
                      <a:pt x="1189587" y="455034"/>
                    </a:lnTo>
                    <a:lnTo>
                      <a:pt x="1241590" y="602378"/>
                    </a:lnTo>
                    <a:lnTo>
                      <a:pt x="1265426" y="704219"/>
                    </a:lnTo>
                    <a:lnTo>
                      <a:pt x="1235090" y="838562"/>
                    </a:lnTo>
                    <a:lnTo>
                      <a:pt x="1135416" y="979405"/>
                    </a:lnTo>
                    <a:lnTo>
                      <a:pt x="1024908" y="1100747"/>
                    </a:lnTo>
                    <a:lnTo>
                      <a:pt x="931735" y="1180920"/>
                    </a:lnTo>
                    <a:lnTo>
                      <a:pt x="912233" y="1304429"/>
                    </a:lnTo>
                    <a:lnTo>
                      <a:pt x="916567" y="1417104"/>
                    </a:lnTo>
                    <a:lnTo>
                      <a:pt x="983738" y="1705291"/>
                    </a:lnTo>
                    <a:lnTo>
                      <a:pt x="1040076" y="1989146"/>
                    </a:lnTo>
                    <a:lnTo>
                      <a:pt x="1068245" y="2153824"/>
                    </a:lnTo>
                    <a:lnTo>
                      <a:pt x="1391101" y="1668455"/>
                    </a:lnTo>
                    <a:lnTo>
                      <a:pt x="1408436" y="1596950"/>
                    </a:lnTo>
                    <a:lnTo>
                      <a:pt x="1375934" y="1503777"/>
                    </a:lnTo>
                    <a:lnTo>
                      <a:pt x="1326097" y="1404103"/>
                    </a:lnTo>
                    <a:lnTo>
                      <a:pt x="1313096" y="1280594"/>
                    </a:lnTo>
                    <a:lnTo>
                      <a:pt x="1319596" y="1191754"/>
                    </a:lnTo>
                    <a:lnTo>
                      <a:pt x="1354265" y="1087746"/>
                    </a:lnTo>
                    <a:lnTo>
                      <a:pt x="1432271" y="1001073"/>
                    </a:lnTo>
                    <a:lnTo>
                      <a:pt x="1492942" y="888399"/>
                    </a:lnTo>
                    <a:lnTo>
                      <a:pt x="1631619" y="751889"/>
                    </a:lnTo>
                    <a:lnTo>
                      <a:pt x="1722626" y="680383"/>
                    </a:lnTo>
                    <a:lnTo>
                      <a:pt x="1781130" y="650048"/>
                    </a:lnTo>
                    <a:lnTo>
                      <a:pt x="1835300" y="632713"/>
                    </a:lnTo>
                    <a:lnTo>
                      <a:pt x="1934974" y="585043"/>
                    </a:lnTo>
                    <a:lnTo>
                      <a:pt x="2017314" y="546040"/>
                    </a:lnTo>
                    <a:lnTo>
                      <a:pt x="2093153" y="528706"/>
                    </a:lnTo>
                    <a:lnTo>
                      <a:pt x="2181992" y="526539"/>
                    </a:lnTo>
                    <a:lnTo>
                      <a:pt x="2242663" y="546040"/>
                    </a:lnTo>
                    <a:lnTo>
                      <a:pt x="2353172" y="580709"/>
                    </a:lnTo>
                    <a:lnTo>
                      <a:pt x="2446345" y="634880"/>
                    </a:lnTo>
                    <a:lnTo>
                      <a:pt x="2511350" y="695551"/>
                    </a:lnTo>
                    <a:lnTo>
                      <a:pt x="2576354" y="810393"/>
                    </a:lnTo>
                    <a:lnTo>
                      <a:pt x="2604523" y="890565"/>
                    </a:lnTo>
                    <a:lnTo>
                      <a:pt x="2591522" y="1068245"/>
                    </a:lnTo>
                    <a:lnTo>
                      <a:pt x="2539518" y="1261092"/>
                    </a:lnTo>
                    <a:lnTo>
                      <a:pt x="2457179" y="1436605"/>
                    </a:lnTo>
                    <a:lnTo>
                      <a:pt x="2364006" y="1536279"/>
                    </a:lnTo>
                    <a:lnTo>
                      <a:pt x="2251331" y="1629453"/>
                    </a:lnTo>
                    <a:lnTo>
                      <a:pt x="2153824" y="1683623"/>
                    </a:lnTo>
                    <a:lnTo>
                      <a:pt x="2036815" y="1778964"/>
                    </a:lnTo>
                    <a:lnTo>
                      <a:pt x="1915473" y="1811466"/>
                    </a:lnTo>
                    <a:lnTo>
                      <a:pt x="1804965" y="1809299"/>
                    </a:lnTo>
                    <a:lnTo>
                      <a:pt x="1685790" y="1781130"/>
                    </a:lnTo>
                    <a:lnTo>
                      <a:pt x="1633786" y="1755128"/>
                    </a:lnTo>
                    <a:lnTo>
                      <a:pt x="1573115" y="1707458"/>
                    </a:lnTo>
                    <a:lnTo>
                      <a:pt x="1534112" y="1707458"/>
                    </a:lnTo>
                    <a:lnTo>
                      <a:pt x="1152751" y="2231830"/>
                    </a:lnTo>
                    <a:lnTo>
                      <a:pt x="1263259" y="2233997"/>
                    </a:lnTo>
                    <a:lnTo>
                      <a:pt x="1243757" y="2223163"/>
                    </a:lnTo>
                    <a:lnTo>
                      <a:pt x="1150584" y="2227496"/>
                    </a:lnTo>
                    <a:lnTo>
                      <a:pt x="1059577" y="2188493"/>
                    </a:lnTo>
                    <a:cubicBezTo>
                      <a:pt x="1058855" y="2165380"/>
                      <a:pt x="1058132" y="2142268"/>
                      <a:pt x="1057410" y="2119155"/>
                    </a:cubicBezTo>
                    <a:lnTo>
                      <a:pt x="1046576" y="2069318"/>
                    </a:lnTo>
                    <a:lnTo>
                      <a:pt x="1035742" y="2023815"/>
                    </a:lnTo>
                    <a:lnTo>
                      <a:pt x="1014074" y="1989146"/>
                    </a:lnTo>
                    <a:lnTo>
                      <a:pt x="990239" y="1967477"/>
                    </a:lnTo>
                    <a:lnTo>
                      <a:pt x="942569" y="1945809"/>
                    </a:lnTo>
                    <a:lnTo>
                      <a:pt x="910066" y="1947976"/>
                    </a:lnTo>
                    <a:lnTo>
                      <a:pt x="903566" y="1835301"/>
                    </a:lnTo>
                    <a:lnTo>
                      <a:pt x="860229" y="1690124"/>
                    </a:lnTo>
                    <a:lnTo>
                      <a:pt x="832061" y="1531946"/>
                    </a:lnTo>
                    <a:lnTo>
                      <a:pt x="803892" y="1449606"/>
                    </a:lnTo>
                    <a:lnTo>
                      <a:pt x="751888" y="1334764"/>
                    </a:lnTo>
                    <a:lnTo>
                      <a:pt x="678216" y="128926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462852119">
                      <a:custGeom>
                        <a:avLst/>
                        <a:gdLst>
                          <a:gd name="connsiteX0" fmla="*/ 678216 w 2604523"/>
                          <a:gd name="connsiteY0" fmla="*/ 1289261 h 2233997"/>
                          <a:gd name="connsiteX1" fmla="*/ 593710 w 2604523"/>
                          <a:gd name="connsiteY1" fmla="*/ 1232924 h 2233997"/>
                          <a:gd name="connsiteX2" fmla="*/ 418197 w 2604523"/>
                          <a:gd name="connsiteY2" fmla="*/ 1204755 h 2233997"/>
                          <a:gd name="connsiteX3" fmla="*/ 169012 w 2604523"/>
                          <a:gd name="connsiteY3" fmla="*/ 1076912 h 2233997"/>
                          <a:gd name="connsiteX4" fmla="*/ 67172 w 2604523"/>
                          <a:gd name="connsiteY4" fmla="*/ 946903 h 2233997"/>
                          <a:gd name="connsiteX5" fmla="*/ 0 w 2604523"/>
                          <a:gd name="connsiteY5" fmla="*/ 693384 h 2233997"/>
                          <a:gd name="connsiteX6" fmla="*/ 26002 w 2604523"/>
                          <a:gd name="connsiteY6" fmla="*/ 446366 h 2233997"/>
                          <a:gd name="connsiteX7" fmla="*/ 104008 w 2604523"/>
                          <a:gd name="connsiteY7" fmla="*/ 270854 h 2233997"/>
                          <a:gd name="connsiteX8" fmla="*/ 221016 w 2604523"/>
                          <a:gd name="connsiteY8" fmla="*/ 106175 h 2233997"/>
                          <a:gd name="connsiteX9" fmla="*/ 331524 w 2604523"/>
                          <a:gd name="connsiteY9" fmla="*/ 34670 h 2233997"/>
                          <a:gd name="connsiteX10" fmla="*/ 472368 w 2604523"/>
                          <a:gd name="connsiteY10" fmla="*/ 0 h 2233997"/>
                          <a:gd name="connsiteX11" fmla="*/ 660881 w 2604523"/>
                          <a:gd name="connsiteY11" fmla="*/ 4334 h 2233997"/>
                          <a:gd name="connsiteX12" fmla="*/ 860229 w 2604523"/>
                          <a:gd name="connsiteY12" fmla="*/ 101841 h 2233997"/>
                          <a:gd name="connsiteX13" fmla="*/ 1027075 w 2604523"/>
                          <a:gd name="connsiteY13" fmla="*/ 225350 h 2233997"/>
                          <a:gd name="connsiteX14" fmla="*/ 1126749 w 2604523"/>
                          <a:gd name="connsiteY14" fmla="*/ 322857 h 2233997"/>
                          <a:gd name="connsiteX15" fmla="*/ 1189587 w 2604523"/>
                          <a:gd name="connsiteY15" fmla="*/ 455034 h 2233997"/>
                          <a:gd name="connsiteX16" fmla="*/ 1241590 w 2604523"/>
                          <a:gd name="connsiteY16" fmla="*/ 602378 h 2233997"/>
                          <a:gd name="connsiteX17" fmla="*/ 1265426 w 2604523"/>
                          <a:gd name="connsiteY17" fmla="*/ 704219 h 2233997"/>
                          <a:gd name="connsiteX18" fmla="*/ 1235090 w 2604523"/>
                          <a:gd name="connsiteY18" fmla="*/ 838562 h 2233997"/>
                          <a:gd name="connsiteX19" fmla="*/ 1135416 w 2604523"/>
                          <a:gd name="connsiteY19" fmla="*/ 979405 h 2233997"/>
                          <a:gd name="connsiteX20" fmla="*/ 1024908 w 2604523"/>
                          <a:gd name="connsiteY20" fmla="*/ 1100747 h 2233997"/>
                          <a:gd name="connsiteX21" fmla="*/ 931735 w 2604523"/>
                          <a:gd name="connsiteY21" fmla="*/ 1180920 h 2233997"/>
                          <a:gd name="connsiteX22" fmla="*/ 912233 w 2604523"/>
                          <a:gd name="connsiteY22" fmla="*/ 1304429 h 2233997"/>
                          <a:gd name="connsiteX23" fmla="*/ 916567 w 2604523"/>
                          <a:gd name="connsiteY23" fmla="*/ 1417104 h 2233997"/>
                          <a:gd name="connsiteX24" fmla="*/ 983738 w 2604523"/>
                          <a:gd name="connsiteY24" fmla="*/ 1705291 h 2233997"/>
                          <a:gd name="connsiteX25" fmla="*/ 1040076 w 2604523"/>
                          <a:gd name="connsiteY25" fmla="*/ 1989146 h 2233997"/>
                          <a:gd name="connsiteX26" fmla="*/ 1068245 w 2604523"/>
                          <a:gd name="connsiteY26" fmla="*/ 2153824 h 2233997"/>
                          <a:gd name="connsiteX27" fmla="*/ 1391101 w 2604523"/>
                          <a:gd name="connsiteY27" fmla="*/ 1668455 h 2233997"/>
                          <a:gd name="connsiteX28" fmla="*/ 1408436 w 2604523"/>
                          <a:gd name="connsiteY28" fmla="*/ 1596950 h 2233997"/>
                          <a:gd name="connsiteX29" fmla="*/ 1375934 w 2604523"/>
                          <a:gd name="connsiteY29" fmla="*/ 1503777 h 2233997"/>
                          <a:gd name="connsiteX30" fmla="*/ 1326097 w 2604523"/>
                          <a:gd name="connsiteY30" fmla="*/ 1404103 h 2233997"/>
                          <a:gd name="connsiteX31" fmla="*/ 1313096 w 2604523"/>
                          <a:gd name="connsiteY31" fmla="*/ 1280594 h 2233997"/>
                          <a:gd name="connsiteX32" fmla="*/ 1319596 w 2604523"/>
                          <a:gd name="connsiteY32" fmla="*/ 1191754 h 2233997"/>
                          <a:gd name="connsiteX33" fmla="*/ 1354265 w 2604523"/>
                          <a:gd name="connsiteY33" fmla="*/ 1087746 h 2233997"/>
                          <a:gd name="connsiteX34" fmla="*/ 1432271 w 2604523"/>
                          <a:gd name="connsiteY34" fmla="*/ 1001073 h 2233997"/>
                          <a:gd name="connsiteX35" fmla="*/ 1492942 w 2604523"/>
                          <a:gd name="connsiteY35" fmla="*/ 888399 h 2233997"/>
                          <a:gd name="connsiteX36" fmla="*/ 1631619 w 2604523"/>
                          <a:gd name="connsiteY36" fmla="*/ 751889 h 2233997"/>
                          <a:gd name="connsiteX37" fmla="*/ 1722626 w 2604523"/>
                          <a:gd name="connsiteY37" fmla="*/ 680383 h 2233997"/>
                          <a:gd name="connsiteX38" fmla="*/ 1781130 w 2604523"/>
                          <a:gd name="connsiteY38" fmla="*/ 650048 h 2233997"/>
                          <a:gd name="connsiteX39" fmla="*/ 1835300 w 2604523"/>
                          <a:gd name="connsiteY39" fmla="*/ 632713 h 2233997"/>
                          <a:gd name="connsiteX40" fmla="*/ 1934974 w 2604523"/>
                          <a:gd name="connsiteY40" fmla="*/ 585043 h 2233997"/>
                          <a:gd name="connsiteX41" fmla="*/ 2017314 w 2604523"/>
                          <a:gd name="connsiteY41" fmla="*/ 546040 h 2233997"/>
                          <a:gd name="connsiteX42" fmla="*/ 2093153 w 2604523"/>
                          <a:gd name="connsiteY42" fmla="*/ 528706 h 2233997"/>
                          <a:gd name="connsiteX43" fmla="*/ 2181992 w 2604523"/>
                          <a:gd name="connsiteY43" fmla="*/ 526539 h 2233997"/>
                          <a:gd name="connsiteX44" fmla="*/ 2242663 w 2604523"/>
                          <a:gd name="connsiteY44" fmla="*/ 546040 h 2233997"/>
                          <a:gd name="connsiteX45" fmla="*/ 2353172 w 2604523"/>
                          <a:gd name="connsiteY45" fmla="*/ 580709 h 2233997"/>
                          <a:gd name="connsiteX46" fmla="*/ 2446345 w 2604523"/>
                          <a:gd name="connsiteY46" fmla="*/ 634880 h 2233997"/>
                          <a:gd name="connsiteX47" fmla="*/ 2511350 w 2604523"/>
                          <a:gd name="connsiteY47" fmla="*/ 695551 h 2233997"/>
                          <a:gd name="connsiteX48" fmla="*/ 2576354 w 2604523"/>
                          <a:gd name="connsiteY48" fmla="*/ 810393 h 2233997"/>
                          <a:gd name="connsiteX49" fmla="*/ 2604523 w 2604523"/>
                          <a:gd name="connsiteY49" fmla="*/ 890565 h 2233997"/>
                          <a:gd name="connsiteX50" fmla="*/ 2591522 w 2604523"/>
                          <a:gd name="connsiteY50" fmla="*/ 1068245 h 2233997"/>
                          <a:gd name="connsiteX51" fmla="*/ 2539518 w 2604523"/>
                          <a:gd name="connsiteY51" fmla="*/ 1261092 h 2233997"/>
                          <a:gd name="connsiteX52" fmla="*/ 2457179 w 2604523"/>
                          <a:gd name="connsiteY52" fmla="*/ 1436605 h 2233997"/>
                          <a:gd name="connsiteX53" fmla="*/ 2364006 w 2604523"/>
                          <a:gd name="connsiteY53" fmla="*/ 1536279 h 2233997"/>
                          <a:gd name="connsiteX54" fmla="*/ 2251331 w 2604523"/>
                          <a:gd name="connsiteY54" fmla="*/ 1629453 h 2233997"/>
                          <a:gd name="connsiteX55" fmla="*/ 2153824 w 2604523"/>
                          <a:gd name="connsiteY55" fmla="*/ 1683623 h 2233997"/>
                          <a:gd name="connsiteX56" fmla="*/ 2036815 w 2604523"/>
                          <a:gd name="connsiteY56" fmla="*/ 1778964 h 2233997"/>
                          <a:gd name="connsiteX57" fmla="*/ 1915473 w 2604523"/>
                          <a:gd name="connsiteY57" fmla="*/ 1811466 h 2233997"/>
                          <a:gd name="connsiteX58" fmla="*/ 1804965 w 2604523"/>
                          <a:gd name="connsiteY58" fmla="*/ 1809299 h 2233997"/>
                          <a:gd name="connsiteX59" fmla="*/ 1685790 w 2604523"/>
                          <a:gd name="connsiteY59" fmla="*/ 1781130 h 2233997"/>
                          <a:gd name="connsiteX60" fmla="*/ 1633786 w 2604523"/>
                          <a:gd name="connsiteY60" fmla="*/ 1755128 h 2233997"/>
                          <a:gd name="connsiteX61" fmla="*/ 1573115 w 2604523"/>
                          <a:gd name="connsiteY61" fmla="*/ 1707458 h 2233997"/>
                          <a:gd name="connsiteX62" fmla="*/ 1534112 w 2604523"/>
                          <a:gd name="connsiteY62" fmla="*/ 1707458 h 2233997"/>
                          <a:gd name="connsiteX63" fmla="*/ 1152751 w 2604523"/>
                          <a:gd name="connsiteY63" fmla="*/ 2231830 h 2233997"/>
                          <a:gd name="connsiteX64" fmla="*/ 1263259 w 2604523"/>
                          <a:gd name="connsiteY64" fmla="*/ 2233997 h 2233997"/>
                          <a:gd name="connsiteX65" fmla="*/ 1243757 w 2604523"/>
                          <a:gd name="connsiteY65" fmla="*/ 2223163 h 2233997"/>
                          <a:gd name="connsiteX66" fmla="*/ 1150584 w 2604523"/>
                          <a:gd name="connsiteY66" fmla="*/ 2227496 h 2233997"/>
                          <a:gd name="connsiteX67" fmla="*/ 1059577 w 2604523"/>
                          <a:gd name="connsiteY67" fmla="*/ 2188493 h 2233997"/>
                          <a:gd name="connsiteX68" fmla="*/ 1057410 w 2604523"/>
                          <a:gd name="connsiteY68" fmla="*/ 2119155 h 2233997"/>
                          <a:gd name="connsiteX69" fmla="*/ 1046576 w 2604523"/>
                          <a:gd name="connsiteY69" fmla="*/ 2069318 h 2233997"/>
                          <a:gd name="connsiteX70" fmla="*/ 1035742 w 2604523"/>
                          <a:gd name="connsiteY70" fmla="*/ 2023815 h 2233997"/>
                          <a:gd name="connsiteX71" fmla="*/ 1014074 w 2604523"/>
                          <a:gd name="connsiteY71" fmla="*/ 1989146 h 2233997"/>
                          <a:gd name="connsiteX72" fmla="*/ 990239 w 2604523"/>
                          <a:gd name="connsiteY72" fmla="*/ 1967477 h 2233997"/>
                          <a:gd name="connsiteX73" fmla="*/ 942569 w 2604523"/>
                          <a:gd name="connsiteY73" fmla="*/ 1945809 h 2233997"/>
                          <a:gd name="connsiteX74" fmla="*/ 910066 w 2604523"/>
                          <a:gd name="connsiteY74" fmla="*/ 1947976 h 2233997"/>
                          <a:gd name="connsiteX75" fmla="*/ 903566 w 2604523"/>
                          <a:gd name="connsiteY75" fmla="*/ 1835301 h 2233997"/>
                          <a:gd name="connsiteX76" fmla="*/ 860229 w 2604523"/>
                          <a:gd name="connsiteY76" fmla="*/ 1690124 h 2233997"/>
                          <a:gd name="connsiteX77" fmla="*/ 832061 w 2604523"/>
                          <a:gd name="connsiteY77" fmla="*/ 1531946 h 2233997"/>
                          <a:gd name="connsiteX78" fmla="*/ 803892 w 2604523"/>
                          <a:gd name="connsiteY78" fmla="*/ 1449606 h 2233997"/>
                          <a:gd name="connsiteX79" fmla="*/ 751888 w 2604523"/>
                          <a:gd name="connsiteY79" fmla="*/ 1334764 h 2233997"/>
                          <a:gd name="connsiteX80" fmla="*/ 678216 w 2604523"/>
                          <a:gd name="connsiteY80" fmla="*/ 1289261 h 2233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604523" h="2233997" fill="none" extrusionOk="0">
                            <a:moveTo>
                              <a:pt x="678216" y="1289261"/>
                            </a:moveTo>
                            <a:cubicBezTo>
                              <a:pt x="660147" y="1270970"/>
                              <a:pt x="612224" y="1239611"/>
                              <a:pt x="593710" y="1232924"/>
                            </a:cubicBezTo>
                            <a:cubicBezTo>
                              <a:pt x="530950" y="1215688"/>
                              <a:pt x="442831" y="1216111"/>
                              <a:pt x="418197" y="1204755"/>
                            </a:cubicBezTo>
                            <a:cubicBezTo>
                              <a:pt x="373809" y="1182682"/>
                              <a:pt x="244327" y="1096288"/>
                              <a:pt x="169012" y="1076912"/>
                            </a:cubicBezTo>
                            <a:cubicBezTo>
                              <a:pt x="169057" y="1053229"/>
                              <a:pt x="114556" y="1005924"/>
                              <a:pt x="67172" y="946903"/>
                            </a:cubicBezTo>
                            <a:cubicBezTo>
                              <a:pt x="38547" y="927006"/>
                              <a:pt x="3312" y="783126"/>
                              <a:pt x="0" y="693384"/>
                            </a:cubicBezTo>
                            <a:cubicBezTo>
                              <a:pt x="19703" y="574331"/>
                              <a:pt x="26508" y="505710"/>
                              <a:pt x="26002" y="446366"/>
                            </a:cubicBezTo>
                            <a:cubicBezTo>
                              <a:pt x="42213" y="426547"/>
                              <a:pt x="67390" y="314469"/>
                              <a:pt x="104008" y="270854"/>
                            </a:cubicBezTo>
                            <a:cubicBezTo>
                              <a:pt x="128650" y="258351"/>
                              <a:pt x="173988" y="174520"/>
                              <a:pt x="221016" y="106175"/>
                            </a:cubicBezTo>
                            <a:cubicBezTo>
                              <a:pt x="249836" y="80876"/>
                              <a:pt x="313871" y="56732"/>
                              <a:pt x="331524" y="34670"/>
                            </a:cubicBezTo>
                            <a:cubicBezTo>
                              <a:pt x="389853" y="10694"/>
                              <a:pt x="418539" y="23610"/>
                              <a:pt x="472368" y="0"/>
                            </a:cubicBezTo>
                            <a:cubicBezTo>
                              <a:pt x="562829" y="11195"/>
                              <a:pt x="606560" y="16279"/>
                              <a:pt x="660881" y="4334"/>
                            </a:cubicBezTo>
                            <a:cubicBezTo>
                              <a:pt x="683442" y="25164"/>
                              <a:pt x="818434" y="88619"/>
                              <a:pt x="860229" y="101841"/>
                            </a:cubicBezTo>
                            <a:cubicBezTo>
                              <a:pt x="880639" y="124011"/>
                              <a:pt x="976073" y="179991"/>
                              <a:pt x="1027075" y="225350"/>
                            </a:cubicBezTo>
                            <a:cubicBezTo>
                              <a:pt x="1041403" y="237474"/>
                              <a:pt x="1104602" y="314858"/>
                              <a:pt x="1126749" y="322857"/>
                            </a:cubicBezTo>
                            <a:cubicBezTo>
                              <a:pt x="1133658" y="343737"/>
                              <a:pt x="1162914" y="387584"/>
                              <a:pt x="1189587" y="455034"/>
                            </a:cubicBezTo>
                            <a:cubicBezTo>
                              <a:pt x="1220621" y="515403"/>
                              <a:pt x="1207540" y="537199"/>
                              <a:pt x="1241590" y="602378"/>
                            </a:cubicBezTo>
                            <a:cubicBezTo>
                              <a:pt x="1241164" y="622879"/>
                              <a:pt x="1258195" y="664902"/>
                              <a:pt x="1265426" y="704219"/>
                            </a:cubicBezTo>
                            <a:cubicBezTo>
                              <a:pt x="1269484" y="739365"/>
                              <a:pt x="1245468" y="770493"/>
                              <a:pt x="1235090" y="838562"/>
                            </a:cubicBezTo>
                            <a:cubicBezTo>
                              <a:pt x="1212332" y="848581"/>
                              <a:pt x="1159568" y="951456"/>
                              <a:pt x="1135416" y="979405"/>
                            </a:cubicBezTo>
                            <a:cubicBezTo>
                              <a:pt x="1089280" y="1021021"/>
                              <a:pt x="1052563" y="1075180"/>
                              <a:pt x="1024908" y="1100747"/>
                            </a:cubicBezTo>
                            <a:cubicBezTo>
                              <a:pt x="990941" y="1133255"/>
                              <a:pt x="970101" y="1143668"/>
                              <a:pt x="931735" y="1180920"/>
                            </a:cubicBezTo>
                            <a:cubicBezTo>
                              <a:pt x="932222" y="1201002"/>
                              <a:pt x="908432" y="1288660"/>
                              <a:pt x="912233" y="1304429"/>
                            </a:cubicBezTo>
                            <a:cubicBezTo>
                              <a:pt x="918369" y="1329020"/>
                              <a:pt x="917988" y="1385335"/>
                              <a:pt x="916567" y="1417104"/>
                            </a:cubicBezTo>
                            <a:cubicBezTo>
                              <a:pt x="910356" y="1486529"/>
                              <a:pt x="936426" y="1588026"/>
                              <a:pt x="983738" y="1705291"/>
                            </a:cubicBezTo>
                            <a:cubicBezTo>
                              <a:pt x="1007034" y="1847213"/>
                              <a:pt x="995140" y="1874206"/>
                              <a:pt x="1040076" y="1989146"/>
                            </a:cubicBezTo>
                            <a:cubicBezTo>
                              <a:pt x="1051442" y="2005674"/>
                              <a:pt x="1051266" y="2099343"/>
                              <a:pt x="1068245" y="2153824"/>
                            </a:cubicBezTo>
                            <a:cubicBezTo>
                              <a:pt x="1199514" y="2031312"/>
                              <a:pt x="1315076" y="1805631"/>
                              <a:pt x="1391101" y="1668455"/>
                            </a:cubicBezTo>
                            <a:cubicBezTo>
                              <a:pt x="1391396" y="1651761"/>
                              <a:pt x="1399188" y="1631088"/>
                              <a:pt x="1408436" y="1596950"/>
                            </a:cubicBezTo>
                            <a:cubicBezTo>
                              <a:pt x="1400966" y="1578269"/>
                              <a:pt x="1387417" y="1519722"/>
                              <a:pt x="1375934" y="1503777"/>
                            </a:cubicBezTo>
                            <a:cubicBezTo>
                              <a:pt x="1359202" y="1478878"/>
                              <a:pt x="1340014" y="1444836"/>
                              <a:pt x="1326097" y="1404103"/>
                            </a:cubicBezTo>
                            <a:cubicBezTo>
                              <a:pt x="1325760" y="1368850"/>
                              <a:pt x="1326922" y="1309584"/>
                              <a:pt x="1313096" y="1280594"/>
                            </a:cubicBezTo>
                            <a:cubicBezTo>
                              <a:pt x="1309929" y="1269031"/>
                              <a:pt x="1314400" y="1235842"/>
                              <a:pt x="1319596" y="1191754"/>
                            </a:cubicBezTo>
                            <a:cubicBezTo>
                              <a:pt x="1329842" y="1175579"/>
                              <a:pt x="1342922" y="1111158"/>
                              <a:pt x="1354265" y="1087746"/>
                            </a:cubicBezTo>
                            <a:cubicBezTo>
                              <a:pt x="1357543" y="1072938"/>
                              <a:pt x="1409038" y="1037328"/>
                              <a:pt x="1432271" y="1001073"/>
                            </a:cubicBezTo>
                            <a:cubicBezTo>
                              <a:pt x="1464856" y="948285"/>
                              <a:pt x="1470033" y="918366"/>
                              <a:pt x="1492942" y="888399"/>
                            </a:cubicBezTo>
                            <a:cubicBezTo>
                              <a:pt x="1535124" y="850850"/>
                              <a:pt x="1599466" y="762692"/>
                              <a:pt x="1631619" y="751889"/>
                            </a:cubicBezTo>
                            <a:cubicBezTo>
                              <a:pt x="1673275" y="714718"/>
                              <a:pt x="1699889" y="702852"/>
                              <a:pt x="1722626" y="680383"/>
                            </a:cubicBezTo>
                            <a:cubicBezTo>
                              <a:pt x="1744360" y="666400"/>
                              <a:pt x="1768028" y="654433"/>
                              <a:pt x="1781130" y="650048"/>
                            </a:cubicBezTo>
                            <a:cubicBezTo>
                              <a:pt x="1786242" y="645134"/>
                              <a:pt x="1823245" y="635797"/>
                              <a:pt x="1835300" y="632713"/>
                            </a:cubicBezTo>
                            <a:cubicBezTo>
                              <a:pt x="1849934" y="618187"/>
                              <a:pt x="1895380" y="599949"/>
                              <a:pt x="1934974" y="585043"/>
                            </a:cubicBezTo>
                            <a:cubicBezTo>
                              <a:pt x="1966741" y="574314"/>
                              <a:pt x="1986207" y="558600"/>
                              <a:pt x="2017314" y="546040"/>
                            </a:cubicBezTo>
                            <a:cubicBezTo>
                              <a:pt x="2051507" y="531636"/>
                              <a:pt x="2062449" y="530930"/>
                              <a:pt x="2093153" y="528706"/>
                            </a:cubicBezTo>
                            <a:cubicBezTo>
                              <a:pt x="2105947" y="530246"/>
                              <a:pt x="2137945" y="530758"/>
                              <a:pt x="2181992" y="526539"/>
                            </a:cubicBezTo>
                            <a:cubicBezTo>
                              <a:pt x="2198519" y="531027"/>
                              <a:pt x="2220589" y="541099"/>
                              <a:pt x="2242663" y="546040"/>
                            </a:cubicBezTo>
                            <a:cubicBezTo>
                              <a:pt x="2260850" y="553083"/>
                              <a:pt x="2315413" y="566558"/>
                              <a:pt x="2353172" y="580709"/>
                            </a:cubicBezTo>
                            <a:cubicBezTo>
                              <a:pt x="2395991" y="599723"/>
                              <a:pt x="2434752" y="622444"/>
                              <a:pt x="2446345" y="634880"/>
                            </a:cubicBezTo>
                            <a:cubicBezTo>
                              <a:pt x="2468078" y="645881"/>
                              <a:pt x="2483484" y="660795"/>
                              <a:pt x="2511350" y="695551"/>
                            </a:cubicBezTo>
                            <a:cubicBezTo>
                              <a:pt x="2529276" y="734496"/>
                              <a:pt x="2542430" y="761680"/>
                              <a:pt x="2576354" y="810393"/>
                            </a:cubicBezTo>
                            <a:cubicBezTo>
                              <a:pt x="2579726" y="830062"/>
                              <a:pt x="2598936" y="867633"/>
                              <a:pt x="2604523" y="890565"/>
                            </a:cubicBezTo>
                            <a:cubicBezTo>
                              <a:pt x="2614378" y="941089"/>
                              <a:pt x="2586843" y="996821"/>
                              <a:pt x="2591522" y="1068245"/>
                            </a:cubicBezTo>
                            <a:cubicBezTo>
                              <a:pt x="2580698" y="1105066"/>
                              <a:pt x="2550947" y="1236902"/>
                              <a:pt x="2539518" y="1261092"/>
                            </a:cubicBezTo>
                            <a:cubicBezTo>
                              <a:pt x="2534005" y="1299910"/>
                              <a:pt x="2479299" y="1386788"/>
                              <a:pt x="2457179" y="1436605"/>
                            </a:cubicBezTo>
                            <a:cubicBezTo>
                              <a:pt x="2423030" y="1458826"/>
                              <a:pt x="2382326" y="1529338"/>
                              <a:pt x="2364006" y="1536279"/>
                            </a:cubicBezTo>
                            <a:cubicBezTo>
                              <a:pt x="2327117" y="1581934"/>
                              <a:pt x="2297223" y="1578244"/>
                              <a:pt x="2251331" y="1629453"/>
                            </a:cubicBezTo>
                            <a:cubicBezTo>
                              <a:pt x="2236249" y="1647775"/>
                              <a:pt x="2164602" y="1678351"/>
                              <a:pt x="2153824" y="1683623"/>
                            </a:cubicBezTo>
                            <a:cubicBezTo>
                              <a:pt x="2108098" y="1715922"/>
                              <a:pt x="2056511" y="1763567"/>
                              <a:pt x="2036815" y="1778964"/>
                            </a:cubicBezTo>
                            <a:cubicBezTo>
                              <a:pt x="2006777" y="1784064"/>
                              <a:pt x="1971796" y="1794404"/>
                              <a:pt x="1915473" y="1811466"/>
                            </a:cubicBezTo>
                            <a:cubicBezTo>
                              <a:pt x="1878265" y="1812395"/>
                              <a:pt x="1825061" y="1817360"/>
                              <a:pt x="1804965" y="1809299"/>
                            </a:cubicBezTo>
                            <a:cubicBezTo>
                              <a:pt x="1783528" y="1802345"/>
                              <a:pt x="1744660" y="1789896"/>
                              <a:pt x="1685790" y="1781130"/>
                            </a:cubicBezTo>
                            <a:cubicBezTo>
                              <a:pt x="1677471" y="1782626"/>
                              <a:pt x="1651051" y="1766455"/>
                              <a:pt x="1633786" y="1755128"/>
                            </a:cubicBezTo>
                            <a:cubicBezTo>
                              <a:pt x="1612978" y="1738508"/>
                              <a:pt x="1597831" y="1732574"/>
                              <a:pt x="1573115" y="1707458"/>
                            </a:cubicBezTo>
                            <a:cubicBezTo>
                              <a:pt x="1562940" y="1704711"/>
                              <a:pt x="1552957" y="1707418"/>
                              <a:pt x="1534112" y="1707458"/>
                            </a:cubicBezTo>
                            <a:cubicBezTo>
                              <a:pt x="1482653" y="1838815"/>
                              <a:pt x="1329662" y="2073625"/>
                              <a:pt x="1152751" y="2231830"/>
                            </a:cubicBezTo>
                            <a:cubicBezTo>
                              <a:pt x="1170569" y="2228426"/>
                              <a:pt x="1238826" y="2228272"/>
                              <a:pt x="1263259" y="2233997"/>
                            </a:cubicBezTo>
                            <a:cubicBezTo>
                              <a:pt x="1257579" y="2229733"/>
                              <a:pt x="1248409" y="2224041"/>
                              <a:pt x="1243757" y="2223163"/>
                            </a:cubicBezTo>
                            <a:cubicBezTo>
                              <a:pt x="1217616" y="2228388"/>
                              <a:pt x="1174623" y="2219520"/>
                              <a:pt x="1150584" y="2227496"/>
                            </a:cubicBezTo>
                            <a:cubicBezTo>
                              <a:pt x="1116703" y="2219539"/>
                              <a:pt x="1075742" y="2186292"/>
                              <a:pt x="1059577" y="2188493"/>
                            </a:cubicBezTo>
                            <a:cubicBezTo>
                              <a:pt x="1058468" y="2165501"/>
                              <a:pt x="1058947" y="2142581"/>
                              <a:pt x="1057410" y="2119155"/>
                            </a:cubicBezTo>
                            <a:cubicBezTo>
                              <a:pt x="1049141" y="2101456"/>
                              <a:pt x="1052443" y="2093672"/>
                              <a:pt x="1046576" y="2069318"/>
                            </a:cubicBezTo>
                            <a:cubicBezTo>
                              <a:pt x="1042082" y="2059862"/>
                              <a:pt x="1036078" y="2028953"/>
                              <a:pt x="1035742" y="2023815"/>
                            </a:cubicBezTo>
                            <a:cubicBezTo>
                              <a:pt x="1027610" y="2007454"/>
                              <a:pt x="1023349" y="2002036"/>
                              <a:pt x="1014074" y="1989146"/>
                            </a:cubicBezTo>
                            <a:cubicBezTo>
                              <a:pt x="1007989" y="1982347"/>
                              <a:pt x="996221" y="1970885"/>
                              <a:pt x="990239" y="1967477"/>
                            </a:cubicBezTo>
                            <a:cubicBezTo>
                              <a:pt x="985265" y="1962021"/>
                              <a:pt x="953481" y="1954254"/>
                              <a:pt x="942569" y="1945809"/>
                            </a:cubicBezTo>
                            <a:cubicBezTo>
                              <a:pt x="927241" y="1948272"/>
                              <a:pt x="919359" y="1945881"/>
                              <a:pt x="910066" y="1947976"/>
                            </a:cubicBezTo>
                            <a:cubicBezTo>
                              <a:pt x="901295" y="1932616"/>
                              <a:pt x="912469" y="1884249"/>
                              <a:pt x="903566" y="1835301"/>
                            </a:cubicBezTo>
                            <a:cubicBezTo>
                              <a:pt x="885247" y="1802615"/>
                              <a:pt x="874681" y="1746915"/>
                              <a:pt x="860229" y="1690124"/>
                            </a:cubicBezTo>
                            <a:cubicBezTo>
                              <a:pt x="857912" y="1610452"/>
                              <a:pt x="851384" y="1594427"/>
                              <a:pt x="832061" y="1531946"/>
                            </a:cubicBezTo>
                            <a:cubicBezTo>
                              <a:pt x="821075" y="1514776"/>
                              <a:pt x="807417" y="1481637"/>
                              <a:pt x="803892" y="1449606"/>
                            </a:cubicBezTo>
                            <a:cubicBezTo>
                              <a:pt x="783874" y="1421766"/>
                              <a:pt x="782079" y="1386572"/>
                              <a:pt x="751888" y="1334764"/>
                            </a:cubicBezTo>
                            <a:cubicBezTo>
                              <a:pt x="733786" y="1332003"/>
                              <a:pt x="698049" y="1298239"/>
                              <a:pt x="678216" y="1289261"/>
                            </a:cubicBezTo>
                            <a:close/>
                          </a:path>
                          <a:path w="2604523" h="2233997" stroke="0" extrusionOk="0">
                            <a:moveTo>
                              <a:pt x="678216" y="1289261"/>
                            </a:moveTo>
                            <a:cubicBezTo>
                              <a:pt x="637653" y="1264144"/>
                              <a:pt x="630147" y="1250713"/>
                              <a:pt x="593710" y="1232924"/>
                            </a:cubicBezTo>
                            <a:cubicBezTo>
                              <a:pt x="551254" y="1220201"/>
                              <a:pt x="470816" y="1202998"/>
                              <a:pt x="418197" y="1204755"/>
                            </a:cubicBezTo>
                            <a:cubicBezTo>
                              <a:pt x="388861" y="1195475"/>
                              <a:pt x="293935" y="1121594"/>
                              <a:pt x="169012" y="1076912"/>
                            </a:cubicBezTo>
                            <a:cubicBezTo>
                              <a:pt x="151190" y="1030596"/>
                              <a:pt x="97060" y="971454"/>
                              <a:pt x="67172" y="946903"/>
                            </a:cubicBezTo>
                            <a:cubicBezTo>
                              <a:pt x="37247" y="917383"/>
                              <a:pt x="32562" y="752975"/>
                              <a:pt x="0" y="693384"/>
                            </a:cubicBezTo>
                            <a:cubicBezTo>
                              <a:pt x="11562" y="632059"/>
                              <a:pt x="22629" y="569246"/>
                              <a:pt x="26002" y="446366"/>
                            </a:cubicBezTo>
                            <a:cubicBezTo>
                              <a:pt x="57084" y="382613"/>
                              <a:pt x="90869" y="296270"/>
                              <a:pt x="104008" y="270854"/>
                            </a:cubicBezTo>
                            <a:cubicBezTo>
                              <a:pt x="119692" y="239344"/>
                              <a:pt x="178121" y="194091"/>
                              <a:pt x="221016" y="106175"/>
                            </a:cubicBezTo>
                            <a:cubicBezTo>
                              <a:pt x="255757" y="88846"/>
                              <a:pt x="325325" y="51373"/>
                              <a:pt x="331524" y="34670"/>
                            </a:cubicBezTo>
                            <a:cubicBezTo>
                              <a:pt x="371186" y="18517"/>
                              <a:pt x="432380" y="3341"/>
                              <a:pt x="472368" y="0"/>
                            </a:cubicBezTo>
                            <a:cubicBezTo>
                              <a:pt x="565888" y="7879"/>
                              <a:pt x="621435" y="4064"/>
                              <a:pt x="660881" y="4334"/>
                            </a:cubicBezTo>
                            <a:cubicBezTo>
                              <a:pt x="732809" y="23737"/>
                              <a:pt x="832206" y="77522"/>
                              <a:pt x="860229" y="101841"/>
                            </a:cubicBezTo>
                            <a:cubicBezTo>
                              <a:pt x="909254" y="124764"/>
                              <a:pt x="996347" y="220928"/>
                              <a:pt x="1027075" y="225350"/>
                            </a:cubicBezTo>
                            <a:cubicBezTo>
                              <a:pt x="1061582" y="259488"/>
                              <a:pt x="1109807" y="290960"/>
                              <a:pt x="1126749" y="322857"/>
                            </a:cubicBezTo>
                            <a:cubicBezTo>
                              <a:pt x="1153514" y="350662"/>
                              <a:pt x="1154277" y="408394"/>
                              <a:pt x="1189587" y="455034"/>
                            </a:cubicBezTo>
                            <a:cubicBezTo>
                              <a:pt x="1198299" y="490150"/>
                              <a:pt x="1216936" y="543550"/>
                              <a:pt x="1241590" y="602378"/>
                            </a:cubicBezTo>
                            <a:cubicBezTo>
                              <a:pt x="1247111" y="629611"/>
                              <a:pt x="1252606" y="655568"/>
                              <a:pt x="1265426" y="704219"/>
                            </a:cubicBezTo>
                            <a:cubicBezTo>
                              <a:pt x="1269005" y="727497"/>
                              <a:pt x="1253514" y="799288"/>
                              <a:pt x="1235090" y="838562"/>
                            </a:cubicBezTo>
                            <a:cubicBezTo>
                              <a:pt x="1180804" y="894845"/>
                              <a:pt x="1182483" y="920415"/>
                              <a:pt x="1135416" y="979405"/>
                            </a:cubicBezTo>
                            <a:cubicBezTo>
                              <a:pt x="1088645" y="1014013"/>
                              <a:pt x="1077107" y="1062106"/>
                              <a:pt x="1024908" y="1100747"/>
                            </a:cubicBezTo>
                            <a:cubicBezTo>
                              <a:pt x="993967" y="1116669"/>
                              <a:pt x="946650" y="1157436"/>
                              <a:pt x="931735" y="1180920"/>
                            </a:cubicBezTo>
                            <a:cubicBezTo>
                              <a:pt x="919645" y="1237947"/>
                              <a:pt x="922460" y="1253409"/>
                              <a:pt x="912233" y="1304429"/>
                            </a:cubicBezTo>
                            <a:cubicBezTo>
                              <a:pt x="919928" y="1359252"/>
                              <a:pt x="924988" y="1377199"/>
                              <a:pt x="916567" y="1417104"/>
                            </a:cubicBezTo>
                            <a:cubicBezTo>
                              <a:pt x="956222" y="1524048"/>
                              <a:pt x="942492" y="1612165"/>
                              <a:pt x="983738" y="1705291"/>
                            </a:cubicBezTo>
                            <a:cubicBezTo>
                              <a:pt x="1033151" y="1836997"/>
                              <a:pt x="1013648" y="1955368"/>
                              <a:pt x="1040076" y="1989146"/>
                            </a:cubicBezTo>
                            <a:cubicBezTo>
                              <a:pt x="1036348" y="2025048"/>
                              <a:pt x="1048960" y="2084637"/>
                              <a:pt x="1068245" y="2153824"/>
                            </a:cubicBezTo>
                            <a:cubicBezTo>
                              <a:pt x="1162323" y="1940167"/>
                              <a:pt x="1277440" y="1748602"/>
                              <a:pt x="1391101" y="1668455"/>
                            </a:cubicBezTo>
                            <a:cubicBezTo>
                              <a:pt x="1396772" y="1653606"/>
                              <a:pt x="1407950" y="1606780"/>
                              <a:pt x="1408436" y="1596950"/>
                            </a:cubicBezTo>
                            <a:cubicBezTo>
                              <a:pt x="1396325" y="1574151"/>
                              <a:pt x="1376337" y="1531363"/>
                              <a:pt x="1375934" y="1503777"/>
                            </a:cubicBezTo>
                            <a:cubicBezTo>
                              <a:pt x="1364308" y="1478196"/>
                              <a:pt x="1336231" y="1443399"/>
                              <a:pt x="1326097" y="1404103"/>
                            </a:cubicBezTo>
                            <a:cubicBezTo>
                              <a:pt x="1321594" y="1378094"/>
                              <a:pt x="1329242" y="1334156"/>
                              <a:pt x="1313096" y="1280594"/>
                            </a:cubicBezTo>
                            <a:cubicBezTo>
                              <a:pt x="1317566" y="1249157"/>
                              <a:pt x="1323455" y="1217649"/>
                              <a:pt x="1319596" y="1191754"/>
                            </a:cubicBezTo>
                            <a:cubicBezTo>
                              <a:pt x="1335220" y="1165216"/>
                              <a:pt x="1343827" y="1110683"/>
                              <a:pt x="1354265" y="1087746"/>
                            </a:cubicBezTo>
                            <a:cubicBezTo>
                              <a:pt x="1366755" y="1081165"/>
                              <a:pt x="1396841" y="1028846"/>
                              <a:pt x="1432271" y="1001073"/>
                            </a:cubicBezTo>
                            <a:cubicBezTo>
                              <a:pt x="1466217" y="954217"/>
                              <a:pt x="1487540" y="911705"/>
                              <a:pt x="1492942" y="888399"/>
                            </a:cubicBezTo>
                            <a:cubicBezTo>
                              <a:pt x="1552769" y="826616"/>
                              <a:pt x="1573731" y="811834"/>
                              <a:pt x="1631619" y="751889"/>
                            </a:cubicBezTo>
                            <a:cubicBezTo>
                              <a:pt x="1679246" y="720295"/>
                              <a:pt x="1677893" y="705973"/>
                              <a:pt x="1722626" y="680383"/>
                            </a:cubicBezTo>
                            <a:cubicBezTo>
                              <a:pt x="1730898" y="670401"/>
                              <a:pt x="1757837" y="668159"/>
                              <a:pt x="1781130" y="650048"/>
                            </a:cubicBezTo>
                            <a:cubicBezTo>
                              <a:pt x="1804721" y="645781"/>
                              <a:pt x="1821739" y="634296"/>
                              <a:pt x="1835300" y="632713"/>
                            </a:cubicBezTo>
                            <a:cubicBezTo>
                              <a:pt x="1857350" y="611636"/>
                              <a:pt x="1901441" y="604524"/>
                              <a:pt x="1934974" y="585043"/>
                            </a:cubicBezTo>
                            <a:cubicBezTo>
                              <a:pt x="1954331" y="567285"/>
                              <a:pt x="1988079" y="559240"/>
                              <a:pt x="2017314" y="546040"/>
                            </a:cubicBezTo>
                            <a:cubicBezTo>
                              <a:pt x="2030163" y="536789"/>
                              <a:pt x="2080022" y="525845"/>
                              <a:pt x="2093153" y="528706"/>
                            </a:cubicBezTo>
                            <a:cubicBezTo>
                              <a:pt x="2113603" y="535215"/>
                              <a:pt x="2157870" y="528824"/>
                              <a:pt x="2181992" y="526539"/>
                            </a:cubicBezTo>
                            <a:cubicBezTo>
                              <a:pt x="2192373" y="529826"/>
                              <a:pt x="2217108" y="535121"/>
                              <a:pt x="2242663" y="546040"/>
                            </a:cubicBezTo>
                            <a:cubicBezTo>
                              <a:pt x="2271827" y="548799"/>
                              <a:pt x="2328636" y="568537"/>
                              <a:pt x="2353172" y="580709"/>
                            </a:cubicBezTo>
                            <a:cubicBezTo>
                              <a:pt x="2398770" y="606068"/>
                              <a:pt x="2426724" y="628403"/>
                              <a:pt x="2446345" y="634880"/>
                            </a:cubicBezTo>
                            <a:cubicBezTo>
                              <a:pt x="2458192" y="644366"/>
                              <a:pt x="2500808" y="685208"/>
                              <a:pt x="2511350" y="695551"/>
                            </a:cubicBezTo>
                            <a:cubicBezTo>
                              <a:pt x="2527463" y="738661"/>
                              <a:pt x="2540537" y="762217"/>
                              <a:pt x="2576354" y="810393"/>
                            </a:cubicBezTo>
                            <a:cubicBezTo>
                              <a:pt x="2592996" y="840847"/>
                              <a:pt x="2588661" y="852435"/>
                              <a:pt x="2604523" y="890565"/>
                            </a:cubicBezTo>
                            <a:cubicBezTo>
                              <a:pt x="2597210" y="965191"/>
                              <a:pt x="2603589" y="1019370"/>
                              <a:pt x="2591522" y="1068245"/>
                            </a:cubicBezTo>
                            <a:cubicBezTo>
                              <a:pt x="2565199" y="1127635"/>
                              <a:pt x="2546319" y="1201989"/>
                              <a:pt x="2539518" y="1261092"/>
                            </a:cubicBezTo>
                            <a:cubicBezTo>
                              <a:pt x="2492018" y="1341777"/>
                              <a:pt x="2475458" y="1405320"/>
                              <a:pt x="2457179" y="1436605"/>
                            </a:cubicBezTo>
                            <a:cubicBezTo>
                              <a:pt x="2439244" y="1462152"/>
                              <a:pt x="2386989" y="1526412"/>
                              <a:pt x="2364006" y="1536279"/>
                            </a:cubicBezTo>
                            <a:cubicBezTo>
                              <a:pt x="2334228" y="1554992"/>
                              <a:pt x="2281037" y="1607355"/>
                              <a:pt x="2251331" y="1629453"/>
                            </a:cubicBezTo>
                            <a:cubicBezTo>
                              <a:pt x="2209070" y="1644623"/>
                              <a:pt x="2194277" y="1661729"/>
                              <a:pt x="2153824" y="1683623"/>
                            </a:cubicBezTo>
                            <a:cubicBezTo>
                              <a:pt x="2097414" y="1727214"/>
                              <a:pt x="2067846" y="1746434"/>
                              <a:pt x="2036815" y="1778964"/>
                            </a:cubicBezTo>
                            <a:cubicBezTo>
                              <a:pt x="2013826" y="1791905"/>
                              <a:pt x="1969946" y="1789113"/>
                              <a:pt x="1915473" y="1811466"/>
                            </a:cubicBezTo>
                            <a:cubicBezTo>
                              <a:pt x="1880367" y="1802643"/>
                              <a:pt x="1854126" y="1801238"/>
                              <a:pt x="1804965" y="1809299"/>
                            </a:cubicBezTo>
                            <a:cubicBezTo>
                              <a:pt x="1763450" y="1788600"/>
                              <a:pt x="1700305" y="1787163"/>
                              <a:pt x="1685790" y="1781130"/>
                            </a:cubicBezTo>
                            <a:cubicBezTo>
                              <a:pt x="1680862" y="1777292"/>
                              <a:pt x="1642826" y="1762040"/>
                              <a:pt x="1633786" y="1755128"/>
                            </a:cubicBezTo>
                            <a:cubicBezTo>
                              <a:pt x="1627428" y="1743881"/>
                              <a:pt x="1588398" y="1714156"/>
                              <a:pt x="1573115" y="1707458"/>
                            </a:cubicBezTo>
                            <a:cubicBezTo>
                              <a:pt x="1566237" y="1709645"/>
                              <a:pt x="1548857" y="1704527"/>
                              <a:pt x="1534112" y="1707458"/>
                            </a:cubicBezTo>
                            <a:cubicBezTo>
                              <a:pt x="1336334" y="1902573"/>
                              <a:pt x="1245899" y="2020076"/>
                              <a:pt x="1152751" y="2231830"/>
                            </a:cubicBezTo>
                            <a:cubicBezTo>
                              <a:pt x="1183722" y="2229277"/>
                              <a:pt x="1241826" y="2237901"/>
                              <a:pt x="1263259" y="2233997"/>
                            </a:cubicBezTo>
                            <a:cubicBezTo>
                              <a:pt x="1259446" y="2231708"/>
                              <a:pt x="1250157" y="2226769"/>
                              <a:pt x="1243757" y="2223163"/>
                            </a:cubicBezTo>
                            <a:cubicBezTo>
                              <a:pt x="1202654" y="2217495"/>
                              <a:pt x="1175174" y="2224165"/>
                              <a:pt x="1150584" y="2227496"/>
                            </a:cubicBezTo>
                            <a:cubicBezTo>
                              <a:pt x="1111674" y="2214029"/>
                              <a:pt x="1088510" y="2205275"/>
                              <a:pt x="1059577" y="2188493"/>
                            </a:cubicBezTo>
                            <a:cubicBezTo>
                              <a:pt x="1059373" y="2161746"/>
                              <a:pt x="1054586" y="2144685"/>
                              <a:pt x="1057410" y="2119155"/>
                            </a:cubicBezTo>
                            <a:cubicBezTo>
                              <a:pt x="1051568" y="2102076"/>
                              <a:pt x="1050038" y="2092419"/>
                              <a:pt x="1046576" y="2069318"/>
                            </a:cubicBezTo>
                            <a:cubicBezTo>
                              <a:pt x="1046638" y="2052090"/>
                              <a:pt x="1039351" y="2040623"/>
                              <a:pt x="1035742" y="2023815"/>
                            </a:cubicBezTo>
                            <a:cubicBezTo>
                              <a:pt x="1031266" y="2021532"/>
                              <a:pt x="1022224" y="2002747"/>
                              <a:pt x="1014074" y="1989146"/>
                            </a:cubicBezTo>
                            <a:cubicBezTo>
                              <a:pt x="1008354" y="1986965"/>
                              <a:pt x="999974" y="1978954"/>
                              <a:pt x="990239" y="1967477"/>
                            </a:cubicBezTo>
                            <a:cubicBezTo>
                              <a:pt x="970340" y="1956707"/>
                              <a:pt x="950524" y="1949337"/>
                              <a:pt x="942569" y="1945809"/>
                            </a:cubicBezTo>
                            <a:cubicBezTo>
                              <a:pt x="930237" y="1945837"/>
                              <a:pt x="914494" y="1945122"/>
                              <a:pt x="910066" y="1947976"/>
                            </a:cubicBezTo>
                            <a:cubicBezTo>
                              <a:pt x="900576" y="1911654"/>
                              <a:pt x="913289" y="1868020"/>
                              <a:pt x="903566" y="1835301"/>
                            </a:cubicBezTo>
                            <a:cubicBezTo>
                              <a:pt x="889167" y="1811601"/>
                              <a:pt x="869691" y="1747095"/>
                              <a:pt x="860229" y="1690124"/>
                            </a:cubicBezTo>
                            <a:cubicBezTo>
                              <a:pt x="842181" y="1619898"/>
                              <a:pt x="837574" y="1547394"/>
                              <a:pt x="832061" y="1531946"/>
                            </a:cubicBezTo>
                            <a:cubicBezTo>
                              <a:pt x="830734" y="1511088"/>
                              <a:pt x="809701" y="1468472"/>
                              <a:pt x="803892" y="1449606"/>
                            </a:cubicBezTo>
                            <a:cubicBezTo>
                              <a:pt x="793089" y="1400266"/>
                              <a:pt x="771086" y="1351104"/>
                              <a:pt x="751888" y="1334764"/>
                            </a:cubicBezTo>
                            <a:cubicBezTo>
                              <a:pt x="730748" y="1316035"/>
                              <a:pt x="693945" y="1306081"/>
                              <a:pt x="678216" y="128926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4" name="Freeform: Shape 273">
                <a:extLst>
                  <a:ext uri="{FF2B5EF4-FFF2-40B4-BE49-F238E27FC236}">
                    <a16:creationId xmlns:a16="http://schemas.microsoft.com/office/drawing/2014/main" id="{289DDF3B-C7F5-3D45-F3F1-FF348616679F}"/>
                  </a:ext>
                </a:extLst>
              </p:cNvPr>
              <p:cNvSpPr/>
              <p:nvPr/>
            </p:nvSpPr>
            <p:spPr>
              <a:xfrm rot="3600000">
                <a:off x="2279859" y="3036836"/>
                <a:ext cx="340183" cy="195913"/>
              </a:xfrm>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a:moveTo>
                      <a:pt x="1531938" y="522288"/>
                    </a:moveTo>
                    <a:lnTo>
                      <a:pt x="1531938" y="522288"/>
                    </a:lnTo>
                    <a:lnTo>
                      <a:pt x="1363663" y="465138"/>
                    </a:lnTo>
                    <a:lnTo>
                      <a:pt x="1281113" y="431800"/>
                    </a:lnTo>
                    <a:lnTo>
                      <a:pt x="1238250" y="396875"/>
                    </a:lnTo>
                    <a:lnTo>
                      <a:pt x="1239838" y="376238"/>
                    </a:lnTo>
                    <a:lnTo>
                      <a:pt x="1241425" y="295275"/>
                    </a:lnTo>
                    <a:lnTo>
                      <a:pt x="1217613" y="241300"/>
                    </a:lnTo>
                    <a:lnTo>
                      <a:pt x="1146175" y="180975"/>
                    </a:lnTo>
                    <a:lnTo>
                      <a:pt x="1074738" y="141288"/>
                    </a:lnTo>
                    <a:lnTo>
                      <a:pt x="989013" y="85725"/>
                    </a:lnTo>
                    <a:lnTo>
                      <a:pt x="882650" y="55563"/>
                    </a:lnTo>
                    <a:lnTo>
                      <a:pt x="796925" y="31750"/>
                    </a:lnTo>
                    <a:lnTo>
                      <a:pt x="708025" y="12700"/>
                    </a:lnTo>
                    <a:lnTo>
                      <a:pt x="671513" y="6350"/>
                    </a:lnTo>
                    <a:lnTo>
                      <a:pt x="639763" y="6350"/>
                    </a:lnTo>
                    <a:cubicBezTo>
                      <a:pt x="623361" y="4710"/>
                      <a:pt x="629206" y="4763"/>
                      <a:pt x="622300" y="4763"/>
                    </a:cubicBezTo>
                    <a:lnTo>
                      <a:pt x="612775" y="3175"/>
                    </a:lnTo>
                    <a:lnTo>
                      <a:pt x="588963" y="0"/>
                    </a:lnTo>
                    <a:lnTo>
                      <a:pt x="560388" y="1588"/>
                    </a:lnTo>
                    <a:lnTo>
                      <a:pt x="538163" y="3175"/>
                    </a:lnTo>
                    <a:lnTo>
                      <a:pt x="520700" y="6350"/>
                    </a:lnTo>
                    <a:lnTo>
                      <a:pt x="501650" y="12700"/>
                    </a:lnTo>
                    <a:lnTo>
                      <a:pt x="485775" y="14288"/>
                    </a:lnTo>
                    <a:lnTo>
                      <a:pt x="466725" y="19050"/>
                    </a:lnTo>
                    <a:lnTo>
                      <a:pt x="454025" y="23813"/>
                    </a:lnTo>
                    <a:lnTo>
                      <a:pt x="454025" y="23813"/>
                    </a:lnTo>
                    <a:lnTo>
                      <a:pt x="439738" y="26988"/>
                    </a:lnTo>
                    <a:lnTo>
                      <a:pt x="415925" y="31750"/>
                    </a:lnTo>
                    <a:lnTo>
                      <a:pt x="406400" y="38100"/>
                    </a:lnTo>
                    <a:lnTo>
                      <a:pt x="388938" y="46038"/>
                    </a:lnTo>
                    <a:lnTo>
                      <a:pt x="371475" y="52388"/>
                    </a:lnTo>
                    <a:lnTo>
                      <a:pt x="352425" y="63500"/>
                    </a:lnTo>
                    <a:lnTo>
                      <a:pt x="338138" y="69850"/>
                    </a:lnTo>
                    <a:lnTo>
                      <a:pt x="328613" y="74613"/>
                    </a:lnTo>
                    <a:lnTo>
                      <a:pt x="309563" y="82550"/>
                    </a:lnTo>
                    <a:lnTo>
                      <a:pt x="296863" y="87313"/>
                    </a:lnTo>
                    <a:lnTo>
                      <a:pt x="296863" y="87313"/>
                    </a:lnTo>
                    <a:lnTo>
                      <a:pt x="280988" y="95250"/>
                    </a:lnTo>
                    <a:lnTo>
                      <a:pt x="273050" y="100013"/>
                    </a:lnTo>
                    <a:lnTo>
                      <a:pt x="261938" y="107950"/>
                    </a:lnTo>
                    <a:lnTo>
                      <a:pt x="246063" y="120650"/>
                    </a:lnTo>
                    <a:lnTo>
                      <a:pt x="233363" y="130175"/>
                    </a:lnTo>
                    <a:lnTo>
                      <a:pt x="220663" y="144463"/>
                    </a:lnTo>
                    <a:lnTo>
                      <a:pt x="211138" y="152400"/>
                    </a:lnTo>
                    <a:lnTo>
                      <a:pt x="196850" y="163513"/>
                    </a:lnTo>
                    <a:lnTo>
                      <a:pt x="179388" y="179388"/>
                    </a:lnTo>
                    <a:lnTo>
                      <a:pt x="166688" y="195263"/>
                    </a:lnTo>
                    <a:lnTo>
                      <a:pt x="149225" y="207963"/>
                    </a:lnTo>
                    <a:lnTo>
                      <a:pt x="141288" y="219075"/>
                    </a:lnTo>
                    <a:lnTo>
                      <a:pt x="131763" y="233363"/>
                    </a:lnTo>
                    <a:lnTo>
                      <a:pt x="115888" y="250825"/>
                    </a:lnTo>
                    <a:cubicBezTo>
                      <a:pt x="107643" y="262368"/>
                      <a:pt x="107950" y="257386"/>
                      <a:pt x="107950" y="263525"/>
                    </a:cubicBezTo>
                    <a:lnTo>
                      <a:pt x="98425" y="274638"/>
                    </a:lnTo>
                    <a:lnTo>
                      <a:pt x="88900" y="292100"/>
                    </a:lnTo>
                    <a:lnTo>
                      <a:pt x="76200" y="312738"/>
                    </a:lnTo>
                    <a:lnTo>
                      <a:pt x="66675" y="336550"/>
                    </a:lnTo>
                    <a:lnTo>
                      <a:pt x="60325" y="349250"/>
                    </a:lnTo>
                    <a:lnTo>
                      <a:pt x="53975" y="361950"/>
                    </a:lnTo>
                    <a:lnTo>
                      <a:pt x="49213" y="376238"/>
                    </a:lnTo>
                    <a:lnTo>
                      <a:pt x="36513" y="396875"/>
                    </a:lnTo>
                    <a:lnTo>
                      <a:pt x="28575" y="411163"/>
                    </a:lnTo>
                    <a:lnTo>
                      <a:pt x="19050" y="422275"/>
                    </a:lnTo>
                    <a:cubicBezTo>
                      <a:pt x="12463" y="435448"/>
                      <a:pt x="12700" y="430242"/>
                      <a:pt x="12700" y="436563"/>
                    </a:cubicBezTo>
                    <a:lnTo>
                      <a:pt x="9525" y="442913"/>
                    </a:lnTo>
                    <a:lnTo>
                      <a:pt x="4763" y="466725"/>
                    </a:lnTo>
                    <a:lnTo>
                      <a:pt x="0" y="485775"/>
                    </a:lnTo>
                    <a:lnTo>
                      <a:pt x="0" y="512763"/>
                    </a:lnTo>
                    <a:lnTo>
                      <a:pt x="1588" y="519113"/>
                    </a:lnTo>
                    <a:lnTo>
                      <a:pt x="6350" y="538163"/>
                    </a:lnTo>
                    <a:lnTo>
                      <a:pt x="7938" y="554038"/>
                    </a:lnTo>
                    <a:lnTo>
                      <a:pt x="15875" y="577850"/>
                    </a:lnTo>
                    <a:lnTo>
                      <a:pt x="28575" y="601663"/>
                    </a:lnTo>
                    <a:lnTo>
                      <a:pt x="31750" y="627063"/>
                    </a:lnTo>
                    <a:lnTo>
                      <a:pt x="38100" y="652463"/>
                    </a:lnTo>
                    <a:lnTo>
                      <a:pt x="46038" y="666750"/>
                    </a:lnTo>
                    <a:lnTo>
                      <a:pt x="63500" y="682625"/>
                    </a:lnTo>
                    <a:lnTo>
                      <a:pt x="107950" y="728663"/>
                    </a:lnTo>
                    <a:lnTo>
                      <a:pt x="123825" y="747713"/>
                    </a:lnTo>
                    <a:lnTo>
                      <a:pt x="173038" y="771525"/>
                    </a:lnTo>
                    <a:lnTo>
                      <a:pt x="220663" y="800100"/>
                    </a:lnTo>
                    <a:lnTo>
                      <a:pt x="319088" y="830263"/>
                    </a:lnTo>
                    <a:lnTo>
                      <a:pt x="373063" y="850900"/>
                    </a:lnTo>
                    <a:lnTo>
                      <a:pt x="449263" y="876300"/>
                    </a:lnTo>
                    <a:lnTo>
                      <a:pt x="538163" y="904875"/>
                    </a:lnTo>
                    <a:lnTo>
                      <a:pt x="614363" y="922338"/>
                    </a:lnTo>
                    <a:lnTo>
                      <a:pt x="660400" y="933450"/>
                    </a:lnTo>
                    <a:lnTo>
                      <a:pt x="714375" y="933450"/>
                    </a:lnTo>
                    <a:lnTo>
                      <a:pt x="792163" y="901700"/>
                    </a:lnTo>
                    <a:lnTo>
                      <a:pt x="857250" y="885825"/>
                    </a:lnTo>
                    <a:lnTo>
                      <a:pt x="923925" y="866775"/>
                    </a:lnTo>
                    <a:lnTo>
                      <a:pt x="1001713" y="841375"/>
                    </a:lnTo>
                    <a:lnTo>
                      <a:pt x="1041400" y="822325"/>
                    </a:lnTo>
                    <a:lnTo>
                      <a:pt x="1074738" y="804863"/>
                    </a:lnTo>
                    <a:lnTo>
                      <a:pt x="1114425" y="774700"/>
                    </a:lnTo>
                    <a:lnTo>
                      <a:pt x="1138238" y="730250"/>
                    </a:lnTo>
                    <a:lnTo>
                      <a:pt x="1154113" y="687388"/>
                    </a:lnTo>
                    <a:cubicBezTo>
                      <a:pt x="1159290" y="673580"/>
                      <a:pt x="1156853" y="678732"/>
                      <a:pt x="1160463" y="671513"/>
                    </a:cubicBezTo>
                    <a:lnTo>
                      <a:pt x="1176338" y="638175"/>
                    </a:lnTo>
                    <a:lnTo>
                      <a:pt x="1193800" y="611188"/>
                    </a:lnTo>
                    <a:lnTo>
                      <a:pt x="1209675" y="581025"/>
                    </a:lnTo>
                    <a:lnTo>
                      <a:pt x="1233488" y="563563"/>
                    </a:lnTo>
                    <a:lnTo>
                      <a:pt x="1274763" y="558800"/>
                    </a:lnTo>
                    <a:lnTo>
                      <a:pt x="1289050" y="558800"/>
                    </a:lnTo>
                    <a:lnTo>
                      <a:pt x="1333500" y="561975"/>
                    </a:lnTo>
                    <a:cubicBezTo>
                      <a:pt x="1352954" y="566298"/>
                      <a:pt x="1342909" y="565150"/>
                      <a:pt x="1363663" y="565150"/>
                    </a:cubicBezTo>
                    <a:lnTo>
                      <a:pt x="1387475" y="573088"/>
                    </a:lnTo>
                    <a:cubicBezTo>
                      <a:pt x="1393296" y="574146"/>
                      <a:pt x="1399153" y="575023"/>
                      <a:pt x="1404938" y="576263"/>
                    </a:cubicBezTo>
                    <a:cubicBezTo>
                      <a:pt x="1406574" y="576614"/>
                      <a:pt x="1408037" y="577665"/>
                      <a:pt x="1409700" y="577850"/>
                    </a:cubicBezTo>
                    <a:cubicBezTo>
                      <a:pt x="1412856" y="578201"/>
                      <a:pt x="1416050" y="577850"/>
                      <a:pt x="1419225" y="577850"/>
                    </a:cubicBezTo>
                    <a:lnTo>
                      <a:pt x="1446213" y="587375"/>
                    </a:lnTo>
                    <a:cubicBezTo>
                      <a:pt x="1462050" y="590894"/>
                      <a:pt x="1455621" y="590550"/>
                      <a:pt x="1465263" y="590550"/>
                    </a:cubicBezTo>
                    <a:lnTo>
                      <a:pt x="1485900" y="596900"/>
                    </a:lnTo>
                    <a:lnTo>
                      <a:pt x="1500188" y="600075"/>
                    </a:lnTo>
                    <a:lnTo>
                      <a:pt x="1514475" y="603250"/>
                    </a:lnTo>
                    <a:cubicBezTo>
                      <a:pt x="1519238" y="604308"/>
                      <a:pt x="1524100" y="604990"/>
                      <a:pt x="1528763" y="606425"/>
                    </a:cubicBezTo>
                    <a:cubicBezTo>
                      <a:pt x="1531025" y="607121"/>
                      <a:pt x="1535113" y="609600"/>
                      <a:pt x="1535113" y="609600"/>
                    </a:cubicBezTo>
                    <a:lnTo>
                      <a:pt x="1555750" y="614363"/>
                    </a:lnTo>
                    <a:lnTo>
                      <a:pt x="1570038" y="615950"/>
                    </a:lnTo>
                    <a:lnTo>
                      <a:pt x="1581150" y="620713"/>
                    </a:lnTo>
                    <a:cubicBezTo>
                      <a:pt x="1596988" y="624232"/>
                      <a:pt x="1590559" y="623888"/>
                      <a:pt x="1600200" y="623888"/>
                    </a:cubicBezTo>
                    <a:lnTo>
                      <a:pt x="1604963" y="627063"/>
                    </a:lnTo>
                    <a:lnTo>
                      <a:pt x="1620838" y="633413"/>
                    </a:lnTo>
                    <a:lnTo>
                      <a:pt x="1620838" y="619125"/>
                    </a:lnTo>
                    <a:lnTo>
                      <a:pt x="1616075" y="598488"/>
                    </a:lnTo>
                    <a:lnTo>
                      <a:pt x="1608138" y="587375"/>
                    </a:lnTo>
                    <a:lnTo>
                      <a:pt x="1600200" y="579438"/>
                    </a:lnTo>
                    <a:lnTo>
                      <a:pt x="1589088" y="563563"/>
                    </a:lnTo>
                    <a:lnTo>
                      <a:pt x="1531938" y="522288"/>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3089779650">
                      <a:custGeom>
                        <a:avLst/>
                        <a:gdLst>
                          <a:gd name="connsiteX0" fmla="*/ 1531938 w 1620838"/>
                          <a:gd name="connsiteY0" fmla="*/ 522288 h 933450"/>
                          <a:gd name="connsiteX1" fmla="*/ 1531938 w 1620838"/>
                          <a:gd name="connsiteY1" fmla="*/ 522288 h 933450"/>
                          <a:gd name="connsiteX2" fmla="*/ 1363663 w 1620838"/>
                          <a:gd name="connsiteY2" fmla="*/ 465138 h 933450"/>
                          <a:gd name="connsiteX3" fmla="*/ 1281113 w 1620838"/>
                          <a:gd name="connsiteY3" fmla="*/ 431800 h 933450"/>
                          <a:gd name="connsiteX4" fmla="*/ 1238250 w 1620838"/>
                          <a:gd name="connsiteY4" fmla="*/ 396875 h 933450"/>
                          <a:gd name="connsiteX5" fmla="*/ 1239838 w 1620838"/>
                          <a:gd name="connsiteY5" fmla="*/ 376238 h 933450"/>
                          <a:gd name="connsiteX6" fmla="*/ 1241425 w 1620838"/>
                          <a:gd name="connsiteY6" fmla="*/ 295275 h 933450"/>
                          <a:gd name="connsiteX7" fmla="*/ 1217613 w 1620838"/>
                          <a:gd name="connsiteY7" fmla="*/ 241300 h 933450"/>
                          <a:gd name="connsiteX8" fmla="*/ 1146175 w 1620838"/>
                          <a:gd name="connsiteY8" fmla="*/ 180975 h 933450"/>
                          <a:gd name="connsiteX9" fmla="*/ 1074738 w 1620838"/>
                          <a:gd name="connsiteY9" fmla="*/ 141288 h 933450"/>
                          <a:gd name="connsiteX10" fmla="*/ 989013 w 1620838"/>
                          <a:gd name="connsiteY10" fmla="*/ 85725 h 933450"/>
                          <a:gd name="connsiteX11" fmla="*/ 882650 w 1620838"/>
                          <a:gd name="connsiteY11" fmla="*/ 55563 h 933450"/>
                          <a:gd name="connsiteX12" fmla="*/ 796925 w 1620838"/>
                          <a:gd name="connsiteY12" fmla="*/ 31750 h 933450"/>
                          <a:gd name="connsiteX13" fmla="*/ 708025 w 1620838"/>
                          <a:gd name="connsiteY13" fmla="*/ 12700 h 933450"/>
                          <a:gd name="connsiteX14" fmla="*/ 671513 w 1620838"/>
                          <a:gd name="connsiteY14" fmla="*/ 6350 h 933450"/>
                          <a:gd name="connsiteX15" fmla="*/ 639763 w 1620838"/>
                          <a:gd name="connsiteY15" fmla="*/ 6350 h 933450"/>
                          <a:gd name="connsiteX16" fmla="*/ 622300 w 1620838"/>
                          <a:gd name="connsiteY16" fmla="*/ 4763 h 933450"/>
                          <a:gd name="connsiteX17" fmla="*/ 612775 w 1620838"/>
                          <a:gd name="connsiteY17" fmla="*/ 3175 h 933450"/>
                          <a:gd name="connsiteX18" fmla="*/ 588963 w 1620838"/>
                          <a:gd name="connsiteY18" fmla="*/ 0 h 933450"/>
                          <a:gd name="connsiteX19" fmla="*/ 560388 w 1620838"/>
                          <a:gd name="connsiteY19" fmla="*/ 1588 h 933450"/>
                          <a:gd name="connsiteX20" fmla="*/ 538163 w 1620838"/>
                          <a:gd name="connsiteY20" fmla="*/ 3175 h 933450"/>
                          <a:gd name="connsiteX21" fmla="*/ 520700 w 1620838"/>
                          <a:gd name="connsiteY21" fmla="*/ 6350 h 933450"/>
                          <a:gd name="connsiteX22" fmla="*/ 501650 w 1620838"/>
                          <a:gd name="connsiteY22" fmla="*/ 12700 h 933450"/>
                          <a:gd name="connsiteX23" fmla="*/ 485775 w 1620838"/>
                          <a:gd name="connsiteY23" fmla="*/ 14288 h 933450"/>
                          <a:gd name="connsiteX24" fmla="*/ 466725 w 1620838"/>
                          <a:gd name="connsiteY24" fmla="*/ 19050 h 933450"/>
                          <a:gd name="connsiteX25" fmla="*/ 454025 w 1620838"/>
                          <a:gd name="connsiteY25" fmla="*/ 23813 h 933450"/>
                          <a:gd name="connsiteX26" fmla="*/ 454025 w 1620838"/>
                          <a:gd name="connsiteY26" fmla="*/ 23813 h 933450"/>
                          <a:gd name="connsiteX27" fmla="*/ 439738 w 1620838"/>
                          <a:gd name="connsiteY27" fmla="*/ 26988 h 933450"/>
                          <a:gd name="connsiteX28" fmla="*/ 415925 w 1620838"/>
                          <a:gd name="connsiteY28" fmla="*/ 31750 h 933450"/>
                          <a:gd name="connsiteX29" fmla="*/ 406400 w 1620838"/>
                          <a:gd name="connsiteY29" fmla="*/ 38100 h 933450"/>
                          <a:gd name="connsiteX30" fmla="*/ 388938 w 1620838"/>
                          <a:gd name="connsiteY30" fmla="*/ 46038 h 933450"/>
                          <a:gd name="connsiteX31" fmla="*/ 371475 w 1620838"/>
                          <a:gd name="connsiteY31" fmla="*/ 52388 h 933450"/>
                          <a:gd name="connsiteX32" fmla="*/ 352425 w 1620838"/>
                          <a:gd name="connsiteY32" fmla="*/ 63500 h 933450"/>
                          <a:gd name="connsiteX33" fmla="*/ 338138 w 1620838"/>
                          <a:gd name="connsiteY33" fmla="*/ 69850 h 933450"/>
                          <a:gd name="connsiteX34" fmla="*/ 328613 w 1620838"/>
                          <a:gd name="connsiteY34" fmla="*/ 74613 h 933450"/>
                          <a:gd name="connsiteX35" fmla="*/ 309563 w 1620838"/>
                          <a:gd name="connsiteY35" fmla="*/ 82550 h 933450"/>
                          <a:gd name="connsiteX36" fmla="*/ 296863 w 1620838"/>
                          <a:gd name="connsiteY36" fmla="*/ 87313 h 933450"/>
                          <a:gd name="connsiteX37" fmla="*/ 296863 w 1620838"/>
                          <a:gd name="connsiteY37" fmla="*/ 87313 h 933450"/>
                          <a:gd name="connsiteX38" fmla="*/ 280988 w 1620838"/>
                          <a:gd name="connsiteY38" fmla="*/ 95250 h 933450"/>
                          <a:gd name="connsiteX39" fmla="*/ 273050 w 1620838"/>
                          <a:gd name="connsiteY39" fmla="*/ 100013 h 933450"/>
                          <a:gd name="connsiteX40" fmla="*/ 261938 w 1620838"/>
                          <a:gd name="connsiteY40" fmla="*/ 107950 h 933450"/>
                          <a:gd name="connsiteX41" fmla="*/ 246063 w 1620838"/>
                          <a:gd name="connsiteY41" fmla="*/ 120650 h 933450"/>
                          <a:gd name="connsiteX42" fmla="*/ 233363 w 1620838"/>
                          <a:gd name="connsiteY42" fmla="*/ 130175 h 933450"/>
                          <a:gd name="connsiteX43" fmla="*/ 220663 w 1620838"/>
                          <a:gd name="connsiteY43" fmla="*/ 144463 h 933450"/>
                          <a:gd name="connsiteX44" fmla="*/ 211138 w 1620838"/>
                          <a:gd name="connsiteY44" fmla="*/ 152400 h 933450"/>
                          <a:gd name="connsiteX45" fmla="*/ 196850 w 1620838"/>
                          <a:gd name="connsiteY45" fmla="*/ 163513 h 933450"/>
                          <a:gd name="connsiteX46" fmla="*/ 179388 w 1620838"/>
                          <a:gd name="connsiteY46" fmla="*/ 179388 h 933450"/>
                          <a:gd name="connsiteX47" fmla="*/ 166688 w 1620838"/>
                          <a:gd name="connsiteY47" fmla="*/ 195263 h 933450"/>
                          <a:gd name="connsiteX48" fmla="*/ 149225 w 1620838"/>
                          <a:gd name="connsiteY48" fmla="*/ 207963 h 933450"/>
                          <a:gd name="connsiteX49" fmla="*/ 141288 w 1620838"/>
                          <a:gd name="connsiteY49" fmla="*/ 219075 h 933450"/>
                          <a:gd name="connsiteX50" fmla="*/ 131763 w 1620838"/>
                          <a:gd name="connsiteY50" fmla="*/ 233363 h 933450"/>
                          <a:gd name="connsiteX51" fmla="*/ 115888 w 1620838"/>
                          <a:gd name="connsiteY51" fmla="*/ 250825 h 933450"/>
                          <a:gd name="connsiteX52" fmla="*/ 107950 w 1620838"/>
                          <a:gd name="connsiteY52" fmla="*/ 263525 h 933450"/>
                          <a:gd name="connsiteX53" fmla="*/ 98425 w 1620838"/>
                          <a:gd name="connsiteY53" fmla="*/ 274638 h 933450"/>
                          <a:gd name="connsiteX54" fmla="*/ 88900 w 1620838"/>
                          <a:gd name="connsiteY54" fmla="*/ 292100 h 933450"/>
                          <a:gd name="connsiteX55" fmla="*/ 76200 w 1620838"/>
                          <a:gd name="connsiteY55" fmla="*/ 312738 h 933450"/>
                          <a:gd name="connsiteX56" fmla="*/ 66675 w 1620838"/>
                          <a:gd name="connsiteY56" fmla="*/ 336550 h 933450"/>
                          <a:gd name="connsiteX57" fmla="*/ 60325 w 1620838"/>
                          <a:gd name="connsiteY57" fmla="*/ 349250 h 933450"/>
                          <a:gd name="connsiteX58" fmla="*/ 53975 w 1620838"/>
                          <a:gd name="connsiteY58" fmla="*/ 361950 h 933450"/>
                          <a:gd name="connsiteX59" fmla="*/ 49213 w 1620838"/>
                          <a:gd name="connsiteY59" fmla="*/ 376238 h 933450"/>
                          <a:gd name="connsiteX60" fmla="*/ 36513 w 1620838"/>
                          <a:gd name="connsiteY60" fmla="*/ 396875 h 933450"/>
                          <a:gd name="connsiteX61" fmla="*/ 28575 w 1620838"/>
                          <a:gd name="connsiteY61" fmla="*/ 411163 h 933450"/>
                          <a:gd name="connsiteX62" fmla="*/ 19050 w 1620838"/>
                          <a:gd name="connsiteY62" fmla="*/ 422275 h 933450"/>
                          <a:gd name="connsiteX63" fmla="*/ 12700 w 1620838"/>
                          <a:gd name="connsiteY63" fmla="*/ 436563 h 933450"/>
                          <a:gd name="connsiteX64" fmla="*/ 9525 w 1620838"/>
                          <a:gd name="connsiteY64" fmla="*/ 442913 h 933450"/>
                          <a:gd name="connsiteX65" fmla="*/ 4763 w 1620838"/>
                          <a:gd name="connsiteY65" fmla="*/ 466725 h 933450"/>
                          <a:gd name="connsiteX66" fmla="*/ 0 w 1620838"/>
                          <a:gd name="connsiteY66" fmla="*/ 485775 h 933450"/>
                          <a:gd name="connsiteX67" fmla="*/ 0 w 1620838"/>
                          <a:gd name="connsiteY67" fmla="*/ 512763 h 933450"/>
                          <a:gd name="connsiteX68" fmla="*/ 1588 w 1620838"/>
                          <a:gd name="connsiteY68" fmla="*/ 519113 h 933450"/>
                          <a:gd name="connsiteX69" fmla="*/ 6350 w 1620838"/>
                          <a:gd name="connsiteY69" fmla="*/ 538163 h 933450"/>
                          <a:gd name="connsiteX70" fmla="*/ 7938 w 1620838"/>
                          <a:gd name="connsiteY70" fmla="*/ 554038 h 933450"/>
                          <a:gd name="connsiteX71" fmla="*/ 15875 w 1620838"/>
                          <a:gd name="connsiteY71" fmla="*/ 577850 h 933450"/>
                          <a:gd name="connsiteX72" fmla="*/ 28575 w 1620838"/>
                          <a:gd name="connsiteY72" fmla="*/ 601663 h 933450"/>
                          <a:gd name="connsiteX73" fmla="*/ 31750 w 1620838"/>
                          <a:gd name="connsiteY73" fmla="*/ 627063 h 933450"/>
                          <a:gd name="connsiteX74" fmla="*/ 38100 w 1620838"/>
                          <a:gd name="connsiteY74" fmla="*/ 652463 h 933450"/>
                          <a:gd name="connsiteX75" fmla="*/ 46038 w 1620838"/>
                          <a:gd name="connsiteY75" fmla="*/ 666750 h 933450"/>
                          <a:gd name="connsiteX76" fmla="*/ 63500 w 1620838"/>
                          <a:gd name="connsiteY76" fmla="*/ 682625 h 933450"/>
                          <a:gd name="connsiteX77" fmla="*/ 107950 w 1620838"/>
                          <a:gd name="connsiteY77" fmla="*/ 728663 h 933450"/>
                          <a:gd name="connsiteX78" fmla="*/ 123825 w 1620838"/>
                          <a:gd name="connsiteY78" fmla="*/ 747713 h 933450"/>
                          <a:gd name="connsiteX79" fmla="*/ 173038 w 1620838"/>
                          <a:gd name="connsiteY79" fmla="*/ 771525 h 933450"/>
                          <a:gd name="connsiteX80" fmla="*/ 220663 w 1620838"/>
                          <a:gd name="connsiteY80" fmla="*/ 800100 h 933450"/>
                          <a:gd name="connsiteX81" fmla="*/ 319088 w 1620838"/>
                          <a:gd name="connsiteY81" fmla="*/ 830263 h 933450"/>
                          <a:gd name="connsiteX82" fmla="*/ 373063 w 1620838"/>
                          <a:gd name="connsiteY82" fmla="*/ 850900 h 933450"/>
                          <a:gd name="connsiteX83" fmla="*/ 449263 w 1620838"/>
                          <a:gd name="connsiteY83" fmla="*/ 876300 h 933450"/>
                          <a:gd name="connsiteX84" fmla="*/ 538163 w 1620838"/>
                          <a:gd name="connsiteY84" fmla="*/ 904875 h 933450"/>
                          <a:gd name="connsiteX85" fmla="*/ 614363 w 1620838"/>
                          <a:gd name="connsiteY85" fmla="*/ 922338 h 933450"/>
                          <a:gd name="connsiteX86" fmla="*/ 660400 w 1620838"/>
                          <a:gd name="connsiteY86" fmla="*/ 933450 h 933450"/>
                          <a:gd name="connsiteX87" fmla="*/ 714375 w 1620838"/>
                          <a:gd name="connsiteY87" fmla="*/ 933450 h 933450"/>
                          <a:gd name="connsiteX88" fmla="*/ 792163 w 1620838"/>
                          <a:gd name="connsiteY88" fmla="*/ 901700 h 933450"/>
                          <a:gd name="connsiteX89" fmla="*/ 857250 w 1620838"/>
                          <a:gd name="connsiteY89" fmla="*/ 885825 h 933450"/>
                          <a:gd name="connsiteX90" fmla="*/ 923925 w 1620838"/>
                          <a:gd name="connsiteY90" fmla="*/ 866775 h 933450"/>
                          <a:gd name="connsiteX91" fmla="*/ 1001713 w 1620838"/>
                          <a:gd name="connsiteY91" fmla="*/ 841375 h 933450"/>
                          <a:gd name="connsiteX92" fmla="*/ 1041400 w 1620838"/>
                          <a:gd name="connsiteY92" fmla="*/ 822325 h 933450"/>
                          <a:gd name="connsiteX93" fmla="*/ 1074738 w 1620838"/>
                          <a:gd name="connsiteY93" fmla="*/ 804863 h 933450"/>
                          <a:gd name="connsiteX94" fmla="*/ 1114425 w 1620838"/>
                          <a:gd name="connsiteY94" fmla="*/ 774700 h 933450"/>
                          <a:gd name="connsiteX95" fmla="*/ 1138238 w 1620838"/>
                          <a:gd name="connsiteY95" fmla="*/ 730250 h 933450"/>
                          <a:gd name="connsiteX96" fmla="*/ 1154113 w 1620838"/>
                          <a:gd name="connsiteY96" fmla="*/ 687388 h 933450"/>
                          <a:gd name="connsiteX97" fmla="*/ 1160463 w 1620838"/>
                          <a:gd name="connsiteY97" fmla="*/ 671513 h 933450"/>
                          <a:gd name="connsiteX98" fmla="*/ 1176338 w 1620838"/>
                          <a:gd name="connsiteY98" fmla="*/ 638175 h 933450"/>
                          <a:gd name="connsiteX99" fmla="*/ 1193800 w 1620838"/>
                          <a:gd name="connsiteY99" fmla="*/ 611188 h 933450"/>
                          <a:gd name="connsiteX100" fmla="*/ 1209675 w 1620838"/>
                          <a:gd name="connsiteY100" fmla="*/ 581025 h 933450"/>
                          <a:gd name="connsiteX101" fmla="*/ 1233488 w 1620838"/>
                          <a:gd name="connsiteY101" fmla="*/ 563563 h 933450"/>
                          <a:gd name="connsiteX102" fmla="*/ 1274763 w 1620838"/>
                          <a:gd name="connsiteY102" fmla="*/ 558800 h 933450"/>
                          <a:gd name="connsiteX103" fmla="*/ 1289050 w 1620838"/>
                          <a:gd name="connsiteY103" fmla="*/ 558800 h 933450"/>
                          <a:gd name="connsiteX104" fmla="*/ 1333500 w 1620838"/>
                          <a:gd name="connsiteY104" fmla="*/ 561975 h 933450"/>
                          <a:gd name="connsiteX105" fmla="*/ 1363663 w 1620838"/>
                          <a:gd name="connsiteY105" fmla="*/ 565150 h 933450"/>
                          <a:gd name="connsiteX106" fmla="*/ 1387475 w 1620838"/>
                          <a:gd name="connsiteY106" fmla="*/ 573088 h 933450"/>
                          <a:gd name="connsiteX107" fmla="*/ 1404938 w 1620838"/>
                          <a:gd name="connsiteY107" fmla="*/ 576263 h 933450"/>
                          <a:gd name="connsiteX108" fmla="*/ 1409700 w 1620838"/>
                          <a:gd name="connsiteY108" fmla="*/ 577850 h 933450"/>
                          <a:gd name="connsiteX109" fmla="*/ 1419225 w 1620838"/>
                          <a:gd name="connsiteY109" fmla="*/ 577850 h 933450"/>
                          <a:gd name="connsiteX110" fmla="*/ 1446213 w 1620838"/>
                          <a:gd name="connsiteY110" fmla="*/ 587375 h 933450"/>
                          <a:gd name="connsiteX111" fmla="*/ 1465263 w 1620838"/>
                          <a:gd name="connsiteY111" fmla="*/ 590550 h 933450"/>
                          <a:gd name="connsiteX112" fmla="*/ 1485900 w 1620838"/>
                          <a:gd name="connsiteY112" fmla="*/ 596900 h 933450"/>
                          <a:gd name="connsiteX113" fmla="*/ 1500188 w 1620838"/>
                          <a:gd name="connsiteY113" fmla="*/ 600075 h 933450"/>
                          <a:gd name="connsiteX114" fmla="*/ 1514475 w 1620838"/>
                          <a:gd name="connsiteY114" fmla="*/ 603250 h 933450"/>
                          <a:gd name="connsiteX115" fmla="*/ 1528763 w 1620838"/>
                          <a:gd name="connsiteY115" fmla="*/ 606425 h 933450"/>
                          <a:gd name="connsiteX116" fmla="*/ 1535113 w 1620838"/>
                          <a:gd name="connsiteY116" fmla="*/ 609600 h 933450"/>
                          <a:gd name="connsiteX117" fmla="*/ 1555750 w 1620838"/>
                          <a:gd name="connsiteY117" fmla="*/ 614363 h 933450"/>
                          <a:gd name="connsiteX118" fmla="*/ 1570038 w 1620838"/>
                          <a:gd name="connsiteY118" fmla="*/ 615950 h 933450"/>
                          <a:gd name="connsiteX119" fmla="*/ 1581150 w 1620838"/>
                          <a:gd name="connsiteY119" fmla="*/ 620713 h 933450"/>
                          <a:gd name="connsiteX120" fmla="*/ 1600200 w 1620838"/>
                          <a:gd name="connsiteY120" fmla="*/ 623888 h 933450"/>
                          <a:gd name="connsiteX121" fmla="*/ 1604963 w 1620838"/>
                          <a:gd name="connsiteY121" fmla="*/ 627063 h 933450"/>
                          <a:gd name="connsiteX122" fmla="*/ 1620838 w 1620838"/>
                          <a:gd name="connsiteY122" fmla="*/ 633413 h 933450"/>
                          <a:gd name="connsiteX123" fmla="*/ 1620838 w 1620838"/>
                          <a:gd name="connsiteY123" fmla="*/ 619125 h 933450"/>
                          <a:gd name="connsiteX124" fmla="*/ 1616075 w 1620838"/>
                          <a:gd name="connsiteY124" fmla="*/ 598488 h 933450"/>
                          <a:gd name="connsiteX125" fmla="*/ 1608138 w 1620838"/>
                          <a:gd name="connsiteY125" fmla="*/ 587375 h 933450"/>
                          <a:gd name="connsiteX126" fmla="*/ 1600200 w 1620838"/>
                          <a:gd name="connsiteY126" fmla="*/ 579438 h 933450"/>
                          <a:gd name="connsiteX127" fmla="*/ 1589088 w 1620838"/>
                          <a:gd name="connsiteY127" fmla="*/ 563563 h 933450"/>
                          <a:gd name="connsiteX128" fmla="*/ 1531938 w 1620838"/>
                          <a:gd name="connsiteY128" fmla="*/ 522288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1620838" h="933450" fill="none" extrusionOk="0">
                            <a:moveTo>
                              <a:pt x="1531938" y="522288"/>
                            </a:moveTo>
                            <a:lnTo>
                              <a:pt x="1531938" y="522288"/>
                            </a:lnTo>
                            <a:cubicBezTo>
                              <a:pt x="1488234" y="520251"/>
                              <a:pt x="1411775" y="471984"/>
                              <a:pt x="1363663" y="465138"/>
                            </a:cubicBezTo>
                            <a:cubicBezTo>
                              <a:pt x="1330185" y="457795"/>
                              <a:pt x="1303807" y="440668"/>
                              <a:pt x="1281113" y="431800"/>
                            </a:cubicBezTo>
                            <a:cubicBezTo>
                              <a:pt x="1275993" y="427619"/>
                              <a:pt x="1243807" y="404568"/>
                              <a:pt x="1238250" y="396875"/>
                            </a:cubicBezTo>
                            <a:cubicBezTo>
                              <a:pt x="1239449" y="389012"/>
                              <a:pt x="1240725" y="378415"/>
                              <a:pt x="1239838" y="376238"/>
                            </a:cubicBezTo>
                            <a:cubicBezTo>
                              <a:pt x="1237291" y="355104"/>
                              <a:pt x="1238949" y="330906"/>
                              <a:pt x="1241425" y="295275"/>
                            </a:cubicBezTo>
                            <a:cubicBezTo>
                              <a:pt x="1237256" y="279713"/>
                              <a:pt x="1223659" y="254036"/>
                              <a:pt x="1217613" y="241300"/>
                            </a:cubicBezTo>
                            <a:cubicBezTo>
                              <a:pt x="1185474" y="215555"/>
                              <a:pt x="1163044" y="185948"/>
                              <a:pt x="1146175" y="180975"/>
                            </a:cubicBezTo>
                            <a:cubicBezTo>
                              <a:pt x="1125885" y="176092"/>
                              <a:pt x="1111115" y="157716"/>
                              <a:pt x="1074738" y="141288"/>
                            </a:cubicBezTo>
                            <a:cubicBezTo>
                              <a:pt x="1061638" y="133208"/>
                              <a:pt x="999732" y="90560"/>
                              <a:pt x="989013" y="85725"/>
                            </a:cubicBezTo>
                            <a:cubicBezTo>
                              <a:pt x="955357" y="80368"/>
                              <a:pt x="919027" y="71528"/>
                              <a:pt x="882650" y="55563"/>
                            </a:cubicBezTo>
                            <a:cubicBezTo>
                              <a:pt x="869880" y="56631"/>
                              <a:pt x="833047" y="34411"/>
                              <a:pt x="796925" y="31750"/>
                            </a:cubicBezTo>
                            <a:cubicBezTo>
                              <a:pt x="775451" y="32097"/>
                              <a:pt x="720929" y="10476"/>
                              <a:pt x="708025" y="12700"/>
                            </a:cubicBezTo>
                            <a:cubicBezTo>
                              <a:pt x="697391" y="9188"/>
                              <a:pt x="682267" y="10939"/>
                              <a:pt x="671513" y="6350"/>
                            </a:cubicBezTo>
                            <a:cubicBezTo>
                              <a:pt x="666105" y="4427"/>
                              <a:pt x="649501" y="4229"/>
                              <a:pt x="639763" y="6350"/>
                            </a:cubicBezTo>
                            <a:cubicBezTo>
                              <a:pt x="622487" y="4378"/>
                              <a:pt x="629804" y="5465"/>
                              <a:pt x="622300" y="4763"/>
                            </a:cubicBezTo>
                            <a:cubicBezTo>
                              <a:pt x="618128" y="3243"/>
                              <a:pt x="615406" y="3110"/>
                              <a:pt x="612775" y="3175"/>
                            </a:cubicBezTo>
                            <a:cubicBezTo>
                              <a:pt x="608239" y="4529"/>
                              <a:pt x="591623" y="-1526"/>
                              <a:pt x="588963" y="0"/>
                            </a:cubicBezTo>
                            <a:cubicBezTo>
                              <a:pt x="577165" y="-1332"/>
                              <a:pt x="573072" y="-1413"/>
                              <a:pt x="560388" y="1588"/>
                            </a:cubicBezTo>
                            <a:cubicBezTo>
                              <a:pt x="549612" y="1152"/>
                              <a:pt x="542635" y="1054"/>
                              <a:pt x="538163" y="3175"/>
                            </a:cubicBezTo>
                            <a:cubicBezTo>
                              <a:pt x="534764" y="5411"/>
                              <a:pt x="526770" y="4514"/>
                              <a:pt x="520700" y="6350"/>
                            </a:cubicBezTo>
                            <a:cubicBezTo>
                              <a:pt x="517605" y="8383"/>
                              <a:pt x="504085" y="11594"/>
                              <a:pt x="501650" y="12700"/>
                            </a:cubicBezTo>
                            <a:cubicBezTo>
                              <a:pt x="494068" y="13232"/>
                              <a:pt x="490935" y="12998"/>
                              <a:pt x="485775" y="14288"/>
                            </a:cubicBezTo>
                            <a:cubicBezTo>
                              <a:pt x="479441" y="15852"/>
                              <a:pt x="473862" y="15744"/>
                              <a:pt x="466725" y="19050"/>
                            </a:cubicBezTo>
                            <a:cubicBezTo>
                              <a:pt x="461924" y="20129"/>
                              <a:pt x="458393" y="21748"/>
                              <a:pt x="454025" y="23813"/>
                            </a:cubicBezTo>
                            <a:lnTo>
                              <a:pt x="454025" y="23813"/>
                            </a:lnTo>
                            <a:cubicBezTo>
                              <a:pt x="447177" y="25810"/>
                              <a:pt x="442693" y="25105"/>
                              <a:pt x="439738" y="26988"/>
                            </a:cubicBezTo>
                            <a:cubicBezTo>
                              <a:pt x="433943" y="28829"/>
                              <a:pt x="424657" y="27943"/>
                              <a:pt x="415925" y="31750"/>
                            </a:cubicBezTo>
                            <a:cubicBezTo>
                              <a:pt x="413279" y="34469"/>
                              <a:pt x="407337" y="36743"/>
                              <a:pt x="406400" y="38100"/>
                            </a:cubicBezTo>
                            <a:cubicBezTo>
                              <a:pt x="401563" y="42148"/>
                              <a:pt x="394430" y="44477"/>
                              <a:pt x="388938" y="46038"/>
                            </a:cubicBezTo>
                            <a:cubicBezTo>
                              <a:pt x="385049" y="46402"/>
                              <a:pt x="378892" y="51243"/>
                              <a:pt x="371475" y="52388"/>
                            </a:cubicBezTo>
                            <a:cubicBezTo>
                              <a:pt x="362425" y="55622"/>
                              <a:pt x="359446" y="60153"/>
                              <a:pt x="352425" y="63500"/>
                            </a:cubicBezTo>
                            <a:cubicBezTo>
                              <a:pt x="346022" y="66851"/>
                              <a:pt x="340284" y="69936"/>
                              <a:pt x="338138" y="69850"/>
                            </a:cubicBezTo>
                            <a:cubicBezTo>
                              <a:pt x="336377" y="70425"/>
                              <a:pt x="332859" y="72971"/>
                              <a:pt x="328613" y="74613"/>
                            </a:cubicBezTo>
                            <a:cubicBezTo>
                              <a:pt x="323800" y="74978"/>
                              <a:pt x="318312" y="78603"/>
                              <a:pt x="309563" y="82550"/>
                            </a:cubicBezTo>
                            <a:cubicBezTo>
                              <a:pt x="308120" y="83761"/>
                              <a:pt x="299229" y="86844"/>
                              <a:pt x="296863" y="87313"/>
                            </a:cubicBezTo>
                            <a:lnTo>
                              <a:pt x="296863" y="87313"/>
                            </a:lnTo>
                            <a:cubicBezTo>
                              <a:pt x="294733" y="89596"/>
                              <a:pt x="287199" y="93414"/>
                              <a:pt x="280988" y="95250"/>
                            </a:cubicBezTo>
                            <a:cubicBezTo>
                              <a:pt x="278007" y="96084"/>
                              <a:pt x="276228" y="98759"/>
                              <a:pt x="273050" y="100013"/>
                            </a:cubicBezTo>
                            <a:cubicBezTo>
                              <a:pt x="269405" y="102333"/>
                              <a:pt x="265495" y="104147"/>
                              <a:pt x="261938" y="107950"/>
                            </a:cubicBezTo>
                            <a:cubicBezTo>
                              <a:pt x="257918" y="109051"/>
                              <a:pt x="248712" y="118639"/>
                              <a:pt x="246063" y="120650"/>
                            </a:cubicBezTo>
                            <a:cubicBezTo>
                              <a:pt x="240682" y="126014"/>
                              <a:pt x="237175" y="129003"/>
                              <a:pt x="233363" y="130175"/>
                            </a:cubicBezTo>
                            <a:cubicBezTo>
                              <a:pt x="231986" y="132548"/>
                              <a:pt x="223593" y="138712"/>
                              <a:pt x="220663" y="144463"/>
                            </a:cubicBezTo>
                            <a:cubicBezTo>
                              <a:pt x="216765" y="146692"/>
                              <a:pt x="215496" y="149378"/>
                              <a:pt x="211138" y="152400"/>
                            </a:cubicBezTo>
                            <a:cubicBezTo>
                              <a:pt x="208124" y="152952"/>
                              <a:pt x="203680" y="157929"/>
                              <a:pt x="196850" y="163513"/>
                            </a:cubicBezTo>
                            <a:cubicBezTo>
                              <a:pt x="191011" y="166223"/>
                              <a:pt x="183015" y="174818"/>
                              <a:pt x="179388" y="179388"/>
                            </a:cubicBezTo>
                            <a:cubicBezTo>
                              <a:pt x="174308" y="186811"/>
                              <a:pt x="172039" y="189235"/>
                              <a:pt x="166688" y="195263"/>
                            </a:cubicBezTo>
                            <a:cubicBezTo>
                              <a:pt x="160998" y="197183"/>
                              <a:pt x="153798" y="206641"/>
                              <a:pt x="149225" y="207963"/>
                            </a:cubicBezTo>
                            <a:cubicBezTo>
                              <a:pt x="147474" y="210470"/>
                              <a:pt x="142906" y="214871"/>
                              <a:pt x="141288" y="219075"/>
                            </a:cubicBezTo>
                            <a:cubicBezTo>
                              <a:pt x="140176" y="222341"/>
                              <a:pt x="133087" y="230520"/>
                              <a:pt x="131763" y="233363"/>
                            </a:cubicBezTo>
                            <a:cubicBezTo>
                              <a:pt x="129578" y="238651"/>
                              <a:pt x="117820" y="247885"/>
                              <a:pt x="115888" y="250825"/>
                            </a:cubicBezTo>
                            <a:cubicBezTo>
                              <a:pt x="107709" y="263006"/>
                              <a:pt x="108774" y="257761"/>
                              <a:pt x="107950" y="263525"/>
                            </a:cubicBezTo>
                            <a:cubicBezTo>
                              <a:pt x="106542" y="266037"/>
                              <a:pt x="102129" y="268620"/>
                              <a:pt x="98425" y="274638"/>
                            </a:cubicBezTo>
                            <a:cubicBezTo>
                              <a:pt x="95168" y="283773"/>
                              <a:pt x="93139" y="286744"/>
                              <a:pt x="88900" y="292100"/>
                            </a:cubicBezTo>
                            <a:cubicBezTo>
                              <a:pt x="87334" y="294371"/>
                              <a:pt x="78450" y="307474"/>
                              <a:pt x="76200" y="312738"/>
                            </a:cubicBezTo>
                            <a:cubicBezTo>
                              <a:pt x="71643" y="321877"/>
                              <a:pt x="70783" y="325897"/>
                              <a:pt x="66675" y="336550"/>
                            </a:cubicBezTo>
                            <a:cubicBezTo>
                              <a:pt x="64621" y="341823"/>
                              <a:pt x="62750" y="347021"/>
                              <a:pt x="60325" y="349250"/>
                            </a:cubicBezTo>
                            <a:cubicBezTo>
                              <a:pt x="58725" y="352741"/>
                              <a:pt x="57878" y="356231"/>
                              <a:pt x="53975" y="361950"/>
                            </a:cubicBezTo>
                            <a:cubicBezTo>
                              <a:pt x="52491" y="368810"/>
                              <a:pt x="50724" y="372398"/>
                              <a:pt x="49213" y="376238"/>
                            </a:cubicBezTo>
                            <a:cubicBezTo>
                              <a:pt x="45877" y="384998"/>
                              <a:pt x="43644" y="389207"/>
                              <a:pt x="36513" y="396875"/>
                            </a:cubicBezTo>
                            <a:cubicBezTo>
                              <a:pt x="34220" y="401143"/>
                              <a:pt x="31059" y="405566"/>
                              <a:pt x="28575" y="411163"/>
                            </a:cubicBezTo>
                            <a:cubicBezTo>
                              <a:pt x="26500" y="412507"/>
                              <a:pt x="24133" y="417570"/>
                              <a:pt x="19050" y="422275"/>
                            </a:cubicBezTo>
                            <a:cubicBezTo>
                              <a:pt x="12654" y="435434"/>
                              <a:pt x="12246" y="429462"/>
                              <a:pt x="12700" y="436563"/>
                            </a:cubicBezTo>
                            <a:cubicBezTo>
                              <a:pt x="11587" y="438388"/>
                              <a:pt x="10339" y="440704"/>
                              <a:pt x="9525" y="442913"/>
                            </a:cubicBezTo>
                            <a:cubicBezTo>
                              <a:pt x="6551" y="452074"/>
                              <a:pt x="7424" y="459950"/>
                              <a:pt x="4763" y="466725"/>
                            </a:cubicBezTo>
                            <a:cubicBezTo>
                              <a:pt x="1853" y="471705"/>
                              <a:pt x="2014" y="479367"/>
                              <a:pt x="0" y="485775"/>
                            </a:cubicBezTo>
                            <a:cubicBezTo>
                              <a:pt x="-378" y="495714"/>
                              <a:pt x="1905" y="508431"/>
                              <a:pt x="0" y="512763"/>
                            </a:cubicBezTo>
                            <a:cubicBezTo>
                              <a:pt x="670" y="515537"/>
                              <a:pt x="741" y="516276"/>
                              <a:pt x="1588" y="519113"/>
                            </a:cubicBezTo>
                            <a:cubicBezTo>
                              <a:pt x="3390" y="525288"/>
                              <a:pt x="4843" y="534360"/>
                              <a:pt x="6350" y="538163"/>
                            </a:cubicBezTo>
                            <a:cubicBezTo>
                              <a:pt x="8085" y="544214"/>
                              <a:pt x="7008" y="549848"/>
                              <a:pt x="7938" y="554038"/>
                            </a:cubicBezTo>
                            <a:cubicBezTo>
                              <a:pt x="8348" y="557468"/>
                              <a:pt x="13375" y="574550"/>
                              <a:pt x="15875" y="577850"/>
                            </a:cubicBezTo>
                            <a:cubicBezTo>
                              <a:pt x="22843" y="586798"/>
                              <a:pt x="26384" y="597063"/>
                              <a:pt x="28575" y="601663"/>
                            </a:cubicBezTo>
                            <a:cubicBezTo>
                              <a:pt x="30221" y="609837"/>
                              <a:pt x="28405" y="616378"/>
                              <a:pt x="31750" y="627063"/>
                            </a:cubicBezTo>
                            <a:cubicBezTo>
                              <a:pt x="31192" y="634387"/>
                              <a:pt x="37727" y="648403"/>
                              <a:pt x="38100" y="652463"/>
                            </a:cubicBezTo>
                            <a:cubicBezTo>
                              <a:pt x="40560" y="659651"/>
                              <a:pt x="45696" y="664849"/>
                              <a:pt x="46038" y="666750"/>
                            </a:cubicBezTo>
                            <a:cubicBezTo>
                              <a:pt x="52951" y="675467"/>
                              <a:pt x="55370" y="677450"/>
                              <a:pt x="63500" y="682625"/>
                            </a:cubicBezTo>
                            <a:cubicBezTo>
                              <a:pt x="88001" y="699741"/>
                              <a:pt x="104071" y="720012"/>
                              <a:pt x="107950" y="728663"/>
                            </a:cubicBezTo>
                            <a:cubicBezTo>
                              <a:pt x="110984" y="731453"/>
                              <a:pt x="119896" y="740317"/>
                              <a:pt x="123825" y="747713"/>
                            </a:cubicBezTo>
                            <a:cubicBezTo>
                              <a:pt x="146474" y="756158"/>
                              <a:pt x="169198" y="766480"/>
                              <a:pt x="173038" y="771525"/>
                            </a:cubicBezTo>
                            <a:cubicBezTo>
                              <a:pt x="179608" y="777471"/>
                              <a:pt x="195944" y="787571"/>
                              <a:pt x="220663" y="800100"/>
                            </a:cubicBezTo>
                            <a:cubicBezTo>
                              <a:pt x="265114" y="822221"/>
                              <a:pt x="280131" y="822854"/>
                              <a:pt x="319088" y="830263"/>
                            </a:cubicBezTo>
                            <a:cubicBezTo>
                              <a:pt x="340671" y="838885"/>
                              <a:pt x="357735" y="846823"/>
                              <a:pt x="373063" y="850900"/>
                            </a:cubicBezTo>
                            <a:cubicBezTo>
                              <a:pt x="401249" y="855497"/>
                              <a:pt x="410678" y="867653"/>
                              <a:pt x="449263" y="876300"/>
                            </a:cubicBezTo>
                            <a:cubicBezTo>
                              <a:pt x="471782" y="880981"/>
                              <a:pt x="507568" y="893099"/>
                              <a:pt x="538163" y="904875"/>
                            </a:cubicBezTo>
                            <a:cubicBezTo>
                              <a:pt x="568455" y="915406"/>
                              <a:pt x="602751" y="915876"/>
                              <a:pt x="614363" y="922338"/>
                            </a:cubicBezTo>
                            <a:cubicBezTo>
                              <a:pt x="637384" y="924257"/>
                              <a:pt x="651361" y="928997"/>
                              <a:pt x="660400" y="933450"/>
                            </a:cubicBezTo>
                            <a:cubicBezTo>
                              <a:pt x="683941" y="930755"/>
                              <a:pt x="687531" y="934235"/>
                              <a:pt x="714375" y="933450"/>
                            </a:cubicBezTo>
                            <a:cubicBezTo>
                              <a:pt x="722997" y="922059"/>
                              <a:pt x="754990" y="921684"/>
                              <a:pt x="792163" y="901700"/>
                            </a:cubicBezTo>
                            <a:cubicBezTo>
                              <a:pt x="802014" y="899891"/>
                              <a:pt x="827205" y="887347"/>
                              <a:pt x="857250" y="885825"/>
                            </a:cubicBezTo>
                            <a:cubicBezTo>
                              <a:pt x="868484" y="880262"/>
                              <a:pt x="903298" y="875592"/>
                              <a:pt x="923925" y="866775"/>
                            </a:cubicBezTo>
                            <a:cubicBezTo>
                              <a:pt x="950353" y="858237"/>
                              <a:pt x="991656" y="838714"/>
                              <a:pt x="1001713" y="841375"/>
                            </a:cubicBezTo>
                            <a:cubicBezTo>
                              <a:pt x="1013061" y="839715"/>
                              <a:pt x="1028146" y="826830"/>
                              <a:pt x="1041400" y="822325"/>
                            </a:cubicBezTo>
                            <a:cubicBezTo>
                              <a:pt x="1053212" y="818008"/>
                              <a:pt x="1064408" y="813218"/>
                              <a:pt x="1074738" y="804863"/>
                            </a:cubicBezTo>
                            <a:cubicBezTo>
                              <a:pt x="1094358" y="792305"/>
                              <a:pt x="1107298" y="784707"/>
                              <a:pt x="1114425" y="774700"/>
                            </a:cubicBezTo>
                            <a:cubicBezTo>
                              <a:pt x="1119959" y="767001"/>
                              <a:pt x="1131097" y="743057"/>
                              <a:pt x="1138238" y="730250"/>
                            </a:cubicBezTo>
                            <a:cubicBezTo>
                              <a:pt x="1138390" y="719028"/>
                              <a:pt x="1151001" y="700860"/>
                              <a:pt x="1154113" y="687388"/>
                            </a:cubicBezTo>
                            <a:cubicBezTo>
                              <a:pt x="1159397" y="673561"/>
                              <a:pt x="1156802" y="678786"/>
                              <a:pt x="1160463" y="671513"/>
                            </a:cubicBezTo>
                            <a:cubicBezTo>
                              <a:pt x="1166434" y="660083"/>
                              <a:pt x="1169015" y="646972"/>
                              <a:pt x="1176338" y="638175"/>
                            </a:cubicBezTo>
                            <a:cubicBezTo>
                              <a:pt x="1180013" y="630757"/>
                              <a:pt x="1189557" y="621520"/>
                              <a:pt x="1193800" y="611188"/>
                            </a:cubicBezTo>
                            <a:cubicBezTo>
                              <a:pt x="1198376" y="600597"/>
                              <a:pt x="1206070" y="588598"/>
                              <a:pt x="1209675" y="581025"/>
                            </a:cubicBezTo>
                            <a:cubicBezTo>
                              <a:pt x="1214624" y="576264"/>
                              <a:pt x="1226617" y="570607"/>
                              <a:pt x="1233488" y="563563"/>
                            </a:cubicBezTo>
                            <a:cubicBezTo>
                              <a:pt x="1242760" y="562505"/>
                              <a:pt x="1258572" y="558642"/>
                              <a:pt x="1274763" y="558800"/>
                            </a:cubicBezTo>
                            <a:cubicBezTo>
                              <a:pt x="1276639" y="559381"/>
                              <a:pt x="1286773" y="558374"/>
                              <a:pt x="1289050" y="558800"/>
                            </a:cubicBezTo>
                            <a:cubicBezTo>
                              <a:pt x="1303404" y="556132"/>
                              <a:pt x="1322463" y="561995"/>
                              <a:pt x="1333500" y="561975"/>
                            </a:cubicBezTo>
                            <a:cubicBezTo>
                              <a:pt x="1354570" y="565428"/>
                              <a:pt x="1343889" y="564742"/>
                              <a:pt x="1363663" y="565150"/>
                            </a:cubicBezTo>
                            <a:cubicBezTo>
                              <a:pt x="1367405" y="568274"/>
                              <a:pt x="1382212" y="571596"/>
                              <a:pt x="1387475" y="573088"/>
                            </a:cubicBezTo>
                            <a:cubicBezTo>
                              <a:pt x="1392564" y="574886"/>
                              <a:pt x="1398817" y="574568"/>
                              <a:pt x="1404938" y="576263"/>
                            </a:cubicBezTo>
                            <a:cubicBezTo>
                              <a:pt x="1406616" y="576783"/>
                              <a:pt x="1407911" y="577557"/>
                              <a:pt x="1409700" y="577850"/>
                            </a:cubicBezTo>
                            <a:cubicBezTo>
                              <a:pt x="1412943" y="578245"/>
                              <a:pt x="1415781" y="577692"/>
                              <a:pt x="1419225" y="577850"/>
                            </a:cubicBezTo>
                            <a:cubicBezTo>
                              <a:pt x="1422884" y="580657"/>
                              <a:pt x="1439673" y="583156"/>
                              <a:pt x="1446213" y="587375"/>
                            </a:cubicBezTo>
                            <a:cubicBezTo>
                              <a:pt x="1461693" y="591665"/>
                              <a:pt x="1455671" y="590680"/>
                              <a:pt x="1465263" y="590550"/>
                            </a:cubicBezTo>
                            <a:cubicBezTo>
                              <a:pt x="1474437" y="592796"/>
                              <a:pt x="1476363" y="594648"/>
                              <a:pt x="1485900" y="596900"/>
                            </a:cubicBezTo>
                            <a:cubicBezTo>
                              <a:pt x="1487657" y="598578"/>
                              <a:pt x="1498109" y="598562"/>
                              <a:pt x="1500188" y="600075"/>
                            </a:cubicBezTo>
                            <a:cubicBezTo>
                              <a:pt x="1503642" y="602078"/>
                              <a:pt x="1507133" y="602689"/>
                              <a:pt x="1514475" y="603250"/>
                            </a:cubicBezTo>
                            <a:cubicBezTo>
                              <a:pt x="1518392" y="604090"/>
                              <a:pt x="1524508" y="605275"/>
                              <a:pt x="1528763" y="606425"/>
                            </a:cubicBezTo>
                            <a:cubicBezTo>
                              <a:pt x="1531025" y="607122"/>
                              <a:pt x="1535113" y="609600"/>
                              <a:pt x="1535113" y="609600"/>
                            </a:cubicBezTo>
                            <a:cubicBezTo>
                              <a:pt x="1542685" y="610821"/>
                              <a:pt x="1552752" y="612943"/>
                              <a:pt x="1555750" y="614363"/>
                            </a:cubicBezTo>
                            <a:cubicBezTo>
                              <a:pt x="1560496" y="613705"/>
                              <a:pt x="1567152" y="616288"/>
                              <a:pt x="1570038" y="615950"/>
                            </a:cubicBezTo>
                            <a:cubicBezTo>
                              <a:pt x="1574429" y="617445"/>
                              <a:pt x="1576382" y="618234"/>
                              <a:pt x="1581150" y="620713"/>
                            </a:cubicBezTo>
                            <a:cubicBezTo>
                              <a:pt x="1596116" y="624362"/>
                              <a:pt x="1590445" y="624380"/>
                              <a:pt x="1600200" y="623888"/>
                            </a:cubicBezTo>
                            <a:cubicBezTo>
                              <a:pt x="1601067" y="624499"/>
                              <a:pt x="1604195" y="626354"/>
                              <a:pt x="1604963" y="627063"/>
                            </a:cubicBezTo>
                            <a:cubicBezTo>
                              <a:pt x="1611736" y="628390"/>
                              <a:pt x="1615382" y="632853"/>
                              <a:pt x="1620838" y="633413"/>
                            </a:cubicBezTo>
                            <a:cubicBezTo>
                              <a:pt x="1621213" y="627328"/>
                              <a:pt x="1620349" y="621421"/>
                              <a:pt x="1620838" y="619125"/>
                            </a:cubicBezTo>
                            <a:cubicBezTo>
                              <a:pt x="1620382" y="613469"/>
                              <a:pt x="1616431" y="606888"/>
                              <a:pt x="1616075" y="598488"/>
                            </a:cubicBezTo>
                            <a:cubicBezTo>
                              <a:pt x="1613242" y="593195"/>
                              <a:pt x="1612000" y="592399"/>
                              <a:pt x="1608138" y="587375"/>
                            </a:cubicBezTo>
                            <a:cubicBezTo>
                              <a:pt x="1606632" y="585844"/>
                              <a:pt x="1600781" y="581169"/>
                              <a:pt x="1600200" y="579438"/>
                            </a:cubicBezTo>
                            <a:cubicBezTo>
                              <a:pt x="1597518" y="578082"/>
                              <a:pt x="1591727" y="568981"/>
                              <a:pt x="1589088" y="563563"/>
                            </a:cubicBezTo>
                            <a:cubicBezTo>
                              <a:pt x="1579517" y="562052"/>
                              <a:pt x="1545743" y="528465"/>
                              <a:pt x="1531938" y="522288"/>
                            </a:cubicBezTo>
                            <a:close/>
                          </a:path>
                          <a:path w="1620838" h="933450" stroke="0" extrusionOk="0">
                            <a:moveTo>
                              <a:pt x="1531938" y="522288"/>
                            </a:moveTo>
                            <a:lnTo>
                              <a:pt x="1531938" y="522288"/>
                            </a:lnTo>
                            <a:cubicBezTo>
                              <a:pt x="1486308" y="500518"/>
                              <a:pt x="1386583" y="482935"/>
                              <a:pt x="1363663" y="465138"/>
                            </a:cubicBezTo>
                            <a:cubicBezTo>
                              <a:pt x="1320222" y="455327"/>
                              <a:pt x="1315612" y="448148"/>
                              <a:pt x="1281113" y="431800"/>
                            </a:cubicBezTo>
                            <a:cubicBezTo>
                              <a:pt x="1272577" y="420379"/>
                              <a:pt x="1252005" y="405134"/>
                              <a:pt x="1238250" y="396875"/>
                            </a:cubicBezTo>
                            <a:cubicBezTo>
                              <a:pt x="1240053" y="394282"/>
                              <a:pt x="1238314" y="385465"/>
                              <a:pt x="1239838" y="376238"/>
                            </a:cubicBezTo>
                            <a:cubicBezTo>
                              <a:pt x="1241313" y="351526"/>
                              <a:pt x="1241403" y="309610"/>
                              <a:pt x="1241425" y="295275"/>
                            </a:cubicBezTo>
                            <a:cubicBezTo>
                              <a:pt x="1236064" y="276774"/>
                              <a:pt x="1216433" y="250839"/>
                              <a:pt x="1217613" y="241300"/>
                            </a:cubicBezTo>
                            <a:cubicBezTo>
                              <a:pt x="1212651" y="226897"/>
                              <a:pt x="1169290" y="203010"/>
                              <a:pt x="1146175" y="180975"/>
                            </a:cubicBezTo>
                            <a:cubicBezTo>
                              <a:pt x="1118838" y="166392"/>
                              <a:pt x="1089439" y="149356"/>
                              <a:pt x="1074738" y="141288"/>
                            </a:cubicBezTo>
                            <a:cubicBezTo>
                              <a:pt x="1065170" y="132194"/>
                              <a:pt x="996425" y="101340"/>
                              <a:pt x="989013" y="85725"/>
                            </a:cubicBezTo>
                            <a:cubicBezTo>
                              <a:pt x="967836" y="74440"/>
                              <a:pt x="907914" y="54693"/>
                              <a:pt x="882650" y="55563"/>
                            </a:cubicBezTo>
                            <a:cubicBezTo>
                              <a:pt x="873220" y="54444"/>
                              <a:pt x="830726" y="37126"/>
                              <a:pt x="796925" y="31750"/>
                            </a:cubicBezTo>
                            <a:cubicBezTo>
                              <a:pt x="753569" y="22857"/>
                              <a:pt x="720536" y="13178"/>
                              <a:pt x="708025" y="12700"/>
                            </a:cubicBezTo>
                            <a:cubicBezTo>
                              <a:pt x="700554" y="11237"/>
                              <a:pt x="678013" y="4237"/>
                              <a:pt x="671513" y="6350"/>
                            </a:cubicBezTo>
                            <a:cubicBezTo>
                              <a:pt x="659310" y="7979"/>
                              <a:pt x="654391" y="8446"/>
                              <a:pt x="639763" y="6350"/>
                            </a:cubicBezTo>
                            <a:cubicBezTo>
                              <a:pt x="623558" y="4374"/>
                              <a:pt x="629933" y="5433"/>
                              <a:pt x="622300" y="4763"/>
                            </a:cubicBezTo>
                            <a:cubicBezTo>
                              <a:pt x="620963" y="4173"/>
                              <a:pt x="617372" y="4581"/>
                              <a:pt x="612775" y="3175"/>
                            </a:cubicBezTo>
                            <a:cubicBezTo>
                              <a:pt x="610189" y="1714"/>
                              <a:pt x="599791" y="-106"/>
                              <a:pt x="588963" y="0"/>
                            </a:cubicBezTo>
                            <a:cubicBezTo>
                              <a:pt x="582192" y="-804"/>
                              <a:pt x="570445" y="1461"/>
                              <a:pt x="560388" y="1588"/>
                            </a:cubicBezTo>
                            <a:cubicBezTo>
                              <a:pt x="554924" y="906"/>
                              <a:pt x="542941" y="2849"/>
                              <a:pt x="538163" y="3175"/>
                            </a:cubicBezTo>
                            <a:cubicBezTo>
                              <a:pt x="533302" y="4605"/>
                              <a:pt x="523119" y="4459"/>
                              <a:pt x="520700" y="6350"/>
                            </a:cubicBezTo>
                            <a:cubicBezTo>
                              <a:pt x="518044" y="8060"/>
                              <a:pt x="508522" y="9520"/>
                              <a:pt x="501650" y="12700"/>
                            </a:cubicBezTo>
                            <a:cubicBezTo>
                              <a:pt x="495014" y="13174"/>
                              <a:pt x="487425" y="13082"/>
                              <a:pt x="485775" y="14288"/>
                            </a:cubicBezTo>
                            <a:cubicBezTo>
                              <a:pt x="478376" y="16032"/>
                              <a:pt x="468815" y="17700"/>
                              <a:pt x="466725" y="19050"/>
                            </a:cubicBezTo>
                            <a:cubicBezTo>
                              <a:pt x="460612" y="21554"/>
                              <a:pt x="457832" y="22729"/>
                              <a:pt x="454025" y="23813"/>
                            </a:cubicBezTo>
                            <a:lnTo>
                              <a:pt x="454025" y="23813"/>
                            </a:lnTo>
                            <a:cubicBezTo>
                              <a:pt x="446990" y="25180"/>
                              <a:pt x="445387" y="26578"/>
                              <a:pt x="439738" y="26988"/>
                            </a:cubicBezTo>
                            <a:cubicBezTo>
                              <a:pt x="437485" y="29193"/>
                              <a:pt x="422498" y="29890"/>
                              <a:pt x="415925" y="31750"/>
                            </a:cubicBezTo>
                            <a:cubicBezTo>
                              <a:pt x="411384" y="33769"/>
                              <a:pt x="410800" y="36389"/>
                              <a:pt x="406400" y="38100"/>
                            </a:cubicBezTo>
                            <a:cubicBezTo>
                              <a:pt x="402032" y="39141"/>
                              <a:pt x="394725" y="43408"/>
                              <a:pt x="388938" y="46038"/>
                            </a:cubicBezTo>
                            <a:cubicBezTo>
                              <a:pt x="385662" y="45609"/>
                              <a:pt x="379108" y="49968"/>
                              <a:pt x="371475" y="52388"/>
                            </a:cubicBezTo>
                            <a:cubicBezTo>
                              <a:pt x="363032" y="59234"/>
                              <a:pt x="355993" y="60031"/>
                              <a:pt x="352425" y="63500"/>
                            </a:cubicBezTo>
                            <a:cubicBezTo>
                              <a:pt x="347654" y="65035"/>
                              <a:pt x="341962" y="67900"/>
                              <a:pt x="338138" y="69850"/>
                            </a:cubicBezTo>
                            <a:cubicBezTo>
                              <a:pt x="335836" y="71885"/>
                              <a:pt x="329756" y="73954"/>
                              <a:pt x="328613" y="74613"/>
                            </a:cubicBezTo>
                            <a:cubicBezTo>
                              <a:pt x="323152" y="75791"/>
                              <a:pt x="315351" y="78518"/>
                              <a:pt x="309563" y="82550"/>
                            </a:cubicBezTo>
                            <a:cubicBezTo>
                              <a:pt x="307690" y="82879"/>
                              <a:pt x="300204" y="86542"/>
                              <a:pt x="296863" y="87313"/>
                            </a:cubicBezTo>
                            <a:lnTo>
                              <a:pt x="296863" y="87313"/>
                            </a:lnTo>
                            <a:cubicBezTo>
                              <a:pt x="293650" y="87223"/>
                              <a:pt x="283229" y="94817"/>
                              <a:pt x="280988" y="95250"/>
                            </a:cubicBezTo>
                            <a:cubicBezTo>
                              <a:pt x="279760" y="95400"/>
                              <a:pt x="275661" y="97703"/>
                              <a:pt x="273050" y="100013"/>
                            </a:cubicBezTo>
                            <a:cubicBezTo>
                              <a:pt x="269352" y="102836"/>
                              <a:pt x="263366" y="105927"/>
                              <a:pt x="261938" y="107950"/>
                            </a:cubicBezTo>
                            <a:cubicBezTo>
                              <a:pt x="260032" y="110930"/>
                              <a:pt x="253433" y="114909"/>
                              <a:pt x="246063" y="120650"/>
                            </a:cubicBezTo>
                            <a:cubicBezTo>
                              <a:pt x="241358" y="124837"/>
                              <a:pt x="237756" y="125095"/>
                              <a:pt x="233363" y="130175"/>
                            </a:cubicBezTo>
                            <a:cubicBezTo>
                              <a:pt x="233187" y="132589"/>
                              <a:pt x="226979" y="139046"/>
                              <a:pt x="220663" y="144463"/>
                            </a:cubicBezTo>
                            <a:cubicBezTo>
                              <a:pt x="215662" y="147423"/>
                              <a:pt x="213204" y="149416"/>
                              <a:pt x="211138" y="152400"/>
                            </a:cubicBezTo>
                            <a:cubicBezTo>
                              <a:pt x="205181" y="157710"/>
                              <a:pt x="203091" y="159297"/>
                              <a:pt x="196850" y="163513"/>
                            </a:cubicBezTo>
                            <a:cubicBezTo>
                              <a:pt x="191261" y="171299"/>
                              <a:pt x="181980" y="174580"/>
                              <a:pt x="179388" y="179388"/>
                            </a:cubicBezTo>
                            <a:cubicBezTo>
                              <a:pt x="172065" y="185913"/>
                              <a:pt x="168073" y="192989"/>
                              <a:pt x="166688" y="195263"/>
                            </a:cubicBezTo>
                            <a:cubicBezTo>
                              <a:pt x="157003" y="199936"/>
                              <a:pt x="153343" y="206632"/>
                              <a:pt x="149225" y="207963"/>
                            </a:cubicBezTo>
                            <a:cubicBezTo>
                              <a:pt x="146682" y="210117"/>
                              <a:pt x="144569" y="213882"/>
                              <a:pt x="141288" y="219075"/>
                            </a:cubicBezTo>
                            <a:cubicBezTo>
                              <a:pt x="136879" y="224739"/>
                              <a:pt x="134425" y="231927"/>
                              <a:pt x="131763" y="233363"/>
                            </a:cubicBezTo>
                            <a:cubicBezTo>
                              <a:pt x="124626" y="240836"/>
                              <a:pt x="123345" y="244468"/>
                              <a:pt x="115888" y="250825"/>
                            </a:cubicBezTo>
                            <a:cubicBezTo>
                              <a:pt x="108105" y="261685"/>
                              <a:pt x="107280" y="257618"/>
                              <a:pt x="107950" y="263525"/>
                            </a:cubicBezTo>
                            <a:cubicBezTo>
                              <a:pt x="104563" y="267199"/>
                              <a:pt x="100666" y="270274"/>
                              <a:pt x="98425" y="274638"/>
                            </a:cubicBezTo>
                            <a:cubicBezTo>
                              <a:pt x="95887" y="278153"/>
                              <a:pt x="91246" y="284357"/>
                              <a:pt x="88900" y="292100"/>
                            </a:cubicBezTo>
                            <a:cubicBezTo>
                              <a:pt x="87479" y="297106"/>
                              <a:pt x="82997" y="304948"/>
                              <a:pt x="76200" y="312738"/>
                            </a:cubicBezTo>
                            <a:cubicBezTo>
                              <a:pt x="73486" y="321437"/>
                              <a:pt x="69724" y="330892"/>
                              <a:pt x="66675" y="336550"/>
                            </a:cubicBezTo>
                            <a:cubicBezTo>
                              <a:pt x="65519" y="337599"/>
                              <a:pt x="60751" y="347435"/>
                              <a:pt x="60325" y="349250"/>
                            </a:cubicBezTo>
                            <a:cubicBezTo>
                              <a:pt x="58586" y="352205"/>
                              <a:pt x="55857" y="358870"/>
                              <a:pt x="53975" y="361950"/>
                            </a:cubicBezTo>
                            <a:cubicBezTo>
                              <a:pt x="53004" y="367767"/>
                              <a:pt x="49707" y="373748"/>
                              <a:pt x="49213" y="376238"/>
                            </a:cubicBezTo>
                            <a:cubicBezTo>
                              <a:pt x="46344" y="383027"/>
                              <a:pt x="37346" y="394460"/>
                              <a:pt x="36513" y="396875"/>
                            </a:cubicBezTo>
                            <a:cubicBezTo>
                              <a:pt x="35715" y="398425"/>
                              <a:pt x="29981" y="409193"/>
                              <a:pt x="28575" y="411163"/>
                            </a:cubicBezTo>
                            <a:cubicBezTo>
                              <a:pt x="25832" y="412484"/>
                              <a:pt x="19887" y="420674"/>
                              <a:pt x="19050" y="422275"/>
                            </a:cubicBezTo>
                            <a:cubicBezTo>
                              <a:pt x="12813" y="436427"/>
                              <a:pt x="12913" y="430019"/>
                              <a:pt x="12700" y="436563"/>
                            </a:cubicBezTo>
                            <a:cubicBezTo>
                              <a:pt x="10950" y="439137"/>
                              <a:pt x="11058" y="441275"/>
                              <a:pt x="9525" y="442913"/>
                            </a:cubicBezTo>
                            <a:cubicBezTo>
                              <a:pt x="7636" y="454365"/>
                              <a:pt x="4089" y="462761"/>
                              <a:pt x="4763" y="466725"/>
                            </a:cubicBezTo>
                            <a:cubicBezTo>
                              <a:pt x="1470" y="473522"/>
                              <a:pt x="3531" y="477812"/>
                              <a:pt x="0" y="485775"/>
                            </a:cubicBezTo>
                            <a:cubicBezTo>
                              <a:pt x="784" y="498132"/>
                              <a:pt x="1913" y="501122"/>
                              <a:pt x="0" y="512763"/>
                            </a:cubicBezTo>
                            <a:cubicBezTo>
                              <a:pt x="287" y="513401"/>
                              <a:pt x="737" y="516520"/>
                              <a:pt x="1588" y="519113"/>
                            </a:cubicBezTo>
                            <a:cubicBezTo>
                              <a:pt x="2327" y="524195"/>
                              <a:pt x="4864" y="530838"/>
                              <a:pt x="6350" y="538163"/>
                            </a:cubicBezTo>
                            <a:cubicBezTo>
                              <a:pt x="6906" y="545677"/>
                              <a:pt x="6674" y="551756"/>
                              <a:pt x="7938" y="554038"/>
                            </a:cubicBezTo>
                            <a:cubicBezTo>
                              <a:pt x="12046" y="561176"/>
                              <a:pt x="13279" y="573592"/>
                              <a:pt x="15875" y="577850"/>
                            </a:cubicBezTo>
                            <a:cubicBezTo>
                              <a:pt x="18569" y="582006"/>
                              <a:pt x="25905" y="594343"/>
                              <a:pt x="28575" y="601663"/>
                            </a:cubicBezTo>
                            <a:cubicBezTo>
                              <a:pt x="29377" y="611077"/>
                              <a:pt x="29643" y="623580"/>
                              <a:pt x="31750" y="627063"/>
                            </a:cubicBezTo>
                            <a:cubicBezTo>
                              <a:pt x="33636" y="633138"/>
                              <a:pt x="35351" y="641631"/>
                              <a:pt x="38100" y="652463"/>
                            </a:cubicBezTo>
                            <a:cubicBezTo>
                              <a:pt x="40596" y="657369"/>
                              <a:pt x="41970" y="660233"/>
                              <a:pt x="46038" y="666750"/>
                            </a:cubicBezTo>
                            <a:cubicBezTo>
                              <a:pt x="52887" y="672143"/>
                              <a:pt x="55678" y="678364"/>
                              <a:pt x="63500" y="682625"/>
                            </a:cubicBezTo>
                            <a:cubicBezTo>
                              <a:pt x="68759" y="691274"/>
                              <a:pt x="86236" y="710917"/>
                              <a:pt x="107950" y="728663"/>
                            </a:cubicBezTo>
                            <a:cubicBezTo>
                              <a:pt x="109834" y="734268"/>
                              <a:pt x="121215" y="741506"/>
                              <a:pt x="123825" y="747713"/>
                            </a:cubicBezTo>
                            <a:cubicBezTo>
                              <a:pt x="137386" y="750057"/>
                              <a:pt x="151964" y="760772"/>
                              <a:pt x="173038" y="771525"/>
                            </a:cubicBezTo>
                            <a:cubicBezTo>
                              <a:pt x="183580" y="780103"/>
                              <a:pt x="202376" y="785902"/>
                              <a:pt x="220663" y="800100"/>
                            </a:cubicBezTo>
                            <a:cubicBezTo>
                              <a:pt x="258187" y="807153"/>
                              <a:pt x="292814" y="831037"/>
                              <a:pt x="319088" y="830263"/>
                            </a:cubicBezTo>
                            <a:cubicBezTo>
                              <a:pt x="346230" y="837006"/>
                              <a:pt x="361541" y="843354"/>
                              <a:pt x="373063" y="850900"/>
                            </a:cubicBezTo>
                            <a:cubicBezTo>
                              <a:pt x="393137" y="857432"/>
                              <a:pt x="420792" y="859269"/>
                              <a:pt x="449263" y="876300"/>
                            </a:cubicBezTo>
                            <a:cubicBezTo>
                              <a:pt x="469383" y="875041"/>
                              <a:pt x="500465" y="895581"/>
                              <a:pt x="538163" y="904875"/>
                            </a:cubicBezTo>
                            <a:cubicBezTo>
                              <a:pt x="573136" y="905978"/>
                              <a:pt x="584399" y="910969"/>
                              <a:pt x="614363" y="922338"/>
                            </a:cubicBezTo>
                            <a:cubicBezTo>
                              <a:pt x="625802" y="927913"/>
                              <a:pt x="652734" y="930805"/>
                              <a:pt x="660400" y="933450"/>
                            </a:cubicBezTo>
                            <a:cubicBezTo>
                              <a:pt x="679522" y="930717"/>
                              <a:pt x="695341" y="933489"/>
                              <a:pt x="714375" y="933450"/>
                            </a:cubicBezTo>
                            <a:cubicBezTo>
                              <a:pt x="731233" y="930579"/>
                              <a:pt x="775338" y="911898"/>
                              <a:pt x="792163" y="901700"/>
                            </a:cubicBezTo>
                            <a:cubicBezTo>
                              <a:pt x="811315" y="892692"/>
                              <a:pt x="847839" y="889546"/>
                              <a:pt x="857250" y="885825"/>
                            </a:cubicBezTo>
                            <a:cubicBezTo>
                              <a:pt x="870062" y="876169"/>
                              <a:pt x="894782" y="874850"/>
                              <a:pt x="923925" y="866775"/>
                            </a:cubicBezTo>
                            <a:cubicBezTo>
                              <a:pt x="954074" y="861685"/>
                              <a:pt x="988778" y="847473"/>
                              <a:pt x="1001713" y="841375"/>
                            </a:cubicBezTo>
                            <a:cubicBezTo>
                              <a:pt x="1021573" y="833181"/>
                              <a:pt x="1030444" y="823328"/>
                              <a:pt x="1041400" y="822325"/>
                            </a:cubicBezTo>
                            <a:cubicBezTo>
                              <a:pt x="1055457" y="816239"/>
                              <a:pt x="1060770" y="812398"/>
                              <a:pt x="1074738" y="804863"/>
                            </a:cubicBezTo>
                            <a:cubicBezTo>
                              <a:pt x="1086068" y="797382"/>
                              <a:pt x="1097518" y="785190"/>
                              <a:pt x="1114425" y="774700"/>
                            </a:cubicBezTo>
                            <a:cubicBezTo>
                              <a:pt x="1124157" y="751963"/>
                              <a:pt x="1132410" y="739770"/>
                              <a:pt x="1138238" y="730250"/>
                            </a:cubicBezTo>
                            <a:cubicBezTo>
                              <a:pt x="1146148" y="712097"/>
                              <a:pt x="1152142" y="699981"/>
                              <a:pt x="1154113" y="687388"/>
                            </a:cubicBezTo>
                            <a:cubicBezTo>
                              <a:pt x="1159914" y="674352"/>
                              <a:pt x="1156775" y="679105"/>
                              <a:pt x="1160463" y="671513"/>
                            </a:cubicBezTo>
                            <a:cubicBezTo>
                              <a:pt x="1165268" y="659075"/>
                              <a:pt x="1174936" y="646873"/>
                              <a:pt x="1176338" y="638175"/>
                            </a:cubicBezTo>
                            <a:cubicBezTo>
                              <a:pt x="1181431" y="626864"/>
                              <a:pt x="1188884" y="621782"/>
                              <a:pt x="1193800" y="611188"/>
                            </a:cubicBezTo>
                            <a:cubicBezTo>
                              <a:pt x="1199344" y="595520"/>
                              <a:pt x="1207895" y="586053"/>
                              <a:pt x="1209675" y="581025"/>
                            </a:cubicBezTo>
                            <a:cubicBezTo>
                              <a:pt x="1219389" y="572881"/>
                              <a:pt x="1228730" y="564190"/>
                              <a:pt x="1233488" y="563563"/>
                            </a:cubicBezTo>
                            <a:cubicBezTo>
                              <a:pt x="1249787" y="558843"/>
                              <a:pt x="1267065" y="559223"/>
                              <a:pt x="1274763" y="558800"/>
                            </a:cubicBezTo>
                            <a:cubicBezTo>
                              <a:pt x="1279663" y="558996"/>
                              <a:pt x="1286077" y="559813"/>
                              <a:pt x="1289050" y="558800"/>
                            </a:cubicBezTo>
                            <a:cubicBezTo>
                              <a:pt x="1306461" y="563194"/>
                              <a:pt x="1327642" y="558261"/>
                              <a:pt x="1333500" y="561975"/>
                            </a:cubicBezTo>
                            <a:cubicBezTo>
                              <a:pt x="1352652" y="566666"/>
                              <a:pt x="1342670" y="563485"/>
                              <a:pt x="1363663" y="565150"/>
                            </a:cubicBezTo>
                            <a:cubicBezTo>
                              <a:pt x="1370636" y="566526"/>
                              <a:pt x="1378718" y="572374"/>
                              <a:pt x="1387475" y="573088"/>
                            </a:cubicBezTo>
                            <a:cubicBezTo>
                              <a:pt x="1392663" y="573837"/>
                              <a:pt x="1400143" y="575248"/>
                              <a:pt x="1404938" y="576263"/>
                            </a:cubicBezTo>
                            <a:cubicBezTo>
                              <a:pt x="1406590" y="576319"/>
                              <a:pt x="1408147" y="577756"/>
                              <a:pt x="1409700" y="577850"/>
                            </a:cubicBezTo>
                            <a:cubicBezTo>
                              <a:pt x="1412463" y="578065"/>
                              <a:pt x="1415449" y="577911"/>
                              <a:pt x="1419225" y="577850"/>
                            </a:cubicBezTo>
                            <a:cubicBezTo>
                              <a:pt x="1427903" y="581770"/>
                              <a:pt x="1439062" y="587084"/>
                              <a:pt x="1446213" y="587375"/>
                            </a:cubicBezTo>
                            <a:cubicBezTo>
                              <a:pt x="1462559" y="590543"/>
                              <a:pt x="1456907" y="590508"/>
                              <a:pt x="1465263" y="590550"/>
                            </a:cubicBezTo>
                            <a:cubicBezTo>
                              <a:pt x="1473000" y="591200"/>
                              <a:pt x="1476125" y="593228"/>
                              <a:pt x="1485900" y="596900"/>
                            </a:cubicBezTo>
                            <a:cubicBezTo>
                              <a:pt x="1491718" y="598038"/>
                              <a:pt x="1496769" y="598179"/>
                              <a:pt x="1500188" y="600075"/>
                            </a:cubicBezTo>
                            <a:cubicBezTo>
                              <a:pt x="1506848" y="602226"/>
                              <a:pt x="1510233" y="603468"/>
                              <a:pt x="1514475" y="603250"/>
                            </a:cubicBezTo>
                            <a:cubicBezTo>
                              <a:pt x="1519465" y="604085"/>
                              <a:pt x="1524036" y="605244"/>
                              <a:pt x="1528763" y="606425"/>
                            </a:cubicBezTo>
                            <a:cubicBezTo>
                              <a:pt x="1531025" y="607121"/>
                              <a:pt x="1535113" y="609600"/>
                              <a:pt x="1535113" y="609600"/>
                            </a:cubicBezTo>
                            <a:cubicBezTo>
                              <a:pt x="1538062" y="609457"/>
                              <a:pt x="1550966" y="613522"/>
                              <a:pt x="1555750" y="614363"/>
                            </a:cubicBezTo>
                            <a:cubicBezTo>
                              <a:pt x="1558021" y="614401"/>
                              <a:pt x="1565654" y="614645"/>
                              <a:pt x="1570038" y="615950"/>
                            </a:cubicBezTo>
                            <a:cubicBezTo>
                              <a:pt x="1575449" y="617554"/>
                              <a:pt x="1579829" y="620399"/>
                              <a:pt x="1581150" y="620713"/>
                            </a:cubicBezTo>
                            <a:cubicBezTo>
                              <a:pt x="1596685" y="624103"/>
                              <a:pt x="1590271" y="623885"/>
                              <a:pt x="1600200" y="623888"/>
                            </a:cubicBezTo>
                            <a:cubicBezTo>
                              <a:pt x="1601975" y="624921"/>
                              <a:pt x="1603301" y="625721"/>
                              <a:pt x="1604963" y="627063"/>
                            </a:cubicBezTo>
                            <a:cubicBezTo>
                              <a:pt x="1609154" y="629738"/>
                              <a:pt x="1616019" y="632061"/>
                              <a:pt x="1620838" y="633413"/>
                            </a:cubicBezTo>
                            <a:cubicBezTo>
                              <a:pt x="1621894" y="628486"/>
                              <a:pt x="1621910" y="625750"/>
                              <a:pt x="1620838" y="619125"/>
                            </a:cubicBezTo>
                            <a:cubicBezTo>
                              <a:pt x="1620362" y="613297"/>
                              <a:pt x="1619616" y="605755"/>
                              <a:pt x="1616075" y="598488"/>
                            </a:cubicBezTo>
                            <a:cubicBezTo>
                              <a:pt x="1613611" y="594133"/>
                              <a:pt x="1609833" y="589129"/>
                              <a:pt x="1608138" y="587375"/>
                            </a:cubicBezTo>
                            <a:cubicBezTo>
                              <a:pt x="1606306" y="586128"/>
                              <a:pt x="1604245" y="583080"/>
                              <a:pt x="1600200" y="579438"/>
                            </a:cubicBezTo>
                            <a:cubicBezTo>
                              <a:pt x="1595465" y="574740"/>
                              <a:pt x="1591551" y="569298"/>
                              <a:pt x="1589088" y="563563"/>
                            </a:cubicBezTo>
                            <a:cubicBezTo>
                              <a:pt x="1571116" y="546993"/>
                              <a:pt x="1553187" y="538588"/>
                              <a:pt x="1531938" y="522288"/>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5" name="Freeform: Shape 274">
                <a:extLst>
                  <a:ext uri="{FF2B5EF4-FFF2-40B4-BE49-F238E27FC236}">
                    <a16:creationId xmlns:a16="http://schemas.microsoft.com/office/drawing/2014/main" id="{A88D3E24-4141-FF68-D57C-7EEF8E5AB8AE}"/>
                  </a:ext>
                </a:extLst>
              </p:cNvPr>
              <p:cNvSpPr/>
              <p:nvPr/>
            </p:nvSpPr>
            <p:spPr>
              <a:xfrm rot="3600000">
                <a:off x="2341664" y="3192582"/>
                <a:ext cx="190583" cy="80632"/>
              </a:xfrm>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a:moveTo>
                      <a:pt x="0" y="371475"/>
                    </a:moveTo>
                    <a:lnTo>
                      <a:pt x="85725" y="379413"/>
                    </a:lnTo>
                    <a:lnTo>
                      <a:pt x="133350" y="384175"/>
                    </a:lnTo>
                    <a:lnTo>
                      <a:pt x="187325" y="379413"/>
                    </a:lnTo>
                    <a:lnTo>
                      <a:pt x="222250" y="363538"/>
                    </a:lnTo>
                    <a:lnTo>
                      <a:pt x="234950" y="357188"/>
                    </a:lnTo>
                    <a:lnTo>
                      <a:pt x="274638" y="341313"/>
                    </a:lnTo>
                    <a:lnTo>
                      <a:pt x="300038" y="328613"/>
                    </a:lnTo>
                    <a:lnTo>
                      <a:pt x="315913" y="319088"/>
                    </a:lnTo>
                    <a:lnTo>
                      <a:pt x="334963" y="307975"/>
                    </a:lnTo>
                    <a:lnTo>
                      <a:pt x="347663" y="301625"/>
                    </a:lnTo>
                    <a:lnTo>
                      <a:pt x="365125" y="288925"/>
                    </a:lnTo>
                    <a:lnTo>
                      <a:pt x="415925" y="215900"/>
                    </a:lnTo>
                    <a:lnTo>
                      <a:pt x="433388" y="200025"/>
                    </a:lnTo>
                    <a:lnTo>
                      <a:pt x="454025" y="174625"/>
                    </a:lnTo>
                    <a:lnTo>
                      <a:pt x="468313" y="152400"/>
                    </a:lnTo>
                    <a:lnTo>
                      <a:pt x="488950" y="134938"/>
                    </a:lnTo>
                    <a:lnTo>
                      <a:pt x="527050" y="127000"/>
                    </a:lnTo>
                    <a:lnTo>
                      <a:pt x="541338" y="125413"/>
                    </a:lnTo>
                    <a:lnTo>
                      <a:pt x="600075" y="125413"/>
                    </a:lnTo>
                    <a:lnTo>
                      <a:pt x="650875" y="125413"/>
                    </a:lnTo>
                    <a:lnTo>
                      <a:pt x="696913" y="123825"/>
                    </a:lnTo>
                    <a:lnTo>
                      <a:pt x="754063" y="127000"/>
                    </a:lnTo>
                    <a:lnTo>
                      <a:pt x="792163" y="131763"/>
                    </a:lnTo>
                    <a:lnTo>
                      <a:pt x="833438" y="131763"/>
                    </a:lnTo>
                    <a:lnTo>
                      <a:pt x="868363" y="133350"/>
                    </a:lnTo>
                    <a:lnTo>
                      <a:pt x="893763" y="109538"/>
                    </a:lnTo>
                    <a:lnTo>
                      <a:pt x="908050" y="90488"/>
                    </a:lnTo>
                    <a:lnTo>
                      <a:pt x="896938" y="73025"/>
                    </a:lnTo>
                    <a:lnTo>
                      <a:pt x="889000" y="65088"/>
                    </a:lnTo>
                    <a:lnTo>
                      <a:pt x="660400" y="14288"/>
                    </a:lnTo>
                    <a:lnTo>
                      <a:pt x="590550" y="4763"/>
                    </a:lnTo>
                    <a:lnTo>
                      <a:pt x="574675" y="0"/>
                    </a:lnTo>
                    <a:lnTo>
                      <a:pt x="527050" y="0"/>
                    </a:lnTo>
                    <a:lnTo>
                      <a:pt x="484188" y="15875"/>
                    </a:lnTo>
                    <a:lnTo>
                      <a:pt x="452438" y="55563"/>
                    </a:lnTo>
                    <a:lnTo>
                      <a:pt x="414338" y="155575"/>
                    </a:lnTo>
                    <a:lnTo>
                      <a:pt x="384175" y="212725"/>
                    </a:lnTo>
                    <a:lnTo>
                      <a:pt x="319088" y="255588"/>
                    </a:lnTo>
                    <a:lnTo>
                      <a:pt x="198438" y="304800"/>
                    </a:lnTo>
                    <a:lnTo>
                      <a:pt x="0" y="3714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71587133">
                      <a:custGeom>
                        <a:avLst/>
                        <a:gdLst>
                          <a:gd name="connsiteX0" fmla="*/ 0 w 908050"/>
                          <a:gd name="connsiteY0" fmla="*/ 371475 h 384175"/>
                          <a:gd name="connsiteX1" fmla="*/ 85725 w 908050"/>
                          <a:gd name="connsiteY1" fmla="*/ 379413 h 384175"/>
                          <a:gd name="connsiteX2" fmla="*/ 133350 w 908050"/>
                          <a:gd name="connsiteY2" fmla="*/ 384175 h 384175"/>
                          <a:gd name="connsiteX3" fmla="*/ 187325 w 908050"/>
                          <a:gd name="connsiteY3" fmla="*/ 379413 h 384175"/>
                          <a:gd name="connsiteX4" fmla="*/ 222250 w 908050"/>
                          <a:gd name="connsiteY4" fmla="*/ 363538 h 384175"/>
                          <a:gd name="connsiteX5" fmla="*/ 234950 w 908050"/>
                          <a:gd name="connsiteY5" fmla="*/ 357188 h 384175"/>
                          <a:gd name="connsiteX6" fmla="*/ 274638 w 908050"/>
                          <a:gd name="connsiteY6" fmla="*/ 341313 h 384175"/>
                          <a:gd name="connsiteX7" fmla="*/ 300038 w 908050"/>
                          <a:gd name="connsiteY7" fmla="*/ 328613 h 384175"/>
                          <a:gd name="connsiteX8" fmla="*/ 315913 w 908050"/>
                          <a:gd name="connsiteY8" fmla="*/ 319088 h 384175"/>
                          <a:gd name="connsiteX9" fmla="*/ 334963 w 908050"/>
                          <a:gd name="connsiteY9" fmla="*/ 307975 h 384175"/>
                          <a:gd name="connsiteX10" fmla="*/ 347663 w 908050"/>
                          <a:gd name="connsiteY10" fmla="*/ 301625 h 384175"/>
                          <a:gd name="connsiteX11" fmla="*/ 365125 w 908050"/>
                          <a:gd name="connsiteY11" fmla="*/ 288925 h 384175"/>
                          <a:gd name="connsiteX12" fmla="*/ 415925 w 908050"/>
                          <a:gd name="connsiteY12" fmla="*/ 215900 h 384175"/>
                          <a:gd name="connsiteX13" fmla="*/ 433388 w 908050"/>
                          <a:gd name="connsiteY13" fmla="*/ 200025 h 384175"/>
                          <a:gd name="connsiteX14" fmla="*/ 454025 w 908050"/>
                          <a:gd name="connsiteY14" fmla="*/ 174625 h 384175"/>
                          <a:gd name="connsiteX15" fmla="*/ 468313 w 908050"/>
                          <a:gd name="connsiteY15" fmla="*/ 152400 h 384175"/>
                          <a:gd name="connsiteX16" fmla="*/ 488950 w 908050"/>
                          <a:gd name="connsiteY16" fmla="*/ 134938 h 384175"/>
                          <a:gd name="connsiteX17" fmla="*/ 527050 w 908050"/>
                          <a:gd name="connsiteY17" fmla="*/ 127000 h 384175"/>
                          <a:gd name="connsiteX18" fmla="*/ 541338 w 908050"/>
                          <a:gd name="connsiteY18" fmla="*/ 125413 h 384175"/>
                          <a:gd name="connsiteX19" fmla="*/ 600075 w 908050"/>
                          <a:gd name="connsiteY19" fmla="*/ 125413 h 384175"/>
                          <a:gd name="connsiteX20" fmla="*/ 650875 w 908050"/>
                          <a:gd name="connsiteY20" fmla="*/ 125413 h 384175"/>
                          <a:gd name="connsiteX21" fmla="*/ 696913 w 908050"/>
                          <a:gd name="connsiteY21" fmla="*/ 123825 h 384175"/>
                          <a:gd name="connsiteX22" fmla="*/ 754063 w 908050"/>
                          <a:gd name="connsiteY22" fmla="*/ 127000 h 384175"/>
                          <a:gd name="connsiteX23" fmla="*/ 792163 w 908050"/>
                          <a:gd name="connsiteY23" fmla="*/ 131763 h 384175"/>
                          <a:gd name="connsiteX24" fmla="*/ 833438 w 908050"/>
                          <a:gd name="connsiteY24" fmla="*/ 131763 h 384175"/>
                          <a:gd name="connsiteX25" fmla="*/ 868363 w 908050"/>
                          <a:gd name="connsiteY25" fmla="*/ 133350 h 384175"/>
                          <a:gd name="connsiteX26" fmla="*/ 893763 w 908050"/>
                          <a:gd name="connsiteY26" fmla="*/ 109538 h 384175"/>
                          <a:gd name="connsiteX27" fmla="*/ 908050 w 908050"/>
                          <a:gd name="connsiteY27" fmla="*/ 90488 h 384175"/>
                          <a:gd name="connsiteX28" fmla="*/ 896938 w 908050"/>
                          <a:gd name="connsiteY28" fmla="*/ 73025 h 384175"/>
                          <a:gd name="connsiteX29" fmla="*/ 889000 w 908050"/>
                          <a:gd name="connsiteY29" fmla="*/ 65088 h 384175"/>
                          <a:gd name="connsiteX30" fmla="*/ 660400 w 908050"/>
                          <a:gd name="connsiteY30" fmla="*/ 14288 h 384175"/>
                          <a:gd name="connsiteX31" fmla="*/ 590550 w 908050"/>
                          <a:gd name="connsiteY31" fmla="*/ 4763 h 384175"/>
                          <a:gd name="connsiteX32" fmla="*/ 574675 w 908050"/>
                          <a:gd name="connsiteY32" fmla="*/ 0 h 384175"/>
                          <a:gd name="connsiteX33" fmla="*/ 527050 w 908050"/>
                          <a:gd name="connsiteY33" fmla="*/ 0 h 384175"/>
                          <a:gd name="connsiteX34" fmla="*/ 484188 w 908050"/>
                          <a:gd name="connsiteY34" fmla="*/ 15875 h 384175"/>
                          <a:gd name="connsiteX35" fmla="*/ 452438 w 908050"/>
                          <a:gd name="connsiteY35" fmla="*/ 55563 h 384175"/>
                          <a:gd name="connsiteX36" fmla="*/ 414338 w 908050"/>
                          <a:gd name="connsiteY36" fmla="*/ 155575 h 384175"/>
                          <a:gd name="connsiteX37" fmla="*/ 384175 w 908050"/>
                          <a:gd name="connsiteY37" fmla="*/ 212725 h 384175"/>
                          <a:gd name="connsiteX38" fmla="*/ 319088 w 908050"/>
                          <a:gd name="connsiteY38" fmla="*/ 255588 h 384175"/>
                          <a:gd name="connsiteX39" fmla="*/ 198438 w 908050"/>
                          <a:gd name="connsiteY39" fmla="*/ 304800 h 384175"/>
                          <a:gd name="connsiteX40" fmla="*/ 0 w 908050"/>
                          <a:gd name="connsiteY40" fmla="*/ 371475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08050" h="384175" fill="none" extrusionOk="0">
                            <a:moveTo>
                              <a:pt x="0" y="371475"/>
                            </a:moveTo>
                            <a:cubicBezTo>
                              <a:pt x="40570" y="375960"/>
                              <a:pt x="55087" y="380161"/>
                              <a:pt x="85725" y="379413"/>
                            </a:cubicBezTo>
                            <a:cubicBezTo>
                              <a:pt x="101057" y="380270"/>
                              <a:pt x="128154" y="380544"/>
                              <a:pt x="133350" y="384175"/>
                            </a:cubicBezTo>
                            <a:cubicBezTo>
                              <a:pt x="155358" y="385299"/>
                              <a:pt x="177459" y="380061"/>
                              <a:pt x="187325" y="379413"/>
                            </a:cubicBezTo>
                            <a:cubicBezTo>
                              <a:pt x="199338" y="370334"/>
                              <a:pt x="209995" y="368563"/>
                              <a:pt x="222250" y="363538"/>
                            </a:cubicBezTo>
                            <a:cubicBezTo>
                              <a:pt x="227580" y="362226"/>
                              <a:pt x="232590" y="357814"/>
                              <a:pt x="234950" y="357188"/>
                            </a:cubicBezTo>
                            <a:cubicBezTo>
                              <a:pt x="245277" y="356824"/>
                              <a:pt x="260010" y="346038"/>
                              <a:pt x="274638" y="341313"/>
                            </a:cubicBezTo>
                            <a:cubicBezTo>
                              <a:pt x="279774" y="338712"/>
                              <a:pt x="288647" y="334999"/>
                              <a:pt x="300038" y="328613"/>
                            </a:cubicBezTo>
                            <a:cubicBezTo>
                              <a:pt x="306927" y="326104"/>
                              <a:pt x="310991" y="320669"/>
                              <a:pt x="315913" y="319088"/>
                            </a:cubicBezTo>
                            <a:cubicBezTo>
                              <a:pt x="322994" y="315839"/>
                              <a:pt x="329346" y="310551"/>
                              <a:pt x="334963" y="307975"/>
                            </a:cubicBezTo>
                            <a:cubicBezTo>
                              <a:pt x="339800" y="304826"/>
                              <a:pt x="345042" y="301693"/>
                              <a:pt x="347663" y="301625"/>
                            </a:cubicBezTo>
                            <a:cubicBezTo>
                              <a:pt x="354577" y="295741"/>
                              <a:pt x="361191" y="292841"/>
                              <a:pt x="365125" y="288925"/>
                            </a:cubicBezTo>
                            <a:cubicBezTo>
                              <a:pt x="392601" y="258873"/>
                              <a:pt x="392711" y="241446"/>
                              <a:pt x="415925" y="215900"/>
                            </a:cubicBezTo>
                            <a:cubicBezTo>
                              <a:pt x="420638" y="210706"/>
                              <a:pt x="431246" y="202504"/>
                              <a:pt x="433388" y="200025"/>
                            </a:cubicBezTo>
                            <a:cubicBezTo>
                              <a:pt x="441426" y="189885"/>
                              <a:pt x="447094" y="179690"/>
                              <a:pt x="454025" y="174625"/>
                            </a:cubicBezTo>
                            <a:cubicBezTo>
                              <a:pt x="461460" y="163775"/>
                              <a:pt x="465412" y="157205"/>
                              <a:pt x="468313" y="152400"/>
                            </a:cubicBezTo>
                            <a:cubicBezTo>
                              <a:pt x="472110" y="152254"/>
                              <a:pt x="483109" y="138784"/>
                              <a:pt x="488950" y="134938"/>
                            </a:cubicBezTo>
                            <a:cubicBezTo>
                              <a:pt x="507016" y="129819"/>
                              <a:pt x="511149" y="127904"/>
                              <a:pt x="527050" y="127000"/>
                            </a:cubicBezTo>
                            <a:cubicBezTo>
                              <a:pt x="530366" y="126460"/>
                              <a:pt x="536728" y="127071"/>
                              <a:pt x="541338" y="125413"/>
                            </a:cubicBezTo>
                            <a:cubicBezTo>
                              <a:pt x="551074" y="129638"/>
                              <a:pt x="586095" y="123510"/>
                              <a:pt x="600075" y="125413"/>
                            </a:cubicBezTo>
                            <a:cubicBezTo>
                              <a:pt x="618922" y="126219"/>
                              <a:pt x="638396" y="124964"/>
                              <a:pt x="650875" y="125413"/>
                            </a:cubicBezTo>
                            <a:cubicBezTo>
                              <a:pt x="660067" y="122426"/>
                              <a:pt x="684124" y="125102"/>
                              <a:pt x="696913" y="123825"/>
                            </a:cubicBezTo>
                            <a:cubicBezTo>
                              <a:pt x="704944" y="121462"/>
                              <a:pt x="740165" y="127221"/>
                              <a:pt x="754063" y="127000"/>
                            </a:cubicBezTo>
                            <a:cubicBezTo>
                              <a:pt x="765153" y="127177"/>
                              <a:pt x="781504" y="132066"/>
                              <a:pt x="792163" y="131763"/>
                            </a:cubicBezTo>
                            <a:cubicBezTo>
                              <a:pt x="798198" y="130815"/>
                              <a:pt x="815231" y="132922"/>
                              <a:pt x="833438" y="131763"/>
                            </a:cubicBezTo>
                            <a:cubicBezTo>
                              <a:pt x="848905" y="133222"/>
                              <a:pt x="862480" y="135836"/>
                              <a:pt x="868363" y="133350"/>
                            </a:cubicBezTo>
                            <a:cubicBezTo>
                              <a:pt x="882993" y="123894"/>
                              <a:pt x="880715" y="119228"/>
                              <a:pt x="893763" y="109538"/>
                            </a:cubicBezTo>
                            <a:cubicBezTo>
                              <a:pt x="896453" y="108075"/>
                              <a:pt x="904325" y="95095"/>
                              <a:pt x="908050" y="90488"/>
                            </a:cubicBezTo>
                            <a:cubicBezTo>
                              <a:pt x="903837" y="85914"/>
                              <a:pt x="899597" y="76018"/>
                              <a:pt x="896938" y="73025"/>
                            </a:cubicBezTo>
                            <a:cubicBezTo>
                              <a:pt x="893719" y="69199"/>
                              <a:pt x="892358" y="67114"/>
                              <a:pt x="889000" y="65088"/>
                            </a:cubicBezTo>
                            <a:cubicBezTo>
                              <a:pt x="823555" y="39842"/>
                              <a:pt x="700986" y="33318"/>
                              <a:pt x="660400" y="14288"/>
                            </a:cubicBezTo>
                            <a:cubicBezTo>
                              <a:pt x="625665" y="14906"/>
                              <a:pt x="598530" y="4584"/>
                              <a:pt x="590550" y="4763"/>
                            </a:cubicBezTo>
                            <a:cubicBezTo>
                              <a:pt x="586475" y="3920"/>
                              <a:pt x="576976" y="756"/>
                              <a:pt x="574675" y="0"/>
                            </a:cubicBezTo>
                            <a:cubicBezTo>
                              <a:pt x="560433" y="-3590"/>
                              <a:pt x="533717" y="1349"/>
                              <a:pt x="527050" y="0"/>
                            </a:cubicBezTo>
                            <a:cubicBezTo>
                              <a:pt x="508684" y="10223"/>
                              <a:pt x="504279" y="9727"/>
                              <a:pt x="484188" y="15875"/>
                            </a:cubicBezTo>
                            <a:cubicBezTo>
                              <a:pt x="474946" y="24845"/>
                              <a:pt x="461908" y="42740"/>
                              <a:pt x="452438" y="55563"/>
                            </a:cubicBezTo>
                            <a:cubicBezTo>
                              <a:pt x="439878" y="98484"/>
                              <a:pt x="434072" y="112574"/>
                              <a:pt x="414338" y="155575"/>
                            </a:cubicBezTo>
                            <a:cubicBezTo>
                              <a:pt x="408376" y="163465"/>
                              <a:pt x="392615" y="191753"/>
                              <a:pt x="384175" y="212725"/>
                            </a:cubicBezTo>
                            <a:cubicBezTo>
                              <a:pt x="357808" y="227493"/>
                              <a:pt x="326938" y="252748"/>
                              <a:pt x="319088" y="255588"/>
                            </a:cubicBezTo>
                            <a:cubicBezTo>
                              <a:pt x="280243" y="262798"/>
                              <a:pt x="247320" y="281433"/>
                              <a:pt x="198438" y="304800"/>
                            </a:cubicBezTo>
                            <a:cubicBezTo>
                              <a:pt x="163777" y="314738"/>
                              <a:pt x="18120" y="349888"/>
                              <a:pt x="0" y="371475"/>
                            </a:cubicBezTo>
                            <a:close/>
                          </a:path>
                          <a:path w="908050" h="384175" stroke="0" extrusionOk="0">
                            <a:moveTo>
                              <a:pt x="0" y="371475"/>
                            </a:moveTo>
                            <a:cubicBezTo>
                              <a:pt x="13604" y="376688"/>
                              <a:pt x="63328" y="370081"/>
                              <a:pt x="85725" y="379413"/>
                            </a:cubicBezTo>
                            <a:cubicBezTo>
                              <a:pt x="98336" y="380829"/>
                              <a:pt x="119298" y="386481"/>
                              <a:pt x="133350" y="384175"/>
                            </a:cubicBezTo>
                            <a:cubicBezTo>
                              <a:pt x="157458" y="384854"/>
                              <a:pt x="163983" y="383477"/>
                              <a:pt x="187325" y="379413"/>
                            </a:cubicBezTo>
                            <a:cubicBezTo>
                              <a:pt x="202837" y="374822"/>
                              <a:pt x="217804" y="363695"/>
                              <a:pt x="222250" y="363538"/>
                            </a:cubicBezTo>
                            <a:cubicBezTo>
                              <a:pt x="226090" y="361626"/>
                              <a:pt x="231018" y="358181"/>
                              <a:pt x="234950" y="357188"/>
                            </a:cubicBezTo>
                            <a:cubicBezTo>
                              <a:pt x="240500" y="357829"/>
                              <a:pt x="268601" y="339599"/>
                              <a:pt x="274638" y="341313"/>
                            </a:cubicBezTo>
                            <a:cubicBezTo>
                              <a:pt x="285410" y="333965"/>
                              <a:pt x="288272" y="335937"/>
                              <a:pt x="300038" y="328613"/>
                            </a:cubicBezTo>
                            <a:cubicBezTo>
                              <a:pt x="302124" y="327675"/>
                              <a:pt x="310253" y="320576"/>
                              <a:pt x="315913" y="319088"/>
                            </a:cubicBezTo>
                            <a:cubicBezTo>
                              <a:pt x="321793" y="314761"/>
                              <a:pt x="326816" y="312461"/>
                              <a:pt x="334963" y="307975"/>
                            </a:cubicBezTo>
                            <a:cubicBezTo>
                              <a:pt x="340168" y="306246"/>
                              <a:pt x="343966" y="304516"/>
                              <a:pt x="347663" y="301625"/>
                            </a:cubicBezTo>
                            <a:cubicBezTo>
                              <a:pt x="355236" y="294055"/>
                              <a:pt x="356655" y="293174"/>
                              <a:pt x="365125" y="288925"/>
                            </a:cubicBezTo>
                            <a:cubicBezTo>
                              <a:pt x="381164" y="253479"/>
                              <a:pt x="392099" y="244655"/>
                              <a:pt x="415925" y="215900"/>
                            </a:cubicBezTo>
                            <a:cubicBezTo>
                              <a:pt x="424522" y="210837"/>
                              <a:pt x="431377" y="204057"/>
                              <a:pt x="433388" y="200025"/>
                            </a:cubicBezTo>
                            <a:cubicBezTo>
                              <a:pt x="435662" y="197241"/>
                              <a:pt x="444180" y="183122"/>
                              <a:pt x="454025" y="174625"/>
                            </a:cubicBezTo>
                            <a:cubicBezTo>
                              <a:pt x="458981" y="162532"/>
                              <a:pt x="464153" y="157188"/>
                              <a:pt x="468313" y="152400"/>
                            </a:cubicBezTo>
                            <a:cubicBezTo>
                              <a:pt x="472593" y="150746"/>
                              <a:pt x="481605" y="140749"/>
                              <a:pt x="488950" y="134938"/>
                            </a:cubicBezTo>
                            <a:cubicBezTo>
                              <a:pt x="506185" y="130111"/>
                              <a:pt x="511594" y="130246"/>
                              <a:pt x="527050" y="127000"/>
                            </a:cubicBezTo>
                            <a:cubicBezTo>
                              <a:pt x="528952" y="125688"/>
                              <a:pt x="540047" y="126852"/>
                              <a:pt x="541338" y="125413"/>
                            </a:cubicBezTo>
                            <a:cubicBezTo>
                              <a:pt x="564521" y="128269"/>
                              <a:pt x="591535" y="127021"/>
                              <a:pt x="600075" y="125413"/>
                            </a:cubicBezTo>
                            <a:cubicBezTo>
                              <a:pt x="609939" y="129183"/>
                              <a:pt x="634950" y="124866"/>
                              <a:pt x="650875" y="125413"/>
                            </a:cubicBezTo>
                            <a:cubicBezTo>
                              <a:pt x="666181" y="124915"/>
                              <a:pt x="681099" y="121387"/>
                              <a:pt x="696913" y="123825"/>
                            </a:cubicBezTo>
                            <a:cubicBezTo>
                              <a:pt x="710727" y="120194"/>
                              <a:pt x="729376" y="123719"/>
                              <a:pt x="754063" y="127000"/>
                            </a:cubicBezTo>
                            <a:cubicBezTo>
                              <a:pt x="767771" y="128352"/>
                              <a:pt x="787232" y="133218"/>
                              <a:pt x="792163" y="131763"/>
                            </a:cubicBezTo>
                            <a:cubicBezTo>
                              <a:pt x="796474" y="134306"/>
                              <a:pt x="823261" y="130481"/>
                              <a:pt x="833438" y="131763"/>
                            </a:cubicBezTo>
                            <a:cubicBezTo>
                              <a:pt x="837987" y="132489"/>
                              <a:pt x="856895" y="130814"/>
                              <a:pt x="868363" y="133350"/>
                            </a:cubicBezTo>
                            <a:cubicBezTo>
                              <a:pt x="874614" y="128327"/>
                              <a:pt x="890865" y="112029"/>
                              <a:pt x="893763" y="109538"/>
                            </a:cubicBezTo>
                            <a:cubicBezTo>
                              <a:pt x="900350" y="102496"/>
                              <a:pt x="902608" y="94548"/>
                              <a:pt x="908050" y="90488"/>
                            </a:cubicBezTo>
                            <a:cubicBezTo>
                              <a:pt x="904446" y="81975"/>
                              <a:pt x="899354" y="77159"/>
                              <a:pt x="896938" y="73025"/>
                            </a:cubicBezTo>
                            <a:cubicBezTo>
                              <a:pt x="895028" y="70793"/>
                              <a:pt x="890880" y="66933"/>
                              <a:pt x="889000" y="65088"/>
                            </a:cubicBezTo>
                            <a:cubicBezTo>
                              <a:pt x="840322" y="42373"/>
                              <a:pt x="736012" y="45881"/>
                              <a:pt x="660400" y="14288"/>
                            </a:cubicBezTo>
                            <a:cubicBezTo>
                              <a:pt x="633118" y="16099"/>
                              <a:pt x="600763" y="2285"/>
                              <a:pt x="590550" y="4763"/>
                            </a:cubicBezTo>
                            <a:cubicBezTo>
                              <a:pt x="586447" y="2490"/>
                              <a:pt x="579374" y="1157"/>
                              <a:pt x="574675" y="0"/>
                            </a:cubicBezTo>
                            <a:cubicBezTo>
                              <a:pt x="564922" y="-2012"/>
                              <a:pt x="537553" y="3816"/>
                              <a:pt x="527050" y="0"/>
                            </a:cubicBezTo>
                            <a:cubicBezTo>
                              <a:pt x="511171" y="3227"/>
                              <a:pt x="504428" y="11473"/>
                              <a:pt x="484188" y="15875"/>
                            </a:cubicBezTo>
                            <a:cubicBezTo>
                              <a:pt x="474933" y="32146"/>
                              <a:pt x="456842" y="51268"/>
                              <a:pt x="452438" y="55563"/>
                            </a:cubicBezTo>
                            <a:cubicBezTo>
                              <a:pt x="439244" y="91032"/>
                              <a:pt x="413741" y="141532"/>
                              <a:pt x="414338" y="155575"/>
                            </a:cubicBezTo>
                            <a:cubicBezTo>
                              <a:pt x="415588" y="165632"/>
                              <a:pt x="393819" y="195479"/>
                              <a:pt x="384175" y="212725"/>
                            </a:cubicBezTo>
                            <a:cubicBezTo>
                              <a:pt x="362994" y="229126"/>
                              <a:pt x="334526" y="244632"/>
                              <a:pt x="319088" y="255588"/>
                            </a:cubicBezTo>
                            <a:cubicBezTo>
                              <a:pt x="279189" y="261048"/>
                              <a:pt x="241854" y="282682"/>
                              <a:pt x="198438" y="304800"/>
                            </a:cubicBezTo>
                            <a:cubicBezTo>
                              <a:pt x="174760" y="331570"/>
                              <a:pt x="29871" y="373204"/>
                              <a:pt x="0" y="3714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6" name="Freeform: Shape 275">
                <a:extLst>
                  <a:ext uri="{FF2B5EF4-FFF2-40B4-BE49-F238E27FC236}">
                    <a16:creationId xmlns:a16="http://schemas.microsoft.com/office/drawing/2014/main" id="{8DFEF587-3CA2-70A2-472E-63D3323172AE}"/>
                  </a:ext>
                </a:extLst>
              </p:cNvPr>
              <p:cNvSpPr/>
              <p:nvPr/>
            </p:nvSpPr>
            <p:spPr>
              <a:xfrm rot="3600000">
                <a:off x="2075107" y="3077706"/>
                <a:ext cx="328855" cy="374833"/>
              </a:xfrm>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a:moveTo>
                      <a:pt x="1517650" y="0"/>
                    </a:moveTo>
                    <a:lnTo>
                      <a:pt x="1379538" y="115888"/>
                    </a:lnTo>
                    <a:lnTo>
                      <a:pt x="1227138" y="238125"/>
                    </a:lnTo>
                    <a:lnTo>
                      <a:pt x="1109663" y="336550"/>
                    </a:lnTo>
                    <a:lnTo>
                      <a:pt x="996950" y="414338"/>
                    </a:lnTo>
                    <a:lnTo>
                      <a:pt x="952500" y="439738"/>
                    </a:lnTo>
                    <a:lnTo>
                      <a:pt x="879475" y="444500"/>
                    </a:lnTo>
                    <a:lnTo>
                      <a:pt x="815975" y="441325"/>
                    </a:lnTo>
                    <a:lnTo>
                      <a:pt x="757238" y="436563"/>
                    </a:lnTo>
                    <a:lnTo>
                      <a:pt x="706438" y="434975"/>
                    </a:lnTo>
                    <a:lnTo>
                      <a:pt x="657225" y="434975"/>
                    </a:lnTo>
                    <a:lnTo>
                      <a:pt x="612775" y="441325"/>
                    </a:lnTo>
                    <a:lnTo>
                      <a:pt x="569913" y="449263"/>
                    </a:lnTo>
                    <a:lnTo>
                      <a:pt x="519113" y="465138"/>
                    </a:lnTo>
                    <a:lnTo>
                      <a:pt x="458788" y="488950"/>
                    </a:lnTo>
                    <a:lnTo>
                      <a:pt x="376238" y="536575"/>
                    </a:lnTo>
                    <a:lnTo>
                      <a:pt x="292100" y="595313"/>
                    </a:lnTo>
                    <a:lnTo>
                      <a:pt x="234950" y="647700"/>
                    </a:lnTo>
                    <a:lnTo>
                      <a:pt x="209550" y="666750"/>
                    </a:lnTo>
                    <a:lnTo>
                      <a:pt x="165100" y="698500"/>
                    </a:lnTo>
                    <a:lnTo>
                      <a:pt x="103188" y="769938"/>
                    </a:lnTo>
                    <a:lnTo>
                      <a:pt x="52388" y="860425"/>
                    </a:lnTo>
                    <a:lnTo>
                      <a:pt x="25400" y="960438"/>
                    </a:lnTo>
                    <a:lnTo>
                      <a:pt x="0" y="1100138"/>
                    </a:lnTo>
                    <a:lnTo>
                      <a:pt x="6350" y="1158875"/>
                    </a:lnTo>
                    <a:lnTo>
                      <a:pt x="0" y="1235075"/>
                    </a:lnTo>
                    <a:lnTo>
                      <a:pt x="15875" y="1316038"/>
                    </a:lnTo>
                    <a:lnTo>
                      <a:pt x="31750" y="1365250"/>
                    </a:lnTo>
                    <a:lnTo>
                      <a:pt x="50800" y="1414463"/>
                    </a:lnTo>
                    <a:lnTo>
                      <a:pt x="68263" y="1482725"/>
                    </a:lnTo>
                    <a:lnTo>
                      <a:pt x="107950" y="1541463"/>
                    </a:lnTo>
                    <a:lnTo>
                      <a:pt x="220663" y="1647825"/>
                    </a:lnTo>
                    <a:lnTo>
                      <a:pt x="327025" y="1719263"/>
                    </a:lnTo>
                    <a:lnTo>
                      <a:pt x="452438" y="1765300"/>
                    </a:lnTo>
                    <a:lnTo>
                      <a:pt x="596900" y="1785938"/>
                    </a:lnTo>
                    <a:lnTo>
                      <a:pt x="655638" y="1781175"/>
                    </a:lnTo>
                    <a:lnTo>
                      <a:pt x="863600" y="1709738"/>
                    </a:lnTo>
                    <a:lnTo>
                      <a:pt x="1076325" y="1597025"/>
                    </a:lnTo>
                    <a:lnTo>
                      <a:pt x="1189038" y="1484313"/>
                    </a:lnTo>
                    <a:lnTo>
                      <a:pt x="1282700" y="1395413"/>
                    </a:lnTo>
                    <a:lnTo>
                      <a:pt x="1354138" y="1282700"/>
                    </a:lnTo>
                    <a:lnTo>
                      <a:pt x="1395413" y="1173163"/>
                    </a:lnTo>
                    <a:lnTo>
                      <a:pt x="1400175" y="1001713"/>
                    </a:lnTo>
                    <a:lnTo>
                      <a:pt x="1362075" y="841375"/>
                    </a:lnTo>
                    <a:lnTo>
                      <a:pt x="1314450" y="754063"/>
                    </a:lnTo>
                    <a:lnTo>
                      <a:pt x="1228725" y="657225"/>
                    </a:lnTo>
                    <a:lnTo>
                      <a:pt x="1195388" y="581025"/>
                    </a:lnTo>
                    <a:lnTo>
                      <a:pt x="1196975" y="501650"/>
                    </a:lnTo>
                    <a:lnTo>
                      <a:pt x="1225550" y="407988"/>
                    </a:lnTo>
                    <a:lnTo>
                      <a:pt x="1300163" y="322263"/>
                    </a:lnTo>
                    <a:lnTo>
                      <a:pt x="1566863" y="93663"/>
                    </a:lnTo>
                    <a:lnTo>
                      <a:pt x="1533525" y="47625"/>
                    </a:lnTo>
                    <a:lnTo>
                      <a:pt x="1517650" y="0"/>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832084185">
                      <a:custGeom>
                        <a:avLst/>
                        <a:gdLst>
                          <a:gd name="connsiteX0" fmla="*/ 1517650 w 1566863"/>
                          <a:gd name="connsiteY0" fmla="*/ 0 h 1785938"/>
                          <a:gd name="connsiteX1" fmla="*/ 1379538 w 1566863"/>
                          <a:gd name="connsiteY1" fmla="*/ 115888 h 1785938"/>
                          <a:gd name="connsiteX2" fmla="*/ 1227138 w 1566863"/>
                          <a:gd name="connsiteY2" fmla="*/ 238125 h 1785938"/>
                          <a:gd name="connsiteX3" fmla="*/ 1109663 w 1566863"/>
                          <a:gd name="connsiteY3" fmla="*/ 336550 h 1785938"/>
                          <a:gd name="connsiteX4" fmla="*/ 996950 w 1566863"/>
                          <a:gd name="connsiteY4" fmla="*/ 414338 h 1785938"/>
                          <a:gd name="connsiteX5" fmla="*/ 952500 w 1566863"/>
                          <a:gd name="connsiteY5" fmla="*/ 439738 h 1785938"/>
                          <a:gd name="connsiteX6" fmla="*/ 879475 w 1566863"/>
                          <a:gd name="connsiteY6" fmla="*/ 444500 h 1785938"/>
                          <a:gd name="connsiteX7" fmla="*/ 815975 w 1566863"/>
                          <a:gd name="connsiteY7" fmla="*/ 441325 h 1785938"/>
                          <a:gd name="connsiteX8" fmla="*/ 757238 w 1566863"/>
                          <a:gd name="connsiteY8" fmla="*/ 436563 h 1785938"/>
                          <a:gd name="connsiteX9" fmla="*/ 706438 w 1566863"/>
                          <a:gd name="connsiteY9" fmla="*/ 434975 h 1785938"/>
                          <a:gd name="connsiteX10" fmla="*/ 657225 w 1566863"/>
                          <a:gd name="connsiteY10" fmla="*/ 434975 h 1785938"/>
                          <a:gd name="connsiteX11" fmla="*/ 612775 w 1566863"/>
                          <a:gd name="connsiteY11" fmla="*/ 441325 h 1785938"/>
                          <a:gd name="connsiteX12" fmla="*/ 569913 w 1566863"/>
                          <a:gd name="connsiteY12" fmla="*/ 449263 h 1785938"/>
                          <a:gd name="connsiteX13" fmla="*/ 519113 w 1566863"/>
                          <a:gd name="connsiteY13" fmla="*/ 465138 h 1785938"/>
                          <a:gd name="connsiteX14" fmla="*/ 458788 w 1566863"/>
                          <a:gd name="connsiteY14" fmla="*/ 488950 h 1785938"/>
                          <a:gd name="connsiteX15" fmla="*/ 376238 w 1566863"/>
                          <a:gd name="connsiteY15" fmla="*/ 536575 h 1785938"/>
                          <a:gd name="connsiteX16" fmla="*/ 292100 w 1566863"/>
                          <a:gd name="connsiteY16" fmla="*/ 595313 h 1785938"/>
                          <a:gd name="connsiteX17" fmla="*/ 234950 w 1566863"/>
                          <a:gd name="connsiteY17" fmla="*/ 647700 h 1785938"/>
                          <a:gd name="connsiteX18" fmla="*/ 209550 w 1566863"/>
                          <a:gd name="connsiteY18" fmla="*/ 666750 h 1785938"/>
                          <a:gd name="connsiteX19" fmla="*/ 165100 w 1566863"/>
                          <a:gd name="connsiteY19" fmla="*/ 698500 h 1785938"/>
                          <a:gd name="connsiteX20" fmla="*/ 103188 w 1566863"/>
                          <a:gd name="connsiteY20" fmla="*/ 769938 h 1785938"/>
                          <a:gd name="connsiteX21" fmla="*/ 52388 w 1566863"/>
                          <a:gd name="connsiteY21" fmla="*/ 860425 h 1785938"/>
                          <a:gd name="connsiteX22" fmla="*/ 25400 w 1566863"/>
                          <a:gd name="connsiteY22" fmla="*/ 960438 h 1785938"/>
                          <a:gd name="connsiteX23" fmla="*/ 0 w 1566863"/>
                          <a:gd name="connsiteY23" fmla="*/ 1100138 h 1785938"/>
                          <a:gd name="connsiteX24" fmla="*/ 6350 w 1566863"/>
                          <a:gd name="connsiteY24" fmla="*/ 1158875 h 1785938"/>
                          <a:gd name="connsiteX25" fmla="*/ 0 w 1566863"/>
                          <a:gd name="connsiteY25" fmla="*/ 1235075 h 1785938"/>
                          <a:gd name="connsiteX26" fmla="*/ 15875 w 1566863"/>
                          <a:gd name="connsiteY26" fmla="*/ 1316038 h 1785938"/>
                          <a:gd name="connsiteX27" fmla="*/ 31750 w 1566863"/>
                          <a:gd name="connsiteY27" fmla="*/ 1365250 h 1785938"/>
                          <a:gd name="connsiteX28" fmla="*/ 50800 w 1566863"/>
                          <a:gd name="connsiteY28" fmla="*/ 1414463 h 1785938"/>
                          <a:gd name="connsiteX29" fmla="*/ 68263 w 1566863"/>
                          <a:gd name="connsiteY29" fmla="*/ 1482725 h 1785938"/>
                          <a:gd name="connsiteX30" fmla="*/ 107950 w 1566863"/>
                          <a:gd name="connsiteY30" fmla="*/ 1541463 h 1785938"/>
                          <a:gd name="connsiteX31" fmla="*/ 220663 w 1566863"/>
                          <a:gd name="connsiteY31" fmla="*/ 1647825 h 1785938"/>
                          <a:gd name="connsiteX32" fmla="*/ 327025 w 1566863"/>
                          <a:gd name="connsiteY32" fmla="*/ 1719263 h 1785938"/>
                          <a:gd name="connsiteX33" fmla="*/ 452438 w 1566863"/>
                          <a:gd name="connsiteY33" fmla="*/ 1765300 h 1785938"/>
                          <a:gd name="connsiteX34" fmla="*/ 596900 w 1566863"/>
                          <a:gd name="connsiteY34" fmla="*/ 1785938 h 1785938"/>
                          <a:gd name="connsiteX35" fmla="*/ 655638 w 1566863"/>
                          <a:gd name="connsiteY35" fmla="*/ 1781175 h 1785938"/>
                          <a:gd name="connsiteX36" fmla="*/ 863600 w 1566863"/>
                          <a:gd name="connsiteY36" fmla="*/ 1709738 h 1785938"/>
                          <a:gd name="connsiteX37" fmla="*/ 1076325 w 1566863"/>
                          <a:gd name="connsiteY37" fmla="*/ 1597025 h 1785938"/>
                          <a:gd name="connsiteX38" fmla="*/ 1189038 w 1566863"/>
                          <a:gd name="connsiteY38" fmla="*/ 1484313 h 1785938"/>
                          <a:gd name="connsiteX39" fmla="*/ 1282700 w 1566863"/>
                          <a:gd name="connsiteY39" fmla="*/ 1395413 h 1785938"/>
                          <a:gd name="connsiteX40" fmla="*/ 1354138 w 1566863"/>
                          <a:gd name="connsiteY40" fmla="*/ 1282700 h 1785938"/>
                          <a:gd name="connsiteX41" fmla="*/ 1395413 w 1566863"/>
                          <a:gd name="connsiteY41" fmla="*/ 1173163 h 1785938"/>
                          <a:gd name="connsiteX42" fmla="*/ 1400175 w 1566863"/>
                          <a:gd name="connsiteY42" fmla="*/ 1001713 h 1785938"/>
                          <a:gd name="connsiteX43" fmla="*/ 1362075 w 1566863"/>
                          <a:gd name="connsiteY43" fmla="*/ 841375 h 1785938"/>
                          <a:gd name="connsiteX44" fmla="*/ 1314450 w 1566863"/>
                          <a:gd name="connsiteY44" fmla="*/ 754063 h 1785938"/>
                          <a:gd name="connsiteX45" fmla="*/ 1228725 w 1566863"/>
                          <a:gd name="connsiteY45" fmla="*/ 657225 h 1785938"/>
                          <a:gd name="connsiteX46" fmla="*/ 1195388 w 1566863"/>
                          <a:gd name="connsiteY46" fmla="*/ 581025 h 1785938"/>
                          <a:gd name="connsiteX47" fmla="*/ 1196975 w 1566863"/>
                          <a:gd name="connsiteY47" fmla="*/ 501650 h 1785938"/>
                          <a:gd name="connsiteX48" fmla="*/ 1225550 w 1566863"/>
                          <a:gd name="connsiteY48" fmla="*/ 407988 h 1785938"/>
                          <a:gd name="connsiteX49" fmla="*/ 1300163 w 1566863"/>
                          <a:gd name="connsiteY49" fmla="*/ 322263 h 1785938"/>
                          <a:gd name="connsiteX50" fmla="*/ 1566863 w 1566863"/>
                          <a:gd name="connsiteY50" fmla="*/ 93663 h 1785938"/>
                          <a:gd name="connsiteX51" fmla="*/ 1533525 w 1566863"/>
                          <a:gd name="connsiteY51" fmla="*/ 47625 h 1785938"/>
                          <a:gd name="connsiteX52" fmla="*/ 1517650 w 1566863"/>
                          <a:gd name="connsiteY52" fmla="*/ 0 h 178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566863" h="1785938" fill="none" extrusionOk="0">
                            <a:moveTo>
                              <a:pt x="1517650" y="0"/>
                            </a:moveTo>
                            <a:cubicBezTo>
                              <a:pt x="1460920" y="62299"/>
                              <a:pt x="1436542" y="48491"/>
                              <a:pt x="1379538" y="115888"/>
                            </a:cubicBezTo>
                            <a:cubicBezTo>
                              <a:pt x="1359721" y="139571"/>
                              <a:pt x="1294205" y="201097"/>
                              <a:pt x="1227138" y="238125"/>
                            </a:cubicBezTo>
                            <a:cubicBezTo>
                              <a:pt x="1207619" y="260088"/>
                              <a:pt x="1150926" y="286888"/>
                              <a:pt x="1109663" y="336550"/>
                            </a:cubicBezTo>
                            <a:cubicBezTo>
                              <a:pt x="1059498" y="380969"/>
                              <a:pt x="1022698" y="388376"/>
                              <a:pt x="996950" y="414338"/>
                            </a:cubicBezTo>
                            <a:cubicBezTo>
                              <a:pt x="974269" y="424427"/>
                              <a:pt x="967209" y="433405"/>
                              <a:pt x="952500" y="439738"/>
                            </a:cubicBezTo>
                            <a:cubicBezTo>
                              <a:pt x="936535" y="442141"/>
                              <a:pt x="899843" y="447625"/>
                              <a:pt x="879475" y="444500"/>
                            </a:cubicBezTo>
                            <a:cubicBezTo>
                              <a:pt x="852638" y="443522"/>
                              <a:pt x="831241" y="446846"/>
                              <a:pt x="815975" y="441325"/>
                            </a:cubicBezTo>
                            <a:cubicBezTo>
                              <a:pt x="796213" y="435983"/>
                              <a:pt x="763901" y="436303"/>
                              <a:pt x="757238" y="436563"/>
                            </a:cubicBezTo>
                            <a:cubicBezTo>
                              <a:pt x="742828" y="434565"/>
                              <a:pt x="712978" y="433610"/>
                              <a:pt x="706438" y="434975"/>
                            </a:cubicBezTo>
                            <a:cubicBezTo>
                              <a:pt x="688531" y="437867"/>
                              <a:pt x="679137" y="437174"/>
                              <a:pt x="657225" y="434975"/>
                            </a:cubicBezTo>
                            <a:cubicBezTo>
                              <a:pt x="638782" y="436228"/>
                              <a:pt x="619391" y="440824"/>
                              <a:pt x="612775" y="441325"/>
                            </a:cubicBezTo>
                            <a:cubicBezTo>
                              <a:pt x="603411" y="440757"/>
                              <a:pt x="580261" y="444601"/>
                              <a:pt x="569913" y="449263"/>
                            </a:cubicBezTo>
                            <a:cubicBezTo>
                              <a:pt x="556573" y="457925"/>
                              <a:pt x="528177" y="462730"/>
                              <a:pt x="519113" y="465138"/>
                            </a:cubicBezTo>
                            <a:cubicBezTo>
                              <a:pt x="502447" y="472533"/>
                              <a:pt x="468173" y="491097"/>
                              <a:pt x="458788" y="488950"/>
                            </a:cubicBezTo>
                            <a:cubicBezTo>
                              <a:pt x="444081" y="488491"/>
                              <a:pt x="390123" y="523963"/>
                              <a:pt x="376238" y="536575"/>
                            </a:cubicBezTo>
                            <a:cubicBezTo>
                              <a:pt x="345876" y="547447"/>
                              <a:pt x="321121" y="577722"/>
                              <a:pt x="292100" y="595313"/>
                            </a:cubicBezTo>
                            <a:cubicBezTo>
                              <a:pt x="263995" y="619040"/>
                              <a:pt x="254786" y="629513"/>
                              <a:pt x="234950" y="647700"/>
                            </a:cubicBezTo>
                            <a:cubicBezTo>
                              <a:pt x="231569" y="652612"/>
                              <a:pt x="217869" y="658788"/>
                              <a:pt x="209550" y="666750"/>
                            </a:cubicBezTo>
                            <a:cubicBezTo>
                              <a:pt x="204249" y="675436"/>
                              <a:pt x="182003" y="691601"/>
                              <a:pt x="165100" y="698500"/>
                            </a:cubicBezTo>
                            <a:cubicBezTo>
                              <a:pt x="137869" y="719474"/>
                              <a:pt x="110836" y="750988"/>
                              <a:pt x="103188" y="769938"/>
                            </a:cubicBezTo>
                            <a:cubicBezTo>
                              <a:pt x="85643" y="801310"/>
                              <a:pt x="78030" y="818750"/>
                              <a:pt x="52388" y="860425"/>
                            </a:cubicBezTo>
                            <a:cubicBezTo>
                              <a:pt x="47798" y="898656"/>
                              <a:pt x="30470" y="915684"/>
                              <a:pt x="25400" y="960438"/>
                            </a:cubicBezTo>
                            <a:cubicBezTo>
                              <a:pt x="27507" y="988418"/>
                              <a:pt x="2052" y="1057628"/>
                              <a:pt x="0" y="1100138"/>
                            </a:cubicBezTo>
                            <a:cubicBezTo>
                              <a:pt x="1214" y="1107890"/>
                              <a:pt x="6376" y="1140379"/>
                              <a:pt x="6350" y="1158875"/>
                            </a:cubicBezTo>
                            <a:cubicBezTo>
                              <a:pt x="10271" y="1184490"/>
                              <a:pt x="4978" y="1222830"/>
                              <a:pt x="0" y="1235075"/>
                            </a:cubicBezTo>
                            <a:cubicBezTo>
                              <a:pt x="-1631" y="1259017"/>
                              <a:pt x="10875" y="1276162"/>
                              <a:pt x="15875" y="1316038"/>
                            </a:cubicBezTo>
                            <a:cubicBezTo>
                              <a:pt x="21831" y="1322444"/>
                              <a:pt x="24234" y="1352491"/>
                              <a:pt x="31750" y="1365250"/>
                            </a:cubicBezTo>
                            <a:cubicBezTo>
                              <a:pt x="41803" y="1386695"/>
                              <a:pt x="47822" y="1397786"/>
                              <a:pt x="50800" y="1414463"/>
                            </a:cubicBezTo>
                            <a:cubicBezTo>
                              <a:pt x="59800" y="1426630"/>
                              <a:pt x="63975" y="1462039"/>
                              <a:pt x="68263" y="1482725"/>
                            </a:cubicBezTo>
                            <a:cubicBezTo>
                              <a:pt x="86397" y="1504805"/>
                              <a:pt x="91478" y="1525983"/>
                              <a:pt x="107950" y="1541463"/>
                            </a:cubicBezTo>
                            <a:cubicBezTo>
                              <a:pt x="133123" y="1546141"/>
                              <a:pt x="186793" y="1601332"/>
                              <a:pt x="220663" y="1647825"/>
                            </a:cubicBezTo>
                            <a:cubicBezTo>
                              <a:pt x="234709" y="1661295"/>
                              <a:pt x="305444" y="1700646"/>
                              <a:pt x="327025" y="1719263"/>
                            </a:cubicBezTo>
                            <a:cubicBezTo>
                              <a:pt x="355084" y="1718809"/>
                              <a:pt x="431554" y="1765225"/>
                              <a:pt x="452438" y="1765300"/>
                            </a:cubicBezTo>
                            <a:cubicBezTo>
                              <a:pt x="524820" y="1771655"/>
                              <a:pt x="554198" y="1782684"/>
                              <a:pt x="596900" y="1785938"/>
                            </a:cubicBezTo>
                            <a:cubicBezTo>
                              <a:pt x="607141" y="1780705"/>
                              <a:pt x="637913" y="1786919"/>
                              <a:pt x="655638" y="1781175"/>
                            </a:cubicBezTo>
                            <a:cubicBezTo>
                              <a:pt x="758788" y="1754833"/>
                              <a:pt x="770192" y="1727021"/>
                              <a:pt x="863600" y="1709738"/>
                            </a:cubicBezTo>
                            <a:cubicBezTo>
                              <a:pt x="904345" y="1699499"/>
                              <a:pt x="1014061" y="1618621"/>
                              <a:pt x="1076325" y="1597025"/>
                            </a:cubicBezTo>
                            <a:cubicBezTo>
                              <a:pt x="1098964" y="1588474"/>
                              <a:pt x="1159502" y="1497166"/>
                              <a:pt x="1189038" y="1484313"/>
                            </a:cubicBezTo>
                            <a:cubicBezTo>
                              <a:pt x="1198498" y="1470876"/>
                              <a:pt x="1237997" y="1423941"/>
                              <a:pt x="1282700" y="1395413"/>
                            </a:cubicBezTo>
                            <a:cubicBezTo>
                              <a:pt x="1311400" y="1344105"/>
                              <a:pt x="1333751" y="1331758"/>
                              <a:pt x="1354138" y="1282700"/>
                            </a:cubicBezTo>
                            <a:cubicBezTo>
                              <a:pt x="1375060" y="1245066"/>
                              <a:pt x="1375853" y="1222047"/>
                              <a:pt x="1395413" y="1173163"/>
                            </a:cubicBezTo>
                            <a:cubicBezTo>
                              <a:pt x="1384614" y="1100922"/>
                              <a:pt x="1408389" y="1021789"/>
                              <a:pt x="1400175" y="1001713"/>
                            </a:cubicBezTo>
                            <a:cubicBezTo>
                              <a:pt x="1398884" y="942116"/>
                              <a:pt x="1374724" y="858849"/>
                              <a:pt x="1362075" y="841375"/>
                            </a:cubicBezTo>
                            <a:cubicBezTo>
                              <a:pt x="1361134" y="821920"/>
                              <a:pt x="1332328" y="788441"/>
                              <a:pt x="1314450" y="754063"/>
                            </a:cubicBezTo>
                            <a:cubicBezTo>
                              <a:pt x="1268633" y="718073"/>
                              <a:pt x="1256786" y="704183"/>
                              <a:pt x="1228725" y="657225"/>
                            </a:cubicBezTo>
                            <a:cubicBezTo>
                              <a:pt x="1222800" y="632799"/>
                              <a:pt x="1208169" y="598192"/>
                              <a:pt x="1195388" y="581025"/>
                            </a:cubicBezTo>
                            <a:cubicBezTo>
                              <a:pt x="1202411" y="558779"/>
                              <a:pt x="1197672" y="530416"/>
                              <a:pt x="1196975" y="501650"/>
                            </a:cubicBezTo>
                            <a:cubicBezTo>
                              <a:pt x="1214216" y="465752"/>
                              <a:pt x="1210815" y="449897"/>
                              <a:pt x="1225550" y="407988"/>
                            </a:cubicBezTo>
                            <a:cubicBezTo>
                              <a:pt x="1237803" y="379475"/>
                              <a:pt x="1275863" y="360939"/>
                              <a:pt x="1300163" y="322263"/>
                            </a:cubicBezTo>
                            <a:cubicBezTo>
                              <a:pt x="1384872" y="268938"/>
                              <a:pt x="1469852" y="205759"/>
                              <a:pt x="1566863" y="93663"/>
                            </a:cubicBezTo>
                            <a:cubicBezTo>
                              <a:pt x="1550407" y="72187"/>
                              <a:pt x="1542019" y="53428"/>
                              <a:pt x="1533525" y="47625"/>
                            </a:cubicBezTo>
                            <a:cubicBezTo>
                              <a:pt x="1532074" y="35775"/>
                              <a:pt x="1525855" y="18619"/>
                              <a:pt x="1517650" y="0"/>
                            </a:cubicBezTo>
                            <a:close/>
                          </a:path>
                          <a:path w="1566863" h="1785938" stroke="0" extrusionOk="0">
                            <a:moveTo>
                              <a:pt x="1517650" y="0"/>
                            </a:moveTo>
                            <a:cubicBezTo>
                              <a:pt x="1486512" y="12033"/>
                              <a:pt x="1442839" y="61551"/>
                              <a:pt x="1379538" y="115888"/>
                            </a:cubicBezTo>
                            <a:cubicBezTo>
                              <a:pt x="1304407" y="155434"/>
                              <a:pt x="1291209" y="205866"/>
                              <a:pt x="1227138" y="238125"/>
                            </a:cubicBezTo>
                            <a:cubicBezTo>
                              <a:pt x="1192925" y="260547"/>
                              <a:pt x="1136687" y="325735"/>
                              <a:pt x="1109663" y="336550"/>
                            </a:cubicBezTo>
                            <a:cubicBezTo>
                              <a:pt x="1058151" y="371580"/>
                              <a:pt x="1033108" y="381215"/>
                              <a:pt x="996950" y="414338"/>
                            </a:cubicBezTo>
                            <a:cubicBezTo>
                              <a:pt x="980281" y="424307"/>
                              <a:pt x="972596" y="429789"/>
                              <a:pt x="952500" y="439738"/>
                            </a:cubicBezTo>
                            <a:cubicBezTo>
                              <a:pt x="916027" y="439800"/>
                              <a:pt x="914428" y="446905"/>
                              <a:pt x="879475" y="444500"/>
                            </a:cubicBezTo>
                            <a:cubicBezTo>
                              <a:pt x="863872" y="442444"/>
                              <a:pt x="822690" y="444116"/>
                              <a:pt x="815975" y="441325"/>
                            </a:cubicBezTo>
                            <a:cubicBezTo>
                              <a:pt x="796345" y="443373"/>
                              <a:pt x="774531" y="438316"/>
                              <a:pt x="757238" y="436563"/>
                            </a:cubicBezTo>
                            <a:cubicBezTo>
                              <a:pt x="739468" y="436588"/>
                              <a:pt x="727683" y="439582"/>
                              <a:pt x="706438" y="434975"/>
                            </a:cubicBezTo>
                            <a:cubicBezTo>
                              <a:pt x="694146" y="438584"/>
                              <a:pt x="670360" y="438744"/>
                              <a:pt x="657225" y="434975"/>
                            </a:cubicBezTo>
                            <a:cubicBezTo>
                              <a:pt x="651996" y="432173"/>
                              <a:pt x="629871" y="442851"/>
                              <a:pt x="612775" y="441325"/>
                            </a:cubicBezTo>
                            <a:cubicBezTo>
                              <a:pt x="602428" y="441033"/>
                              <a:pt x="581633" y="444828"/>
                              <a:pt x="569913" y="449263"/>
                            </a:cubicBezTo>
                            <a:cubicBezTo>
                              <a:pt x="557929" y="452054"/>
                              <a:pt x="526475" y="466910"/>
                              <a:pt x="519113" y="465138"/>
                            </a:cubicBezTo>
                            <a:cubicBezTo>
                              <a:pt x="495826" y="476767"/>
                              <a:pt x="481585" y="479716"/>
                              <a:pt x="458788" y="488950"/>
                            </a:cubicBezTo>
                            <a:cubicBezTo>
                              <a:pt x="433454" y="494092"/>
                              <a:pt x="398747" y="515732"/>
                              <a:pt x="376238" y="536575"/>
                            </a:cubicBezTo>
                            <a:cubicBezTo>
                              <a:pt x="354379" y="562672"/>
                              <a:pt x="302195" y="590152"/>
                              <a:pt x="292100" y="595313"/>
                            </a:cubicBezTo>
                            <a:cubicBezTo>
                              <a:pt x="277282" y="607462"/>
                              <a:pt x="237993" y="637099"/>
                              <a:pt x="234950" y="647700"/>
                            </a:cubicBezTo>
                            <a:cubicBezTo>
                              <a:pt x="228751" y="654484"/>
                              <a:pt x="222263" y="659911"/>
                              <a:pt x="209550" y="666750"/>
                            </a:cubicBezTo>
                            <a:cubicBezTo>
                              <a:pt x="191374" y="678127"/>
                              <a:pt x="180837" y="682223"/>
                              <a:pt x="165100" y="698500"/>
                            </a:cubicBezTo>
                            <a:cubicBezTo>
                              <a:pt x="141565" y="714116"/>
                              <a:pt x="116280" y="762560"/>
                              <a:pt x="103188" y="769938"/>
                            </a:cubicBezTo>
                            <a:cubicBezTo>
                              <a:pt x="94607" y="798851"/>
                              <a:pt x="63353" y="840665"/>
                              <a:pt x="52388" y="860425"/>
                            </a:cubicBezTo>
                            <a:cubicBezTo>
                              <a:pt x="40384" y="891921"/>
                              <a:pt x="35891" y="923625"/>
                              <a:pt x="25400" y="960438"/>
                            </a:cubicBezTo>
                            <a:cubicBezTo>
                              <a:pt x="6245" y="1022278"/>
                              <a:pt x="18866" y="1039646"/>
                              <a:pt x="0" y="1100138"/>
                            </a:cubicBezTo>
                            <a:cubicBezTo>
                              <a:pt x="4279" y="1109940"/>
                              <a:pt x="197" y="1131798"/>
                              <a:pt x="6350" y="1158875"/>
                            </a:cubicBezTo>
                            <a:cubicBezTo>
                              <a:pt x="5984" y="1173231"/>
                              <a:pt x="-2964" y="1223788"/>
                              <a:pt x="0" y="1235075"/>
                            </a:cubicBezTo>
                            <a:cubicBezTo>
                              <a:pt x="6485" y="1274948"/>
                              <a:pt x="7145" y="1304692"/>
                              <a:pt x="15875" y="1316038"/>
                            </a:cubicBezTo>
                            <a:cubicBezTo>
                              <a:pt x="22870" y="1332004"/>
                              <a:pt x="28777" y="1341309"/>
                              <a:pt x="31750" y="1365250"/>
                            </a:cubicBezTo>
                            <a:cubicBezTo>
                              <a:pt x="33848" y="1370500"/>
                              <a:pt x="44610" y="1410356"/>
                              <a:pt x="50800" y="1414463"/>
                            </a:cubicBezTo>
                            <a:cubicBezTo>
                              <a:pt x="55685" y="1425640"/>
                              <a:pt x="67127" y="1464379"/>
                              <a:pt x="68263" y="1482725"/>
                            </a:cubicBezTo>
                            <a:cubicBezTo>
                              <a:pt x="85852" y="1513544"/>
                              <a:pt x="95289" y="1520351"/>
                              <a:pt x="107950" y="1541463"/>
                            </a:cubicBezTo>
                            <a:cubicBezTo>
                              <a:pt x="132931" y="1576612"/>
                              <a:pt x="184418" y="1619648"/>
                              <a:pt x="220663" y="1647825"/>
                            </a:cubicBezTo>
                            <a:cubicBezTo>
                              <a:pt x="263609" y="1671483"/>
                              <a:pt x="290450" y="1683557"/>
                              <a:pt x="327025" y="1719263"/>
                            </a:cubicBezTo>
                            <a:cubicBezTo>
                              <a:pt x="376230" y="1740035"/>
                              <a:pt x="389619" y="1754669"/>
                              <a:pt x="452438" y="1765300"/>
                            </a:cubicBezTo>
                            <a:cubicBezTo>
                              <a:pt x="480241" y="1780615"/>
                              <a:pt x="550226" y="1784632"/>
                              <a:pt x="596900" y="1785938"/>
                            </a:cubicBezTo>
                            <a:cubicBezTo>
                              <a:pt x="608496" y="1784234"/>
                              <a:pt x="636109" y="1780931"/>
                              <a:pt x="655638" y="1781175"/>
                            </a:cubicBezTo>
                            <a:cubicBezTo>
                              <a:pt x="722441" y="1757720"/>
                              <a:pt x="814735" y="1737764"/>
                              <a:pt x="863600" y="1709738"/>
                            </a:cubicBezTo>
                            <a:cubicBezTo>
                              <a:pt x="934624" y="1694237"/>
                              <a:pt x="1012722" y="1645503"/>
                              <a:pt x="1076325" y="1597025"/>
                            </a:cubicBezTo>
                            <a:cubicBezTo>
                              <a:pt x="1134228" y="1555851"/>
                              <a:pt x="1128769" y="1531859"/>
                              <a:pt x="1189038" y="1484313"/>
                            </a:cubicBezTo>
                            <a:cubicBezTo>
                              <a:pt x="1207735" y="1456432"/>
                              <a:pt x="1261977" y="1407924"/>
                              <a:pt x="1282700" y="1395413"/>
                            </a:cubicBezTo>
                            <a:cubicBezTo>
                              <a:pt x="1296196" y="1374064"/>
                              <a:pt x="1344880" y="1315349"/>
                              <a:pt x="1354138" y="1282700"/>
                            </a:cubicBezTo>
                            <a:cubicBezTo>
                              <a:pt x="1367319" y="1266591"/>
                              <a:pt x="1377655" y="1209609"/>
                              <a:pt x="1395413" y="1173163"/>
                            </a:cubicBezTo>
                            <a:cubicBezTo>
                              <a:pt x="1396116" y="1150737"/>
                              <a:pt x="1393445" y="1019073"/>
                              <a:pt x="1400175" y="1001713"/>
                            </a:cubicBezTo>
                            <a:cubicBezTo>
                              <a:pt x="1376438" y="955989"/>
                              <a:pt x="1367702" y="871958"/>
                              <a:pt x="1362075" y="841375"/>
                            </a:cubicBezTo>
                            <a:cubicBezTo>
                              <a:pt x="1336498" y="804289"/>
                              <a:pt x="1322888" y="768798"/>
                              <a:pt x="1314450" y="754063"/>
                            </a:cubicBezTo>
                            <a:cubicBezTo>
                              <a:pt x="1290316" y="715043"/>
                              <a:pt x="1242006" y="678883"/>
                              <a:pt x="1228725" y="657225"/>
                            </a:cubicBezTo>
                            <a:cubicBezTo>
                              <a:pt x="1217149" y="624266"/>
                              <a:pt x="1211691" y="610728"/>
                              <a:pt x="1195388" y="581025"/>
                            </a:cubicBezTo>
                            <a:cubicBezTo>
                              <a:pt x="1201860" y="544305"/>
                              <a:pt x="1191108" y="529288"/>
                              <a:pt x="1196975" y="501650"/>
                            </a:cubicBezTo>
                            <a:cubicBezTo>
                              <a:pt x="1214606" y="463215"/>
                              <a:pt x="1219800" y="439891"/>
                              <a:pt x="1225550" y="407988"/>
                            </a:cubicBezTo>
                            <a:cubicBezTo>
                              <a:pt x="1236419" y="389709"/>
                              <a:pt x="1275437" y="337805"/>
                              <a:pt x="1300163" y="322263"/>
                            </a:cubicBezTo>
                            <a:cubicBezTo>
                              <a:pt x="1359852" y="294414"/>
                              <a:pt x="1458483" y="147874"/>
                              <a:pt x="1566863" y="93663"/>
                            </a:cubicBezTo>
                            <a:cubicBezTo>
                              <a:pt x="1560833" y="80176"/>
                              <a:pt x="1541414" y="63281"/>
                              <a:pt x="1533525" y="47625"/>
                            </a:cubicBezTo>
                            <a:cubicBezTo>
                              <a:pt x="1523494" y="28841"/>
                              <a:pt x="1519944" y="6431"/>
                              <a:pt x="1517650" y="0"/>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7" name="Freeform: Shape 276">
                <a:extLst>
                  <a:ext uri="{FF2B5EF4-FFF2-40B4-BE49-F238E27FC236}">
                    <a16:creationId xmlns:a16="http://schemas.microsoft.com/office/drawing/2014/main" id="{3A389122-97B2-5D45-FC57-CDD6AA0FD26F}"/>
                  </a:ext>
                </a:extLst>
              </p:cNvPr>
              <p:cNvSpPr/>
              <p:nvPr/>
            </p:nvSpPr>
            <p:spPr>
              <a:xfrm rot="3600000">
                <a:off x="2464907" y="3424154"/>
                <a:ext cx="182252" cy="125943"/>
              </a:xfrm>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a:moveTo>
                      <a:pt x="0" y="68263"/>
                    </a:moveTo>
                    <a:lnTo>
                      <a:pt x="238125" y="106363"/>
                    </a:lnTo>
                    <a:lnTo>
                      <a:pt x="349250" y="80963"/>
                    </a:lnTo>
                    <a:lnTo>
                      <a:pt x="392113" y="49213"/>
                    </a:lnTo>
                    <a:lnTo>
                      <a:pt x="476250" y="15875"/>
                    </a:lnTo>
                    <a:lnTo>
                      <a:pt x="515938" y="0"/>
                    </a:lnTo>
                    <a:lnTo>
                      <a:pt x="622300" y="19050"/>
                    </a:lnTo>
                    <a:lnTo>
                      <a:pt x="706438" y="49213"/>
                    </a:lnTo>
                    <a:lnTo>
                      <a:pt x="814388" y="130175"/>
                    </a:lnTo>
                    <a:lnTo>
                      <a:pt x="860425" y="219075"/>
                    </a:lnTo>
                    <a:lnTo>
                      <a:pt x="868363" y="352425"/>
                    </a:lnTo>
                    <a:lnTo>
                      <a:pt x="865188" y="393700"/>
                    </a:lnTo>
                    <a:lnTo>
                      <a:pt x="847725" y="454025"/>
                    </a:lnTo>
                    <a:lnTo>
                      <a:pt x="825500" y="498475"/>
                    </a:lnTo>
                    <a:lnTo>
                      <a:pt x="790575" y="527050"/>
                    </a:lnTo>
                    <a:lnTo>
                      <a:pt x="752475" y="555625"/>
                    </a:lnTo>
                    <a:lnTo>
                      <a:pt x="709613" y="581025"/>
                    </a:lnTo>
                    <a:lnTo>
                      <a:pt x="674688" y="592138"/>
                    </a:lnTo>
                    <a:lnTo>
                      <a:pt x="614363" y="600075"/>
                    </a:lnTo>
                    <a:lnTo>
                      <a:pt x="579438" y="598488"/>
                    </a:lnTo>
                    <a:lnTo>
                      <a:pt x="560388" y="598488"/>
                    </a:lnTo>
                    <a:lnTo>
                      <a:pt x="525463" y="590550"/>
                    </a:lnTo>
                    <a:lnTo>
                      <a:pt x="504825" y="587375"/>
                    </a:lnTo>
                    <a:lnTo>
                      <a:pt x="487363" y="579438"/>
                    </a:lnTo>
                    <a:lnTo>
                      <a:pt x="471488" y="574675"/>
                    </a:lnTo>
                    <a:lnTo>
                      <a:pt x="457200" y="573088"/>
                    </a:lnTo>
                    <a:lnTo>
                      <a:pt x="455613" y="568325"/>
                    </a:lnTo>
                    <a:lnTo>
                      <a:pt x="439738" y="563563"/>
                    </a:lnTo>
                    <a:lnTo>
                      <a:pt x="434975" y="561975"/>
                    </a:lnTo>
                    <a:lnTo>
                      <a:pt x="417513" y="557213"/>
                    </a:lnTo>
                    <a:lnTo>
                      <a:pt x="412750" y="555625"/>
                    </a:lnTo>
                    <a:lnTo>
                      <a:pt x="403225" y="549275"/>
                    </a:lnTo>
                    <a:lnTo>
                      <a:pt x="390525" y="542925"/>
                    </a:lnTo>
                    <a:lnTo>
                      <a:pt x="377825" y="533400"/>
                    </a:lnTo>
                    <a:lnTo>
                      <a:pt x="368300" y="520700"/>
                    </a:lnTo>
                    <a:cubicBezTo>
                      <a:pt x="353178" y="508938"/>
                      <a:pt x="360046" y="509588"/>
                      <a:pt x="350838" y="509588"/>
                    </a:cubicBezTo>
                    <a:lnTo>
                      <a:pt x="347663" y="506413"/>
                    </a:lnTo>
                    <a:lnTo>
                      <a:pt x="331788" y="495300"/>
                    </a:lnTo>
                    <a:lnTo>
                      <a:pt x="312738" y="485775"/>
                    </a:lnTo>
                    <a:lnTo>
                      <a:pt x="303213" y="473075"/>
                    </a:lnTo>
                    <a:lnTo>
                      <a:pt x="285750" y="427038"/>
                    </a:lnTo>
                    <a:lnTo>
                      <a:pt x="261938" y="358775"/>
                    </a:lnTo>
                    <a:lnTo>
                      <a:pt x="252413" y="303213"/>
                    </a:lnTo>
                    <a:lnTo>
                      <a:pt x="247650" y="271463"/>
                    </a:lnTo>
                    <a:lnTo>
                      <a:pt x="223838" y="242888"/>
                    </a:lnTo>
                    <a:lnTo>
                      <a:pt x="211138" y="234950"/>
                    </a:lnTo>
                    <a:lnTo>
                      <a:pt x="142875" y="201613"/>
                    </a:lnTo>
                    <a:lnTo>
                      <a:pt x="96838" y="182563"/>
                    </a:lnTo>
                    <a:cubicBezTo>
                      <a:pt x="78855" y="179293"/>
                      <a:pt x="85291" y="179388"/>
                      <a:pt x="77788" y="179388"/>
                    </a:cubicBezTo>
                    <a:lnTo>
                      <a:pt x="41275" y="173038"/>
                    </a:lnTo>
                    <a:lnTo>
                      <a:pt x="0" y="68263"/>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51639473">
                      <a:custGeom>
                        <a:avLst/>
                        <a:gdLst>
                          <a:gd name="connsiteX0" fmla="*/ 0 w 868363"/>
                          <a:gd name="connsiteY0" fmla="*/ 68263 h 600075"/>
                          <a:gd name="connsiteX1" fmla="*/ 238125 w 868363"/>
                          <a:gd name="connsiteY1" fmla="*/ 106363 h 600075"/>
                          <a:gd name="connsiteX2" fmla="*/ 349250 w 868363"/>
                          <a:gd name="connsiteY2" fmla="*/ 80963 h 600075"/>
                          <a:gd name="connsiteX3" fmla="*/ 392113 w 868363"/>
                          <a:gd name="connsiteY3" fmla="*/ 49213 h 600075"/>
                          <a:gd name="connsiteX4" fmla="*/ 476250 w 868363"/>
                          <a:gd name="connsiteY4" fmla="*/ 15875 h 600075"/>
                          <a:gd name="connsiteX5" fmla="*/ 515938 w 868363"/>
                          <a:gd name="connsiteY5" fmla="*/ 0 h 600075"/>
                          <a:gd name="connsiteX6" fmla="*/ 622300 w 868363"/>
                          <a:gd name="connsiteY6" fmla="*/ 19050 h 600075"/>
                          <a:gd name="connsiteX7" fmla="*/ 706438 w 868363"/>
                          <a:gd name="connsiteY7" fmla="*/ 49213 h 600075"/>
                          <a:gd name="connsiteX8" fmla="*/ 814388 w 868363"/>
                          <a:gd name="connsiteY8" fmla="*/ 130175 h 600075"/>
                          <a:gd name="connsiteX9" fmla="*/ 860425 w 868363"/>
                          <a:gd name="connsiteY9" fmla="*/ 219075 h 600075"/>
                          <a:gd name="connsiteX10" fmla="*/ 868363 w 868363"/>
                          <a:gd name="connsiteY10" fmla="*/ 352425 h 600075"/>
                          <a:gd name="connsiteX11" fmla="*/ 865188 w 868363"/>
                          <a:gd name="connsiteY11" fmla="*/ 393700 h 600075"/>
                          <a:gd name="connsiteX12" fmla="*/ 847725 w 868363"/>
                          <a:gd name="connsiteY12" fmla="*/ 454025 h 600075"/>
                          <a:gd name="connsiteX13" fmla="*/ 825500 w 868363"/>
                          <a:gd name="connsiteY13" fmla="*/ 498475 h 600075"/>
                          <a:gd name="connsiteX14" fmla="*/ 790575 w 868363"/>
                          <a:gd name="connsiteY14" fmla="*/ 527050 h 600075"/>
                          <a:gd name="connsiteX15" fmla="*/ 752475 w 868363"/>
                          <a:gd name="connsiteY15" fmla="*/ 555625 h 600075"/>
                          <a:gd name="connsiteX16" fmla="*/ 709613 w 868363"/>
                          <a:gd name="connsiteY16" fmla="*/ 581025 h 600075"/>
                          <a:gd name="connsiteX17" fmla="*/ 674688 w 868363"/>
                          <a:gd name="connsiteY17" fmla="*/ 592138 h 600075"/>
                          <a:gd name="connsiteX18" fmla="*/ 614363 w 868363"/>
                          <a:gd name="connsiteY18" fmla="*/ 600075 h 600075"/>
                          <a:gd name="connsiteX19" fmla="*/ 579438 w 868363"/>
                          <a:gd name="connsiteY19" fmla="*/ 598488 h 600075"/>
                          <a:gd name="connsiteX20" fmla="*/ 560388 w 868363"/>
                          <a:gd name="connsiteY20" fmla="*/ 598488 h 600075"/>
                          <a:gd name="connsiteX21" fmla="*/ 525463 w 868363"/>
                          <a:gd name="connsiteY21" fmla="*/ 590550 h 600075"/>
                          <a:gd name="connsiteX22" fmla="*/ 504825 w 868363"/>
                          <a:gd name="connsiteY22" fmla="*/ 587375 h 600075"/>
                          <a:gd name="connsiteX23" fmla="*/ 487363 w 868363"/>
                          <a:gd name="connsiteY23" fmla="*/ 579438 h 600075"/>
                          <a:gd name="connsiteX24" fmla="*/ 471488 w 868363"/>
                          <a:gd name="connsiteY24" fmla="*/ 574675 h 600075"/>
                          <a:gd name="connsiteX25" fmla="*/ 457200 w 868363"/>
                          <a:gd name="connsiteY25" fmla="*/ 573088 h 600075"/>
                          <a:gd name="connsiteX26" fmla="*/ 455613 w 868363"/>
                          <a:gd name="connsiteY26" fmla="*/ 568325 h 600075"/>
                          <a:gd name="connsiteX27" fmla="*/ 439738 w 868363"/>
                          <a:gd name="connsiteY27" fmla="*/ 563563 h 600075"/>
                          <a:gd name="connsiteX28" fmla="*/ 434975 w 868363"/>
                          <a:gd name="connsiteY28" fmla="*/ 561975 h 600075"/>
                          <a:gd name="connsiteX29" fmla="*/ 417513 w 868363"/>
                          <a:gd name="connsiteY29" fmla="*/ 557213 h 600075"/>
                          <a:gd name="connsiteX30" fmla="*/ 412750 w 868363"/>
                          <a:gd name="connsiteY30" fmla="*/ 555625 h 600075"/>
                          <a:gd name="connsiteX31" fmla="*/ 403225 w 868363"/>
                          <a:gd name="connsiteY31" fmla="*/ 549275 h 600075"/>
                          <a:gd name="connsiteX32" fmla="*/ 390525 w 868363"/>
                          <a:gd name="connsiteY32" fmla="*/ 542925 h 600075"/>
                          <a:gd name="connsiteX33" fmla="*/ 377825 w 868363"/>
                          <a:gd name="connsiteY33" fmla="*/ 533400 h 600075"/>
                          <a:gd name="connsiteX34" fmla="*/ 368300 w 868363"/>
                          <a:gd name="connsiteY34" fmla="*/ 520700 h 600075"/>
                          <a:gd name="connsiteX35" fmla="*/ 350838 w 868363"/>
                          <a:gd name="connsiteY35" fmla="*/ 509588 h 600075"/>
                          <a:gd name="connsiteX36" fmla="*/ 347663 w 868363"/>
                          <a:gd name="connsiteY36" fmla="*/ 506413 h 600075"/>
                          <a:gd name="connsiteX37" fmla="*/ 331788 w 868363"/>
                          <a:gd name="connsiteY37" fmla="*/ 495300 h 600075"/>
                          <a:gd name="connsiteX38" fmla="*/ 312738 w 868363"/>
                          <a:gd name="connsiteY38" fmla="*/ 485775 h 600075"/>
                          <a:gd name="connsiteX39" fmla="*/ 303213 w 868363"/>
                          <a:gd name="connsiteY39" fmla="*/ 473075 h 600075"/>
                          <a:gd name="connsiteX40" fmla="*/ 285750 w 868363"/>
                          <a:gd name="connsiteY40" fmla="*/ 427038 h 600075"/>
                          <a:gd name="connsiteX41" fmla="*/ 261938 w 868363"/>
                          <a:gd name="connsiteY41" fmla="*/ 358775 h 600075"/>
                          <a:gd name="connsiteX42" fmla="*/ 252413 w 868363"/>
                          <a:gd name="connsiteY42" fmla="*/ 303213 h 600075"/>
                          <a:gd name="connsiteX43" fmla="*/ 247650 w 868363"/>
                          <a:gd name="connsiteY43" fmla="*/ 271463 h 600075"/>
                          <a:gd name="connsiteX44" fmla="*/ 223838 w 868363"/>
                          <a:gd name="connsiteY44" fmla="*/ 242888 h 600075"/>
                          <a:gd name="connsiteX45" fmla="*/ 211138 w 868363"/>
                          <a:gd name="connsiteY45" fmla="*/ 234950 h 600075"/>
                          <a:gd name="connsiteX46" fmla="*/ 142875 w 868363"/>
                          <a:gd name="connsiteY46" fmla="*/ 201613 h 600075"/>
                          <a:gd name="connsiteX47" fmla="*/ 96838 w 868363"/>
                          <a:gd name="connsiteY47" fmla="*/ 182563 h 600075"/>
                          <a:gd name="connsiteX48" fmla="*/ 77788 w 868363"/>
                          <a:gd name="connsiteY48" fmla="*/ 179388 h 600075"/>
                          <a:gd name="connsiteX49" fmla="*/ 41275 w 868363"/>
                          <a:gd name="connsiteY49" fmla="*/ 173038 h 600075"/>
                          <a:gd name="connsiteX50" fmla="*/ 0 w 868363"/>
                          <a:gd name="connsiteY50" fmla="*/ 68263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68363" h="600075" fill="none" extrusionOk="0">
                            <a:moveTo>
                              <a:pt x="0" y="68263"/>
                            </a:moveTo>
                            <a:cubicBezTo>
                              <a:pt x="119429" y="67821"/>
                              <a:pt x="136290" y="80116"/>
                              <a:pt x="238125" y="106363"/>
                            </a:cubicBezTo>
                            <a:cubicBezTo>
                              <a:pt x="276284" y="104385"/>
                              <a:pt x="312340" y="89780"/>
                              <a:pt x="349250" y="80963"/>
                            </a:cubicBezTo>
                            <a:cubicBezTo>
                              <a:pt x="366741" y="73910"/>
                              <a:pt x="378038" y="60545"/>
                              <a:pt x="392113" y="49213"/>
                            </a:cubicBezTo>
                            <a:cubicBezTo>
                              <a:pt x="428057" y="38752"/>
                              <a:pt x="444628" y="20758"/>
                              <a:pt x="476250" y="15875"/>
                            </a:cubicBezTo>
                            <a:cubicBezTo>
                              <a:pt x="495100" y="7433"/>
                              <a:pt x="504392" y="7843"/>
                              <a:pt x="515938" y="0"/>
                            </a:cubicBezTo>
                            <a:cubicBezTo>
                              <a:pt x="556177" y="8690"/>
                              <a:pt x="584131" y="10098"/>
                              <a:pt x="622300" y="19050"/>
                            </a:cubicBezTo>
                            <a:cubicBezTo>
                              <a:pt x="648590" y="36769"/>
                              <a:pt x="674149" y="45912"/>
                              <a:pt x="706438" y="49213"/>
                            </a:cubicBezTo>
                            <a:cubicBezTo>
                              <a:pt x="744200" y="89219"/>
                              <a:pt x="797222" y="113114"/>
                              <a:pt x="814388" y="130175"/>
                            </a:cubicBezTo>
                            <a:cubicBezTo>
                              <a:pt x="817089" y="149398"/>
                              <a:pt x="846871" y="178647"/>
                              <a:pt x="860425" y="219075"/>
                            </a:cubicBezTo>
                            <a:cubicBezTo>
                              <a:pt x="863791" y="238635"/>
                              <a:pt x="859594" y="329990"/>
                              <a:pt x="868363" y="352425"/>
                            </a:cubicBezTo>
                            <a:cubicBezTo>
                              <a:pt x="866069" y="371880"/>
                              <a:pt x="862514" y="387588"/>
                              <a:pt x="865188" y="393700"/>
                            </a:cubicBezTo>
                            <a:cubicBezTo>
                              <a:pt x="865426" y="401889"/>
                              <a:pt x="851225" y="448292"/>
                              <a:pt x="847725" y="454025"/>
                            </a:cubicBezTo>
                            <a:cubicBezTo>
                              <a:pt x="839284" y="463270"/>
                              <a:pt x="839684" y="478338"/>
                              <a:pt x="825500" y="498475"/>
                            </a:cubicBezTo>
                            <a:cubicBezTo>
                              <a:pt x="817229" y="503617"/>
                              <a:pt x="803906" y="520738"/>
                              <a:pt x="790575" y="527050"/>
                            </a:cubicBezTo>
                            <a:cubicBezTo>
                              <a:pt x="782387" y="530829"/>
                              <a:pt x="766999" y="549648"/>
                              <a:pt x="752475" y="555625"/>
                            </a:cubicBezTo>
                            <a:cubicBezTo>
                              <a:pt x="737516" y="568948"/>
                              <a:pt x="730546" y="567498"/>
                              <a:pt x="709613" y="581025"/>
                            </a:cubicBezTo>
                            <a:cubicBezTo>
                              <a:pt x="699782" y="582775"/>
                              <a:pt x="681036" y="593451"/>
                              <a:pt x="674688" y="592138"/>
                            </a:cubicBezTo>
                            <a:cubicBezTo>
                              <a:pt x="664881" y="596933"/>
                              <a:pt x="620717" y="595490"/>
                              <a:pt x="614363" y="600075"/>
                            </a:cubicBezTo>
                            <a:cubicBezTo>
                              <a:pt x="606197" y="602635"/>
                              <a:pt x="589016" y="601101"/>
                              <a:pt x="579438" y="598488"/>
                            </a:cubicBezTo>
                            <a:cubicBezTo>
                              <a:pt x="575310" y="598888"/>
                              <a:pt x="567303" y="598069"/>
                              <a:pt x="560388" y="598488"/>
                            </a:cubicBezTo>
                            <a:cubicBezTo>
                              <a:pt x="557191" y="595865"/>
                              <a:pt x="538329" y="594678"/>
                              <a:pt x="525463" y="590550"/>
                            </a:cubicBezTo>
                            <a:cubicBezTo>
                              <a:pt x="515531" y="590303"/>
                              <a:pt x="508520" y="588303"/>
                              <a:pt x="504825" y="587375"/>
                            </a:cubicBezTo>
                            <a:cubicBezTo>
                              <a:pt x="500865" y="586216"/>
                              <a:pt x="491113" y="581270"/>
                              <a:pt x="487363" y="579438"/>
                            </a:cubicBezTo>
                            <a:cubicBezTo>
                              <a:pt x="481953" y="579166"/>
                              <a:pt x="478287" y="575792"/>
                              <a:pt x="471488" y="574675"/>
                            </a:cubicBezTo>
                            <a:cubicBezTo>
                              <a:pt x="469792" y="574193"/>
                              <a:pt x="459614" y="572675"/>
                              <a:pt x="457200" y="573088"/>
                            </a:cubicBezTo>
                            <a:cubicBezTo>
                              <a:pt x="456886" y="570944"/>
                              <a:pt x="455710" y="569812"/>
                              <a:pt x="455613" y="568325"/>
                            </a:cubicBezTo>
                            <a:cubicBezTo>
                              <a:pt x="449799" y="567538"/>
                              <a:pt x="445051" y="564702"/>
                              <a:pt x="439738" y="563563"/>
                            </a:cubicBezTo>
                            <a:cubicBezTo>
                              <a:pt x="438793" y="562923"/>
                              <a:pt x="435458" y="562547"/>
                              <a:pt x="434975" y="561975"/>
                            </a:cubicBezTo>
                            <a:cubicBezTo>
                              <a:pt x="431604" y="560718"/>
                              <a:pt x="426044" y="560032"/>
                              <a:pt x="417513" y="557213"/>
                            </a:cubicBezTo>
                            <a:cubicBezTo>
                              <a:pt x="416308" y="557015"/>
                              <a:pt x="414264" y="555985"/>
                              <a:pt x="412750" y="555625"/>
                            </a:cubicBezTo>
                            <a:cubicBezTo>
                              <a:pt x="408699" y="553678"/>
                              <a:pt x="405848" y="549860"/>
                              <a:pt x="403225" y="549275"/>
                            </a:cubicBezTo>
                            <a:cubicBezTo>
                              <a:pt x="401278" y="546915"/>
                              <a:pt x="393637" y="545765"/>
                              <a:pt x="390525" y="542925"/>
                            </a:cubicBezTo>
                            <a:cubicBezTo>
                              <a:pt x="386889" y="538570"/>
                              <a:pt x="381939" y="534833"/>
                              <a:pt x="377825" y="533400"/>
                            </a:cubicBezTo>
                            <a:cubicBezTo>
                              <a:pt x="373196" y="527854"/>
                              <a:pt x="371658" y="525125"/>
                              <a:pt x="368300" y="520700"/>
                            </a:cubicBezTo>
                            <a:cubicBezTo>
                              <a:pt x="352275" y="508087"/>
                              <a:pt x="360476" y="510780"/>
                              <a:pt x="350838" y="509588"/>
                            </a:cubicBezTo>
                            <a:cubicBezTo>
                              <a:pt x="349966" y="509094"/>
                              <a:pt x="348868" y="507497"/>
                              <a:pt x="347663" y="506413"/>
                            </a:cubicBezTo>
                            <a:cubicBezTo>
                              <a:pt x="344932" y="504768"/>
                              <a:pt x="335046" y="499632"/>
                              <a:pt x="331788" y="495300"/>
                            </a:cubicBezTo>
                            <a:cubicBezTo>
                              <a:pt x="326155" y="492569"/>
                              <a:pt x="316449" y="487045"/>
                              <a:pt x="312738" y="485775"/>
                            </a:cubicBezTo>
                            <a:cubicBezTo>
                              <a:pt x="309082" y="479739"/>
                              <a:pt x="308584" y="478055"/>
                              <a:pt x="303213" y="473075"/>
                            </a:cubicBezTo>
                            <a:cubicBezTo>
                              <a:pt x="296467" y="467100"/>
                              <a:pt x="289419" y="441756"/>
                              <a:pt x="285750" y="427038"/>
                            </a:cubicBezTo>
                            <a:cubicBezTo>
                              <a:pt x="276223" y="416015"/>
                              <a:pt x="273170" y="376106"/>
                              <a:pt x="261938" y="358775"/>
                            </a:cubicBezTo>
                            <a:cubicBezTo>
                              <a:pt x="262254" y="333979"/>
                              <a:pt x="256032" y="313294"/>
                              <a:pt x="252413" y="303213"/>
                            </a:cubicBezTo>
                            <a:cubicBezTo>
                              <a:pt x="249803" y="289611"/>
                              <a:pt x="247443" y="276633"/>
                              <a:pt x="247650" y="271463"/>
                            </a:cubicBezTo>
                            <a:cubicBezTo>
                              <a:pt x="242251" y="267366"/>
                              <a:pt x="231402" y="248393"/>
                              <a:pt x="223838" y="242888"/>
                            </a:cubicBezTo>
                            <a:cubicBezTo>
                              <a:pt x="218472" y="240111"/>
                              <a:pt x="215181" y="238739"/>
                              <a:pt x="211138" y="234950"/>
                            </a:cubicBezTo>
                            <a:cubicBezTo>
                              <a:pt x="182301" y="227176"/>
                              <a:pt x="167959" y="207855"/>
                              <a:pt x="142875" y="201613"/>
                            </a:cubicBezTo>
                            <a:cubicBezTo>
                              <a:pt x="120187" y="193841"/>
                              <a:pt x="104678" y="184002"/>
                              <a:pt x="96838" y="182563"/>
                            </a:cubicBezTo>
                            <a:cubicBezTo>
                              <a:pt x="79064" y="179909"/>
                              <a:pt x="85384" y="179341"/>
                              <a:pt x="77788" y="179388"/>
                            </a:cubicBezTo>
                            <a:cubicBezTo>
                              <a:pt x="67811" y="176413"/>
                              <a:pt x="53926" y="172959"/>
                              <a:pt x="41275" y="173038"/>
                            </a:cubicBezTo>
                            <a:cubicBezTo>
                              <a:pt x="28711" y="139848"/>
                              <a:pt x="153" y="84683"/>
                              <a:pt x="0" y="68263"/>
                            </a:cubicBezTo>
                            <a:close/>
                          </a:path>
                          <a:path w="868363" h="600075" stroke="0" extrusionOk="0">
                            <a:moveTo>
                              <a:pt x="0" y="68263"/>
                            </a:moveTo>
                            <a:cubicBezTo>
                              <a:pt x="109273" y="64964"/>
                              <a:pt x="120088" y="97544"/>
                              <a:pt x="238125" y="106363"/>
                            </a:cubicBezTo>
                            <a:cubicBezTo>
                              <a:pt x="259202" y="98021"/>
                              <a:pt x="328381" y="94462"/>
                              <a:pt x="349250" y="80963"/>
                            </a:cubicBezTo>
                            <a:cubicBezTo>
                              <a:pt x="361016" y="67980"/>
                              <a:pt x="377580" y="61431"/>
                              <a:pt x="392113" y="49213"/>
                            </a:cubicBezTo>
                            <a:cubicBezTo>
                              <a:pt x="420738" y="42441"/>
                              <a:pt x="446721" y="25331"/>
                              <a:pt x="476250" y="15875"/>
                            </a:cubicBezTo>
                            <a:cubicBezTo>
                              <a:pt x="487132" y="13423"/>
                              <a:pt x="512175" y="2642"/>
                              <a:pt x="515938" y="0"/>
                            </a:cubicBezTo>
                            <a:cubicBezTo>
                              <a:pt x="544555" y="1719"/>
                              <a:pt x="573982" y="1601"/>
                              <a:pt x="622300" y="19050"/>
                            </a:cubicBezTo>
                            <a:cubicBezTo>
                              <a:pt x="642440" y="22828"/>
                              <a:pt x="668138" y="28943"/>
                              <a:pt x="706438" y="49213"/>
                            </a:cubicBezTo>
                            <a:cubicBezTo>
                              <a:pt x="747047" y="76355"/>
                              <a:pt x="801540" y="115084"/>
                              <a:pt x="814388" y="130175"/>
                            </a:cubicBezTo>
                            <a:cubicBezTo>
                              <a:pt x="825222" y="170286"/>
                              <a:pt x="852261" y="210593"/>
                              <a:pt x="860425" y="219075"/>
                            </a:cubicBezTo>
                            <a:cubicBezTo>
                              <a:pt x="871757" y="259507"/>
                              <a:pt x="861685" y="332326"/>
                              <a:pt x="868363" y="352425"/>
                            </a:cubicBezTo>
                            <a:cubicBezTo>
                              <a:pt x="864746" y="370073"/>
                              <a:pt x="868206" y="378133"/>
                              <a:pt x="865188" y="393700"/>
                            </a:cubicBezTo>
                            <a:cubicBezTo>
                              <a:pt x="862556" y="412445"/>
                              <a:pt x="852690" y="431194"/>
                              <a:pt x="847725" y="454025"/>
                            </a:cubicBezTo>
                            <a:cubicBezTo>
                              <a:pt x="847991" y="460697"/>
                              <a:pt x="826932" y="491445"/>
                              <a:pt x="825500" y="498475"/>
                            </a:cubicBezTo>
                            <a:cubicBezTo>
                              <a:pt x="820931" y="501937"/>
                              <a:pt x="793710" y="519607"/>
                              <a:pt x="790575" y="527050"/>
                            </a:cubicBezTo>
                            <a:cubicBezTo>
                              <a:pt x="780947" y="531829"/>
                              <a:pt x="761582" y="554060"/>
                              <a:pt x="752475" y="555625"/>
                            </a:cubicBezTo>
                            <a:cubicBezTo>
                              <a:pt x="731971" y="566269"/>
                              <a:pt x="727446" y="570767"/>
                              <a:pt x="709613" y="581025"/>
                            </a:cubicBezTo>
                            <a:cubicBezTo>
                              <a:pt x="704006" y="584420"/>
                              <a:pt x="690437" y="586759"/>
                              <a:pt x="674688" y="592138"/>
                            </a:cubicBezTo>
                            <a:cubicBezTo>
                              <a:pt x="645503" y="594960"/>
                              <a:pt x="624590" y="598622"/>
                              <a:pt x="614363" y="600075"/>
                            </a:cubicBezTo>
                            <a:cubicBezTo>
                              <a:pt x="600877" y="599554"/>
                              <a:pt x="585530" y="599323"/>
                              <a:pt x="579438" y="598488"/>
                            </a:cubicBezTo>
                            <a:cubicBezTo>
                              <a:pt x="570215" y="597055"/>
                              <a:pt x="568273" y="597265"/>
                              <a:pt x="560388" y="598488"/>
                            </a:cubicBezTo>
                            <a:cubicBezTo>
                              <a:pt x="546357" y="597331"/>
                              <a:pt x="533953" y="595618"/>
                              <a:pt x="525463" y="590550"/>
                            </a:cubicBezTo>
                            <a:cubicBezTo>
                              <a:pt x="515184" y="590447"/>
                              <a:pt x="508813" y="587874"/>
                              <a:pt x="504825" y="587375"/>
                            </a:cubicBezTo>
                            <a:cubicBezTo>
                              <a:pt x="502982" y="586258"/>
                              <a:pt x="491657" y="580662"/>
                              <a:pt x="487363" y="579438"/>
                            </a:cubicBezTo>
                            <a:cubicBezTo>
                              <a:pt x="484566" y="577274"/>
                              <a:pt x="476780" y="576653"/>
                              <a:pt x="471488" y="574675"/>
                            </a:cubicBezTo>
                            <a:cubicBezTo>
                              <a:pt x="467974" y="574882"/>
                              <a:pt x="459061" y="573739"/>
                              <a:pt x="457200" y="573088"/>
                            </a:cubicBezTo>
                            <a:cubicBezTo>
                              <a:pt x="456239" y="570951"/>
                              <a:pt x="455781" y="569553"/>
                              <a:pt x="455613" y="568325"/>
                            </a:cubicBezTo>
                            <a:cubicBezTo>
                              <a:pt x="452772" y="567237"/>
                              <a:pt x="447443" y="565881"/>
                              <a:pt x="439738" y="563563"/>
                            </a:cubicBezTo>
                            <a:cubicBezTo>
                              <a:pt x="437778" y="562800"/>
                              <a:pt x="435773" y="562494"/>
                              <a:pt x="434975" y="561975"/>
                            </a:cubicBezTo>
                            <a:cubicBezTo>
                              <a:pt x="432019" y="561309"/>
                              <a:pt x="423236" y="558559"/>
                              <a:pt x="417513" y="557213"/>
                            </a:cubicBezTo>
                            <a:cubicBezTo>
                              <a:pt x="416525" y="556510"/>
                              <a:pt x="414929" y="556017"/>
                              <a:pt x="412750" y="555625"/>
                            </a:cubicBezTo>
                            <a:cubicBezTo>
                              <a:pt x="411772" y="554668"/>
                              <a:pt x="407443" y="551495"/>
                              <a:pt x="403225" y="549275"/>
                            </a:cubicBezTo>
                            <a:cubicBezTo>
                              <a:pt x="400295" y="547079"/>
                              <a:pt x="393672" y="543621"/>
                              <a:pt x="390525" y="542925"/>
                            </a:cubicBezTo>
                            <a:cubicBezTo>
                              <a:pt x="386880" y="541707"/>
                              <a:pt x="382327" y="536703"/>
                              <a:pt x="377825" y="533400"/>
                            </a:cubicBezTo>
                            <a:cubicBezTo>
                              <a:pt x="373125" y="528888"/>
                              <a:pt x="371567" y="527153"/>
                              <a:pt x="368300" y="520700"/>
                            </a:cubicBezTo>
                            <a:cubicBezTo>
                              <a:pt x="352715" y="508614"/>
                              <a:pt x="360904" y="510172"/>
                              <a:pt x="350838" y="509588"/>
                            </a:cubicBezTo>
                            <a:cubicBezTo>
                              <a:pt x="350570" y="509136"/>
                              <a:pt x="347956" y="507100"/>
                              <a:pt x="347663" y="506413"/>
                            </a:cubicBezTo>
                            <a:cubicBezTo>
                              <a:pt x="340326" y="500070"/>
                              <a:pt x="336603" y="497955"/>
                              <a:pt x="331788" y="495300"/>
                            </a:cubicBezTo>
                            <a:cubicBezTo>
                              <a:pt x="324857" y="491663"/>
                              <a:pt x="321623" y="491259"/>
                              <a:pt x="312738" y="485775"/>
                            </a:cubicBezTo>
                            <a:cubicBezTo>
                              <a:pt x="310893" y="482133"/>
                              <a:pt x="307298" y="478944"/>
                              <a:pt x="303213" y="473075"/>
                            </a:cubicBezTo>
                            <a:cubicBezTo>
                              <a:pt x="297291" y="456438"/>
                              <a:pt x="290737" y="449473"/>
                              <a:pt x="285750" y="427038"/>
                            </a:cubicBezTo>
                            <a:cubicBezTo>
                              <a:pt x="271102" y="404675"/>
                              <a:pt x="267502" y="373202"/>
                              <a:pt x="261938" y="358775"/>
                            </a:cubicBezTo>
                            <a:cubicBezTo>
                              <a:pt x="253321" y="338248"/>
                              <a:pt x="257719" y="314800"/>
                              <a:pt x="252413" y="303213"/>
                            </a:cubicBezTo>
                            <a:cubicBezTo>
                              <a:pt x="250137" y="291062"/>
                              <a:pt x="251487" y="285739"/>
                              <a:pt x="247650" y="271463"/>
                            </a:cubicBezTo>
                            <a:cubicBezTo>
                              <a:pt x="241703" y="263304"/>
                              <a:pt x="229954" y="252432"/>
                              <a:pt x="223838" y="242888"/>
                            </a:cubicBezTo>
                            <a:cubicBezTo>
                              <a:pt x="222258" y="240947"/>
                              <a:pt x="214174" y="237934"/>
                              <a:pt x="211138" y="234950"/>
                            </a:cubicBezTo>
                            <a:cubicBezTo>
                              <a:pt x="182056" y="226194"/>
                              <a:pt x="148380" y="208613"/>
                              <a:pt x="142875" y="201613"/>
                            </a:cubicBezTo>
                            <a:cubicBezTo>
                              <a:pt x="137684" y="200061"/>
                              <a:pt x="102710" y="187259"/>
                              <a:pt x="96838" y="182563"/>
                            </a:cubicBezTo>
                            <a:cubicBezTo>
                              <a:pt x="78076" y="179536"/>
                              <a:pt x="84737" y="180022"/>
                              <a:pt x="77788" y="179388"/>
                            </a:cubicBezTo>
                            <a:cubicBezTo>
                              <a:pt x="64100" y="179812"/>
                              <a:pt x="55961" y="176410"/>
                              <a:pt x="41275" y="173038"/>
                            </a:cubicBezTo>
                            <a:cubicBezTo>
                              <a:pt x="18788" y="130403"/>
                              <a:pt x="20443" y="96896"/>
                              <a:pt x="0" y="68263"/>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8" name="Freeform: Shape 277">
                <a:extLst>
                  <a:ext uri="{FF2B5EF4-FFF2-40B4-BE49-F238E27FC236}">
                    <a16:creationId xmlns:a16="http://schemas.microsoft.com/office/drawing/2014/main" id="{1374D8B3-FD2F-15FF-4AEB-B5409CCAEBD5}"/>
                  </a:ext>
                </a:extLst>
              </p:cNvPr>
              <p:cNvSpPr/>
              <p:nvPr/>
            </p:nvSpPr>
            <p:spPr>
              <a:xfrm rot="3600000">
                <a:off x="2506338" y="3241473"/>
                <a:ext cx="64638" cy="81631"/>
              </a:xfrm>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a:moveTo>
                      <a:pt x="39688" y="15875"/>
                    </a:moveTo>
                    <a:lnTo>
                      <a:pt x="133350" y="0"/>
                    </a:lnTo>
                    <a:lnTo>
                      <a:pt x="204788" y="3175"/>
                    </a:lnTo>
                    <a:lnTo>
                      <a:pt x="276225" y="47625"/>
                    </a:lnTo>
                    <a:lnTo>
                      <a:pt x="303213" y="133350"/>
                    </a:lnTo>
                    <a:cubicBezTo>
                      <a:pt x="302684" y="156633"/>
                      <a:pt x="302154" y="179917"/>
                      <a:pt x="301625" y="203200"/>
                    </a:cubicBezTo>
                    <a:lnTo>
                      <a:pt x="307975" y="249237"/>
                    </a:lnTo>
                    <a:lnTo>
                      <a:pt x="293688" y="301625"/>
                    </a:lnTo>
                    <a:lnTo>
                      <a:pt x="263525" y="330200"/>
                    </a:lnTo>
                    <a:lnTo>
                      <a:pt x="227013" y="354012"/>
                    </a:lnTo>
                    <a:lnTo>
                      <a:pt x="193675" y="373062"/>
                    </a:lnTo>
                    <a:lnTo>
                      <a:pt x="161925" y="388937"/>
                    </a:lnTo>
                    <a:lnTo>
                      <a:pt x="142875" y="369887"/>
                    </a:lnTo>
                    <a:lnTo>
                      <a:pt x="131763" y="322262"/>
                    </a:lnTo>
                    <a:lnTo>
                      <a:pt x="109538" y="287337"/>
                    </a:lnTo>
                    <a:lnTo>
                      <a:pt x="73025" y="265112"/>
                    </a:lnTo>
                    <a:lnTo>
                      <a:pt x="60325" y="252412"/>
                    </a:lnTo>
                    <a:lnTo>
                      <a:pt x="39688" y="222250"/>
                    </a:lnTo>
                    <a:lnTo>
                      <a:pt x="30163" y="201612"/>
                    </a:lnTo>
                    <a:lnTo>
                      <a:pt x="19050" y="179387"/>
                    </a:lnTo>
                    <a:lnTo>
                      <a:pt x="9525" y="158750"/>
                    </a:lnTo>
                    <a:lnTo>
                      <a:pt x="3175" y="146050"/>
                    </a:lnTo>
                    <a:lnTo>
                      <a:pt x="0" y="127000"/>
                    </a:lnTo>
                    <a:lnTo>
                      <a:pt x="0" y="101600"/>
                    </a:lnTo>
                    <a:lnTo>
                      <a:pt x="0" y="79375"/>
                    </a:lnTo>
                    <a:lnTo>
                      <a:pt x="39688" y="15875"/>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2985829943">
                      <a:custGeom>
                        <a:avLst/>
                        <a:gdLst>
                          <a:gd name="connsiteX0" fmla="*/ 39688 w 307975"/>
                          <a:gd name="connsiteY0" fmla="*/ 15875 h 388937"/>
                          <a:gd name="connsiteX1" fmla="*/ 133350 w 307975"/>
                          <a:gd name="connsiteY1" fmla="*/ 0 h 388937"/>
                          <a:gd name="connsiteX2" fmla="*/ 204788 w 307975"/>
                          <a:gd name="connsiteY2" fmla="*/ 3175 h 388937"/>
                          <a:gd name="connsiteX3" fmla="*/ 276225 w 307975"/>
                          <a:gd name="connsiteY3" fmla="*/ 47625 h 388937"/>
                          <a:gd name="connsiteX4" fmla="*/ 303213 w 307975"/>
                          <a:gd name="connsiteY4" fmla="*/ 133350 h 388937"/>
                          <a:gd name="connsiteX5" fmla="*/ 301625 w 307975"/>
                          <a:gd name="connsiteY5" fmla="*/ 203200 h 388937"/>
                          <a:gd name="connsiteX6" fmla="*/ 307975 w 307975"/>
                          <a:gd name="connsiteY6" fmla="*/ 249237 h 388937"/>
                          <a:gd name="connsiteX7" fmla="*/ 293688 w 307975"/>
                          <a:gd name="connsiteY7" fmla="*/ 301625 h 388937"/>
                          <a:gd name="connsiteX8" fmla="*/ 263525 w 307975"/>
                          <a:gd name="connsiteY8" fmla="*/ 330200 h 388937"/>
                          <a:gd name="connsiteX9" fmla="*/ 227013 w 307975"/>
                          <a:gd name="connsiteY9" fmla="*/ 354012 h 388937"/>
                          <a:gd name="connsiteX10" fmla="*/ 193675 w 307975"/>
                          <a:gd name="connsiteY10" fmla="*/ 373062 h 388937"/>
                          <a:gd name="connsiteX11" fmla="*/ 161925 w 307975"/>
                          <a:gd name="connsiteY11" fmla="*/ 388937 h 388937"/>
                          <a:gd name="connsiteX12" fmla="*/ 142875 w 307975"/>
                          <a:gd name="connsiteY12" fmla="*/ 369887 h 388937"/>
                          <a:gd name="connsiteX13" fmla="*/ 131763 w 307975"/>
                          <a:gd name="connsiteY13" fmla="*/ 322262 h 388937"/>
                          <a:gd name="connsiteX14" fmla="*/ 109538 w 307975"/>
                          <a:gd name="connsiteY14" fmla="*/ 287337 h 388937"/>
                          <a:gd name="connsiteX15" fmla="*/ 73025 w 307975"/>
                          <a:gd name="connsiteY15" fmla="*/ 265112 h 388937"/>
                          <a:gd name="connsiteX16" fmla="*/ 60325 w 307975"/>
                          <a:gd name="connsiteY16" fmla="*/ 252412 h 388937"/>
                          <a:gd name="connsiteX17" fmla="*/ 39688 w 307975"/>
                          <a:gd name="connsiteY17" fmla="*/ 222250 h 388937"/>
                          <a:gd name="connsiteX18" fmla="*/ 30163 w 307975"/>
                          <a:gd name="connsiteY18" fmla="*/ 201612 h 388937"/>
                          <a:gd name="connsiteX19" fmla="*/ 19050 w 307975"/>
                          <a:gd name="connsiteY19" fmla="*/ 179387 h 388937"/>
                          <a:gd name="connsiteX20" fmla="*/ 9525 w 307975"/>
                          <a:gd name="connsiteY20" fmla="*/ 158750 h 388937"/>
                          <a:gd name="connsiteX21" fmla="*/ 3175 w 307975"/>
                          <a:gd name="connsiteY21" fmla="*/ 146050 h 388937"/>
                          <a:gd name="connsiteX22" fmla="*/ 0 w 307975"/>
                          <a:gd name="connsiteY22" fmla="*/ 127000 h 388937"/>
                          <a:gd name="connsiteX23" fmla="*/ 0 w 307975"/>
                          <a:gd name="connsiteY23" fmla="*/ 101600 h 388937"/>
                          <a:gd name="connsiteX24" fmla="*/ 0 w 307975"/>
                          <a:gd name="connsiteY24" fmla="*/ 79375 h 388937"/>
                          <a:gd name="connsiteX25" fmla="*/ 39688 w 307975"/>
                          <a:gd name="connsiteY25" fmla="*/ 15875 h 388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7975" h="388937" fill="none" extrusionOk="0">
                            <a:moveTo>
                              <a:pt x="39688" y="15875"/>
                            </a:moveTo>
                            <a:cubicBezTo>
                              <a:pt x="68711" y="16462"/>
                              <a:pt x="101248" y="4119"/>
                              <a:pt x="133350" y="0"/>
                            </a:cubicBezTo>
                            <a:cubicBezTo>
                              <a:pt x="151700" y="2226"/>
                              <a:pt x="171373" y="-792"/>
                              <a:pt x="204788" y="3175"/>
                            </a:cubicBezTo>
                            <a:cubicBezTo>
                              <a:pt x="226354" y="14193"/>
                              <a:pt x="249695" y="40008"/>
                              <a:pt x="276225" y="47625"/>
                            </a:cubicBezTo>
                            <a:cubicBezTo>
                              <a:pt x="277559" y="68445"/>
                              <a:pt x="296465" y="95003"/>
                              <a:pt x="303213" y="133350"/>
                            </a:cubicBezTo>
                            <a:cubicBezTo>
                              <a:pt x="300986" y="159064"/>
                              <a:pt x="299640" y="182963"/>
                              <a:pt x="301625" y="203200"/>
                            </a:cubicBezTo>
                            <a:cubicBezTo>
                              <a:pt x="300942" y="223510"/>
                              <a:pt x="306946" y="233182"/>
                              <a:pt x="307975" y="249237"/>
                            </a:cubicBezTo>
                            <a:cubicBezTo>
                              <a:pt x="302604" y="273243"/>
                              <a:pt x="296723" y="291789"/>
                              <a:pt x="293688" y="301625"/>
                            </a:cubicBezTo>
                            <a:cubicBezTo>
                              <a:pt x="283504" y="313327"/>
                              <a:pt x="273852" y="325526"/>
                              <a:pt x="263525" y="330200"/>
                            </a:cubicBezTo>
                            <a:cubicBezTo>
                              <a:pt x="260341" y="335742"/>
                              <a:pt x="244103" y="343498"/>
                              <a:pt x="227013" y="354012"/>
                            </a:cubicBezTo>
                            <a:cubicBezTo>
                              <a:pt x="212703" y="365020"/>
                              <a:pt x="208954" y="361482"/>
                              <a:pt x="193675" y="373062"/>
                            </a:cubicBezTo>
                            <a:cubicBezTo>
                              <a:pt x="189607" y="376105"/>
                              <a:pt x="172933" y="381723"/>
                              <a:pt x="161925" y="388937"/>
                            </a:cubicBezTo>
                            <a:cubicBezTo>
                              <a:pt x="157369" y="382401"/>
                              <a:pt x="152715" y="378014"/>
                              <a:pt x="142875" y="369887"/>
                            </a:cubicBezTo>
                            <a:cubicBezTo>
                              <a:pt x="142858" y="353808"/>
                              <a:pt x="134579" y="340666"/>
                              <a:pt x="131763" y="322262"/>
                            </a:cubicBezTo>
                            <a:cubicBezTo>
                              <a:pt x="121430" y="312279"/>
                              <a:pt x="112379" y="292649"/>
                              <a:pt x="109538" y="287337"/>
                            </a:cubicBezTo>
                            <a:cubicBezTo>
                              <a:pt x="96209" y="280896"/>
                              <a:pt x="87128" y="277402"/>
                              <a:pt x="73025" y="265112"/>
                            </a:cubicBezTo>
                            <a:cubicBezTo>
                              <a:pt x="71067" y="262349"/>
                              <a:pt x="63592" y="255137"/>
                              <a:pt x="60325" y="252412"/>
                            </a:cubicBezTo>
                            <a:cubicBezTo>
                              <a:pt x="56573" y="241874"/>
                              <a:pt x="43660" y="227905"/>
                              <a:pt x="39688" y="222250"/>
                            </a:cubicBezTo>
                            <a:cubicBezTo>
                              <a:pt x="36594" y="218638"/>
                              <a:pt x="33194" y="203558"/>
                              <a:pt x="30163" y="201612"/>
                            </a:cubicBezTo>
                            <a:cubicBezTo>
                              <a:pt x="26125" y="190801"/>
                              <a:pt x="23195" y="190122"/>
                              <a:pt x="19050" y="179387"/>
                            </a:cubicBezTo>
                            <a:cubicBezTo>
                              <a:pt x="17435" y="174467"/>
                              <a:pt x="13828" y="166066"/>
                              <a:pt x="9525" y="158750"/>
                            </a:cubicBezTo>
                            <a:cubicBezTo>
                              <a:pt x="8238" y="156127"/>
                              <a:pt x="2835" y="148170"/>
                              <a:pt x="3175" y="146050"/>
                            </a:cubicBezTo>
                            <a:cubicBezTo>
                              <a:pt x="1895" y="143203"/>
                              <a:pt x="1980" y="132975"/>
                              <a:pt x="0" y="127000"/>
                            </a:cubicBezTo>
                            <a:cubicBezTo>
                              <a:pt x="-1377" y="115028"/>
                              <a:pt x="2088" y="113928"/>
                              <a:pt x="0" y="101600"/>
                            </a:cubicBezTo>
                            <a:cubicBezTo>
                              <a:pt x="1365" y="97673"/>
                              <a:pt x="-450" y="85645"/>
                              <a:pt x="0" y="79375"/>
                            </a:cubicBezTo>
                            <a:cubicBezTo>
                              <a:pt x="15226" y="49394"/>
                              <a:pt x="32115" y="34935"/>
                              <a:pt x="39688" y="15875"/>
                            </a:cubicBezTo>
                            <a:close/>
                          </a:path>
                          <a:path w="307975" h="388937" stroke="0" extrusionOk="0">
                            <a:moveTo>
                              <a:pt x="39688" y="15875"/>
                            </a:moveTo>
                            <a:cubicBezTo>
                              <a:pt x="62756" y="6368"/>
                              <a:pt x="100605" y="13604"/>
                              <a:pt x="133350" y="0"/>
                            </a:cubicBezTo>
                            <a:cubicBezTo>
                              <a:pt x="166129" y="6566"/>
                              <a:pt x="179342" y="5129"/>
                              <a:pt x="204788" y="3175"/>
                            </a:cubicBezTo>
                            <a:cubicBezTo>
                              <a:pt x="239193" y="18002"/>
                              <a:pt x="259094" y="39812"/>
                              <a:pt x="276225" y="47625"/>
                            </a:cubicBezTo>
                            <a:cubicBezTo>
                              <a:pt x="275061" y="59065"/>
                              <a:pt x="303068" y="108427"/>
                              <a:pt x="303213" y="133350"/>
                            </a:cubicBezTo>
                            <a:cubicBezTo>
                              <a:pt x="305353" y="156948"/>
                              <a:pt x="300277" y="178685"/>
                              <a:pt x="301625" y="203200"/>
                            </a:cubicBezTo>
                            <a:cubicBezTo>
                              <a:pt x="305652" y="211054"/>
                              <a:pt x="302779" y="232826"/>
                              <a:pt x="307975" y="249237"/>
                            </a:cubicBezTo>
                            <a:cubicBezTo>
                              <a:pt x="308004" y="267312"/>
                              <a:pt x="301890" y="289085"/>
                              <a:pt x="293688" y="301625"/>
                            </a:cubicBezTo>
                            <a:cubicBezTo>
                              <a:pt x="282424" y="315283"/>
                              <a:pt x="274725" y="315361"/>
                              <a:pt x="263525" y="330200"/>
                            </a:cubicBezTo>
                            <a:cubicBezTo>
                              <a:pt x="257253" y="338036"/>
                              <a:pt x="231704" y="350131"/>
                              <a:pt x="227013" y="354012"/>
                            </a:cubicBezTo>
                            <a:cubicBezTo>
                              <a:pt x="213178" y="364430"/>
                              <a:pt x="207664" y="361465"/>
                              <a:pt x="193675" y="373062"/>
                            </a:cubicBezTo>
                            <a:cubicBezTo>
                              <a:pt x="186659" y="378274"/>
                              <a:pt x="168624" y="384902"/>
                              <a:pt x="161925" y="388937"/>
                            </a:cubicBezTo>
                            <a:cubicBezTo>
                              <a:pt x="153272" y="382853"/>
                              <a:pt x="150111" y="378465"/>
                              <a:pt x="142875" y="369887"/>
                            </a:cubicBezTo>
                            <a:cubicBezTo>
                              <a:pt x="143002" y="358853"/>
                              <a:pt x="134598" y="346681"/>
                              <a:pt x="131763" y="322262"/>
                            </a:cubicBezTo>
                            <a:cubicBezTo>
                              <a:pt x="126028" y="312733"/>
                              <a:pt x="111286" y="293414"/>
                              <a:pt x="109538" y="287337"/>
                            </a:cubicBezTo>
                            <a:cubicBezTo>
                              <a:pt x="102839" y="287137"/>
                              <a:pt x="87974" y="273012"/>
                              <a:pt x="73025" y="265112"/>
                            </a:cubicBezTo>
                            <a:cubicBezTo>
                              <a:pt x="67853" y="259577"/>
                              <a:pt x="65624" y="258081"/>
                              <a:pt x="60325" y="252412"/>
                            </a:cubicBezTo>
                            <a:cubicBezTo>
                              <a:pt x="49527" y="240453"/>
                              <a:pt x="43764" y="227590"/>
                              <a:pt x="39688" y="222250"/>
                            </a:cubicBezTo>
                            <a:cubicBezTo>
                              <a:pt x="35331" y="215480"/>
                              <a:pt x="33339" y="204590"/>
                              <a:pt x="30163" y="201612"/>
                            </a:cubicBezTo>
                            <a:cubicBezTo>
                              <a:pt x="29241" y="196927"/>
                              <a:pt x="24283" y="189913"/>
                              <a:pt x="19050" y="179387"/>
                            </a:cubicBezTo>
                            <a:cubicBezTo>
                              <a:pt x="17758" y="177373"/>
                              <a:pt x="11091" y="161840"/>
                              <a:pt x="9525" y="158750"/>
                            </a:cubicBezTo>
                            <a:cubicBezTo>
                              <a:pt x="9450" y="156417"/>
                              <a:pt x="5500" y="152620"/>
                              <a:pt x="3175" y="146050"/>
                            </a:cubicBezTo>
                            <a:cubicBezTo>
                              <a:pt x="2733" y="142779"/>
                              <a:pt x="-95" y="130722"/>
                              <a:pt x="0" y="127000"/>
                            </a:cubicBezTo>
                            <a:cubicBezTo>
                              <a:pt x="1733" y="120128"/>
                              <a:pt x="-2246" y="107114"/>
                              <a:pt x="0" y="101600"/>
                            </a:cubicBezTo>
                            <a:cubicBezTo>
                              <a:pt x="1273" y="98951"/>
                              <a:pt x="1222" y="82186"/>
                              <a:pt x="0" y="79375"/>
                            </a:cubicBezTo>
                            <a:cubicBezTo>
                              <a:pt x="3020" y="62445"/>
                              <a:pt x="26902" y="23937"/>
                              <a:pt x="39688" y="15875"/>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sp>
            <p:nvSpPr>
              <p:cNvPr id="279" name="Freeform: Shape 278">
                <a:extLst>
                  <a:ext uri="{FF2B5EF4-FFF2-40B4-BE49-F238E27FC236}">
                    <a16:creationId xmlns:a16="http://schemas.microsoft.com/office/drawing/2014/main" id="{B6AD1D5B-86EF-4E5F-F451-DB31E80078D4}"/>
                  </a:ext>
                </a:extLst>
              </p:cNvPr>
              <p:cNvSpPr/>
              <p:nvPr/>
            </p:nvSpPr>
            <p:spPr>
              <a:xfrm rot="3600000">
                <a:off x="2441175" y="3304224"/>
                <a:ext cx="120280" cy="114281"/>
              </a:xfrm>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a:moveTo>
                      <a:pt x="511175" y="514351"/>
                    </a:moveTo>
                    <a:lnTo>
                      <a:pt x="565150" y="428626"/>
                    </a:lnTo>
                    <a:cubicBezTo>
                      <a:pt x="565679" y="413280"/>
                      <a:pt x="566209" y="397934"/>
                      <a:pt x="566738" y="382588"/>
                    </a:cubicBezTo>
                    <a:lnTo>
                      <a:pt x="573088" y="354013"/>
                    </a:lnTo>
                    <a:lnTo>
                      <a:pt x="573088" y="327026"/>
                    </a:lnTo>
                    <a:lnTo>
                      <a:pt x="560388" y="298451"/>
                    </a:lnTo>
                    <a:lnTo>
                      <a:pt x="546100" y="273051"/>
                    </a:lnTo>
                    <a:lnTo>
                      <a:pt x="539750" y="249238"/>
                    </a:lnTo>
                    <a:lnTo>
                      <a:pt x="528638" y="217488"/>
                    </a:lnTo>
                    <a:lnTo>
                      <a:pt x="504825" y="115888"/>
                    </a:lnTo>
                    <a:lnTo>
                      <a:pt x="479425" y="82551"/>
                    </a:lnTo>
                    <a:lnTo>
                      <a:pt x="457200" y="57151"/>
                    </a:lnTo>
                    <a:lnTo>
                      <a:pt x="434975" y="39688"/>
                    </a:lnTo>
                    <a:lnTo>
                      <a:pt x="414338" y="20638"/>
                    </a:lnTo>
                    <a:lnTo>
                      <a:pt x="396875" y="4763"/>
                    </a:lnTo>
                    <a:lnTo>
                      <a:pt x="363538" y="1588"/>
                    </a:lnTo>
                    <a:cubicBezTo>
                      <a:pt x="348198" y="-116"/>
                      <a:pt x="354042" y="1"/>
                      <a:pt x="346075" y="1"/>
                    </a:cubicBezTo>
                    <a:lnTo>
                      <a:pt x="325438" y="1"/>
                    </a:lnTo>
                    <a:lnTo>
                      <a:pt x="311150" y="1"/>
                    </a:lnTo>
                    <a:lnTo>
                      <a:pt x="285750" y="1"/>
                    </a:lnTo>
                    <a:lnTo>
                      <a:pt x="266700" y="1"/>
                    </a:lnTo>
                    <a:lnTo>
                      <a:pt x="239713" y="1"/>
                    </a:lnTo>
                    <a:lnTo>
                      <a:pt x="225425" y="1588"/>
                    </a:lnTo>
                    <a:lnTo>
                      <a:pt x="203200" y="12701"/>
                    </a:lnTo>
                    <a:lnTo>
                      <a:pt x="188913" y="36513"/>
                    </a:lnTo>
                    <a:lnTo>
                      <a:pt x="177800" y="53976"/>
                    </a:lnTo>
                    <a:lnTo>
                      <a:pt x="125413" y="96838"/>
                    </a:lnTo>
                    <a:lnTo>
                      <a:pt x="53975" y="125413"/>
                    </a:lnTo>
                    <a:lnTo>
                      <a:pt x="28575" y="174626"/>
                    </a:lnTo>
                    <a:lnTo>
                      <a:pt x="7938" y="198438"/>
                    </a:lnTo>
                    <a:lnTo>
                      <a:pt x="0" y="231776"/>
                    </a:lnTo>
                    <a:lnTo>
                      <a:pt x="22225" y="284163"/>
                    </a:lnTo>
                    <a:lnTo>
                      <a:pt x="46038" y="319088"/>
                    </a:lnTo>
                    <a:lnTo>
                      <a:pt x="58738" y="344488"/>
                    </a:lnTo>
                    <a:lnTo>
                      <a:pt x="68263" y="355601"/>
                    </a:lnTo>
                    <a:lnTo>
                      <a:pt x="82550" y="365126"/>
                    </a:lnTo>
                    <a:lnTo>
                      <a:pt x="120650" y="392113"/>
                    </a:lnTo>
                    <a:lnTo>
                      <a:pt x="133350" y="396876"/>
                    </a:lnTo>
                    <a:lnTo>
                      <a:pt x="153988" y="406401"/>
                    </a:lnTo>
                    <a:lnTo>
                      <a:pt x="166688" y="411163"/>
                    </a:lnTo>
                    <a:lnTo>
                      <a:pt x="179388" y="415926"/>
                    </a:lnTo>
                    <a:cubicBezTo>
                      <a:pt x="192511" y="425768"/>
                      <a:pt x="186796" y="425451"/>
                      <a:pt x="193675" y="425451"/>
                    </a:cubicBezTo>
                    <a:lnTo>
                      <a:pt x="203200" y="433388"/>
                    </a:lnTo>
                    <a:lnTo>
                      <a:pt x="222250" y="447676"/>
                    </a:lnTo>
                    <a:lnTo>
                      <a:pt x="234950" y="460376"/>
                    </a:lnTo>
                    <a:lnTo>
                      <a:pt x="244475" y="473076"/>
                    </a:lnTo>
                    <a:lnTo>
                      <a:pt x="268288" y="487363"/>
                    </a:lnTo>
                    <a:cubicBezTo>
                      <a:pt x="283542" y="494143"/>
                      <a:pt x="277363" y="493713"/>
                      <a:pt x="285750" y="493713"/>
                    </a:cubicBezTo>
                    <a:lnTo>
                      <a:pt x="290513" y="498476"/>
                    </a:lnTo>
                    <a:lnTo>
                      <a:pt x="306388" y="503238"/>
                    </a:lnTo>
                    <a:cubicBezTo>
                      <a:pt x="318361" y="511791"/>
                      <a:pt x="312948" y="511176"/>
                      <a:pt x="320675" y="511176"/>
                    </a:cubicBezTo>
                    <a:lnTo>
                      <a:pt x="328613" y="517526"/>
                    </a:lnTo>
                    <a:cubicBezTo>
                      <a:pt x="345956" y="520995"/>
                      <a:pt x="340672" y="516885"/>
                      <a:pt x="347663" y="523876"/>
                    </a:cubicBezTo>
                    <a:lnTo>
                      <a:pt x="357188" y="527051"/>
                    </a:lnTo>
                    <a:lnTo>
                      <a:pt x="376238" y="538163"/>
                    </a:lnTo>
                    <a:lnTo>
                      <a:pt x="398463" y="542926"/>
                    </a:lnTo>
                    <a:lnTo>
                      <a:pt x="414338" y="544513"/>
                    </a:lnTo>
                    <a:lnTo>
                      <a:pt x="422275" y="544513"/>
                    </a:lnTo>
                    <a:lnTo>
                      <a:pt x="449263" y="544513"/>
                    </a:lnTo>
                    <a:lnTo>
                      <a:pt x="463550" y="544513"/>
                    </a:lnTo>
                    <a:lnTo>
                      <a:pt x="511175" y="514351"/>
                    </a:lnTo>
                    <a:close/>
                  </a:path>
                </a:pathLst>
              </a:custGeom>
              <a:solidFill>
                <a:srgbClr val="70AD47">
                  <a:lumMod val="20000"/>
                  <a:lumOff val="80000"/>
                </a:srgbClr>
              </a:solidFill>
              <a:ln w="3175" cap="flat" cmpd="sng" algn="ctr">
                <a:solidFill>
                  <a:srgbClr val="E7E6E6">
                    <a:lumMod val="50000"/>
                  </a:srgbClr>
                </a:solidFill>
                <a:prstDash val="solid"/>
                <a:miter lim="800000"/>
                <a:extLst>
                  <a:ext uri="{C807C97D-BFC1-408E-A445-0C87EB9F89A2}">
                    <ask:lineSketchStyleProps xmlns:ask="http://schemas.microsoft.com/office/drawing/2018/sketchyshapes" sd="1885886439">
                      <a:custGeom>
                        <a:avLst/>
                        <a:gdLst>
                          <a:gd name="connsiteX0" fmla="*/ 511175 w 573088"/>
                          <a:gd name="connsiteY0" fmla="*/ 514351 h 544513"/>
                          <a:gd name="connsiteX1" fmla="*/ 565150 w 573088"/>
                          <a:gd name="connsiteY1" fmla="*/ 428626 h 544513"/>
                          <a:gd name="connsiteX2" fmla="*/ 566738 w 573088"/>
                          <a:gd name="connsiteY2" fmla="*/ 382588 h 544513"/>
                          <a:gd name="connsiteX3" fmla="*/ 573088 w 573088"/>
                          <a:gd name="connsiteY3" fmla="*/ 354013 h 544513"/>
                          <a:gd name="connsiteX4" fmla="*/ 573088 w 573088"/>
                          <a:gd name="connsiteY4" fmla="*/ 327026 h 544513"/>
                          <a:gd name="connsiteX5" fmla="*/ 560388 w 573088"/>
                          <a:gd name="connsiteY5" fmla="*/ 298451 h 544513"/>
                          <a:gd name="connsiteX6" fmla="*/ 546100 w 573088"/>
                          <a:gd name="connsiteY6" fmla="*/ 273051 h 544513"/>
                          <a:gd name="connsiteX7" fmla="*/ 539750 w 573088"/>
                          <a:gd name="connsiteY7" fmla="*/ 249238 h 544513"/>
                          <a:gd name="connsiteX8" fmla="*/ 528638 w 573088"/>
                          <a:gd name="connsiteY8" fmla="*/ 217488 h 544513"/>
                          <a:gd name="connsiteX9" fmla="*/ 504825 w 573088"/>
                          <a:gd name="connsiteY9" fmla="*/ 115888 h 544513"/>
                          <a:gd name="connsiteX10" fmla="*/ 479425 w 573088"/>
                          <a:gd name="connsiteY10" fmla="*/ 82551 h 544513"/>
                          <a:gd name="connsiteX11" fmla="*/ 457200 w 573088"/>
                          <a:gd name="connsiteY11" fmla="*/ 57151 h 544513"/>
                          <a:gd name="connsiteX12" fmla="*/ 434975 w 573088"/>
                          <a:gd name="connsiteY12" fmla="*/ 39688 h 544513"/>
                          <a:gd name="connsiteX13" fmla="*/ 414338 w 573088"/>
                          <a:gd name="connsiteY13" fmla="*/ 20638 h 544513"/>
                          <a:gd name="connsiteX14" fmla="*/ 396875 w 573088"/>
                          <a:gd name="connsiteY14" fmla="*/ 4763 h 544513"/>
                          <a:gd name="connsiteX15" fmla="*/ 363538 w 573088"/>
                          <a:gd name="connsiteY15" fmla="*/ 1588 h 544513"/>
                          <a:gd name="connsiteX16" fmla="*/ 346075 w 573088"/>
                          <a:gd name="connsiteY16" fmla="*/ 1 h 544513"/>
                          <a:gd name="connsiteX17" fmla="*/ 325438 w 573088"/>
                          <a:gd name="connsiteY17" fmla="*/ 1 h 544513"/>
                          <a:gd name="connsiteX18" fmla="*/ 311150 w 573088"/>
                          <a:gd name="connsiteY18" fmla="*/ 1 h 544513"/>
                          <a:gd name="connsiteX19" fmla="*/ 285750 w 573088"/>
                          <a:gd name="connsiteY19" fmla="*/ 1 h 544513"/>
                          <a:gd name="connsiteX20" fmla="*/ 266700 w 573088"/>
                          <a:gd name="connsiteY20" fmla="*/ 1 h 544513"/>
                          <a:gd name="connsiteX21" fmla="*/ 239713 w 573088"/>
                          <a:gd name="connsiteY21" fmla="*/ 1 h 544513"/>
                          <a:gd name="connsiteX22" fmla="*/ 225425 w 573088"/>
                          <a:gd name="connsiteY22" fmla="*/ 1588 h 544513"/>
                          <a:gd name="connsiteX23" fmla="*/ 203200 w 573088"/>
                          <a:gd name="connsiteY23" fmla="*/ 12701 h 544513"/>
                          <a:gd name="connsiteX24" fmla="*/ 188913 w 573088"/>
                          <a:gd name="connsiteY24" fmla="*/ 36513 h 544513"/>
                          <a:gd name="connsiteX25" fmla="*/ 177800 w 573088"/>
                          <a:gd name="connsiteY25" fmla="*/ 53976 h 544513"/>
                          <a:gd name="connsiteX26" fmla="*/ 125413 w 573088"/>
                          <a:gd name="connsiteY26" fmla="*/ 96838 h 544513"/>
                          <a:gd name="connsiteX27" fmla="*/ 53975 w 573088"/>
                          <a:gd name="connsiteY27" fmla="*/ 125413 h 544513"/>
                          <a:gd name="connsiteX28" fmla="*/ 28575 w 573088"/>
                          <a:gd name="connsiteY28" fmla="*/ 174626 h 544513"/>
                          <a:gd name="connsiteX29" fmla="*/ 7938 w 573088"/>
                          <a:gd name="connsiteY29" fmla="*/ 198438 h 544513"/>
                          <a:gd name="connsiteX30" fmla="*/ 0 w 573088"/>
                          <a:gd name="connsiteY30" fmla="*/ 231776 h 544513"/>
                          <a:gd name="connsiteX31" fmla="*/ 22225 w 573088"/>
                          <a:gd name="connsiteY31" fmla="*/ 284163 h 544513"/>
                          <a:gd name="connsiteX32" fmla="*/ 46038 w 573088"/>
                          <a:gd name="connsiteY32" fmla="*/ 319088 h 544513"/>
                          <a:gd name="connsiteX33" fmla="*/ 58738 w 573088"/>
                          <a:gd name="connsiteY33" fmla="*/ 344488 h 544513"/>
                          <a:gd name="connsiteX34" fmla="*/ 68263 w 573088"/>
                          <a:gd name="connsiteY34" fmla="*/ 355601 h 544513"/>
                          <a:gd name="connsiteX35" fmla="*/ 82550 w 573088"/>
                          <a:gd name="connsiteY35" fmla="*/ 365126 h 544513"/>
                          <a:gd name="connsiteX36" fmla="*/ 120650 w 573088"/>
                          <a:gd name="connsiteY36" fmla="*/ 392113 h 544513"/>
                          <a:gd name="connsiteX37" fmla="*/ 133350 w 573088"/>
                          <a:gd name="connsiteY37" fmla="*/ 396876 h 544513"/>
                          <a:gd name="connsiteX38" fmla="*/ 153988 w 573088"/>
                          <a:gd name="connsiteY38" fmla="*/ 406401 h 544513"/>
                          <a:gd name="connsiteX39" fmla="*/ 166688 w 573088"/>
                          <a:gd name="connsiteY39" fmla="*/ 411163 h 544513"/>
                          <a:gd name="connsiteX40" fmla="*/ 179388 w 573088"/>
                          <a:gd name="connsiteY40" fmla="*/ 415926 h 544513"/>
                          <a:gd name="connsiteX41" fmla="*/ 193675 w 573088"/>
                          <a:gd name="connsiteY41" fmla="*/ 425451 h 544513"/>
                          <a:gd name="connsiteX42" fmla="*/ 203200 w 573088"/>
                          <a:gd name="connsiteY42" fmla="*/ 433388 h 544513"/>
                          <a:gd name="connsiteX43" fmla="*/ 222250 w 573088"/>
                          <a:gd name="connsiteY43" fmla="*/ 447676 h 544513"/>
                          <a:gd name="connsiteX44" fmla="*/ 234950 w 573088"/>
                          <a:gd name="connsiteY44" fmla="*/ 460376 h 544513"/>
                          <a:gd name="connsiteX45" fmla="*/ 244475 w 573088"/>
                          <a:gd name="connsiteY45" fmla="*/ 473076 h 544513"/>
                          <a:gd name="connsiteX46" fmla="*/ 268288 w 573088"/>
                          <a:gd name="connsiteY46" fmla="*/ 487363 h 544513"/>
                          <a:gd name="connsiteX47" fmla="*/ 285750 w 573088"/>
                          <a:gd name="connsiteY47" fmla="*/ 493713 h 544513"/>
                          <a:gd name="connsiteX48" fmla="*/ 290513 w 573088"/>
                          <a:gd name="connsiteY48" fmla="*/ 498476 h 544513"/>
                          <a:gd name="connsiteX49" fmla="*/ 306388 w 573088"/>
                          <a:gd name="connsiteY49" fmla="*/ 503238 h 544513"/>
                          <a:gd name="connsiteX50" fmla="*/ 320675 w 573088"/>
                          <a:gd name="connsiteY50" fmla="*/ 511176 h 544513"/>
                          <a:gd name="connsiteX51" fmla="*/ 328613 w 573088"/>
                          <a:gd name="connsiteY51" fmla="*/ 517526 h 544513"/>
                          <a:gd name="connsiteX52" fmla="*/ 347663 w 573088"/>
                          <a:gd name="connsiteY52" fmla="*/ 523876 h 544513"/>
                          <a:gd name="connsiteX53" fmla="*/ 357188 w 573088"/>
                          <a:gd name="connsiteY53" fmla="*/ 527051 h 544513"/>
                          <a:gd name="connsiteX54" fmla="*/ 376238 w 573088"/>
                          <a:gd name="connsiteY54" fmla="*/ 538163 h 544513"/>
                          <a:gd name="connsiteX55" fmla="*/ 398463 w 573088"/>
                          <a:gd name="connsiteY55" fmla="*/ 542926 h 544513"/>
                          <a:gd name="connsiteX56" fmla="*/ 414338 w 573088"/>
                          <a:gd name="connsiteY56" fmla="*/ 544513 h 544513"/>
                          <a:gd name="connsiteX57" fmla="*/ 422275 w 573088"/>
                          <a:gd name="connsiteY57" fmla="*/ 544513 h 544513"/>
                          <a:gd name="connsiteX58" fmla="*/ 449263 w 573088"/>
                          <a:gd name="connsiteY58" fmla="*/ 544513 h 544513"/>
                          <a:gd name="connsiteX59" fmla="*/ 463550 w 573088"/>
                          <a:gd name="connsiteY59" fmla="*/ 544513 h 544513"/>
                          <a:gd name="connsiteX60" fmla="*/ 511175 w 573088"/>
                          <a:gd name="connsiteY60" fmla="*/ 514351 h 54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73088" h="544513" fill="none" extrusionOk="0">
                            <a:moveTo>
                              <a:pt x="511175" y="514351"/>
                            </a:moveTo>
                            <a:cubicBezTo>
                              <a:pt x="518241" y="496970"/>
                              <a:pt x="547390" y="472650"/>
                              <a:pt x="565150" y="428626"/>
                            </a:cubicBezTo>
                            <a:cubicBezTo>
                              <a:pt x="567011" y="413346"/>
                              <a:pt x="568788" y="397685"/>
                              <a:pt x="566738" y="382588"/>
                            </a:cubicBezTo>
                            <a:cubicBezTo>
                              <a:pt x="566512" y="378889"/>
                              <a:pt x="573580" y="363304"/>
                              <a:pt x="573088" y="354013"/>
                            </a:cubicBezTo>
                            <a:cubicBezTo>
                              <a:pt x="573056" y="344963"/>
                              <a:pt x="571914" y="333555"/>
                              <a:pt x="573088" y="327026"/>
                            </a:cubicBezTo>
                            <a:cubicBezTo>
                              <a:pt x="573417" y="321101"/>
                              <a:pt x="567945" y="309285"/>
                              <a:pt x="560388" y="298451"/>
                            </a:cubicBezTo>
                            <a:cubicBezTo>
                              <a:pt x="556533" y="292651"/>
                              <a:pt x="552514" y="280421"/>
                              <a:pt x="546100" y="273051"/>
                            </a:cubicBezTo>
                            <a:cubicBezTo>
                              <a:pt x="543628" y="263220"/>
                              <a:pt x="542618" y="257819"/>
                              <a:pt x="539750" y="249238"/>
                            </a:cubicBezTo>
                            <a:cubicBezTo>
                              <a:pt x="537591" y="240923"/>
                              <a:pt x="531033" y="229496"/>
                              <a:pt x="528638" y="217488"/>
                            </a:cubicBezTo>
                            <a:cubicBezTo>
                              <a:pt x="520212" y="190351"/>
                              <a:pt x="524241" y="163833"/>
                              <a:pt x="504825" y="115888"/>
                            </a:cubicBezTo>
                            <a:cubicBezTo>
                              <a:pt x="494661" y="99970"/>
                              <a:pt x="485743" y="90840"/>
                              <a:pt x="479425" y="82551"/>
                            </a:cubicBezTo>
                            <a:cubicBezTo>
                              <a:pt x="472048" y="78065"/>
                              <a:pt x="467543" y="68982"/>
                              <a:pt x="457200" y="57151"/>
                            </a:cubicBezTo>
                            <a:cubicBezTo>
                              <a:pt x="447729" y="49375"/>
                              <a:pt x="443509" y="44888"/>
                              <a:pt x="434975" y="39688"/>
                            </a:cubicBezTo>
                            <a:cubicBezTo>
                              <a:pt x="429227" y="32911"/>
                              <a:pt x="421692" y="30860"/>
                              <a:pt x="414338" y="20638"/>
                            </a:cubicBezTo>
                            <a:cubicBezTo>
                              <a:pt x="408720" y="17214"/>
                              <a:pt x="401963" y="7751"/>
                              <a:pt x="396875" y="4763"/>
                            </a:cubicBezTo>
                            <a:cubicBezTo>
                              <a:pt x="388574" y="6974"/>
                              <a:pt x="378218" y="3745"/>
                              <a:pt x="363538" y="1588"/>
                            </a:cubicBezTo>
                            <a:cubicBezTo>
                              <a:pt x="347697" y="404"/>
                              <a:pt x="354429" y="-329"/>
                              <a:pt x="346075" y="1"/>
                            </a:cubicBezTo>
                            <a:cubicBezTo>
                              <a:pt x="339197" y="-47"/>
                              <a:pt x="329818" y="-336"/>
                              <a:pt x="325438" y="1"/>
                            </a:cubicBezTo>
                            <a:cubicBezTo>
                              <a:pt x="322751" y="221"/>
                              <a:pt x="316965" y="-496"/>
                              <a:pt x="311150" y="1"/>
                            </a:cubicBezTo>
                            <a:cubicBezTo>
                              <a:pt x="302171" y="-1155"/>
                              <a:pt x="294053" y="1761"/>
                              <a:pt x="285750" y="1"/>
                            </a:cubicBezTo>
                            <a:cubicBezTo>
                              <a:pt x="282089" y="1474"/>
                              <a:pt x="273679" y="-1200"/>
                              <a:pt x="266700" y="1"/>
                            </a:cubicBezTo>
                            <a:cubicBezTo>
                              <a:pt x="254022" y="477"/>
                              <a:pt x="247865" y="-1877"/>
                              <a:pt x="239713" y="1"/>
                            </a:cubicBezTo>
                            <a:cubicBezTo>
                              <a:pt x="235813" y="195"/>
                              <a:pt x="232423" y="-427"/>
                              <a:pt x="225425" y="1588"/>
                            </a:cubicBezTo>
                            <a:cubicBezTo>
                              <a:pt x="214625" y="7184"/>
                              <a:pt x="211788" y="8647"/>
                              <a:pt x="203200" y="12701"/>
                            </a:cubicBezTo>
                            <a:cubicBezTo>
                              <a:pt x="198965" y="19259"/>
                              <a:pt x="192687" y="32892"/>
                              <a:pt x="188913" y="36513"/>
                            </a:cubicBezTo>
                            <a:cubicBezTo>
                              <a:pt x="185726" y="44496"/>
                              <a:pt x="179839" y="51331"/>
                              <a:pt x="177800" y="53976"/>
                            </a:cubicBezTo>
                            <a:cubicBezTo>
                              <a:pt x="157856" y="71714"/>
                              <a:pt x="148264" y="79230"/>
                              <a:pt x="125413" y="96838"/>
                            </a:cubicBezTo>
                            <a:cubicBezTo>
                              <a:pt x="107139" y="111492"/>
                              <a:pt x="67698" y="121219"/>
                              <a:pt x="53975" y="125413"/>
                            </a:cubicBezTo>
                            <a:cubicBezTo>
                              <a:pt x="43711" y="145061"/>
                              <a:pt x="40776" y="150245"/>
                              <a:pt x="28575" y="174626"/>
                            </a:cubicBezTo>
                            <a:cubicBezTo>
                              <a:pt x="22373" y="184908"/>
                              <a:pt x="10559" y="194826"/>
                              <a:pt x="7938" y="198438"/>
                            </a:cubicBezTo>
                            <a:cubicBezTo>
                              <a:pt x="5879" y="213834"/>
                              <a:pt x="324" y="218658"/>
                              <a:pt x="0" y="231776"/>
                            </a:cubicBezTo>
                            <a:cubicBezTo>
                              <a:pt x="3276" y="247624"/>
                              <a:pt x="14654" y="262396"/>
                              <a:pt x="22225" y="284163"/>
                            </a:cubicBezTo>
                            <a:cubicBezTo>
                              <a:pt x="26782" y="291451"/>
                              <a:pt x="40219" y="306386"/>
                              <a:pt x="46038" y="319088"/>
                            </a:cubicBezTo>
                            <a:cubicBezTo>
                              <a:pt x="45843" y="322672"/>
                              <a:pt x="57646" y="340121"/>
                              <a:pt x="58738" y="344488"/>
                            </a:cubicBezTo>
                            <a:cubicBezTo>
                              <a:pt x="61215" y="347928"/>
                              <a:pt x="65281" y="353788"/>
                              <a:pt x="68263" y="355601"/>
                            </a:cubicBezTo>
                            <a:cubicBezTo>
                              <a:pt x="72929" y="357383"/>
                              <a:pt x="76875" y="362084"/>
                              <a:pt x="82550" y="365126"/>
                            </a:cubicBezTo>
                            <a:cubicBezTo>
                              <a:pt x="90304" y="373635"/>
                              <a:pt x="114965" y="390989"/>
                              <a:pt x="120650" y="392113"/>
                            </a:cubicBezTo>
                            <a:cubicBezTo>
                              <a:pt x="126072" y="394303"/>
                              <a:pt x="131507" y="396886"/>
                              <a:pt x="133350" y="396876"/>
                            </a:cubicBezTo>
                            <a:cubicBezTo>
                              <a:pt x="135612" y="399179"/>
                              <a:pt x="149399" y="404452"/>
                              <a:pt x="153988" y="406401"/>
                            </a:cubicBezTo>
                            <a:cubicBezTo>
                              <a:pt x="157167" y="406399"/>
                              <a:pt x="162430" y="409141"/>
                              <a:pt x="166688" y="411163"/>
                            </a:cubicBezTo>
                            <a:cubicBezTo>
                              <a:pt x="169841" y="411214"/>
                              <a:pt x="173680" y="413226"/>
                              <a:pt x="179388" y="415926"/>
                            </a:cubicBezTo>
                            <a:cubicBezTo>
                              <a:pt x="192466" y="426739"/>
                              <a:pt x="186892" y="425756"/>
                              <a:pt x="193675" y="425451"/>
                            </a:cubicBezTo>
                            <a:cubicBezTo>
                              <a:pt x="196003" y="427603"/>
                              <a:pt x="199811" y="429823"/>
                              <a:pt x="203200" y="433388"/>
                            </a:cubicBezTo>
                            <a:cubicBezTo>
                              <a:pt x="206210" y="437149"/>
                              <a:pt x="213083" y="443402"/>
                              <a:pt x="222250" y="447676"/>
                            </a:cubicBezTo>
                            <a:cubicBezTo>
                              <a:pt x="225645" y="450006"/>
                              <a:pt x="229491" y="455639"/>
                              <a:pt x="234950" y="460376"/>
                            </a:cubicBezTo>
                            <a:cubicBezTo>
                              <a:pt x="238004" y="464360"/>
                              <a:pt x="241799" y="471804"/>
                              <a:pt x="244475" y="473076"/>
                            </a:cubicBezTo>
                            <a:cubicBezTo>
                              <a:pt x="248949" y="477013"/>
                              <a:pt x="262179" y="485758"/>
                              <a:pt x="268288" y="487363"/>
                            </a:cubicBezTo>
                            <a:cubicBezTo>
                              <a:pt x="282633" y="494809"/>
                              <a:pt x="277320" y="493131"/>
                              <a:pt x="285750" y="493713"/>
                            </a:cubicBezTo>
                            <a:cubicBezTo>
                              <a:pt x="286952" y="495715"/>
                              <a:pt x="290175" y="497667"/>
                              <a:pt x="290513" y="498476"/>
                            </a:cubicBezTo>
                            <a:cubicBezTo>
                              <a:pt x="297312" y="502058"/>
                              <a:pt x="300800" y="502744"/>
                              <a:pt x="306388" y="503238"/>
                            </a:cubicBezTo>
                            <a:cubicBezTo>
                              <a:pt x="318591" y="510804"/>
                              <a:pt x="312557" y="510940"/>
                              <a:pt x="320675" y="511176"/>
                            </a:cubicBezTo>
                            <a:cubicBezTo>
                              <a:pt x="321935" y="512383"/>
                              <a:pt x="325324" y="514716"/>
                              <a:pt x="328613" y="517526"/>
                            </a:cubicBezTo>
                            <a:cubicBezTo>
                              <a:pt x="346094" y="521111"/>
                              <a:pt x="340787" y="518027"/>
                              <a:pt x="347663" y="523876"/>
                            </a:cubicBezTo>
                            <a:cubicBezTo>
                              <a:pt x="350859" y="524226"/>
                              <a:pt x="353594" y="525906"/>
                              <a:pt x="357188" y="527051"/>
                            </a:cubicBezTo>
                            <a:cubicBezTo>
                              <a:pt x="360919" y="527245"/>
                              <a:pt x="373140" y="534123"/>
                              <a:pt x="376238" y="538163"/>
                            </a:cubicBezTo>
                            <a:cubicBezTo>
                              <a:pt x="378790" y="537661"/>
                              <a:pt x="391219" y="542860"/>
                              <a:pt x="398463" y="542926"/>
                            </a:cubicBezTo>
                            <a:cubicBezTo>
                              <a:pt x="405443" y="542487"/>
                              <a:pt x="410607" y="543523"/>
                              <a:pt x="414338" y="544513"/>
                            </a:cubicBezTo>
                            <a:cubicBezTo>
                              <a:pt x="415733" y="545185"/>
                              <a:pt x="419237" y="544910"/>
                              <a:pt x="422275" y="544513"/>
                            </a:cubicBezTo>
                            <a:cubicBezTo>
                              <a:pt x="431425" y="545518"/>
                              <a:pt x="438466" y="542773"/>
                              <a:pt x="449263" y="544513"/>
                            </a:cubicBezTo>
                            <a:cubicBezTo>
                              <a:pt x="453547" y="545275"/>
                              <a:pt x="457999" y="545396"/>
                              <a:pt x="463550" y="544513"/>
                            </a:cubicBezTo>
                            <a:cubicBezTo>
                              <a:pt x="479767" y="536667"/>
                              <a:pt x="495592" y="521941"/>
                              <a:pt x="511175" y="514351"/>
                            </a:cubicBezTo>
                            <a:close/>
                          </a:path>
                          <a:path w="573088" h="544513" stroke="0" extrusionOk="0">
                            <a:moveTo>
                              <a:pt x="511175" y="514351"/>
                            </a:moveTo>
                            <a:cubicBezTo>
                              <a:pt x="530263" y="483357"/>
                              <a:pt x="536310" y="463596"/>
                              <a:pt x="565150" y="428626"/>
                            </a:cubicBezTo>
                            <a:cubicBezTo>
                              <a:pt x="565055" y="413297"/>
                              <a:pt x="566476" y="397368"/>
                              <a:pt x="566738" y="382588"/>
                            </a:cubicBezTo>
                            <a:cubicBezTo>
                              <a:pt x="568580" y="374070"/>
                              <a:pt x="571638" y="363127"/>
                              <a:pt x="573088" y="354013"/>
                            </a:cubicBezTo>
                            <a:cubicBezTo>
                              <a:pt x="571811" y="350265"/>
                              <a:pt x="574161" y="329861"/>
                              <a:pt x="573088" y="327026"/>
                            </a:cubicBezTo>
                            <a:cubicBezTo>
                              <a:pt x="568826" y="312443"/>
                              <a:pt x="568053" y="311131"/>
                              <a:pt x="560388" y="298451"/>
                            </a:cubicBezTo>
                            <a:cubicBezTo>
                              <a:pt x="558626" y="290192"/>
                              <a:pt x="551771" y="279304"/>
                              <a:pt x="546100" y="273051"/>
                            </a:cubicBezTo>
                            <a:cubicBezTo>
                              <a:pt x="542278" y="264985"/>
                              <a:pt x="539267" y="256019"/>
                              <a:pt x="539750" y="249238"/>
                            </a:cubicBezTo>
                            <a:cubicBezTo>
                              <a:pt x="535558" y="240654"/>
                              <a:pt x="529677" y="228203"/>
                              <a:pt x="528638" y="217488"/>
                            </a:cubicBezTo>
                            <a:cubicBezTo>
                              <a:pt x="523207" y="182137"/>
                              <a:pt x="514408" y="153899"/>
                              <a:pt x="504825" y="115888"/>
                            </a:cubicBezTo>
                            <a:cubicBezTo>
                              <a:pt x="501836" y="106743"/>
                              <a:pt x="483268" y="86059"/>
                              <a:pt x="479425" y="82551"/>
                            </a:cubicBezTo>
                            <a:cubicBezTo>
                              <a:pt x="474819" y="72859"/>
                              <a:pt x="463492" y="68499"/>
                              <a:pt x="457200" y="57151"/>
                            </a:cubicBezTo>
                            <a:cubicBezTo>
                              <a:pt x="448418" y="50443"/>
                              <a:pt x="442411" y="47473"/>
                              <a:pt x="434975" y="39688"/>
                            </a:cubicBezTo>
                            <a:cubicBezTo>
                              <a:pt x="427429" y="32853"/>
                              <a:pt x="417599" y="22205"/>
                              <a:pt x="414338" y="20638"/>
                            </a:cubicBezTo>
                            <a:cubicBezTo>
                              <a:pt x="405844" y="15534"/>
                              <a:pt x="404242" y="14147"/>
                              <a:pt x="396875" y="4763"/>
                            </a:cubicBezTo>
                            <a:cubicBezTo>
                              <a:pt x="388035" y="1591"/>
                              <a:pt x="372670" y="1488"/>
                              <a:pt x="363538" y="1588"/>
                            </a:cubicBezTo>
                            <a:cubicBezTo>
                              <a:pt x="348686" y="-340"/>
                              <a:pt x="354232" y="-1029"/>
                              <a:pt x="346075" y="1"/>
                            </a:cubicBezTo>
                            <a:cubicBezTo>
                              <a:pt x="337018" y="-430"/>
                              <a:pt x="334117" y="-202"/>
                              <a:pt x="325438" y="1"/>
                            </a:cubicBezTo>
                            <a:cubicBezTo>
                              <a:pt x="323901" y="-987"/>
                              <a:pt x="313233" y="388"/>
                              <a:pt x="311150" y="1"/>
                            </a:cubicBezTo>
                            <a:cubicBezTo>
                              <a:pt x="307433" y="174"/>
                              <a:pt x="297166" y="-885"/>
                              <a:pt x="285750" y="1"/>
                            </a:cubicBezTo>
                            <a:cubicBezTo>
                              <a:pt x="282482" y="-1381"/>
                              <a:pt x="274441" y="844"/>
                              <a:pt x="266700" y="1"/>
                            </a:cubicBezTo>
                            <a:cubicBezTo>
                              <a:pt x="257647" y="2279"/>
                              <a:pt x="251695" y="804"/>
                              <a:pt x="239713" y="1"/>
                            </a:cubicBezTo>
                            <a:cubicBezTo>
                              <a:pt x="236841" y="-802"/>
                              <a:pt x="230899" y="746"/>
                              <a:pt x="225425" y="1588"/>
                            </a:cubicBezTo>
                            <a:cubicBezTo>
                              <a:pt x="221421" y="3842"/>
                              <a:pt x="212762" y="7138"/>
                              <a:pt x="203200" y="12701"/>
                            </a:cubicBezTo>
                            <a:cubicBezTo>
                              <a:pt x="197359" y="24808"/>
                              <a:pt x="194040" y="30071"/>
                              <a:pt x="188913" y="36513"/>
                            </a:cubicBezTo>
                            <a:cubicBezTo>
                              <a:pt x="188536" y="40530"/>
                              <a:pt x="180729" y="51017"/>
                              <a:pt x="177800" y="53976"/>
                            </a:cubicBezTo>
                            <a:cubicBezTo>
                              <a:pt x="168468" y="60906"/>
                              <a:pt x="144701" y="87109"/>
                              <a:pt x="125413" y="96838"/>
                            </a:cubicBezTo>
                            <a:cubicBezTo>
                              <a:pt x="88520" y="107144"/>
                              <a:pt x="86699" y="107127"/>
                              <a:pt x="53975" y="125413"/>
                            </a:cubicBezTo>
                            <a:cubicBezTo>
                              <a:pt x="50004" y="134416"/>
                              <a:pt x="43462" y="153375"/>
                              <a:pt x="28575" y="174626"/>
                            </a:cubicBezTo>
                            <a:cubicBezTo>
                              <a:pt x="18519" y="185001"/>
                              <a:pt x="12486" y="197477"/>
                              <a:pt x="7938" y="198438"/>
                            </a:cubicBezTo>
                            <a:cubicBezTo>
                              <a:pt x="3048" y="210694"/>
                              <a:pt x="4764" y="218709"/>
                              <a:pt x="0" y="231776"/>
                            </a:cubicBezTo>
                            <a:cubicBezTo>
                              <a:pt x="10935" y="257642"/>
                              <a:pt x="18756" y="266455"/>
                              <a:pt x="22225" y="284163"/>
                            </a:cubicBezTo>
                            <a:cubicBezTo>
                              <a:pt x="26452" y="292563"/>
                              <a:pt x="42336" y="314393"/>
                              <a:pt x="46038" y="319088"/>
                            </a:cubicBezTo>
                            <a:cubicBezTo>
                              <a:pt x="51205" y="327895"/>
                              <a:pt x="53545" y="337644"/>
                              <a:pt x="58738" y="344488"/>
                            </a:cubicBezTo>
                            <a:cubicBezTo>
                              <a:pt x="60697" y="344802"/>
                              <a:pt x="67682" y="353692"/>
                              <a:pt x="68263" y="355601"/>
                            </a:cubicBezTo>
                            <a:cubicBezTo>
                              <a:pt x="71457" y="357364"/>
                              <a:pt x="77074" y="360324"/>
                              <a:pt x="82550" y="365126"/>
                            </a:cubicBezTo>
                            <a:cubicBezTo>
                              <a:pt x="90531" y="373859"/>
                              <a:pt x="101895" y="379487"/>
                              <a:pt x="120650" y="392113"/>
                            </a:cubicBezTo>
                            <a:cubicBezTo>
                              <a:pt x="126155" y="393546"/>
                              <a:pt x="127567" y="393604"/>
                              <a:pt x="133350" y="396876"/>
                            </a:cubicBezTo>
                            <a:cubicBezTo>
                              <a:pt x="138138" y="400152"/>
                              <a:pt x="143996" y="404026"/>
                              <a:pt x="153988" y="406401"/>
                            </a:cubicBezTo>
                            <a:cubicBezTo>
                              <a:pt x="155072" y="407924"/>
                              <a:pt x="161023" y="409066"/>
                              <a:pt x="166688" y="411163"/>
                            </a:cubicBezTo>
                            <a:cubicBezTo>
                              <a:pt x="168804" y="412624"/>
                              <a:pt x="176335" y="415720"/>
                              <a:pt x="179388" y="415926"/>
                            </a:cubicBezTo>
                            <a:cubicBezTo>
                              <a:pt x="193299" y="425701"/>
                              <a:pt x="186500" y="425682"/>
                              <a:pt x="193675" y="425451"/>
                            </a:cubicBezTo>
                            <a:cubicBezTo>
                              <a:pt x="195201" y="427583"/>
                              <a:pt x="199722" y="429064"/>
                              <a:pt x="203200" y="433388"/>
                            </a:cubicBezTo>
                            <a:cubicBezTo>
                              <a:pt x="206435" y="433280"/>
                              <a:pt x="212020" y="442568"/>
                              <a:pt x="222250" y="447676"/>
                            </a:cubicBezTo>
                            <a:cubicBezTo>
                              <a:pt x="225129" y="450465"/>
                              <a:pt x="227991" y="455595"/>
                              <a:pt x="234950" y="460376"/>
                            </a:cubicBezTo>
                            <a:cubicBezTo>
                              <a:pt x="239238" y="464093"/>
                              <a:pt x="242812" y="470659"/>
                              <a:pt x="244475" y="473076"/>
                            </a:cubicBezTo>
                            <a:cubicBezTo>
                              <a:pt x="249450" y="475157"/>
                              <a:pt x="256086" y="482643"/>
                              <a:pt x="268288" y="487363"/>
                            </a:cubicBezTo>
                            <a:cubicBezTo>
                              <a:pt x="283955" y="494268"/>
                              <a:pt x="277241" y="493537"/>
                              <a:pt x="285750" y="493713"/>
                            </a:cubicBezTo>
                            <a:cubicBezTo>
                              <a:pt x="286934" y="494061"/>
                              <a:pt x="289972" y="497930"/>
                              <a:pt x="290513" y="498476"/>
                            </a:cubicBezTo>
                            <a:cubicBezTo>
                              <a:pt x="293480" y="498470"/>
                              <a:pt x="303187" y="501885"/>
                              <a:pt x="306388" y="503238"/>
                            </a:cubicBezTo>
                            <a:cubicBezTo>
                              <a:pt x="317885" y="512166"/>
                              <a:pt x="312988" y="510928"/>
                              <a:pt x="320675" y="511176"/>
                            </a:cubicBezTo>
                            <a:cubicBezTo>
                              <a:pt x="324407" y="513533"/>
                              <a:pt x="327548" y="516674"/>
                              <a:pt x="328613" y="517526"/>
                            </a:cubicBezTo>
                            <a:cubicBezTo>
                              <a:pt x="346832" y="521032"/>
                              <a:pt x="340990" y="515952"/>
                              <a:pt x="347663" y="523876"/>
                            </a:cubicBezTo>
                            <a:cubicBezTo>
                              <a:pt x="350955" y="525799"/>
                              <a:pt x="354842" y="525540"/>
                              <a:pt x="357188" y="527051"/>
                            </a:cubicBezTo>
                            <a:cubicBezTo>
                              <a:pt x="359862" y="528513"/>
                              <a:pt x="374255" y="537178"/>
                              <a:pt x="376238" y="538163"/>
                            </a:cubicBezTo>
                            <a:cubicBezTo>
                              <a:pt x="378351" y="539237"/>
                              <a:pt x="393224" y="540966"/>
                              <a:pt x="398463" y="542926"/>
                            </a:cubicBezTo>
                            <a:cubicBezTo>
                              <a:pt x="400595" y="542998"/>
                              <a:pt x="408695" y="543180"/>
                              <a:pt x="414338" y="544513"/>
                            </a:cubicBezTo>
                            <a:cubicBezTo>
                              <a:pt x="416452" y="544055"/>
                              <a:pt x="419259" y="544821"/>
                              <a:pt x="422275" y="544513"/>
                            </a:cubicBezTo>
                            <a:cubicBezTo>
                              <a:pt x="428580" y="546753"/>
                              <a:pt x="446230" y="542678"/>
                              <a:pt x="449263" y="544513"/>
                            </a:cubicBezTo>
                            <a:cubicBezTo>
                              <a:pt x="451168" y="545720"/>
                              <a:pt x="461006" y="544990"/>
                              <a:pt x="463550" y="544513"/>
                            </a:cubicBezTo>
                            <a:cubicBezTo>
                              <a:pt x="487151" y="531902"/>
                              <a:pt x="501913" y="518134"/>
                              <a:pt x="511175" y="514351"/>
                            </a:cubicBezTo>
                            <a:close/>
                          </a:path>
                        </a:pathLst>
                      </a:custGeom>
                      <ask:type>
                        <ask:lineSketchNone/>
                      </ask:type>
                    </ask:lineSketchStyleProps>
                  </a:ext>
                </a:extLst>
              </a:ln>
              <a:effectLst/>
            </p:spPr>
            <p:txBody>
              <a:bodyPr rtlCol="0" anchor="ctr"/>
              <a:lstStyle/>
              <a:p>
                <a:pPr algn="ctr">
                  <a:defRPr/>
                </a:pPr>
                <a:endParaRPr lang="en-US" sz="1050" kern="0">
                  <a:solidFill>
                    <a:prstClr val="white"/>
                  </a:solidFill>
                  <a:latin typeface="Calibri" panose="020F0502020204030204"/>
                </a:endParaRPr>
              </a:p>
            </p:txBody>
          </p:sp>
        </p:grpSp>
        <p:grpSp>
          <p:nvGrpSpPr>
            <p:cNvPr id="220" name="Group 219">
              <a:extLst>
                <a:ext uri="{FF2B5EF4-FFF2-40B4-BE49-F238E27FC236}">
                  <a16:creationId xmlns:a16="http://schemas.microsoft.com/office/drawing/2014/main" id="{F5D341FE-7ECC-B761-2711-4E5D238AEBBD}"/>
                </a:ext>
              </a:extLst>
            </p:cNvPr>
            <p:cNvGrpSpPr/>
            <p:nvPr/>
          </p:nvGrpSpPr>
          <p:grpSpPr>
            <a:xfrm>
              <a:off x="8112290" y="826845"/>
              <a:ext cx="233650" cy="434950"/>
              <a:chOff x="4253132" y="2562093"/>
              <a:chExt cx="269213" cy="501153"/>
            </a:xfrm>
          </p:grpSpPr>
          <p:grpSp>
            <p:nvGrpSpPr>
              <p:cNvPr id="237" name="Group 236">
                <a:extLst>
                  <a:ext uri="{FF2B5EF4-FFF2-40B4-BE49-F238E27FC236}">
                    <a16:creationId xmlns:a16="http://schemas.microsoft.com/office/drawing/2014/main" id="{0ED23F5C-7871-17B1-EB45-879A27ED4B1C}"/>
                  </a:ext>
                </a:extLst>
              </p:cNvPr>
              <p:cNvGrpSpPr/>
              <p:nvPr/>
            </p:nvGrpSpPr>
            <p:grpSpPr>
              <a:xfrm>
                <a:off x="4253132" y="2562093"/>
                <a:ext cx="197161" cy="321777"/>
                <a:chOff x="6621653" y="1784030"/>
                <a:chExt cx="2530550" cy="4130005"/>
              </a:xfrm>
            </p:grpSpPr>
            <p:sp>
              <p:nvSpPr>
                <p:cNvPr id="262" name="Freeform 373">
                  <a:extLst>
                    <a:ext uri="{FF2B5EF4-FFF2-40B4-BE49-F238E27FC236}">
                      <a16:creationId xmlns:a16="http://schemas.microsoft.com/office/drawing/2014/main" id="{08B760EC-44F6-5233-10A8-1285730CE1AB}"/>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3" name="Group 262">
                  <a:extLst>
                    <a:ext uri="{FF2B5EF4-FFF2-40B4-BE49-F238E27FC236}">
                      <a16:creationId xmlns:a16="http://schemas.microsoft.com/office/drawing/2014/main" id="{27C7E5F3-ACA9-B60B-C349-E3C683ACC753}"/>
                    </a:ext>
                  </a:extLst>
                </p:cNvPr>
                <p:cNvGrpSpPr/>
                <p:nvPr/>
              </p:nvGrpSpPr>
              <p:grpSpPr>
                <a:xfrm>
                  <a:off x="6621653" y="1784030"/>
                  <a:ext cx="2530550" cy="880988"/>
                  <a:chOff x="5345302" y="1788793"/>
                  <a:chExt cx="2530550" cy="880988"/>
                </a:xfrm>
              </p:grpSpPr>
              <p:sp>
                <p:nvSpPr>
                  <p:cNvPr id="267" name="Freeform 378">
                    <a:extLst>
                      <a:ext uri="{FF2B5EF4-FFF2-40B4-BE49-F238E27FC236}">
                        <a16:creationId xmlns:a16="http://schemas.microsoft.com/office/drawing/2014/main" id="{02FA2974-BDAA-3EF8-683D-B3B62213ECCB}"/>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8" name="Rectangle 267">
                    <a:extLst>
                      <a:ext uri="{FF2B5EF4-FFF2-40B4-BE49-F238E27FC236}">
                        <a16:creationId xmlns:a16="http://schemas.microsoft.com/office/drawing/2014/main" id="{3B291A92-E934-B2CA-4BF4-457CA5CBB259}"/>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69" name="Group 268">
                    <a:extLst>
                      <a:ext uri="{FF2B5EF4-FFF2-40B4-BE49-F238E27FC236}">
                        <a16:creationId xmlns:a16="http://schemas.microsoft.com/office/drawing/2014/main" id="{5DC1DD89-0F2E-FEE9-8EA4-5AF985FAEDA6}"/>
                      </a:ext>
                    </a:extLst>
                  </p:cNvPr>
                  <p:cNvGrpSpPr/>
                  <p:nvPr/>
                </p:nvGrpSpPr>
                <p:grpSpPr>
                  <a:xfrm rot="1980000">
                    <a:off x="5345302" y="1788793"/>
                    <a:ext cx="1108524" cy="466514"/>
                    <a:chOff x="9008832" y="1859860"/>
                    <a:chExt cx="1108524" cy="466514"/>
                  </a:xfrm>
                </p:grpSpPr>
                <p:sp>
                  <p:nvSpPr>
                    <p:cNvPr id="271" name="Rectangle 270">
                      <a:extLst>
                        <a:ext uri="{FF2B5EF4-FFF2-40B4-BE49-F238E27FC236}">
                          <a16:creationId xmlns:a16="http://schemas.microsoft.com/office/drawing/2014/main" id="{E59BFF24-941F-FA57-F770-9B93477A434E}"/>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72" name="Rectangle 271">
                      <a:extLst>
                        <a:ext uri="{FF2B5EF4-FFF2-40B4-BE49-F238E27FC236}">
                          <a16:creationId xmlns:a16="http://schemas.microsoft.com/office/drawing/2014/main" id="{EA80DF9C-ADEE-0C56-BBBC-3CE1589D7D0B}"/>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70" name="Freeform 381">
                    <a:extLst>
                      <a:ext uri="{FF2B5EF4-FFF2-40B4-BE49-F238E27FC236}">
                        <a16:creationId xmlns:a16="http://schemas.microsoft.com/office/drawing/2014/main" id="{A9D78FF0-8840-4545-72D6-F2289DEBA089}"/>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64" name="Straight Connector 263">
                  <a:extLst>
                    <a:ext uri="{FF2B5EF4-FFF2-40B4-BE49-F238E27FC236}">
                      <a16:creationId xmlns:a16="http://schemas.microsoft.com/office/drawing/2014/main" id="{5EDA3539-AB8D-C086-58BE-18EC5026C1C0}"/>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65" name="Straight Connector 264">
                  <a:extLst>
                    <a:ext uri="{FF2B5EF4-FFF2-40B4-BE49-F238E27FC236}">
                      <a16:creationId xmlns:a16="http://schemas.microsoft.com/office/drawing/2014/main" id="{E799788B-C24D-5E2F-705D-620D28C85562}"/>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66" name="Freeform 377">
                  <a:extLst>
                    <a:ext uri="{FF2B5EF4-FFF2-40B4-BE49-F238E27FC236}">
                      <a16:creationId xmlns:a16="http://schemas.microsoft.com/office/drawing/2014/main" id="{4DD97D50-FCCB-42FD-D72E-228C04E277F5}"/>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8" name="Group 237">
                <a:extLst>
                  <a:ext uri="{FF2B5EF4-FFF2-40B4-BE49-F238E27FC236}">
                    <a16:creationId xmlns:a16="http://schemas.microsoft.com/office/drawing/2014/main" id="{E454975C-C4A3-051C-E0F9-975AA0C844FE}"/>
                  </a:ext>
                </a:extLst>
              </p:cNvPr>
              <p:cNvGrpSpPr/>
              <p:nvPr/>
            </p:nvGrpSpPr>
            <p:grpSpPr>
              <a:xfrm>
                <a:off x="4325184" y="2659134"/>
                <a:ext cx="197161" cy="321777"/>
                <a:chOff x="6621653" y="1784030"/>
                <a:chExt cx="2530550" cy="4130005"/>
              </a:xfrm>
            </p:grpSpPr>
            <p:sp>
              <p:nvSpPr>
                <p:cNvPr id="251" name="Freeform 362">
                  <a:extLst>
                    <a:ext uri="{FF2B5EF4-FFF2-40B4-BE49-F238E27FC236}">
                      <a16:creationId xmlns:a16="http://schemas.microsoft.com/office/drawing/2014/main" id="{B4DDBBD2-F225-58AA-171A-2BE05B9B8A50}"/>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2" name="Group 251">
                  <a:extLst>
                    <a:ext uri="{FF2B5EF4-FFF2-40B4-BE49-F238E27FC236}">
                      <a16:creationId xmlns:a16="http://schemas.microsoft.com/office/drawing/2014/main" id="{4519172E-545C-6CA7-A9B7-1902B73B4F16}"/>
                    </a:ext>
                  </a:extLst>
                </p:cNvPr>
                <p:cNvGrpSpPr/>
                <p:nvPr/>
              </p:nvGrpSpPr>
              <p:grpSpPr>
                <a:xfrm>
                  <a:off x="6621653" y="1784030"/>
                  <a:ext cx="2530550" cy="880988"/>
                  <a:chOff x="5345302" y="1788793"/>
                  <a:chExt cx="2530550" cy="880988"/>
                </a:xfrm>
              </p:grpSpPr>
              <p:sp>
                <p:nvSpPr>
                  <p:cNvPr id="256" name="Freeform 367">
                    <a:extLst>
                      <a:ext uri="{FF2B5EF4-FFF2-40B4-BE49-F238E27FC236}">
                        <a16:creationId xmlns:a16="http://schemas.microsoft.com/office/drawing/2014/main" id="{BEC831A1-DDD6-B522-B800-C319F0A348E8}"/>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7" name="Rectangle 256">
                    <a:extLst>
                      <a:ext uri="{FF2B5EF4-FFF2-40B4-BE49-F238E27FC236}">
                        <a16:creationId xmlns:a16="http://schemas.microsoft.com/office/drawing/2014/main" id="{474F08ED-EB34-8BEB-FA71-ABB8AFAAD54E}"/>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58" name="Group 257">
                    <a:extLst>
                      <a:ext uri="{FF2B5EF4-FFF2-40B4-BE49-F238E27FC236}">
                        <a16:creationId xmlns:a16="http://schemas.microsoft.com/office/drawing/2014/main" id="{D1623FAC-B9DA-5285-71F2-0A8CED048342}"/>
                      </a:ext>
                    </a:extLst>
                  </p:cNvPr>
                  <p:cNvGrpSpPr/>
                  <p:nvPr/>
                </p:nvGrpSpPr>
                <p:grpSpPr>
                  <a:xfrm rot="1980000">
                    <a:off x="5345302" y="1788793"/>
                    <a:ext cx="1108524" cy="466514"/>
                    <a:chOff x="9008832" y="1859860"/>
                    <a:chExt cx="1108524" cy="466514"/>
                  </a:xfrm>
                </p:grpSpPr>
                <p:sp>
                  <p:nvSpPr>
                    <p:cNvPr id="260" name="Rectangle 259">
                      <a:extLst>
                        <a:ext uri="{FF2B5EF4-FFF2-40B4-BE49-F238E27FC236}">
                          <a16:creationId xmlns:a16="http://schemas.microsoft.com/office/drawing/2014/main" id="{E87FA594-90EF-997A-D870-F711AECB546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61" name="Rectangle 260">
                      <a:extLst>
                        <a:ext uri="{FF2B5EF4-FFF2-40B4-BE49-F238E27FC236}">
                          <a16:creationId xmlns:a16="http://schemas.microsoft.com/office/drawing/2014/main" id="{579172F0-A11A-9EBC-DEF7-79072C64DA05}"/>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59" name="Freeform 370">
                    <a:extLst>
                      <a:ext uri="{FF2B5EF4-FFF2-40B4-BE49-F238E27FC236}">
                        <a16:creationId xmlns:a16="http://schemas.microsoft.com/office/drawing/2014/main" id="{8B8445B5-0D5D-3239-3EB1-8D79E5A72462}"/>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53" name="Straight Connector 252">
                  <a:extLst>
                    <a:ext uri="{FF2B5EF4-FFF2-40B4-BE49-F238E27FC236}">
                      <a16:creationId xmlns:a16="http://schemas.microsoft.com/office/drawing/2014/main" id="{1727BBEE-2ADC-E421-12BD-2BC64E122276}"/>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54" name="Straight Connector 253">
                  <a:extLst>
                    <a:ext uri="{FF2B5EF4-FFF2-40B4-BE49-F238E27FC236}">
                      <a16:creationId xmlns:a16="http://schemas.microsoft.com/office/drawing/2014/main" id="{76E3F025-18F5-F6FA-19A6-F6DB869CF460}"/>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55" name="Freeform 366">
                  <a:extLst>
                    <a:ext uri="{FF2B5EF4-FFF2-40B4-BE49-F238E27FC236}">
                      <a16:creationId xmlns:a16="http://schemas.microsoft.com/office/drawing/2014/main" id="{BEFD380A-27CB-3320-A8E1-418194EFCA10}"/>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239" name="Group 238">
                <a:extLst>
                  <a:ext uri="{FF2B5EF4-FFF2-40B4-BE49-F238E27FC236}">
                    <a16:creationId xmlns:a16="http://schemas.microsoft.com/office/drawing/2014/main" id="{5270E6D8-6798-9BA5-9CF7-39106430189D}"/>
                  </a:ext>
                </a:extLst>
              </p:cNvPr>
              <p:cNvGrpSpPr/>
              <p:nvPr/>
            </p:nvGrpSpPr>
            <p:grpSpPr>
              <a:xfrm>
                <a:off x="4266907" y="2741469"/>
                <a:ext cx="197161" cy="321777"/>
                <a:chOff x="6621653" y="1784030"/>
                <a:chExt cx="2530550" cy="4130005"/>
              </a:xfrm>
            </p:grpSpPr>
            <p:sp>
              <p:nvSpPr>
                <p:cNvPr id="240" name="Freeform 351">
                  <a:extLst>
                    <a:ext uri="{FF2B5EF4-FFF2-40B4-BE49-F238E27FC236}">
                      <a16:creationId xmlns:a16="http://schemas.microsoft.com/office/drawing/2014/main" id="{58FEE75A-07C5-914B-6DE3-8DF716227D52}"/>
                    </a:ext>
                  </a:extLst>
                </p:cNvPr>
                <p:cNvSpPr/>
                <p:nvPr/>
              </p:nvSpPr>
              <p:spPr>
                <a:xfrm>
                  <a:off x="8117322" y="2669781"/>
                  <a:ext cx="973937" cy="3244254"/>
                </a:xfrm>
                <a:custGeom>
                  <a:avLst/>
                  <a:gdLst>
                    <a:gd name="connsiteX0" fmla="*/ 0 w 973937"/>
                    <a:gd name="connsiteY0" fmla="*/ 0 h 3244254"/>
                    <a:gd name="connsiteX1" fmla="*/ 973937 w 973937"/>
                    <a:gd name="connsiteY1" fmla="*/ 0 h 3244254"/>
                    <a:gd name="connsiteX2" fmla="*/ 973937 w 973937"/>
                    <a:gd name="connsiteY2" fmla="*/ 1516289 h 3244254"/>
                    <a:gd name="connsiteX3" fmla="*/ 973937 w 973937"/>
                    <a:gd name="connsiteY3" fmla="*/ 1516290 h 3244254"/>
                    <a:gd name="connsiteX4" fmla="*/ 973937 w 973937"/>
                    <a:gd name="connsiteY4" fmla="*/ 1516290 h 3244254"/>
                    <a:gd name="connsiteX5" fmla="*/ 973698 w 973937"/>
                    <a:gd name="connsiteY5" fmla="*/ 1522323 h 3244254"/>
                    <a:gd name="connsiteX6" fmla="*/ 953949 w 973937"/>
                    <a:gd name="connsiteY6" fmla="*/ 1674116 h 3244254"/>
                    <a:gd name="connsiteX7" fmla="*/ 685992 w 973937"/>
                    <a:gd name="connsiteY7" fmla="*/ 2968401 h 3244254"/>
                    <a:gd name="connsiteX8" fmla="*/ 347253 w 973937"/>
                    <a:gd name="connsiteY8" fmla="*/ 3130187 h 3244254"/>
                    <a:gd name="connsiteX9" fmla="*/ 16365 w 973937"/>
                    <a:gd name="connsiteY9" fmla="*/ 1641949 h 3244254"/>
                    <a:gd name="connsiteX10" fmla="*/ 0 w 973937"/>
                    <a:gd name="connsiteY10" fmla="*/ 1516290 h 3244254"/>
                    <a:gd name="connsiteX11" fmla="*/ 0 w 973937"/>
                    <a:gd name="connsiteY11" fmla="*/ 1516290 h 3244254"/>
                    <a:gd name="connsiteX12" fmla="*/ 0 w 973937"/>
                    <a:gd name="connsiteY12" fmla="*/ 1516289 h 324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3937" h="3244254">
                      <a:moveTo>
                        <a:pt x="0" y="0"/>
                      </a:moveTo>
                      <a:lnTo>
                        <a:pt x="973937" y="0"/>
                      </a:lnTo>
                      <a:lnTo>
                        <a:pt x="973937" y="1516289"/>
                      </a:lnTo>
                      <a:lnTo>
                        <a:pt x="973937" y="1516290"/>
                      </a:lnTo>
                      <a:lnTo>
                        <a:pt x="973937" y="1516290"/>
                      </a:lnTo>
                      <a:lnTo>
                        <a:pt x="973698" y="1522323"/>
                      </a:lnTo>
                      <a:cubicBezTo>
                        <a:pt x="971223" y="1552461"/>
                        <a:pt x="965324" y="1598068"/>
                        <a:pt x="953949" y="1674116"/>
                      </a:cubicBezTo>
                      <a:cubicBezTo>
                        <a:pt x="908446" y="1978307"/>
                        <a:pt x="746663" y="2781337"/>
                        <a:pt x="685992" y="2968401"/>
                      </a:cubicBezTo>
                      <a:cubicBezTo>
                        <a:pt x="625321" y="3155466"/>
                        <a:pt x="463536" y="3387190"/>
                        <a:pt x="347253" y="3130187"/>
                      </a:cubicBezTo>
                      <a:cubicBezTo>
                        <a:pt x="245504" y="2905309"/>
                        <a:pt x="93436" y="2177220"/>
                        <a:pt x="16365" y="1641949"/>
                      </a:cubicBezTo>
                      <a:lnTo>
                        <a:pt x="0" y="1516290"/>
                      </a:lnTo>
                      <a:lnTo>
                        <a:pt x="0" y="1516290"/>
                      </a:lnTo>
                      <a:lnTo>
                        <a:pt x="0" y="1516289"/>
                      </a:lnTo>
                      <a:close/>
                    </a:path>
                  </a:pathLst>
                </a:custGeom>
                <a:solidFill>
                  <a:srgbClr val="5B9BD5"/>
                </a:solidFill>
                <a:ln w="1905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1" name="Group 240">
                  <a:extLst>
                    <a:ext uri="{FF2B5EF4-FFF2-40B4-BE49-F238E27FC236}">
                      <a16:creationId xmlns:a16="http://schemas.microsoft.com/office/drawing/2014/main" id="{466F46D8-5623-F0B7-CE86-62D9FC06969F}"/>
                    </a:ext>
                  </a:extLst>
                </p:cNvPr>
                <p:cNvGrpSpPr/>
                <p:nvPr/>
              </p:nvGrpSpPr>
              <p:grpSpPr>
                <a:xfrm>
                  <a:off x="6621653" y="1784030"/>
                  <a:ext cx="2530550" cy="880988"/>
                  <a:chOff x="5345302" y="1788793"/>
                  <a:chExt cx="2530550" cy="880988"/>
                </a:xfrm>
              </p:grpSpPr>
              <p:sp>
                <p:nvSpPr>
                  <p:cNvPr id="245" name="Freeform 356">
                    <a:extLst>
                      <a:ext uri="{FF2B5EF4-FFF2-40B4-BE49-F238E27FC236}">
                        <a16:creationId xmlns:a16="http://schemas.microsoft.com/office/drawing/2014/main" id="{C5C90C83-B9FB-2CF5-0BCE-D0C0E2058843}"/>
                      </a:ext>
                    </a:extLst>
                  </p:cNvPr>
                  <p:cNvSpPr/>
                  <p:nvPr/>
                </p:nvSpPr>
                <p:spPr>
                  <a:xfrm>
                    <a:off x="6308729" y="2406890"/>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46" name="Rectangle 245">
                    <a:extLst>
                      <a:ext uri="{FF2B5EF4-FFF2-40B4-BE49-F238E27FC236}">
                        <a16:creationId xmlns:a16="http://schemas.microsoft.com/office/drawing/2014/main" id="{5F01B54E-F810-34F0-85C0-0D436C3E8D45}"/>
                      </a:ext>
                    </a:extLst>
                  </p:cNvPr>
                  <p:cNvSpPr/>
                  <p:nvPr/>
                </p:nvSpPr>
                <p:spPr>
                  <a:xfrm>
                    <a:off x="6767328" y="2486179"/>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nvGrpSpPr>
                  <p:cNvPr id="247" name="Group 246">
                    <a:extLst>
                      <a:ext uri="{FF2B5EF4-FFF2-40B4-BE49-F238E27FC236}">
                        <a16:creationId xmlns:a16="http://schemas.microsoft.com/office/drawing/2014/main" id="{EAFB0689-AFA3-498C-9970-2D150DAE8D8A}"/>
                      </a:ext>
                    </a:extLst>
                  </p:cNvPr>
                  <p:cNvGrpSpPr/>
                  <p:nvPr/>
                </p:nvGrpSpPr>
                <p:grpSpPr>
                  <a:xfrm rot="1980000">
                    <a:off x="5345302" y="1788793"/>
                    <a:ext cx="1108524" cy="466514"/>
                    <a:chOff x="9008832" y="1859860"/>
                    <a:chExt cx="1108524" cy="466514"/>
                  </a:xfrm>
                </p:grpSpPr>
                <p:sp>
                  <p:nvSpPr>
                    <p:cNvPr id="249" name="Rectangle 248">
                      <a:extLst>
                        <a:ext uri="{FF2B5EF4-FFF2-40B4-BE49-F238E27FC236}">
                          <a16:creationId xmlns:a16="http://schemas.microsoft.com/office/drawing/2014/main" id="{55A3E209-46BC-2218-A21B-D6F2BF1BA014}"/>
                        </a:ext>
                      </a:extLst>
                    </p:cNvPr>
                    <p:cNvSpPr/>
                    <p:nvPr/>
                  </p:nvSpPr>
                  <p:spPr>
                    <a:xfrm>
                      <a:off x="9116100" y="1859860"/>
                      <a:ext cx="893989" cy="2829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sp>
                  <p:nvSpPr>
                    <p:cNvPr id="250" name="Rectangle 249">
                      <a:extLst>
                        <a:ext uri="{FF2B5EF4-FFF2-40B4-BE49-F238E27FC236}">
                          <a16:creationId xmlns:a16="http://schemas.microsoft.com/office/drawing/2014/main" id="{7CF4CCD7-131E-01B3-AC6B-8351B1E21E82}"/>
                        </a:ext>
                      </a:extLst>
                    </p:cNvPr>
                    <p:cNvSpPr/>
                    <p:nvPr/>
                  </p:nvSpPr>
                  <p:spPr>
                    <a:xfrm>
                      <a:off x="9008832" y="2142772"/>
                      <a:ext cx="1108524" cy="18360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sp>
                <p:nvSpPr>
                  <p:cNvPr id="248" name="Freeform 359">
                    <a:extLst>
                      <a:ext uri="{FF2B5EF4-FFF2-40B4-BE49-F238E27FC236}">
                        <a16:creationId xmlns:a16="http://schemas.microsoft.com/office/drawing/2014/main" id="{0E1B352D-8965-C2C6-5FC9-56EF564B169E}"/>
                      </a:ext>
                    </a:extLst>
                  </p:cNvPr>
                  <p:cNvSpPr/>
                  <p:nvPr/>
                </p:nvSpPr>
                <p:spPr>
                  <a:xfrm>
                    <a:off x="6280660" y="2462873"/>
                    <a:ext cx="487235" cy="142639"/>
                  </a:xfrm>
                  <a:custGeom>
                    <a:avLst/>
                    <a:gdLst>
                      <a:gd name="connsiteX0" fmla="*/ 0 w 487235"/>
                      <a:gd name="connsiteY0" fmla="*/ 0 h 142639"/>
                      <a:gd name="connsiteX1" fmla="*/ 206908 w 487235"/>
                      <a:gd name="connsiteY1" fmla="*/ 133489 h 142639"/>
                      <a:gd name="connsiteX2" fmla="*/ 487235 w 487235"/>
                      <a:gd name="connsiteY2" fmla="*/ 120140 h 142639"/>
                    </a:gdLst>
                    <a:ahLst/>
                    <a:cxnLst>
                      <a:cxn ang="0">
                        <a:pos x="connsiteX0" y="connsiteY0"/>
                      </a:cxn>
                      <a:cxn ang="0">
                        <a:pos x="connsiteX1" y="connsiteY1"/>
                      </a:cxn>
                      <a:cxn ang="0">
                        <a:pos x="connsiteX2" y="connsiteY2"/>
                      </a:cxn>
                    </a:cxnLst>
                    <a:rect l="l" t="t" r="r" b="b"/>
                    <a:pathLst>
                      <a:path w="487235" h="142639">
                        <a:moveTo>
                          <a:pt x="0" y="0"/>
                        </a:moveTo>
                        <a:cubicBezTo>
                          <a:pt x="62851" y="56733"/>
                          <a:pt x="125702" y="113466"/>
                          <a:pt x="206908" y="133489"/>
                        </a:cubicBezTo>
                        <a:cubicBezTo>
                          <a:pt x="288114" y="153512"/>
                          <a:pt x="387674" y="136826"/>
                          <a:pt x="487235" y="120140"/>
                        </a:cubicBezTo>
                      </a:path>
                    </a:pathLst>
                  </a:custGeom>
                  <a:noFill/>
                  <a:ln w="28575"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cxnSp>
              <p:nvCxnSpPr>
                <p:cNvPr id="242" name="Straight Connector 241">
                  <a:extLst>
                    <a:ext uri="{FF2B5EF4-FFF2-40B4-BE49-F238E27FC236}">
                      <a16:creationId xmlns:a16="http://schemas.microsoft.com/office/drawing/2014/main" id="{BAA27628-3B72-70E9-E607-030768E6BE5B}"/>
                    </a:ext>
                  </a:extLst>
                </p:cNvPr>
                <p:cNvCxnSpPr/>
                <p:nvPr/>
              </p:nvCxnSpPr>
              <p:spPr>
                <a:xfrm>
                  <a:off x="8139958" y="2936759"/>
                  <a:ext cx="500584"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243" name="Straight Connector 242">
                  <a:extLst>
                    <a:ext uri="{FF2B5EF4-FFF2-40B4-BE49-F238E27FC236}">
                      <a16:creationId xmlns:a16="http://schemas.microsoft.com/office/drawing/2014/main" id="{E208F1CA-46F4-5E3C-67A4-B0AE7CD9A85D}"/>
                    </a:ext>
                  </a:extLst>
                </p:cNvPr>
                <p:cNvCxnSpPr/>
                <p:nvPr/>
              </p:nvCxnSpPr>
              <p:spPr>
                <a:xfrm>
                  <a:off x="8139958" y="3736582"/>
                  <a:ext cx="500584" cy="0"/>
                </a:xfrm>
                <a:prstGeom prst="line">
                  <a:avLst/>
                </a:prstGeom>
                <a:ln/>
              </p:spPr>
              <p:style>
                <a:lnRef idx="1">
                  <a:schemeClr val="accent3"/>
                </a:lnRef>
                <a:fillRef idx="0">
                  <a:schemeClr val="accent3"/>
                </a:fillRef>
                <a:effectRef idx="0">
                  <a:schemeClr val="accent3"/>
                </a:effectRef>
                <a:fontRef idx="minor">
                  <a:schemeClr val="tx1"/>
                </a:fontRef>
              </p:style>
            </p:cxnSp>
            <p:sp>
              <p:nvSpPr>
                <p:cNvPr id="244" name="Freeform 355">
                  <a:extLst>
                    <a:ext uri="{FF2B5EF4-FFF2-40B4-BE49-F238E27FC236}">
                      <a16:creationId xmlns:a16="http://schemas.microsoft.com/office/drawing/2014/main" id="{3D2EF350-5737-816A-93CB-5D3A25C6E8B3}"/>
                    </a:ext>
                  </a:extLst>
                </p:cNvPr>
                <p:cNvSpPr/>
                <p:nvPr/>
              </p:nvSpPr>
              <p:spPr>
                <a:xfrm>
                  <a:off x="8138205" y="4248147"/>
                  <a:ext cx="930894" cy="1651597"/>
                </a:xfrm>
                <a:custGeom>
                  <a:avLst/>
                  <a:gdLst>
                    <a:gd name="connsiteX0" fmla="*/ 0 w 1285750"/>
                    <a:gd name="connsiteY0" fmla="*/ 0 h 2281185"/>
                    <a:gd name="connsiteX1" fmla="*/ 1285750 w 1285750"/>
                    <a:gd name="connsiteY1" fmla="*/ 0 h 2281185"/>
                    <a:gd name="connsiteX2" fmla="*/ 1285435 w 1285750"/>
                    <a:gd name="connsiteY2" fmla="*/ 7966 h 2281185"/>
                    <a:gd name="connsiteX3" fmla="*/ 1259362 w 1285750"/>
                    <a:gd name="connsiteY3" fmla="*/ 208356 h 2281185"/>
                    <a:gd name="connsiteX4" fmla="*/ 905617 w 1285750"/>
                    <a:gd name="connsiteY4" fmla="*/ 1917016 h 2281185"/>
                    <a:gd name="connsiteX5" fmla="*/ 458428 w 1285750"/>
                    <a:gd name="connsiteY5" fmla="*/ 2130598 h 2281185"/>
                    <a:gd name="connsiteX6" fmla="*/ 21604 w 1285750"/>
                    <a:gd name="connsiteY6" fmla="*/ 165891 h 22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5750" h="2281185">
                      <a:moveTo>
                        <a:pt x="0" y="0"/>
                      </a:moveTo>
                      <a:lnTo>
                        <a:pt x="1285750" y="0"/>
                      </a:lnTo>
                      <a:lnTo>
                        <a:pt x="1285435" y="7966"/>
                      </a:lnTo>
                      <a:cubicBezTo>
                        <a:pt x="1282167" y="47752"/>
                        <a:pt x="1274380" y="107961"/>
                        <a:pt x="1259362" y="208356"/>
                      </a:cubicBezTo>
                      <a:cubicBezTo>
                        <a:pt x="1199292" y="609936"/>
                        <a:pt x="985712" y="1670061"/>
                        <a:pt x="905617" y="1917016"/>
                      </a:cubicBezTo>
                      <a:cubicBezTo>
                        <a:pt x="825522" y="2163971"/>
                        <a:pt x="611941" y="2469883"/>
                        <a:pt x="458428" y="2130598"/>
                      </a:cubicBezTo>
                      <a:cubicBezTo>
                        <a:pt x="324104" y="1833724"/>
                        <a:pt x="123350" y="872533"/>
                        <a:pt x="21604" y="165891"/>
                      </a:cubicBezTo>
                      <a:close/>
                    </a:path>
                  </a:pathLst>
                </a:custGeom>
                <a:solidFill>
                  <a:srgbClr val="70AD47">
                    <a:lumMod val="40000"/>
                    <a:lumOff val="6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prstClr val="white"/>
                    </a:solidFill>
                    <a:effectLst/>
                    <a:uLnTx/>
                    <a:uFillTx/>
                    <a:latin typeface="Calibri"/>
                    <a:ea typeface="+mn-ea"/>
                    <a:cs typeface="+mn-cs"/>
                  </a:endParaRPr>
                </a:p>
              </p:txBody>
            </p:sp>
          </p:grpSp>
        </p:grpSp>
        <p:cxnSp>
          <p:nvCxnSpPr>
            <p:cNvPr id="223" name="Straight Arrow Connector 222">
              <a:extLst>
                <a:ext uri="{FF2B5EF4-FFF2-40B4-BE49-F238E27FC236}">
                  <a16:creationId xmlns:a16="http://schemas.microsoft.com/office/drawing/2014/main" id="{53A50496-3480-5300-F412-1C1A36643B47}"/>
                </a:ext>
              </a:extLst>
            </p:cNvPr>
            <p:cNvCxnSpPr>
              <a:cxnSpLocks/>
            </p:cNvCxnSpPr>
            <p:nvPr/>
          </p:nvCxnSpPr>
          <p:spPr>
            <a:xfrm>
              <a:off x="6061524" y="917503"/>
              <a:ext cx="1840225" cy="0"/>
            </a:xfrm>
            <a:prstGeom prst="straightConnector1">
              <a:avLst/>
            </a:prstGeom>
            <a:ln w="19050">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C9B7AA99-630A-1781-17C1-6D2D058C426F}"/>
                </a:ext>
              </a:extLst>
            </p:cNvPr>
            <p:cNvSpPr/>
            <p:nvPr/>
          </p:nvSpPr>
          <p:spPr>
            <a:xfrm>
              <a:off x="7327280" y="880764"/>
              <a:ext cx="60685" cy="73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600"/>
            </a:p>
          </p:txBody>
        </p:sp>
        <p:grpSp>
          <p:nvGrpSpPr>
            <p:cNvPr id="226" name="Group 225">
              <a:extLst>
                <a:ext uri="{FF2B5EF4-FFF2-40B4-BE49-F238E27FC236}">
                  <a16:creationId xmlns:a16="http://schemas.microsoft.com/office/drawing/2014/main" id="{DA94FE51-5F09-B26E-4519-0FCDF9A9ED8C}"/>
                </a:ext>
              </a:extLst>
            </p:cNvPr>
            <p:cNvGrpSpPr/>
            <p:nvPr/>
          </p:nvGrpSpPr>
          <p:grpSpPr>
            <a:xfrm>
              <a:off x="6272513" y="829206"/>
              <a:ext cx="247301" cy="162310"/>
              <a:chOff x="4524962" y="5302934"/>
              <a:chExt cx="538736" cy="353589"/>
            </a:xfrm>
          </p:grpSpPr>
          <p:sp>
            <p:nvSpPr>
              <p:cNvPr id="235" name="Rechteck: abgerundete Ecken 87">
                <a:extLst>
                  <a:ext uri="{FF2B5EF4-FFF2-40B4-BE49-F238E27FC236}">
                    <a16:creationId xmlns:a16="http://schemas.microsoft.com/office/drawing/2014/main" id="{4E3058AA-0B34-980E-09DD-4322DEAB946F}"/>
                  </a:ext>
                </a:extLst>
              </p:cNvPr>
              <p:cNvSpPr/>
              <p:nvPr/>
            </p:nvSpPr>
            <p:spPr>
              <a:xfrm>
                <a:off x="4524962" y="5334050"/>
                <a:ext cx="427527" cy="322473"/>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6" name="TextBox 235">
                <a:extLst>
                  <a:ext uri="{FF2B5EF4-FFF2-40B4-BE49-F238E27FC236}">
                    <a16:creationId xmlns:a16="http://schemas.microsoft.com/office/drawing/2014/main" id="{74DA2729-4CF0-790E-1493-164AC59E85DF}"/>
                  </a:ext>
                </a:extLst>
              </p:cNvPr>
              <p:cNvSpPr txBox="1"/>
              <p:nvPr/>
            </p:nvSpPr>
            <p:spPr>
              <a:xfrm>
                <a:off x="4641527" y="5302934"/>
                <a:ext cx="422171" cy="335242"/>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1</a:t>
                </a:r>
              </a:p>
            </p:txBody>
          </p:sp>
        </p:grpSp>
        <p:sp>
          <p:nvSpPr>
            <p:cNvPr id="227" name="Rechteck: abgerundete Ecken 87">
              <a:extLst>
                <a:ext uri="{FF2B5EF4-FFF2-40B4-BE49-F238E27FC236}">
                  <a16:creationId xmlns:a16="http://schemas.microsoft.com/office/drawing/2014/main" id="{81FE804B-BFAC-43A2-7550-E7F9B248E5A7}"/>
                </a:ext>
              </a:extLst>
            </p:cNvPr>
            <p:cNvSpPr/>
            <p:nvPr/>
          </p:nvSpPr>
          <p:spPr>
            <a:xfrm>
              <a:off x="6503037" y="843490"/>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8" name="Rechteck: abgerundete Ecken 87">
              <a:extLst>
                <a:ext uri="{FF2B5EF4-FFF2-40B4-BE49-F238E27FC236}">
                  <a16:creationId xmlns:a16="http://schemas.microsoft.com/office/drawing/2014/main" id="{4AFC09BF-AA87-2999-E747-761CE66B4F7F}"/>
                </a:ext>
              </a:extLst>
            </p:cNvPr>
            <p:cNvSpPr/>
            <p:nvPr/>
          </p:nvSpPr>
          <p:spPr>
            <a:xfrm>
              <a:off x="6733568" y="843490"/>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9" name="Rechteck: abgerundete Ecken 87">
              <a:extLst>
                <a:ext uri="{FF2B5EF4-FFF2-40B4-BE49-F238E27FC236}">
                  <a16:creationId xmlns:a16="http://schemas.microsoft.com/office/drawing/2014/main" id="{9EC0F48C-E008-06F4-D54C-48EC3570A344}"/>
                </a:ext>
              </a:extLst>
            </p:cNvPr>
            <p:cNvSpPr/>
            <p:nvPr/>
          </p:nvSpPr>
          <p:spPr>
            <a:xfrm>
              <a:off x="6973015" y="843490"/>
              <a:ext cx="408717"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0" name="Rechteck: abgerundete Ecken 87">
              <a:extLst>
                <a:ext uri="{FF2B5EF4-FFF2-40B4-BE49-F238E27FC236}">
                  <a16:creationId xmlns:a16="http://schemas.microsoft.com/office/drawing/2014/main" id="{0B4706DB-319D-FF9B-14FA-4D125B8C5317}"/>
                </a:ext>
              </a:extLst>
            </p:cNvPr>
            <p:cNvSpPr/>
            <p:nvPr/>
          </p:nvSpPr>
          <p:spPr>
            <a:xfrm>
              <a:off x="7425159" y="843490"/>
              <a:ext cx="196251" cy="148027"/>
            </a:xfrm>
            <a:prstGeom prst="roundRect">
              <a:avLst/>
            </a:prstGeom>
            <a:solidFill>
              <a:srgbClr val="0BB5DD"/>
            </a:solidFill>
            <a:ln w="12700" cap="flat" cmpd="sng" algn="ctr">
              <a:solidFill>
                <a:srgbClr val="0BB5DD">
                  <a:shade val="50000"/>
                </a:srgbClr>
              </a:solid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1" name="TextBox 230">
              <a:extLst>
                <a:ext uri="{FF2B5EF4-FFF2-40B4-BE49-F238E27FC236}">
                  <a16:creationId xmlns:a16="http://schemas.microsoft.com/office/drawing/2014/main" id="{0DF36239-5F67-8841-4947-7D4D0C9FEBBF}"/>
                </a:ext>
              </a:extLst>
            </p:cNvPr>
            <p:cNvSpPr txBox="1"/>
            <p:nvPr/>
          </p:nvSpPr>
          <p:spPr>
            <a:xfrm>
              <a:off x="6548277" y="834209"/>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lang="en-US" sz="1000" kern="0" baseline="-25000">
                  <a:solidFill>
                    <a:schemeClr val="bg1"/>
                  </a:solidFill>
                  <a:latin typeface="Calibri" panose="020F0502020204030204"/>
                </a:rPr>
                <a:t>2</a:t>
              </a:r>
              <a:endParaRPr kumimoji="0" lang="en-US" sz="1000" b="0" i="0" u="none" strike="noStrike" kern="0" cap="none" spc="0" normalizeH="0" baseline="-25000" noProof="0">
                <a:ln>
                  <a:noFill/>
                </a:ln>
                <a:solidFill>
                  <a:schemeClr val="bg1"/>
                </a:solidFill>
                <a:effectLst/>
                <a:uLnTx/>
                <a:uFillTx/>
                <a:latin typeface="Calibri" panose="020F0502020204030204"/>
              </a:endParaRPr>
            </a:p>
          </p:txBody>
        </p:sp>
        <p:sp>
          <p:nvSpPr>
            <p:cNvPr id="232" name="TextBox 231">
              <a:extLst>
                <a:ext uri="{FF2B5EF4-FFF2-40B4-BE49-F238E27FC236}">
                  <a16:creationId xmlns:a16="http://schemas.microsoft.com/office/drawing/2014/main" id="{64FE6D27-A84B-9455-82CC-BF29216FB0A7}"/>
                </a:ext>
              </a:extLst>
            </p:cNvPr>
            <p:cNvSpPr txBox="1"/>
            <p:nvPr/>
          </p:nvSpPr>
          <p:spPr>
            <a:xfrm>
              <a:off x="6775923" y="834209"/>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3</a:t>
              </a:r>
            </a:p>
          </p:txBody>
        </p:sp>
        <p:sp>
          <p:nvSpPr>
            <p:cNvPr id="233" name="TextBox 232">
              <a:extLst>
                <a:ext uri="{FF2B5EF4-FFF2-40B4-BE49-F238E27FC236}">
                  <a16:creationId xmlns:a16="http://schemas.microsoft.com/office/drawing/2014/main" id="{CFEA44AD-EA9B-5F45-8176-530E881F825B}"/>
                </a:ext>
              </a:extLst>
            </p:cNvPr>
            <p:cNvSpPr txBox="1"/>
            <p:nvPr/>
          </p:nvSpPr>
          <p:spPr>
            <a:xfrm>
              <a:off x="7120992" y="832092"/>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a:solidFill>
                    <a:schemeClr val="bg1"/>
                  </a:solidFill>
                  <a:latin typeface="Calibri" panose="020F0502020204030204"/>
                </a:rPr>
                <a:t>…</a:t>
              </a:r>
              <a:endParaRPr kumimoji="0" lang="en-US" sz="1000" b="1" i="0" u="none" strike="noStrike" kern="0" cap="none" spc="0" normalizeH="0" baseline="-25000" noProof="0">
                <a:ln>
                  <a:noFill/>
                </a:ln>
                <a:solidFill>
                  <a:schemeClr val="bg1"/>
                </a:solidFill>
                <a:effectLst/>
                <a:uLnTx/>
                <a:uFillTx/>
                <a:latin typeface="Calibri" panose="020F0502020204030204"/>
              </a:endParaRPr>
            </a:p>
          </p:txBody>
        </p:sp>
        <p:sp>
          <p:nvSpPr>
            <p:cNvPr id="234" name="TextBox 233">
              <a:extLst>
                <a:ext uri="{FF2B5EF4-FFF2-40B4-BE49-F238E27FC236}">
                  <a16:creationId xmlns:a16="http://schemas.microsoft.com/office/drawing/2014/main" id="{9FA5C123-132A-3A35-C508-1FA5DD3E15FA}"/>
                </a:ext>
              </a:extLst>
            </p:cNvPr>
            <p:cNvSpPr txBox="1"/>
            <p:nvPr/>
          </p:nvSpPr>
          <p:spPr>
            <a:xfrm>
              <a:off x="7468768" y="834209"/>
              <a:ext cx="137513" cy="153888"/>
            </a:xfrm>
            <a:prstGeom prst="rect">
              <a:avLst/>
            </a:prstGeom>
            <a:noFill/>
          </p:spPr>
          <p:txBody>
            <a:bodyPr wrap="square" lIns="0" tIns="0" rIns="0" bIns="0" rtlCol="0" anchor="ctr"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chemeClr val="bg1"/>
                  </a:solidFill>
                  <a:effectLst/>
                  <a:uLnTx/>
                  <a:uFillTx/>
                  <a:latin typeface="Calibri" panose="020F0502020204030204"/>
                </a:rPr>
                <a:t>C</a:t>
              </a:r>
              <a:r>
                <a:rPr kumimoji="0" lang="en-US" sz="1000" b="0" i="0" u="none" strike="noStrike" kern="0" cap="none" spc="0" normalizeH="0" baseline="-25000" noProof="0">
                  <a:ln>
                    <a:noFill/>
                  </a:ln>
                  <a:solidFill>
                    <a:schemeClr val="bg1"/>
                  </a:solidFill>
                  <a:effectLst/>
                  <a:uLnTx/>
                  <a:uFillTx/>
                  <a:latin typeface="Calibri" panose="020F0502020204030204"/>
                </a:rPr>
                <a:t>n</a:t>
              </a:r>
            </a:p>
          </p:txBody>
        </p:sp>
        <p:sp>
          <p:nvSpPr>
            <p:cNvPr id="282" name="TextBox 281">
              <a:extLst>
                <a:ext uri="{FF2B5EF4-FFF2-40B4-BE49-F238E27FC236}">
                  <a16:creationId xmlns:a16="http://schemas.microsoft.com/office/drawing/2014/main" id="{FC38BA7A-6AC5-0943-D010-14697B903BA1}"/>
                </a:ext>
              </a:extLst>
            </p:cNvPr>
            <p:cNvSpPr txBox="1"/>
            <p:nvPr/>
          </p:nvSpPr>
          <p:spPr>
            <a:xfrm>
              <a:off x="5674909" y="6134989"/>
              <a:ext cx="2799228" cy="400110"/>
            </a:xfrm>
            <a:prstGeom prst="rect">
              <a:avLst/>
            </a:prstGeom>
            <a:noFill/>
          </p:spPr>
          <p:txBody>
            <a:bodyPr wrap="none" rtlCol="0">
              <a:spAutoFit/>
            </a:bodyPr>
            <a:lstStyle/>
            <a:p>
              <a:r>
                <a:rPr lang="en-US" sz="2000" b="1">
                  <a:solidFill>
                    <a:srgbClr val="595959"/>
                  </a:solidFill>
                </a:rPr>
                <a:t>administrative metadata</a:t>
              </a:r>
            </a:p>
          </p:txBody>
        </p:sp>
        <p:sp>
          <p:nvSpPr>
            <p:cNvPr id="26" name="TextBox 25">
              <a:extLst>
                <a:ext uri="{FF2B5EF4-FFF2-40B4-BE49-F238E27FC236}">
                  <a16:creationId xmlns:a16="http://schemas.microsoft.com/office/drawing/2014/main" id="{3F5F5587-0698-4B48-ABB1-52739E3145C3}"/>
                </a:ext>
              </a:extLst>
            </p:cNvPr>
            <p:cNvSpPr txBox="1"/>
            <p:nvPr/>
          </p:nvSpPr>
          <p:spPr>
            <a:xfrm>
              <a:off x="5730762" y="1214313"/>
              <a:ext cx="2719847" cy="400110"/>
            </a:xfrm>
            <a:prstGeom prst="rect">
              <a:avLst/>
            </a:prstGeom>
            <a:noFill/>
          </p:spPr>
          <p:txBody>
            <a:bodyPr wrap="none" rtlCol="0">
              <a:spAutoFit/>
            </a:bodyPr>
            <a:lstStyle/>
            <a:p>
              <a:r>
                <a:rPr lang="en-US" sz="2000" b="1">
                  <a:solidFill>
                    <a:schemeClr val="accent5"/>
                  </a:solidFill>
                </a:rPr>
                <a:t>sample material or data</a:t>
              </a:r>
            </a:p>
          </p:txBody>
        </p:sp>
        <p:sp>
          <p:nvSpPr>
            <p:cNvPr id="18" name="TextBox 17">
              <a:extLst>
                <a:ext uri="{FF2B5EF4-FFF2-40B4-BE49-F238E27FC236}">
                  <a16:creationId xmlns:a16="http://schemas.microsoft.com/office/drawing/2014/main" id="{527286B0-87FD-43C8-8B09-019876AA83B4}"/>
                </a:ext>
              </a:extLst>
            </p:cNvPr>
            <p:cNvSpPr txBox="1"/>
            <p:nvPr/>
          </p:nvSpPr>
          <p:spPr>
            <a:xfrm>
              <a:off x="5840312" y="2640727"/>
              <a:ext cx="2202334" cy="400110"/>
            </a:xfrm>
            <a:prstGeom prst="rect">
              <a:avLst/>
            </a:prstGeom>
            <a:noFill/>
          </p:spPr>
          <p:txBody>
            <a:bodyPr wrap="none" rtlCol="0">
              <a:spAutoFit/>
            </a:bodyPr>
            <a:lstStyle/>
            <a:p>
              <a:r>
                <a:rPr lang="en-US" sz="2000" b="1">
                  <a:solidFill>
                    <a:schemeClr val="accent4"/>
                  </a:solidFill>
                </a:rPr>
                <a:t>measurement data</a:t>
              </a:r>
            </a:p>
          </p:txBody>
        </p:sp>
        <p:sp>
          <p:nvSpPr>
            <p:cNvPr id="283" name="Right Brace 282">
              <a:extLst>
                <a:ext uri="{FF2B5EF4-FFF2-40B4-BE49-F238E27FC236}">
                  <a16:creationId xmlns:a16="http://schemas.microsoft.com/office/drawing/2014/main" id="{E815FEB6-81A4-ABD8-5A31-F6CBB2F1BE79}"/>
                </a:ext>
              </a:extLst>
            </p:cNvPr>
            <p:cNvSpPr/>
            <p:nvPr/>
          </p:nvSpPr>
          <p:spPr>
            <a:xfrm>
              <a:off x="5112542" y="441963"/>
              <a:ext cx="135109" cy="1227658"/>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C05062FF-0CC6-C344-69F2-B803F56577B2}"/>
                </a:ext>
              </a:extLst>
            </p:cNvPr>
            <p:cNvSpPr txBox="1"/>
            <p:nvPr/>
          </p:nvSpPr>
          <p:spPr>
            <a:xfrm>
              <a:off x="956506" y="2714040"/>
              <a:ext cx="5838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assays</a:t>
              </a:r>
            </a:p>
          </p:txBody>
        </p:sp>
        <p:grpSp>
          <p:nvGrpSpPr>
            <p:cNvPr id="5" name="Group 4">
              <a:extLst>
                <a:ext uri="{FF2B5EF4-FFF2-40B4-BE49-F238E27FC236}">
                  <a16:creationId xmlns:a16="http://schemas.microsoft.com/office/drawing/2014/main" id="{8FD0B470-B8D4-5148-1DCB-79A3C8D6DBB9}"/>
                </a:ext>
              </a:extLst>
            </p:cNvPr>
            <p:cNvGrpSpPr/>
            <p:nvPr/>
          </p:nvGrpSpPr>
          <p:grpSpPr>
            <a:xfrm>
              <a:off x="1158990" y="1068096"/>
              <a:ext cx="308387" cy="255193"/>
              <a:chOff x="5085481" y="2862781"/>
              <a:chExt cx="1227461" cy="1168495"/>
            </a:xfrm>
          </p:grpSpPr>
          <p:sp>
            <p:nvSpPr>
              <p:cNvPr id="428" name="Freeform: Shape 427">
                <a:extLst>
                  <a:ext uri="{FF2B5EF4-FFF2-40B4-BE49-F238E27FC236}">
                    <a16:creationId xmlns:a16="http://schemas.microsoft.com/office/drawing/2014/main" id="{838F8CA2-C922-B679-B0A3-27AB114C080E}"/>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429" name="Freeform: Shape 428">
                <a:extLst>
                  <a:ext uri="{FF2B5EF4-FFF2-40B4-BE49-F238E27FC236}">
                    <a16:creationId xmlns:a16="http://schemas.microsoft.com/office/drawing/2014/main" id="{34B839F9-8AF7-A744-6629-8C2C5ED55D3D}"/>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pic>
          <p:nvPicPr>
            <p:cNvPr id="6" name="Graphic 5" descr="Folder">
              <a:extLst>
                <a:ext uri="{FF2B5EF4-FFF2-40B4-BE49-F238E27FC236}">
                  <a16:creationId xmlns:a16="http://schemas.microsoft.com/office/drawing/2014/main" id="{6F8FDCAA-6DFF-77DA-33AD-58AD0CFDB8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7419" y="1818713"/>
              <a:ext cx="708634" cy="615991"/>
            </a:xfrm>
            <a:prstGeom prst="rect">
              <a:avLst/>
            </a:prstGeom>
          </p:spPr>
        </p:pic>
        <p:grpSp>
          <p:nvGrpSpPr>
            <p:cNvPr id="7" name="Group 6">
              <a:extLst>
                <a:ext uri="{FF2B5EF4-FFF2-40B4-BE49-F238E27FC236}">
                  <a16:creationId xmlns:a16="http://schemas.microsoft.com/office/drawing/2014/main" id="{DD08FE3D-F80E-E7DD-3D12-07E217714736}"/>
                </a:ext>
              </a:extLst>
            </p:cNvPr>
            <p:cNvGrpSpPr/>
            <p:nvPr/>
          </p:nvGrpSpPr>
          <p:grpSpPr>
            <a:xfrm>
              <a:off x="869459" y="6078159"/>
              <a:ext cx="962877" cy="585091"/>
              <a:chOff x="1596571" y="5845041"/>
              <a:chExt cx="1006188" cy="611409"/>
            </a:xfrm>
          </p:grpSpPr>
          <p:pic>
            <p:nvPicPr>
              <p:cNvPr id="414" name="Picture 8" descr="isa">
                <a:extLst>
                  <a:ext uri="{FF2B5EF4-FFF2-40B4-BE49-F238E27FC236}">
                    <a16:creationId xmlns:a16="http://schemas.microsoft.com/office/drawing/2014/main" id="{7ECD3B2F-5108-8A93-7405-7A17AC4693B9}"/>
                  </a:ext>
                </a:extLst>
              </p:cNvPr>
              <p:cNvPicPr>
                <a:picLocks noChangeAspect="1" noChangeArrowheads="1"/>
              </p:cNvPicPr>
              <p:nvPr/>
            </p:nvPicPr>
            <p:blipFill rotWithShape="1">
              <a:blip r:embed="rId6">
                <a:clrChange>
                  <a:clrFrom>
                    <a:srgbClr val="FFFFFF"/>
                  </a:clrFrom>
                  <a:clrTo>
                    <a:srgbClr val="FFFFFF">
                      <a:alpha val="0"/>
                    </a:srgbClr>
                  </a:clrTo>
                </a:clrChange>
                <a:alphaModFix amt="85000"/>
                <a:grayscl/>
                <a:extLst>
                  <a:ext uri="{28A0092B-C50C-407E-A947-70E740481C1C}">
                    <a14:useLocalDpi xmlns:a14="http://schemas.microsoft.com/office/drawing/2010/main" val="0"/>
                  </a:ext>
                </a:extLst>
              </a:blip>
              <a:srcRect l="12286" t="33596" r="13656" b="27963"/>
              <a:stretch/>
            </p:blipFill>
            <p:spPr bwMode="auto">
              <a:xfrm>
                <a:off x="1611965" y="5898128"/>
                <a:ext cx="990794" cy="478979"/>
              </a:xfrm>
              <a:prstGeom prst="rect">
                <a:avLst/>
              </a:prstGeom>
              <a:noFill/>
              <a:extLst>
                <a:ext uri="{909E8E84-426E-40DD-AFC4-6F175D3DCCD1}">
                  <a14:hiddenFill xmlns:a14="http://schemas.microsoft.com/office/drawing/2010/main">
                    <a:solidFill>
                      <a:srgbClr val="FFFFFF"/>
                    </a:solidFill>
                  </a14:hiddenFill>
                </a:ext>
              </a:extLst>
            </p:spPr>
          </p:pic>
          <p:grpSp>
            <p:nvGrpSpPr>
              <p:cNvPr id="415" name="Group 414">
                <a:extLst>
                  <a:ext uri="{FF2B5EF4-FFF2-40B4-BE49-F238E27FC236}">
                    <a16:creationId xmlns:a16="http://schemas.microsoft.com/office/drawing/2014/main" id="{64F114A9-08B0-C86E-424D-8216F6C10B37}"/>
                  </a:ext>
                </a:extLst>
              </p:cNvPr>
              <p:cNvGrpSpPr/>
              <p:nvPr/>
            </p:nvGrpSpPr>
            <p:grpSpPr>
              <a:xfrm>
                <a:off x="1596571" y="5845041"/>
                <a:ext cx="990924" cy="611409"/>
                <a:chOff x="3797857" y="2077992"/>
                <a:chExt cx="3940810" cy="2797199"/>
              </a:xfrm>
            </p:grpSpPr>
            <p:grpSp>
              <p:nvGrpSpPr>
                <p:cNvPr id="416" name="Group 415">
                  <a:extLst>
                    <a:ext uri="{FF2B5EF4-FFF2-40B4-BE49-F238E27FC236}">
                      <a16:creationId xmlns:a16="http://schemas.microsoft.com/office/drawing/2014/main" id="{A1B81BD2-1CB9-CA63-7DB1-896F480FC654}"/>
                    </a:ext>
                  </a:extLst>
                </p:cNvPr>
                <p:cNvGrpSpPr/>
                <p:nvPr/>
              </p:nvGrpSpPr>
              <p:grpSpPr>
                <a:xfrm>
                  <a:off x="3797857" y="2077992"/>
                  <a:ext cx="1184950" cy="884717"/>
                  <a:chOff x="3797857" y="2077992"/>
                  <a:chExt cx="1184950" cy="884717"/>
                </a:xfrm>
              </p:grpSpPr>
              <p:sp>
                <p:nvSpPr>
                  <p:cNvPr id="425" name="Rectangle 424">
                    <a:extLst>
                      <a:ext uri="{FF2B5EF4-FFF2-40B4-BE49-F238E27FC236}">
                        <a16:creationId xmlns:a16="http://schemas.microsoft.com/office/drawing/2014/main" id="{800CB384-387F-4376-8F1C-990848AFBC52}"/>
                      </a:ext>
                    </a:extLst>
                  </p:cNvPr>
                  <p:cNvSpPr/>
                  <p:nvPr/>
                </p:nvSpPr>
                <p:spPr>
                  <a:xfrm>
                    <a:off x="3797857" y="2077992"/>
                    <a:ext cx="556260" cy="25090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6" name="Straight Connector 425">
                    <a:extLst>
                      <a:ext uri="{FF2B5EF4-FFF2-40B4-BE49-F238E27FC236}">
                        <a16:creationId xmlns:a16="http://schemas.microsoft.com/office/drawing/2014/main" id="{A669F820-6A97-4C53-114E-B9F61ACA84C3}"/>
                      </a:ext>
                    </a:extLst>
                  </p:cNvPr>
                  <p:cNvCxnSpPr>
                    <a:cxnSpLocks/>
                    <a:stCxn id="425" idx="3"/>
                  </p:cNvCxnSpPr>
                  <p:nvPr/>
                </p:nvCxnSpPr>
                <p:spPr>
                  <a:xfrm>
                    <a:off x="4354117" y="2203442"/>
                    <a:ext cx="441960" cy="0"/>
                  </a:xfrm>
                  <a:prstGeom prst="line">
                    <a:avLst/>
                  </a:prstGeom>
                  <a:noFill/>
                  <a:ln w="12700" cap="rnd" cmpd="sng" algn="ctr">
                    <a:solidFill>
                      <a:srgbClr val="5B9BD5"/>
                    </a:solidFill>
                    <a:prstDash val="solid"/>
                  </a:ln>
                  <a:effectLst/>
                </p:spPr>
              </p:cxnSp>
              <p:cxnSp>
                <p:nvCxnSpPr>
                  <p:cNvPr id="427" name="Straight Connector 426">
                    <a:extLst>
                      <a:ext uri="{FF2B5EF4-FFF2-40B4-BE49-F238E27FC236}">
                        <a16:creationId xmlns:a16="http://schemas.microsoft.com/office/drawing/2014/main" id="{CA5DADC6-B861-06FF-6A8C-3CE68CDB1897}"/>
                      </a:ext>
                    </a:extLst>
                  </p:cNvPr>
                  <p:cNvCxnSpPr>
                    <a:cxnSpLocks/>
                  </p:cNvCxnSpPr>
                  <p:nvPr/>
                </p:nvCxnSpPr>
                <p:spPr>
                  <a:xfrm>
                    <a:off x="4796077" y="2203442"/>
                    <a:ext cx="186730" cy="759267"/>
                  </a:xfrm>
                  <a:prstGeom prst="line">
                    <a:avLst/>
                  </a:prstGeom>
                  <a:noFill/>
                  <a:ln w="12700" cap="rnd" cmpd="sng" algn="ctr">
                    <a:solidFill>
                      <a:srgbClr val="5B9BD5"/>
                    </a:solidFill>
                    <a:prstDash val="solid"/>
                  </a:ln>
                  <a:effectLst/>
                </p:spPr>
              </p:cxnSp>
            </p:grpSp>
            <p:grpSp>
              <p:nvGrpSpPr>
                <p:cNvPr id="417" name="Group 416">
                  <a:extLst>
                    <a:ext uri="{FF2B5EF4-FFF2-40B4-BE49-F238E27FC236}">
                      <a16:creationId xmlns:a16="http://schemas.microsoft.com/office/drawing/2014/main" id="{B6288697-E8CC-46E6-CD76-6B674162A1C6}"/>
                    </a:ext>
                  </a:extLst>
                </p:cNvPr>
                <p:cNvGrpSpPr/>
                <p:nvPr/>
              </p:nvGrpSpPr>
              <p:grpSpPr>
                <a:xfrm>
                  <a:off x="4207006" y="3990474"/>
                  <a:ext cx="1140532" cy="884717"/>
                  <a:chOff x="4207006" y="3990474"/>
                  <a:chExt cx="1140532" cy="884717"/>
                </a:xfrm>
              </p:grpSpPr>
              <p:sp>
                <p:nvSpPr>
                  <p:cNvPr id="422" name="Rectangle 421">
                    <a:extLst>
                      <a:ext uri="{FF2B5EF4-FFF2-40B4-BE49-F238E27FC236}">
                        <a16:creationId xmlns:a16="http://schemas.microsoft.com/office/drawing/2014/main" id="{E26124AC-C981-2D43-CA14-855A1754FD67}"/>
                      </a:ext>
                    </a:extLst>
                  </p:cNvPr>
                  <p:cNvSpPr/>
                  <p:nvPr/>
                </p:nvSpPr>
                <p:spPr>
                  <a:xfrm>
                    <a:off x="4207006" y="4624291"/>
                    <a:ext cx="556260" cy="25090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3" name="Straight Connector 422">
                    <a:extLst>
                      <a:ext uri="{FF2B5EF4-FFF2-40B4-BE49-F238E27FC236}">
                        <a16:creationId xmlns:a16="http://schemas.microsoft.com/office/drawing/2014/main" id="{63EC8A62-1EB3-05CC-6465-95DC9EAF75E6}"/>
                      </a:ext>
                    </a:extLst>
                  </p:cNvPr>
                  <p:cNvCxnSpPr>
                    <a:cxnSpLocks/>
                    <a:stCxn id="422" idx="3"/>
                  </p:cNvCxnSpPr>
                  <p:nvPr/>
                </p:nvCxnSpPr>
                <p:spPr>
                  <a:xfrm>
                    <a:off x="4763266" y="4749741"/>
                    <a:ext cx="397542" cy="0"/>
                  </a:xfrm>
                  <a:prstGeom prst="line">
                    <a:avLst/>
                  </a:prstGeom>
                  <a:noFill/>
                  <a:ln w="12700" cap="rnd" cmpd="sng" algn="ctr">
                    <a:solidFill>
                      <a:srgbClr val="5B9BD5"/>
                    </a:solidFill>
                    <a:prstDash val="solid"/>
                  </a:ln>
                  <a:effectLst/>
                </p:spPr>
              </p:cxnSp>
              <p:cxnSp>
                <p:nvCxnSpPr>
                  <p:cNvPr id="424" name="Straight Connector 423">
                    <a:extLst>
                      <a:ext uri="{FF2B5EF4-FFF2-40B4-BE49-F238E27FC236}">
                        <a16:creationId xmlns:a16="http://schemas.microsoft.com/office/drawing/2014/main" id="{43CF0AE9-A86A-E32D-3369-F3FBA59B3BAC}"/>
                      </a:ext>
                    </a:extLst>
                  </p:cNvPr>
                  <p:cNvCxnSpPr>
                    <a:cxnSpLocks/>
                  </p:cNvCxnSpPr>
                  <p:nvPr/>
                </p:nvCxnSpPr>
                <p:spPr>
                  <a:xfrm flipV="1">
                    <a:off x="5160808" y="3990474"/>
                    <a:ext cx="186730" cy="759267"/>
                  </a:xfrm>
                  <a:prstGeom prst="line">
                    <a:avLst/>
                  </a:prstGeom>
                  <a:noFill/>
                  <a:ln w="12700" cap="rnd" cmpd="sng" algn="ctr">
                    <a:solidFill>
                      <a:srgbClr val="5B9BD5"/>
                    </a:solidFill>
                    <a:prstDash val="solid"/>
                  </a:ln>
                  <a:effectLst/>
                </p:spPr>
              </p:cxnSp>
            </p:grpSp>
            <p:grpSp>
              <p:nvGrpSpPr>
                <p:cNvPr id="418" name="Group 417">
                  <a:extLst>
                    <a:ext uri="{FF2B5EF4-FFF2-40B4-BE49-F238E27FC236}">
                      <a16:creationId xmlns:a16="http://schemas.microsoft.com/office/drawing/2014/main" id="{0A09EFF0-4F40-F9D0-15FD-0628749FF6C3}"/>
                    </a:ext>
                  </a:extLst>
                </p:cNvPr>
                <p:cNvGrpSpPr/>
                <p:nvPr/>
              </p:nvGrpSpPr>
              <p:grpSpPr>
                <a:xfrm>
                  <a:off x="6065785" y="2563410"/>
                  <a:ext cx="1672882" cy="561427"/>
                  <a:chOff x="6065785" y="2563410"/>
                  <a:chExt cx="1672882" cy="561427"/>
                </a:xfrm>
              </p:grpSpPr>
              <p:sp>
                <p:nvSpPr>
                  <p:cNvPr id="419" name="Rectangle 418">
                    <a:extLst>
                      <a:ext uri="{FF2B5EF4-FFF2-40B4-BE49-F238E27FC236}">
                        <a16:creationId xmlns:a16="http://schemas.microsoft.com/office/drawing/2014/main" id="{2C235069-A97D-16FA-D576-9D9893EFAFB3}"/>
                      </a:ext>
                    </a:extLst>
                  </p:cNvPr>
                  <p:cNvSpPr/>
                  <p:nvPr/>
                </p:nvSpPr>
                <p:spPr>
                  <a:xfrm>
                    <a:off x="7182407" y="2563410"/>
                    <a:ext cx="556260" cy="25090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prstClr val="white"/>
                      </a:solidFill>
                      <a:effectLst/>
                      <a:uLnTx/>
                      <a:uFillTx/>
                    </a:endParaRPr>
                  </a:p>
                </p:txBody>
              </p:sp>
              <p:cxnSp>
                <p:nvCxnSpPr>
                  <p:cNvPr id="420" name="Straight Connector 419">
                    <a:extLst>
                      <a:ext uri="{FF2B5EF4-FFF2-40B4-BE49-F238E27FC236}">
                        <a16:creationId xmlns:a16="http://schemas.microsoft.com/office/drawing/2014/main" id="{4E5F96B9-C6B1-F298-0913-A0A24930F743}"/>
                      </a:ext>
                    </a:extLst>
                  </p:cNvPr>
                  <p:cNvCxnSpPr>
                    <a:cxnSpLocks/>
                  </p:cNvCxnSpPr>
                  <p:nvPr/>
                </p:nvCxnSpPr>
                <p:spPr>
                  <a:xfrm>
                    <a:off x="6884417" y="2688860"/>
                    <a:ext cx="290370" cy="0"/>
                  </a:xfrm>
                  <a:prstGeom prst="line">
                    <a:avLst/>
                  </a:prstGeom>
                  <a:noFill/>
                  <a:ln w="12700" cap="rnd" cmpd="sng" algn="ctr">
                    <a:solidFill>
                      <a:srgbClr val="5B9BD5"/>
                    </a:solidFill>
                    <a:prstDash val="solid"/>
                  </a:ln>
                  <a:effectLst/>
                </p:spPr>
              </p:cxnSp>
              <p:cxnSp>
                <p:nvCxnSpPr>
                  <p:cNvPr id="421" name="Straight Connector 420">
                    <a:extLst>
                      <a:ext uri="{FF2B5EF4-FFF2-40B4-BE49-F238E27FC236}">
                        <a16:creationId xmlns:a16="http://schemas.microsoft.com/office/drawing/2014/main" id="{9DF4F3BB-F018-E1AA-C81A-996D20F6510A}"/>
                      </a:ext>
                    </a:extLst>
                  </p:cNvPr>
                  <p:cNvCxnSpPr>
                    <a:cxnSpLocks/>
                  </p:cNvCxnSpPr>
                  <p:nvPr/>
                </p:nvCxnSpPr>
                <p:spPr>
                  <a:xfrm flipV="1">
                    <a:off x="6065785" y="2688860"/>
                    <a:ext cx="818632" cy="435977"/>
                  </a:xfrm>
                  <a:prstGeom prst="line">
                    <a:avLst/>
                  </a:prstGeom>
                  <a:noFill/>
                  <a:ln w="12700" cap="rnd" cmpd="sng" algn="ctr">
                    <a:solidFill>
                      <a:srgbClr val="5B9BD5"/>
                    </a:solidFill>
                    <a:prstDash val="solid"/>
                  </a:ln>
                  <a:effectLst/>
                </p:spPr>
              </p:cxnSp>
            </p:grpSp>
          </p:grpSp>
        </p:grpSp>
        <p:pic>
          <p:nvPicPr>
            <p:cNvPr id="8" name="Graphic 7" descr="Folder">
              <a:extLst>
                <a:ext uri="{FF2B5EF4-FFF2-40B4-BE49-F238E27FC236}">
                  <a16:creationId xmlns:a16="http://schemas.microsoft.com/office/drawing/2014/main" id="{DECD4CD4-3678-65D0-F00A-68F1CA3D7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3975" y="3528950"/>
              <a:ext cx="875040" cy="760643"/>
            </a:xfrm>
            <a:prstGeom prst="rect">
              <a:avLst/>
            </a:prstGeom>
          </p:spPr>
        </p:pic>
        <p:sp>
          <p:nvSpPr>
            <p:cNvPr id="9" name="TextBox 8">
              <a:extLst>
                <a:ext uri="{FF2B5EF4-FFF2-40B4-BE49-F238E27FC236}">
                  <a16:creationId xmlns:a16="http://schemas.microsoft.com/office/drawing/2014/main" id="{B51DD0DC-B6EE-306B-2F0C-30383713C63F}"/>
                </a:ext>
              </a:extLst>
            </p:cNvPr>
            <p:cNvSpPr txBox="1"/>
            <p:nvPr/>
          </p:nvSpPr>
          <p:spPr>
            <a:xfrm>
              <a:off x="862572" y="4107148"/>
              <a:ext cx="83548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workflows</a:t>
              </a:r>
            </a:p>
          </p:txBody>
        </p:sp>
        <p:grpSp>
          <p:nvGrpSpPr>
            <p:cNvPr id="10" name="Group 9">
              <a:extLst>
                <a:ext uri="{FF2B5EF4-FFF2-40B4-BE49-F238E27FC236}">
                  <a16:creationId xmlns:a16="http://schemas.microsoft.com/office/drawing/2014/main" id="{1762A871-CA52-10A9-8E7B-79B0E93987C7}"/>
                </a:ext>
              </a:extLst>
            </p:cNvPr>
            <p:cNvGrpSpPr/>
            <p:nvPr/>
          </p:nvGrpSpPr>
          <p:grpSpPr>
            <a:xfrm>
              <a:off x="1107721" y="3791194"/>
              <a:ext cx="354318" cy="269737"/>
              <a:chOff x="5857974" y="3824529"/>
              <a:chExt cx="1442884" cy="1263650"/>
            </a:xfrm>
          </p:grpSpPr>
          <p:sp>
            <p:nvSpPr>
              <p:cNvPr id="411" name="Rectangle 410">
                <a:extLst>
                  <a:ext uri="{FF2B5EF4-FFF2-40B4-BE49-F238E27FC236}">
                    <a16:creationId xmlns:a16="http://schemas.microsoft.com/office/drawing/2014/main" id="{A39A8EBF-82AE-522F-D4FF-026C045457BF}"/>
                  </a:ext>
                </a:extLst>
              </p:cNvPr>
              <p:cNvSpPr/>
              <p:nvPr/>
            </p:nvSpPr>
            <p:spPr>
              <a:xfrm>
                <a:off x="5857974" y="4256754"/>
                <a:ext cx="403385" cy="831425"/>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2" name="Rectangle 411">
                <a:extLst>
                  <a:ext uri="{FF2B5EF4-FFF2-40B4-BE49-F238E27FC236}">
                    <a16:creationId xmlns:a16="http://schemas.microsoft.com/office/drawing/2014/main" id="{ECEBC063-73FA-6E2E-BC1B-CE81A97E37C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413" name="Rectangle 412">
                <a:extLst>
                  <a:ext uri="{FF2B5EF4-FFF2-40B4-BE49-F238E27FC236}">
                    <a16:creationId xmlns:a16="http://schemas.microsoft.com/office/drawing/2014/main" id="{4A01DBCD-4973-B610-6256-C1BC0738229D}"/>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11" name="Group 10">
              <a:extLst>
                <a:ext uri="{FF2B5EF4-FFF2-40B4-BE49-F238E27FC236}">
                  <a16:creationId xmlns:a16="http://schemas.microsoft.com/office/drawing/2014/main" id="{E7243C7E-CA77-75C0-B71F-A9C2EF74C885}"/>
                </a:ext>
              </a:extLst>
            </p:cNvPr>
            <p:cNvGrpSpPr/>
            <p:nvPr/>
          </p:nvGrpSpPr>
          <p:grpSpPr>
            <a:xfrm>
              <a:off x="1734541" y="3898767"/>
              <a:ext cx="404954" cy="637107"/>
              <a:chOff x="2196546" y="3913966"/>
              <a:chExt cx="972954" cy="765893"/>
            </a:xfrm>
          </p:grpSpPr>
          <p:cxnSp>
            <p:nvCxnSpPr>
              <p:cNvPr id="407" name="Straight Connector 406">
                <a:extLst>
                  <a:ext uri="{FF2B5EF4-FFF2-40B4-BE49-F238E27FC236}">
                    <a16:creationId xmlns:a16="http://schemas.microsoft.com/office/drawing/2014/main" id="{E03BF350-7A7E-B6B0-843B-0C04A49C4619}"/>
                  </a:ext>
                </a:extLst>
              </p:cNvPr>
              <p:cNvCxnSpPr/>
              <p:nvPr/>
            </p:nvCxnSpPr>
            <p:spPr>
              <a:xfrm>
                <a:off x="2196546" y="3913966"/>
                <a:ext cx="477795" cy="0"/>
              </a:xfrm>
              <a:prstGeom prst="line">
                <a:avLst/>
              </a:prstGeom>
              <a:noFill/>
              <a:ln w="38100" cap="rnd" cmpd="sng" algn="ctr">
                <a:solidFill>
                  <a:srgbClr val="5B9BD5"/>
                </a:solidFill>
                <a:prstDash val="solid"/>
              </a:ln>
              <a:effectLst/>
            </p:spPr>
          </p:cxnSp>
          <p:cxnSp>
            <p:nvCxnSpPr>
              <p:cNvPr id="408" name="Straight Connector 407">
                <a:extLst>
                  <a:ext uri="{FF2B5EF4-FFF2-40B4-BE49-F238E27FC236}">
                    <a16:creationId xmlns:a16="http://schemas.microsoft.com/office/drawing/2014/main" id="{1D16D42A-93C2-ABAB-8991-70635F1F9697}"/>
                  </a:ext>
                </a:extLst>
              </p:cNvPr>
              <p:cNvCxnSpPr>
                <a:cxnSpLocks/>
              </p:cNvCxnSpPr>
              <p:nvPr/>
            </p:nvCxnSpPr>
            <p:spPr>
              <a:xfrm rot="16200000">
                <a:off x="2452808" y="4315633"/>
                <a:ext cx="477795" cy="0"/>
              </a:xfrm>
              <a:prstGeom prst="line">
                <a:avLst/>
              </a:prstGeom>
              <a:noFill/>
              <a:ln w="38100" cap="rnd" cmpd="sng" algn="ctr">
                <a:solidFill>
                  <a:srgbClr val="5B9BD5"/>
                </a:solidFill>
                <a:prstDash val="solid"/>
              </a:ln>
              <a:effectLst/>
            </p:spPr>
          </p:cxnSp>
          <p:cxnSp>
            <p:nvCxnSpPr>
              <p:cNvPr id="409" name="Straight Connector 408">
                <a:extLst>
                  <a:ext uri="{FF2B5EF4-FFF2-40B4-BE49-F238E27FC236}">
                    <a16:creationId xmlns:a16="http://schemas.microsoft.com/office/drawing/2014/main" id="{5010DB89-DE95-5331-792C-5271982FAAEF}"/>
                  </a:ext>
                </a:extLst>
              </p:cNvPr>
              <p:cNvCxnSpPr/>
              <p:nvPr/>
            </p:nvCxnSpPr>
            <p:spPr>
              <a:xfrm>
                <a:off x="2691705" y="4679859"/>
                <a:ext cx="477795" cy="0"/>
              </a:xfrm>
              <a:prstGeom prst="line">
                <a:avLst/>
              </a:prstGeom>
              <a:noFill/>
              <a:ln w="38100" cap="rnd" cmpd="sng" algn="ctr">
                <a:solidFill>
                  <a:srgbClr val="5B9BD5"/>
                </a:solidFill>
                <a:prstDash val="solid"/>
              </a:ln>
              <a:effectLst/>
            </p:spPr>
          </p:cxnSp>
          <p:cxnSp>
            <p:nvCxnSpPr>
              <p:cNvPr id="410" name="Straight Connector 409">
                <a:extLst>
                  <a:ext uri="{FF2B5EF4-FFF2-40B4-BE49-F238E27FC236}">
                    <a16:creationId xmlns:a16="http://schemas.microsoft.com/office/drawing/2014/main" id="{86A999FA-1BAD-DE2B-653F-C6529B2D9DF3}"/>
                  </a:ext>
                </a:extLst>
              </p:cNvPr>
              <p:cNvCxnSpPr/>
              <p:nvPr/>
            </p:nvCxnSpPr>
            <p:spPr>
              <a:xfrm>
                <a:off x="2671997" y="3913966"/>
                <a:ext cx="477795" cy="0"/>
              </a:xfrm>
              <a:prstGeom prst="line">
                <a:avLst/>
              </a:prstGeom>
              <a:noFill/>
              <a:ln w="38100" cap="rnd" cmpd="sng" algn="ctr">
                <a:solidFill>
                  <a:srgbClr val="5B9BD5"/>
                </a:solidFill>
                <a:prstDash val="solid"/>
              </a:ln>
              <a:effectLst/>
            </p:spPr>
          </p:cxnSp>
        </p:grpSp>
        <p:cxnSp>
          <p:nvCxnSpPr>
            <p:cNvPr id="12" name="Straight Connector 11">
              <a:extLst>
                <a:ext uri="{FF2B5EF4-FFF2-40B4-BE49-F238E27FC236}">
                  <a16:creationId xmlns:a16="http://schemas.microsoft.com/office/drawing/2014/main" id="{74700233-E774-8870-A04A-39FBF4B2DA78}"/>
                </a:ext>
              </a:extLst>
            </p:cNvPr>
            <p:cNvCxnSpPr>
              <a:cxnSpLocks/>
            </p:cNvCxnSpPr>
            <p:nvPr/>
          </p:nvCxnSpPr>
          <p:spPr>
            <a:xfrm flipV="1">
              <a:off x="1284985" y="1823155"/>
              <a:ext cx="0" cy="340643"/>
            </a:xfrm>
            <a:prstGeom prst="line">
              <a:avLst/>
            </a:prstGeom>
            <a:noFill/>
            <a:ln w="38100" cap="rnd" cmpd="sng" algn="ctr">
              <a:solidFill>
                <a:schemeClr val="accent4"/>
              </a:solidFill>
              <a:prstDash val="solid"/>
            </a:ln>
            <a:effectLst/>
          </p:spPr>
        </p:cxnSp>
        <p:cxnSp>
          <p:nvCxnSpPr>
            <p:cNvPr id="13" name="Straight Connector 12">
              <a:extLst>
                <a:ext uri="{FF2B5EF4-FFF2-40B4-BE49-F238E27FC236}">
                  <a16:creationId xmlns:a16="http://schemas.microsoft.com/office/drawing/2014/main" id="{56793742-3DDE-996B-106D-2C33013C45D8}"/>
                </a:ext>
              </a:extLst>
            </p:cNvPr>
            <p:cNvCxnSpPr>
              <a:cxnSpLocks/>
            </p:cNvCxnSpPr>
            <p:nvPr/>
          </p:nvCxnSpPr>
          <p:spPr>
            <a:xfrm>
              <a:off x="669471" y="679414"/>
              <a:ext cx="511174" cy="0"/>
            </a:xfrm>
            <a:prstGeom prst="line">
              <a:avLst/>
            </a:prstGeom>
            <a:noFill/>
            <a:ln w="38100" cap="rnd" cmpd="sng" algn="ctr">
              <a:solidFill>
                <a:schemeClr val="accent5"/>
              </a:solidFill>
              <a:prstDash val="solid"/>
            </a:ln>
            <a:effectLst/>
          </p:spPr>
        </p:cxnSp>
        <p:pic>
          <p:nvPicPr>
            <p:cNvPr id="14" name="Graphic 13" descr="Folder">
              <a:extLst>
                <a:ext uri="{FF2B5EF4-FFF2-40B4-BE49-F238E27FC236}">
                  <a16:creationId xmlns:a16="http://schemas.microsoft.com/office/drawing/2014/main" id="{964797A6-8A0E-7782-8E19-366EA1DE51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3061" y="788220"/>
              <a:ext cx="875040" cy="760643"/>
            </a:xfrm>
            <a:prstGeom prst="rect">
              <a:avLst/>
            </a:prstGeom>
          </p:spPr>
        </p:pic>
        <p:sp>
          <p:nvSpPr>
            <p:cNvPr id="15" name="TextBox 14">
              <a:extLst>
                <a:ext uri="{FF2B5EF4-FFF2-40B4-BE49-F238E27FC236}">
                  <a16:creationId xmlns:a16="http://schemas.microsoft.com/office/drawing/2014/main" id="{11A57E53-B0D3-C6F9-3043-67B9645E7434}"/>
                </a:ext>
              </a:extLst>
            </p:cNvPr>
            <p:cNvSpPr txBox="1"/>
            <p:nvPr/>
          </p:nvSpPr>
          <p:spPr>
            <a:xfrm>
              <a:off x="1011783" y="1359983"/>
              <a:ext cx="63030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studies</a:t>
              </a:r>
            </a:p>
          </p:txBody>
        </p:sp>
        <p:cxnSp>
          <p:nvCxnSpPr>
            <p:cNvPr id="19" name="Straight Connector 18">
              <a:extLst>
                <a:ext uri="{FF2B5EF4-FFF2-40B4-BE49-F238E27FC236}">
                  <a16:creationId xmlns:a16="http://schemas.microsoft.com/office/drawing/2014/main" id="{4F435340-8108-B556-94DA-630C3DAEAFDB}"/>
                </a:ext>
              </a:extLst>
            </p:cNvPr>
            <p:cNvCxnSpPr>
              <a:cxnSpLocks/>
            </p:cNvCxnSpPr>
            <p:nvPr/>
          </p:nvCxnSpPr>
          <p:spPr>
            <a:xfrm flipV="1">
              <a:off x="1335888" y="649095"/>
              <a:ext cx="0" cy="249404"/>
            </a:xfrm>
            <a:prstGeom prst="line">
              <a:avLst/>
            </a:prstGeom>
            <a:noFill/>
            <a:ln w="38100" cap="rnd" cmpd="sng" algn="ctr">
              <a:solidFill>
                <a:schemeClr val="accent5"/>
              </a:solidFill>
              <a:prstDash val="solid"/>
            </a:ln>
            <a:effectLst/>
          </p:spPr>
        </p:cxnSp>
        <p:cxnSp>
          <p:nvCxnSpPr>
            <p:cNvPr id="20" name="Straight Connector 19">
              <a:extLst>
                <a:ext uri="{FF2B5EF4-FFF2-40B4-BE49-F238E27FC236}">
                  <a16:creationId xmlns:a16="http://schemas.microsoft.com/office/drawing/2014/main" id="{2BF19C0E-0BA9-5C08-8DEB-2598112F6EBA}"/>
                </a:ext>
              </a:extLst>
            </p:cNvPr>
            <p:cNvCxnSpPr>
              <a:cxnSpLocks/>
            </p:cNvCxnSpPr>
            <p:nvPr/>
          </p:nvCxnSpPr>
          <p:spPr>
            <a:xfrm flipV="1">
              <a:off x="1273245" y="4386090"/>
              <a:ext cx="0" cy="249404"/>
            </a:xfrm>
            <a:prstGeom prst="line">
              <a:avLst/>
            </a:prstGeom>
            <a:noFill/>
            <a:ln w="38100" cap="rnd" cmpd="sng" algn="ctr">
              <a:solidFill>
                <a:srgbClr val="5B9BD5"/>
              </a:solidFill>
              <a:prstDash val="solid"/>
            </a:ln>
            <a:effectLst/>
          </p:spPr>
        </p:cxnSp>
        <p:pic>
          <p:nvPicPr>
            <p:cNvPr id="21" name="Graphic 20" descr="Folder">
              <a:extLst>
                <a:ext uri="{FF2B5EF4-FFF2-40B4-BE49-F238E27FC236}">
                  <a16:creationId xmlns:a16="http://schemas.microsoft.com/office/drawing/2014/main" id="{7199B70E-6065-CCD7-4098-2811DE22E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541" y="4581875"/>
              <a:ext cx="875040" cy="760643"/>
            </a:xfrm>
            <a:prstGeom prst="rect">
              <a:avLst/>
            </a:prstGeom>
          </p:spPr>
        </p:pic>
        <p:sp>
          <p:nvSpPr>
            <p:cNvPr id="22" name="TextBox 21">
              <a:extLst>
                <a:ext uri="{FF2B5EF4-FFF2-40B4-BE49-F238E27FC236}">
                  <a16:creationId xmlns:a16="http://schemas.microsoft.com/office/drawing/2014/main" id="{89114D1B-1F42-F908-F5E3-5AC16ECD24CC}"/>
                </a:ext>
              </a:extLst>
            </p:cNvPr>
            <p:cNvSpPr txBox="1"/>
            <p:nvPr/>
          </p:nvSpPr>
          <p:spPr>
            <a:xfrm>
              <a:off x="1048489" y="5168242"/>
              <a:ext cx="4587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runs</a:t>
              </a:r>
            </a:p>
          </p:txBody>
        </p:sp>
        <p:grpSp>
          <p:nvGrpSpPr>
            <p:cNvPr id="24" name="Graphic 11" descr="Gears">
              <a:extLst>
                <a:ext uri="{FF2B5EF4-FFF2-40B4-BE49-F238E27FC236}">
                  <a16:creationId xmlns:a16="http://schemas.microsoft.com/office/drawing/2014/main" id="{A9273F74-113E-04F8-068D-18D278AEB9A3}"/>
                </a:ext>
              </a:extLst>
            </p:cNvPr>
            <p:cNvGrpSpPr/>
            <p:nvPr/>
          </p:nvGrpSpPr>
          <p:grpSpPr>
            <a:xfrm rot="20446813" flipH="1">
              <a:off x="1136548" y="4833263"/>
              <a:ext cx="260107" cy="314762"/>
              <a:chOff x="5986457" y="5441275"/>
              <a:chExt cx="621029" cy="751522"/>
            </a:xfrm>
            <a:solidFill>
              <a:srgbClr val="A5A5A5"/>
            </a:solidFill>
          </p:grpSpPr>
          <p:sp>
            <p:nvSpPr>
              <p:cNvPr id="405" name="Freeform: Shape 404">
                <a:extLst>
                  <a:ext uri="{FF2B5EF4-FFF2-40B4-BE49-F238E27FC236}">
                    <a16:creationId xmlns:a16="http://schemas.microsoft.com/office/drawing/2014/main" id="{894A166F-D196-30C5-1362-5180894C0C17}"/>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6" name="Freeform: Shape 405">
                <a:extLst>
                  <a:ext uri="{FF2B5EF4-FFF2-40B4-BE49-F238E27FC236}">
                    <a16:creationId xmlns:a16="http://schemas.microsoft.com/office/drawing/2014/main" id="{FF69D9D9-2383-0417-7108-E7315AEDAC03}"/>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pic>
          <p:nvPicPr>
            <p:cNvPr id="25" name="Graphic 24" descr="Folder">
              <a:extLst>
                <a:ext uri="{FF2B5EF4-FFF2-40B4-BE49-F238E27FC236}">
                  <a16:creationId xmlns:a16="http://schemas.microsoft.com/office/drawing/2014/main" id="{7850A7DE-65D7-0F9B-D5FC-531DAC4C8A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5181" y="4725801"/>
              <a:ext cx="708634" cy="615991"/>
            </a:xfrm>
            <a:prstGeom prst="rect">
              <a:avLst/>
            </a:prstGeom>
          </p:spPr>
        </p:pic>
        <p:grpSp>
          <p:nvGrpSpPr>
            <p:cNvPr id="28" name="Group 27">
              <a:extLst>
                <a:ext uri="{FF2B5EF4-FFF2-40B4-BE49-F238E27FC236}">
                  <a16:creationId xmlns:a16="http://schemas.microsoft.com/office/drawing/2014/main" id="{D68D4285-893A-E13F-84D9-82D85E351838}"/>
                </a:ext>
              </a:extLst>
            </p:cNvPr>
            <p:cNvGrpSpPr/>
            <p:nvPr/>
          </p:nvGrpSpPr>
          <p:grpSpPr>
            <a:xfrm>
              <a:off x="1733072" y="5021966"/>
              <a:ext cx="380801" cy="637108"/>
              <a:chOff x="2403969" y="3913966"/>
              <a:chExt cx="765531" cy="765893"/>
            </a:xfrm>
          </p:grpSpPr>
          <p:cxnSp>
            <p:nvCxnSpPr>
              <p:cNvPr id="401" name="Straight Connector 400">
                <a:extLst>
                  <a:ext uri="{FF2B5EF4-FFF2-40B4-BE49-F238E27FC236}">
                    <a16:creationId xmlns:a16="http://schemas.microsoft.com/office/drawing/2014/main" id="{06EF40D4-7BA8-0157-B9D0-CE85CBF7BFE1}"/>
                  </a:ext>
                </a:extLst>
              </p:cNvPr>
              <p:cNvCxnSpPr>
                <a:cxnSpLocks/>
              </p:cNvCxnSpPr>
              <p:nvPr/>
            </p:nvCxnSpPr>
            <p:spPr>
              <a:xfrm>
                <a:off x="2403969" y="3913966"/>
                <a:ext cx="270372" cy="0"/>
              </a:xfrm>
              <a:prstGeom prst="line">
                <a:avLst/>
              </a:prstGeom>
              <a:noFill/>
              <a:ln w="38100" cap="rnd" cmpd="sng" algn="ctr">
                <a:solidFill>
                  <a:srgbClr val="5B9BD5"/>
                </a:solidFill>
                <a:prstDash val="solid"/>
              </a:ln>
              <a:effectLst/>
            </p:spPr>
          </p:cxnSp>
          <p:cxnSp>
            <p:nvCxnSpPr>
              <p:cNvPr id="402" name="Straight Connector 401">
                <a:extLst>
                  <a:ext uri="{FF2B5EF4-FFF2-40B4-BE49-F238E27FC236}">
                    <a16:creationId xmlns:a16="http://schemas.microsoft.com/office/drawing/2014/main" id="{92FAABD5-35E6-6834-9207-3612E5864CA8}"/>
                  </a:ext>
                </a:extLst>
              </p:cNvPr>
              <p:cNvCxnSpPr>
                <a:cxnSpLocks/>
              </p:cNvCxnSpPr>
              <p:nvPr/>
            </p:nvCxnSpPr>
            <p:spPr>
              <a:xfrm rot="16200000">
                <a:off x="2452808" y="4315633"/>
                <a:ext cx="477795" cy="0"/>
              </a:xfrm>
              <a:prstGeom prst="line">
                <a:avLst/>
              </a:prstGeom>
              <a:noFill/>
              <a:ln w="38100" cap="rnd" cmpd="sng" algn="ctr">
                <a:solidFill>
                  <a:srgbClr val="5B9BD5"/>
                </a:solidFill>
                <a:prstDash val="solid"/>
              </a:ln>
              <a:effectLst/>
            </p:spPr>
          </p:cxnSp>
          <p:cxnSp>
            <p:nvCxnSpPr>
              <p:cNvPr id="403" name="Straight Connector 402">
                <a:extLst>
                  <a:ext uri="{FF2B5EF4-FFF2-40B4-BE49-F238E27FC236}">
                    <a16:creationId xmlns:a16="http://schemas.microsoft.com/office/drawing/2014/main" id="{1A6390C2-25D0-34BC-3AE2-F43AAF87BF26}"/>
                  </a:ext>
                </a:extLst>
              </p:cNvPr>
              <p:cNvCxnSpPr/>
              <p:nvPr/>
            </p:nvCxnSpPr>
            <p:spPr>
              <a:xfrm>
                <a:off x="2691705" y="4679859"/>
                <a:ext cx="477795" cy="0"/>
              </a:xfrm>
              <a:prstGeom prst="line">
                <a:avLst/>
              </a:prstGeom>
              <a:noFill/>
              <a:ln w="38100" cap="rnd" cmpd="sng" algn="ctr">
                <a:solidFill>
                  <a:srgbClr val="5B9BD5"/>
                </a:solidFill>
                <a:prstDash val="solid"/>
              </a:ln>
              <a:effectLst/>
            </p:spPr>
          </p:cxnSp>
          <p:cxnSp>
            <p:nvCxnSpPr>
              <p:cNvPr id="404" name="Straight Connector 403">
                <a:extLst>
                  <a:ext uri="{FF2B5EF4-FFF2-40B4-BE49-F238E27FC236}">
                    <a16:creationId xmlns:a16="http://schemas.microsoft.com/office/drawing/2014/main" id="{D3B5E5E7-C99F-6CD1-E0E3-201BF577BA62}"/>
                  </a:ext>
                </a:extLst>
              </p:cNvPr>
              <p:cNvCxnSpPr/>
              <p:nvPr/>
            </p:nvCxnSpPr>
            <p:spPr>
              <a:xfrm>
                <a:off x="2671997" y="3913966"/>
                <a:ext cx="477795" cy="0"/>
              </a:xfrm>
              <a:prstGeom prst="line">
                <a:avLst/>
              </a:prstGeom>
              <a:noFill/>
              <a:ln w="38100" cap="rnd" cmpd="sng" algn="ctr">
                <a:solidFill>
                  <a:srgbClr val="5B9BD5"/>
                </a:solidFill>
                <a:prstDash val="solid"/>
              </a:ln>
              <a:effectLst/>
            </p:spPr>
          </p:cxnSp>
        </p:grpSp>
        <p:sp>
          <p:nvSpPr>
            <p:cNvPr id="90" name="TextBox 89">
              <a:extLst>
                <a:ext uri="{FF2B5EF4-FFF2-40B4-BE49-F238E27FC236}">
                  <a16:creationId xmlns:a16="http://schemas.microsoft.com/office/drawing/2014/main" id="{C0307763-D093-7164-0236-D1E0EDDC6B19}"/>
                </a:ext>
              </a:extLst>
            </p:cNvPr>
            <p:cNvSpPr txBox="1"/>
            <p:nvPr/>
          </p:nvSpPr>
          <p:spPr>
            <a:xfrm>
              <a:off x="2166007" y="5242800"/>
              <a:ext cx="63030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&lt;run1&gt;</a:t>
              </a:r>
            </a:p>
          </p:txBody>
        </p:sp>
        <p:sp>
          <p:nvSpPr>
            <p:cNvPr id="91" name="TextBox 90">
              <a:extLst>
                <a:ext uri="{FF2B5EF4-FFF2-40B4-BE49-F238E27FC236}">
                  <a16:creationId xmlns:a16="http://schemas.microsoft.com/office/drawing/2014/main" id="{C23E0AB8-E554-6CE4-9AAC-6E69FDC4EA3D}"/>
                </a:ext>
              </a:extLst>
            </p:cNvPr>
            <p:cNvSpPr txBox="1"/>
            <p:nvPr/>
          </p:nvSpPr>
          <p:spPr>
            <a:xfrm>
              <a:off x="2265060" y="5501503"/>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93" name="Graphic 13" descr="Lightbulb and gear">
              <a:extLst>
                <a:ext uri="{FF2B5EF4-FFF2-40B4-BE49-F238E27FC236}">
                  <a16:creationId xmlns:a16="http://schemas.microsoft.com/office/drawing/2014/main" id="{B1CC8F67-E866-AC4B-BA1B-98228DA16C94}"/>
                </a:ext>
              </a:extLst>
            </p:cNvPr>
            <p:cNvGrpSpPr/>
            <p:nvPr/>
          </p:nvGrpSpPr>
          <p:grpSpPr>
            <a:xfrm>
              <a:off x="3560862" y="4769331"/>
              <a:ext cx="363165" cy="363165"/>
              <a:chOff x="7108755" y="5482149"/>
              <a:chExt cx="914400" cy="914400"/>
            </a:xfrm>
          </p:grpSpPr>
          <p:sp>
            <p:nvSpPr>
              <p:cNvPr id="390" name="Freeform: Shape 389">
                <a:extLst>
                  <a:ext uri="{FF2B5EF4-FFF2-40B4-BE49-F238E27FC236}">
                    <a16:creationId xmlns:a16="http://schemas.microsoft.com/office/drawing/2014/main" id="{87E5F240-719A-65EB-8EC0-ED199C79DA90}"/>
                  </a:ext>
                </a:extLst>
              </p:cNvPr>
              <p:cNvSpPr/>
              <p:nvPr/>
            </p:nvSpPr>
            <p:spPr>
              <a:xfrm>
                <a:off x="7448225" y="5790568"/>
                <a:ext cx="218122" cy="216788"/>
              </a:xfrm>
              <a:custGeom>
                <a:avLst/>
                <a:gdLst>
                  <a:gd name="connsiteX0" fmla="*/ 187547 w 218122"/>
                  <a:gd name="connsiteY0" fmla="*/ 64675 h 216788"/>
                  <a:gd name="connsiteX1" fmla="*/ 195644 w 218122"/>
                  <a:gd name="connsiteY1" fmla="*/ 40672 h 216788"/>
                  <a:gd name="connsiteX2" fmla="*/ 177355 w 218122"/>
                  <a:gd name="connsiteY2" fmla="*/ 22384 h 216788"/>
                  <a:gd name="connsiteX3" fmla="*/ 153353 w 218122"/>
                  <a:gd name="connsiteY3" fmla="*/ 30480 h 216788"/>
                  <a:gd name="connsiteX4" fmla="*/ 133541 w 218122"/>
                  <a:gd name="connsiteY4" fmla="*/ 22384 h 216788"/>
                  <a:gd name="connsiteX5" fmla="*/ 122301 w 218122"/>
                  <a:gd name="connsiteY5" fmla="*/ 0 h 216788"/>
                  <a:gd name="connsiteX6" fmla="*/ 96774 w 218122"/>
                  <a:gd name="connsiteY6" fmla="*/ 0 h 216788"/>
                  <a:gd name="connsiteX7" fmla="*/ 85439 w 218122"/>
                  <a:gd name="connsiteY7" fmla="*/ 22479 h 216788"/>
                  <a:gd name="connsiteX8" fmla="*/ 65532 w 218122"/>
                  <a:gd name="connsiteY8" fmla="*/ 30575 h 216788"/>
                  <a:gd name="connsiteX9" fmla="*/ 41529 w 218122"/>
                  <a:gd name="connsiteY9" fmla="*/ 22479 h 216788"/>
                  <a:gd name="connsiteX10" fmla="*/ 23241 w 218122"/>
                  <a:gd name="connsiteY10" fmla="*/ 40767 h 216788"/>
                  <a:gd name="connsiteX11" fmla="*/ 30861 w 218122"/>
                  <a:gd name="connsiteY11" fmla="*/ 64770 h 216788"/>
                  <a:gd name="connsiteX12" fmla="*/ 22479 w 218122"/>
                  <a:gd name="connsiteY12" fmla="*/ 84582 h 216788"/>
                  <a:gd name="connsiteX13" fmla="*/ 0 w 218122"/>
                  <a:gd name="connsiteY13" fmla="*/ 95821 h 216788"/>
                  <a:gd name="connsiteX14" fmla="*/ 0 w 218122"/>
                  <a:gd name="connsiteY14" fmla="*/ 120968 h 216788"/>
                  <a:gd name="connsiteX15" fmla="*/ 22479 w 218122"/>
                  <a:gd name="connsiteY15" fmla="*/ 132302 h 216788"/>
                  <a:gd name="connsiteX16" fmla="*/ 30575 w 218122"/>
                  <a:gd name="connsiteY16" fmla="*/ 152114 h 216788"/>
                  <a:gd name="connsiteX17" fmla="*/ 22479 w 218122"/>
                  <a:gd name="connsiteY17" fmla="*/ 176117 h 216788"/>
                  <a:gd name="connsiteX18" fmla="*/ 41529 w 218122"/>
                  <a:gd name="connsiteY18" fmla="*/ 194405 h 216788"/>
                  <a:gd name="connsiteX19" fmla="*/ 65532 w 218122"/>
                  <a:gd name="connsiteY19" fmla="*/ 186214 h 216788"/>
                  <a:gd name="connsiteX20" fmla="*/ 85344 w 218122"/>
                  <a:gd name="connsiteY20" fmla="*/ 194405 h 216788"/>
                  <a:gd name="connsiteX21" fmla="*/ 96583 w 218122"/>
                  <a:gd name="connsiteY21" fmla="*/ 216789 h 216788"/>
                  <a:gd name="connsiteX22" fmla="*/ 122111 w 218122"/>
                  <a:gd name="connsiteY22" fmla="*/ 216789 h 216788"/>
                  <a:gd name="connsiteX23" fmla="*/ 133445 w 218122"/>
                  <a:gd name="connsiteY23" fmla="*/ 194786 h 216788"/>
                  <a:gd name="connsiteX24" fmla="*/ 152972 w 218122"/>
                  <a:gd name="connsiteY24" fmla="*/ 186880 h 216788"/>
                  <a:gd name="connsiteX25" fmla="*/ 176879 w 218122"/>
                  <a:gd name="connsiteY25" fmla="*/ 195072 h 216788"/>
                  <a:gd name="connsiteX26" fmla="*/ 195167 w 218122"/>
                  <a:gd name="connsiteY26" fmla="*/ 176689 h 216788"/>
                  <a:gd name="connsiteX27" fmla="*/ 187071 w 218122"/>
                  <a:gd name="connsiteY27" fmla="*/ 152781 h 216788"/>
                  <a:gd name="connsiteX28" fmla="*/ 195739 w 218122"/>
                  <a:gd name="connsiteY28" fmla="*/ 132874 h 216788"/>
                  <a:gd name="connsiteX29" fmla="*/ 218123 w 218122"/>
                  <a:gd name="connsiteY29" fmla="*/ 121634 h 216788"/>
                  <a:gd name="connsiteX30" fmla="*/ 218123 w 218122"/>
                  <a:gd name="connsiteY30" fmla="*/ 95821 h 216788"/>
                  <a:gd name="connsiteX31" fmla="*/ 195644 w 218122"/>
                  <a:gd name="connsiteY31" fmla="*/ 84487 h 216788"/>
                  <a:gd name="connsiteX32" fmla="*/ 187547 w 218122"/>
                  <a:gd name="connsiteY32" fmla="*/ 64675 h 216788"/>
                  <a:gd name="connsiteX33" fmla="*/ 109442 w 218122"/>
                  <a:gd name="connsiteY33" fmla="*/ 146875 h 216788"/>
                  <a:gd name="connsiteX34" fmla="*/ 71342 w 218122"/>
                  <a:gd name="connsiteY34" fmla="*/ 108775 h 216788"/>
                  <a:gd name="connsiteX35" fmla="*/ 109442 w 218122"/>
                  <a:gd name="connsiteY35" fmla="*/ 70675 h 216788"/>
                  <a:gd name="connsiteX36" fmla="*/ 147542 w 218122"/>
                  <a:gd name="connsiteY36" fmla="*/ 108775 h 216788"/>
                  <a:gd name="connsiteX37" fmla="*/ 109442 w 218122"/>
                  <a:gd name="connsiteY37" fmla="*/ 146875 h 21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8122" h="216788">
                    <a:moveTo>
                      <a:pt x="187547" y="64675"/>
                    </a:moveTo>
                    <a:lnTo>
                      <a:pt x="195644" y="40672"/>
                    </a:lnTo>
                    <a:lnTo>
                      <a:pt x="177355" y="22384"/>
                    </a:lnTo>
                    <a:lnTo>
                      <a:pt x="153353" y="30480"/>
                    </a:lnTo>
                    <a:cubicBezTo>
                      <a:pt x="147113" y="26964"/>
                      <a:pt x="140457" y="24244"/>
                      <a:pt x="133541" y="22384"/>
                    </a:cubicBezTo>
                    <a:lnTo>
                      <a:pt x="122301" y="0"/>
                    </a:lnTo>
                    <a:lnTo>
                      <a:pt x="96774" y="0"/>
                    </a:lnTo>
                    <a:lnTo>
                      <a:pt x="85439" y="22479"/>
                    </a:lnTo>
                    <a:cubicBezTo>
                      <a:pt x="78498" y="24356"/>
                      <a:pt x="71813" y="27075"/>
                      <a:pt x="65532" y="30575"/>
                    </a:cubicBezTo>
                    <a:lnTo>
                      <a:pt x="41529" y="22479"/>
                    </a:lnTo>
                    <a:lnTo>
                      <a:pt x="23241" y="40767"/>
                    </a:lnTo>
                    <a:lnTo>
                      <a:pt x="30861" y="64770"/>
                    </a:lnTo>
                    <a:cubicBezTo>
                      <a:pt x="27206" y="70976"/>
                      <a:pt x="24388" y="77637"/>
                      <a:pt x="22479" y="84582"/>
                    </a:cubicBezTo>
                    <a:lnTo>
                      <a:pt x="0" y="95821"/>
                    </a:lnTo>
                    <a:lnTo>
                      <a:pt x="0" y="120968"/>
                    </a:lnTo>
                    <a:lnTo>
                      <a:pt x="22479" y="132302"/>
                    </a:lnTo>
                    <a:cubicBezTo>
                      <a:pt x="24332" y="139221"/>
                      <a:pt x="27052" y="145878"/>
                      <a:pt x="30575" y="152114"/>
                    </a:cubicBezTo>
                    <a:lnTo>
                      <a:pt x="22479" y="176117"/>
                    </a:lnTo>
                    <a:lnTo>
                      <a:pt x="41529" y="194405"/>
                    </a:lnTo>
                    <a:lnTo>
                      <a:pt x="65532" y="186214"/>
                    </a:lnTo>
                    <a:cubicBezTo>
                      <a:pt x="71767" y="189763"/>
                      <a:pt x="78423" y="192515"/>
                      <a:pt x="85344" y="194405"/>
                    </a:cubicBezTo>
                    <a:lnTo>
                      <a:pt x="96583" y="216789"/>
                    </a:lnTo>
                    <a:lnTo>
                      <a:pt x="122111" y="216789"/>
                    </a:lnTo>
                    <a:lnTo>
                      <a:pt x="133445" y="194786"/>
                    </a:lnTo>
                    <a:cubicBezTo>
                      <a:pt x="140245" y="192937"/>
                      <a:pt x="146800" y="190283"/>
                      <a:pt x="152972" y="186880"/>
                    </a:cubicBezTo>
                    <a:lnTo>
                      <a:pt x="176879" y="195072"/>
                    </a:lnTo>
                    <a:lnTo>
                      <a:pt x="195167" y="176689"/>
                    </a:lnTo>
                    <a:lnTo>
                      <a:pt x="187071" y="152781"/>
                    </a:lnTo>
                    <a:cubicBezTo>
                      <a:pt x="190710" y="146497"/>
                      <a:pt x="193618" y="139818"/>
                      <a:pt x="195739" y="132874"/>
                    </a:cubicBezTo>
                    <a:lnTo>
                      <a:pt x="218123" y="121634"/>
                    </a:lnTo>
                    <a:lnTo>
                      <a:pt x="218123" y="95821"/>
                    </a:lnTo>
                    <a:lnTo>
                      <a:pt x="195644" y="84487"/>
                    </a:lnTo>
                    <a:cubicBezTo>
                      <a:pt x="193825" y="77556"/>
                      <a:pt x="191103" y="70896"/>
                      <a:pt x="187547" y="64675"/>
                    </a:cubicBezTo>
                    <a:close/>
                    <a:moveTo>
                      <a:pt x="109442" y="146875"/>
                    </a:moveTo>
                    <a:cubicBezTo>
                      <a:pt x="88401" y="146875"/>
                      <a:pt x="71342" y="129817"/>
                      <a:pt x="71342" y="108775"/>
                    </a:cubicBezTo>
                    <a:cubicBezTo>
                      <a:pt x="71342" y="87734"/>
                      <a:pt x="88401" y="70675"/>
                      <a:pt x="109442" y="70675"/>
                    </a:cubicBezTo>
                    <a:cubicBezTo>
                      <a:pt x="130356" y="70982"/>
                      <a:pt x="147236" y="87861"/>
                      <a:pt x="147542" y="108775"/>
                    </a:cubicBezTo>
                    <a:cubicBezTo>
                      <a:pt x="147542" y="129817"/>
                      <a:pt x="130484" y="146875"/>
                      <a:pt x="109442" y="1468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1" name="Freeform: Shape 390">
                <a:extLst>
                  <a:ext uri="{FF2B5EF4-FFF2-40B4-BE49-F238E27FC236}">
                    <a16:creationId xmlns:a16="http://schemas.microsoft.com/office/drawing/2014/main" id="{826E364B-37D7-BA13-E115-69D66824A298}"/>
                  </a:ext>
                </a:extLst>
              </p:cNvPr>
              <p:cNvSpPr/>
              <p:nvPr/>
            </p:nvSpPr>
            <p:spPr>
              <a:xfrm>
                <a:off x="7449652" y="6194523"/>
                <a:ext cx="215744" cy="54959"/>
              </a:xfrm>
              <a:custGeom>
                <a:avLst/>
                <a:gdLst>
                  <a:gd name="connsiteX0" fmla="*/ 189835 w 215744"/>
                  <a:gd name="connsiteY0" fmla="*/ 0 h 54959"/>
                  <a:gd name="connsiteX1" fmla="*/ 25910 w 215744"/>
                  <a:gd name="connsiteY1" fmla="*/ 0 h 54959"/>
                  <a:gd name="connsiteX2" fmla="*/ 48 w 215744"/>
                  <a:gd name="connsiteY2" fmla="*/ 29098 h 54959"/>
                  <a:gd name="connsiteX3" fmla="*/ 25910 w 215744"/>
                  <a:gd name="connsiteY3" fmla="*/ 54959 h 54959"/>
                  <a:gd name="connsiteX4" fmla="*/ 189835 w 215744"/>
                  <a:gd name="connsiteY4" fmla="*/ 54959 h 54959"/>
                  <a:gd name="connsiteX5" fmla="*/ 215696 w 215744"/>
                  <a:gd name="connsiteY5" fmla="*/ 25861 h 54959"/>
                  <a:gd name="connsiteX6" fmla="*/ 189835 w 215744"/>
                  <a:gd name="connsiteY6" fmla="*/ 0 h 54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744" h="54959">
                    <a:moveTo>
                      <a:pt x="189835" y="0"/>
                    </a:moveTo>
                    <a:lnTo>
                      <a:pt x="25910" y="0"/>
                    </a:lnTo>
                    <a:cubicBezTo>
                      <a:pt x="10734" y="894"/>
                      <a:pt x="-845" y="13922"/>
                      <a:pt x="48" y="29098"/>
                    </a:cubicBezTo>
                    <a:cubicBezTo>
                      <a:pt x="869" y="43027"/>
                      <a:pt x="11981" y="54139"/>
                      <a:pt x="25910" y="54959"/>
                    </a:cubicBezTo>
                    <a:lnTo>
                      <a:pt x="189835" y="54959"/>
                    </a:lnTo>
                    <a:cubicBezTo>
                      <a:pt x="205011" y="54065"/>
                      <a:pt x="216590" y="41037"/>
                      <a:pt x="215696" y="25861"/>
                    </a:cubicBezTo>
                    <a:cubicBezTo>
                      <a:pt x="214875" y="11932"/>
                      <a:pt x="203763" y="820"/>
                      <a:pt x="18983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2" name="Freeform: Shape 391">
                <a:extLst>
                  <a:ext uri="{FF2B5EF4-FFF2-40B4-BE49-F238E27FC236}">
                    <a16:creationId xmlns:a16="http://schemas.microsoft.com/office/drawing/2014/main" id="{54E1B884-CD53-FEA5-F1BE-B09824E2F86B}"/>
                  </a:ext>
                </a:extLst>
              </p:cNvPr>
              <p:cNvSpPr/>
              <p:nvPr/>
            </p:nvSpPr>
            <p:spPr>
              <a:xfrm>
                <a:off x="7498041" y="6287582"/>
                <a:ext cx="118967" cy="54959"/>
              </a:xfrm>
              <a:custGeom>
                <a:avLst/>
                <a:gdLst>
                  <a:gd name="connsiteX0" fmla="*/ 59531 w 118967"/>
                  <a:gd name="connsiteY0" fmla="*/ 54959 h 54959"/>
                  <a:gd name="connsiteX1" fmla="*/ 118967 w 118967"/>
                  <a:gd name="connsiteY1" fmla="*/ 0 h 54959"/>
                  <a:gd name="connsiteX2" fmla="*/ 0 w 118967"/>
                  <a:gd name="connsiteY2" fmla="*/ 0 h 54959"/>
                  <a:gd name="connsiteX3" fmla="*/ 59531 w 118967"/>
                  <a:gd name="connsiteY3" fmla="*/ 54959 h 54959"/>
                </a:gdLst>
                <a:ahLst/>
                <a:cxnLst>
                  <a:cxn ang="0">
                    <a:pos x="connsiteX0" y="connsiteY0"/>
                  </a:cxn>
                  <a:cxn ang="0">
                    <a:pos x="connsiteX1" y="connsiteY1"/>
                  </a:cxn>
                  <a:cxn ang="0">
                    <a:pos x="connsiteX2" y="connsiteY2"/>
                  </a:cxn>
                  <a:cxn ang="0">
                    <a:pos x="connsiteX3" y="connsiteY3"/>
                  </a:cxn>
                </a:cxnLst>
                <a:rect l="l" t="t" r="r" b="b"/>
                <a:pathLst>
                  <a:path w="118967" h="54959">
                    <a:moveTo>
                      <a:pt x="59531" y="54959"/>
                    </a:moveTo>
                    <a:cubicBezTo>
                      <a:pt x="90631" y="54910"/>
                      <a:pt x="116487" y="31001"/>
                      <a:pt x="118967" y="0"/>
                    </a:cubicBezTo>
                    <a:lnTo>
                      <a:pt x="0" y="0"/>
                    </a:lnTo>
                    <a:cubicBezTo>
                      <a:pt x="2527" y="31016"/>
                      <a:pt x="28413" y="54914"/>
                      <a:pt x="59531" y="54959"/>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3" name="Freeform: Shape 392">
                <a:extLst>
                  <a:ext uri="{FF2B5EF4-FFF2-40B4-BE49-F238E27FC236}">
                    <a16:creationId xmlns:a16="http://schemas.microsoft.com/office/drawing/2014/main" id="{E2D8BF67-295A-B04A-5C50-C56EAD86B088}"/>
                  </a:ext>
                </a:extLst>
              </p:cNvPr>
              <p:cNvSpPr/>
              <p:nvPr/>
            </p:nvSpPr>
            <p:spPr>
              <a:xfrm>
                <a:off x="7319162" y="5662362"/>
                <a:ext cx="476249" cy="494061"/>
              </a:xfrm>
              <a:custGeom>
                <a:avLst/>
                <a:gdLst>
                  <a:gd name="connsiteX0" fmla="*/ 476250 w 476249"/>
                  <a:gd name="connsiteY0" fmla="*/ 243364 h 494061"/>
                  <a:gd name="connsiteX1" fmla="*/ 476250 w 476249"/>
                  <a:gd name="connsiteY1" fmla="*/ 235172 h 494061"/>
                  <a:gd name="connsiteX2" fmla="*/ 238125 w 476249"/>
                  <a:gd name="connsiteY2" fmla="*/ 0 h 494061"/>
                  <a:gd name="connsiteX3" fmla="*/ 238125 w 476249"/>
                  <a:gd name="connsiteY3" fmla="*/ 0 h 494061"/>
                  <a:gd name="connsiteX4" fmla="*/ 0 w 476249"/>
                  <a:gd name="connsiteY4" fmla="*/ 235172 h 494061"/>
                  <a:gd name="connsiteX5" fmla="*/ 0 w 476249"/>
                  <a:gd name="connsiteY5" fmla="*/ 243364 h 494061"/>
                  <a:gd name="connsiteX6" fmla="*/ 16573 w 476249"/>
                  <a:gd name="connsiteY6" fmla="*/ 325755 h 494061"/>
                  <a:gd name="connsiteX7" fmla="*/ 57912 w 476249"/>
                  <a:gd name="connsiteY7" fmla="*/ 393478 h 494061"/>
                  <a:gd name="connsiteX8" fmla="*/ 113633 w 476249"/>
                  <a:gd name="connsiteY8" fmla="*/ 483965 h 494061"/>
                  <a:gd name="connsiteX9" fmla="*/ 130016 w 476249"/>
                  <a:gd name="connsiteY9" fmla="*/ 494062 h 494061"/>
                  <a:gd name="connsiteX10" fmla="*/ 346234 w 476249"/>
                  <a:gd name="connsiteY10" fmla="*/ 494062 h 494061"/>
                  <a:gd name="connsiteX11" fmla="*/ 362617 w 476249"/>
                  <a:gd name="connsiteY11" fmla="*/ 483965 h 494061"/>
                  <a:gd name="connsiteX12" fmla="*/ 418338 w 476249"/>
                  <a:gd name="connsiteY12" fmla="*/ 393478 h 494061"/>
                  <a:gd name="connsiteX13" fmla="*/ 459676 w 476249"/>
                  <a:gd name="connsiteY13" fmla="*/ 325755 h 494061"/>
                  <a:gd name="connsiteX14" fmla="*/ 476250 w 476249"/>
                  <a:gd name="connsiteY14" fmla="*/ 243364 h 494061"/>
                  <a:gd name="connsiteX15" fmla="*/ 421386 w 476249"/>
                  <a:gd name="connsiteY15" fmla="*/ 242507 h 494061"/>
                  <a:gd name="connsiteX16" fmla="*/ 408718 w 476249"/>
                  <a:gd name="connsiteY16" fmla="*/ 306515 h 494061"/>
                  <a:gd name="connsiteX17" fmla="*/ 377857 w 476249"/>
                  <a:gd name="connsiteY17" fmla="*/ 356807 h 494061"/>
                  <a:gd name="connsiteX18" fmla="*/ 323850 w 476249"/>
                  <a:gd name="connsiteY18" fmla="*/ 438912 h 494061"/>
                  <a:gd name="connsiteX19" fmla="*/ 152400 w 476249"/>
                  <a:gd name="connsiteY19" fmla="*/ 438912 h 494061"/>
                  <a:gd name="connsiteX20" fmla="*/ 98870 w 476249"/>
                  <a:gd name="connsiteY20" fmla="*/ 356521 h 494061"/>
                  <a:gd name="connsiteX21" fmla="*/ 68008 w 476249"/>
                  <a:gd name="connsiteY21" fmla="*/ 306229 h 494061"/>
                  <a:gd name="connsiteX22" fmla="*/ 54864 w 476249"/>
                  <a:gd name="connsiteY22" fmla="*/ 242221 h 494061"/>
                  <a:gd name="connsiteX23" fmla="*/ 54864 w 476249"/>
                  <a:gd name="connsiteY23" fmla="*/ 235363 h 494061"/>
                  <a:gd name="connsiteX24" fmla="*/ 237839 w 476249"/>
                  <a:gd name="connsiteY24" fmla="*/ 54388 h 494061"/>
                  <a:gd name="connsiteX25" fmla="*/ 237839 w 476249"/>
                  <a:gd name="connsiteY25" fmla="*/ 54388 h 494061"/>
                  <a:gd name="connsiteX26" fmla="*/ 420814 w 476249"/>
                  <a:gd name="connsiteY26" fmla="*/ 235363 h 494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6249" h="494061">
                    <a:moveTo>
                      <a:pt x="476250" y="243364"/>
                    </a:moveTo>
                    <a:lnTo>
                      <a:pt x="476250" y="235172"/>
                    </a:lnTo>
                    <a:cubicBezTo>
                      <a:pt x="473823" y="105160"/>
                      <a:pt x="368157" y="804"/>
                      <a:pt x="238125" y="0"/>
                    </a:cubicBezTo>
                    <a:lnTo>
                      <a:pt x="238125" y="0"/>
                    </a:lnTo>
                    <a:cubicBezTo>
                      <a:pt x="108093" y="804"/>
                      <a:pt x="2427" y="105160"/>
                      <a:pt x="0" y="235172"/>
                    </a:cubicBezTo>
                    <a:lnTo>
                      <a:pt x="0" y="243364"/>
                    </a:lnTo>
                    <a:cubicBezTo>
                      <a:pt x="871" y="271562"/>
                      <a:pt x="6473" y="299414"/>
                      <a:pt x="16573" y="325755"/>
                    </a:cubicBezTo>
                    <a:cubicBezTo>
                      <a:pt x="26214" y="350609"/>
                      <a:pt x="40213" y="373543"/>
                      <a:pt x="57912" y="393478"/>
                    </a:cubicBezTo>
                    <a:cubicBezTo>
                      <a:pt x="79724" y="417195"/>
                      <a:pt x="103537" y="463391"/>
                      <a:pt x="113633" y="483965"/>
                    </a:cubicBezTo>
                    <a:cubicBezTo>
                      <a:pt x="116721" y="490180"/>
                      <a:pt x="123076" y="494096"/>
                      <a:pt x="130016" y="494062"/>
                    </a:cubicBezTo>
                    <a:lnTo>
                      <a:pt x="346234" y="494062"/>
                    </a:lnTo>
                    <a:cubicBezTo>
                      <a:pt x="353174" y="494096"/>
                      <a:pt x="359529" y="490180"/>
                      <a:pt x="362617" y="483965"/>
                    </a:cubicBezTo>
                    <a:cubicBezTo>
                      <a:pt x="372713" y="463391"/>
                      <a:pt x="396526" y="417290"/>
                      <a:pt x="418338" y="393478"/>
                    </a:cubicBezTo>
                    <a:cubicBezTo>
                      <a:pt x="436037" y="373543"/>
                      <a:pt x="450036" y="350609"/>
                      <a:pt x="459676" y="325755"/>
                    </a:cubicBezTo>
                    <a:cubicBezTo>
                      <a:pt x="469777" y="299414"/>
                      <a:pt x="475379" y="271562"/>
                      <a:pt x="476250" y="243364"/>
                    </a:cubicBezTo>
                    <a:close/>
                    <a:moveTo>
                      <a:pt x="421386" y="242507"/>
                    </a:moveTo>
                    <a:cubicBezTo>
                      <a:pt x="420709" y="264394"/>
                      <a:pt x="416429" y="286020"/>
                      <a:pt x="408718" y="306515"/>
                    </a:cubicBezTo>
                    <a:cubicBezTo>
                      <a:pt x="401485" y="324971"/>
                      <a:pt x="391037" y="341999"/>
                      <a:pt x="377857" y="356807"/>
                    </a:cubicBezTo>
                    <a:cubicBezTo>
                      <a:pt x="356714" y="381975"/>
                      <a:pt x="338588" y="409531"/>
                      <a:pt x="323850" y="438912"/>
                    </a:cubicBezTo>
                    <a:lnTo>
                      <a:pt x="152400" y="438912"/>
                    </a:lnTo>
                    <a:cubicBezTo>
                      <a:pt x="137831" y="409455"/>
                      <a:pt x="119864" y="381803"/>
                      <a:pt x="98870" y="356521"/>
                    </a:cubicBezTo>
                    <a:cubicBezTo>
                      <a:pt x="85690" y="341713"/>
                      <a:pt x="75241" y="324685"/>
                      <a:pt x="68008" y="306229"/>
                    </a:cubicBezTo>
                    <a:cubicBezTo>
                      <a:pt x="60135" y="285761"/>
                      <a:pt x="55694" y="264135"/>
                      <a:pt x="54864" y="242221"/>
                    </a:cubicBezTo>
                    <a:lnTo>
                      <a:pt x="54864" y="235363"/>
                    </a:lnTo>
                    <a:cubicBezTo>
                      <a:pt x="56570" y="135350"/>
                      <a:pt x="137813" y="54995"/>
                      <a:pt x="237839" y="54388"/>
                    </a:cubicBezTo>
                    <a:lnTo>
                      <a:pt x="237839" y="54388"/>
                    </a:lnTo>
                    <a:cubicBezTo>
                      <a:pt x="337865" y="54995"/>
                      <a:pt x="419109" y="135350"/>
                      <a:pt x="420814" y="235363"/>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4" name="Freeform: Shape 393">
                <a:extLst>
                  <a:ext uri="{FF2B5EF4-FFF2-40B4-BE49-F238E27FC236}">
                    <a16:creationId xmlns:a16="http://schemas.microsoft.com/office/drawing/2014/main" id="{C4AB1802-A30E-2DA1-EC4C-FE4D5574F381}"/>
                  </a:ext>
                </a:extLst>
              </p:cNvPr>
              <p:cNvSpPr/>
              <p:nvPr/>
            </p:nvSpPr>
            <p:spPr>
              <a:xfrm>
                <a:off x="7540332" y="5520249"/>
                <a:ext cx="38100" cy="104775"/>
              </a:xfrm>
              <a:custGeom>
                <a:avLst/>
                <a:gdLst>
                  <a:gd name="connsiteX0" fmla="*/ 19050 w 38100"/>
                  <a:gd name="connsiteY0" fmla="*/ 104775 h 104775"/>
                  <a:gd name="connsiteX1" fmla="*/ 38100 w 38100"/>
                  <a:gd name="connsiteY1" fmla="*/ 85725 h 104775"/>
                  <a:gd name="connsiteX2" fmla="*/ 38100 w 38100"/>
                  <a:gd name="connsiteY2" fmla="*/ 19050 h 104775"/>
                  <a:gd name="connsiteX3" fmla="*/ 19050 w 38100"/>
                  <a:gd name="connsiteY3" fmla="*/ 0 h 104775"/>
                  <a:gd name="connsiteX4" fmla="*/ 0 w 38100"/>
                  <a:gd name="connsiteY4" fmla="*/ 19050 h 104775"/>
                  <a:gd name="connsiteX5" fmla="*/ 0 w 38100"/>
                  <a:gd name="connsiteY5" fmla="*/ 85725 h 104775"/>
                  <a:gd name="connsiteX6" fmla="*/ 19050 w 38100"/>
                  <a:gd name="connsiteY6" fmla="*/ 10477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04775">
                    <a:moveTo>
                      <a:pt x="19050" y="104775"/>
                    </a:moveTo>
                    <a:cubicBezTo>
                      <a:pt x="29571" y="104775"/>
                      <a:pt x="38100" y="96246"/>
                      <a:pt x="38100" y="85725"/>
                    </a:cubicBezTo>
                    <a:lnTo>
                      <a:pt x="38100" y="19050"/>
                    </a:lnTo>
                    <a:cubicBezTo>
                      <a:pt x="38100" y="8529"/>
                      <a:pt x="29571" y="0"/>
                      <a:pt x="19050" y="0"/>
                    </a:cubicBezTo>
                    <a:cubicBezTo>
                      <a:pt x="8529" y="0"/>
                      <a:pt x="0" y="8529"/>
                      <a:pt x="0" y="19050"/>
                    </a:cubicBezTo>
                    <a:lnTo>
                      <a:pt x="0" y="85725"/>
                    </a:lnTo>
                    <a:cubicBezTo>
                      <a:pt x="0" y="96246"/>
                      <a:pt x="8529" y="104775"/>
                      <a:pt x="19050" y="104775"/>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5" name="Freeform: Shape 394">
                <a:extLst>
                  <a:ext uri="{FF2B5EF4-FFF2-40B4-BE49-F238E27FC236}">
                    <a16:creationId xmlns:a16="http://schemas.microsoft.com/office/drawing/2014/main" id="{0B1E9340-F62C-ED77-C012-28A31EED996F}"/>
                  </a:ext>
                </a:extLst>
              </p:cNvPr>
              <p:cNvSpPr/>
              <p:nvPr/>
            </p:nvSpPr>
            <p:spPr>
              <a:xfrm>
                <a:off x="7281249" y="5629638"/>
                <a:ext cx="84504" cy="84649"/>
              </a:xfrm>
              <a:custGeom>
                <a:avLst/>
                <a:gdLst>
                  <a:gd name="connsiteX0" fmla="*/ 52105 w 84504"/>
                  <a:gd name="connsiteY0" fmla="*/ 79111 h 84649"/>
                  <a:gd name="connsiteX1" fmla="*/ 78965 w 84504"/>
                  <a:gd name="connsiteY1" fmla="*/ 79111 h 84649"/>
                  <a:gd name="connsiteX2" fmla="*/ 78965 w 84504"/>
                  <a:gd name="connsiteY2" fmla="*/ 52250 h 84649"/>
                  <a:gd name="connsiteX3" fmla="*/ 31817 w 84504"/>
                  <a:gd name="connsiteY3" fmla="*/ 4911 h 84649"/>
                  <a:gd name="connsiteX4" fmla="*/ 4910 w 84504"/>
                  <a:gd name="connsiteY4" fmla="*/ 6283 h 84649"/>
                  <a:gd name="connsiteX5" fmla="*/ 4956 w 84504"/>
                  <a:gd name="connsiteY5" fmla="*/ 31866 h 84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504" h="84649">
                    <a:moveTo>
                      <a:pt x="52105" y="79111"/>
                    </a:moveTo>
                    <a:cubicBezTo>
                      <a:pt x="59535" y="86496"/>
                      <a:pt x="71535" y="86496"/>
                      <a:pt x="78965" y="79111"/>
                    </a:cubicBezTo>
                    <a:cubicBezTo>
                      <a:pt x="86351" y="71680"/>
                      <a:pt x="86351" y="59680"/>
                      <a:pt x="78965" y="52250"/>
                    </a:cubicBezTo>
                    <a:lnTo>
                      <a:pt x="31817" y="4911"/>
                    </a:lnTo>
                    <a:cubicBezTo>
                      <a:pt x="24008" y="-2140"/>
                      <a:pt x="11962" y="-1525"/>
                      <a:pt x="4910" y="6283"/>
                    </a:cubicBezTo>
                    <a:cubicBezTo>
                      <a:pt x="-1654" y="13555"/>
                      <a:pt x="-1634" y="24619"/>
                      <a:pt x="4956" y="31866"/>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6" name="Freeform: Shape 395">
                <a:extLst>
                  <a:ext uri="{FF2B5EF4-FFF2-40B4-BE49-F238E27FC236}">
                    <a16:creationId xmlns:a16="http://schemas.microsoft.com/office/drawing/2014/main" id="{BEB082E3-1F83-43AB-07EA-C13F773FBCFD}"/>
                  </a:ext>
                </a:extLst>
              </p:cNvPr>
              <p:cNvSpPr/>
              <p:nvPr/>
            </p:nvSpPr>
            <p:spPr>
              <a:xfrm>
                <a:off x="7752820" y="5634580"/>
                <a:ext cx="83603" cy="83426"/>
              </a:xfrm>
              <a:custGeom>
                <a:avLst/>
                <a:gdLst>
                  <a:gd name="connsiteX0" fmla="*/ 19446 w 83603"/>
                  <a:gd name="connsiteY0" fmla="*/ 83407 h 83426"/>
                  <a:gd name="connsiteX1" fmla="*/ 32971 w 83603"/>
                  <a:gd name="connsiteY1" fmla="*/ 77787 h 83426"/>
                  <a:gd name="connsiteX2" fmla="*/ 80025 w 83603"/>
                  <a:gd name="connsiteY2" fmla="*/ 30162 h 83426"/>
                  <a:gd name="connsiteX3" fmla="*/ 75664 w 83603"/>
                  <a:gd name="connsiteY3" fmla="*/ 3577 h 83426"/>
                  <a:gd name="connsiteX4" fmla="*/ 53164 w 83603"/>
                  <a:gd name="connsiteY4" fmla="*/ 3778 h 83426"/>
                  <a:gd name="connsiteX5" fmla="*/ 5539 w 83603"/>
                  <a:gd name="connsiteY5" fmla="*/ 51403 h 83426"/>
                  <a:gd name="connsiteX6" fmla="*/ 5539 w 83603"/>
                  <a:gd name="connsiteY6" fmla="*/ 78264 h 83426"/>
                  <a:gd name="connsiteX7" fmla="*/ 19446 w 83603"/>
                  <a:gd name="connsiteY7" fmla="*/ 83407 h 8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03" h="83426">
                    <a:moveTo>
                      <a:pt x="19446" y="83407"/>
                    </a:moveTo>
                    <a:cubicBezTo>
                      <a:pt x="24523" y="83411"/>
                      <a:pt x="29392" y="81388"/>
                      <a:pt x="32971" y="77787"/>
                    </a:cubicBezTo>
                    <a:lnTo>
                      <a:pt x="80025" y="30162"/>
                    </a:lnTo>
                    <a:cubicBezTo>
                      <a:pt x="86162" y="21617"/>
                      <a:pt x="84210" y="9714"/>
                      <a:pt x="75664" y="3577"/>
                    </a:cubicBezTo>
                    <a:cubicBezTo>
                      <a:pt x="68922" y="-1265"/>
                      <a:pt x="59819" y="-1184"/>
                      <a:pt x="53164" y="3778"/>
                    </a:cubicBezTo>
                    <a:lnTo>
                      <a:pt x="5539" y="51403"/>
                    </a:lnTo>
                    <a:cubicBezTo>
                      <a:pt x="-1846" y="58834"/>
                      <a:pt x="-1846" y="70833"/>
                      <a:pt x="5539" y="78264"/>
                    </a:cubicBezTo>
                    <a:cubicBezTo>
                      <a:pt x="9290" y="81786"/>
                      <a:pt x="14306" y="83641"/>
                      <a:pt x="19446" y="8340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7" name="Freeform: Shape 396">
                <a:extLst>
                  <a:ext uri="{FF2B5EF4-FFF2-40B4-BE49-F238E27FC236}">
                    <a16:creationId xmlns:a16="http://schemas.microsoft.com/office/drawing/2014/main" id="{80CC2C1A-A119-98D8-3A25-BDC8343A2611}"/>
                  </a:ext>
                </a:extLst>
              </p:cNvPr>
              <p:cNvSpPr/>
              <p:nvPr/>
            </p:nvSpPr>
            <p:spPr>
              <a:xfrm>
                <a:off x="7177811" y="5877436"/>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8" name="Freeform: Shape 397">
                <a:extLst>
                  <a:ext uri="{FF2B5EF4-FFF2-40B4-BE49-F238E27FC236}">
                    <a16:creationId xmlns:a16="http://schemas.microsoft.com/office/drawing/2014/main" id="{4789CA34-00A7-69E6-4F18-A12A43003FCA}"/>
                  </a:ext>
                </a:extLst>
              </p:cNvPr>
              <p:cNvSpPr/>
              <p:nvPr/>
            </p:nvSpPr>
            <p:spPr>
              <a:xfrm>
                <a:off x="7279546" y="6078976"/>
                <a:ext cx="85249" cy="85725"/>
              </a:xfrm>
              <a:custGeom>
                <a:avLst/>
                <a:gdLst>
                  <a:gd name="connsiteX0" fmla="*/ 53808 w 85249"/>
                  <a:gd name="connsiteY0" fmla="*/ 4581 h 85725"/>
                  <a:gd name="connsiteX1" fmla="*/ 6659 w 85249"/>
                  <a:gd name="connsiteY1" fmla="*/ 52206 h 85725"/>
                  <a:gd name="connsiteX2" fmla="*/ 4581 w 85249"/>
                  <a:gd name="connsiteY2" fmla="*/ 79066 h 85725"/>
                  <a:gd name="connsiteX3" fmla="*/ 31442 w 85249"/>
                  <a:gd name="connsiteY3" fmla="*/ 81144 h 85725"/>
                  <a:gd name="connsiteX4" fmla="*/ 33520 w 85249"/>
                  <a:gd name="connsiteY4" fmla="*/ 79066 h 85725"/>
                  <a:gd name="connsiteX5" fmla="*/ 80669 w 85249"/>
                  <a:gd name="connsiteY5" fmla="*/ 31441 h 85725"/>
                  <a:gd name="connsiteX6" fmla="*/ 78590 w 85249"/>
                  <a:gd name="connsiteY6" fmla="*/ 4581 h 85725"/>
                  <a:gd name="connsiteX7" fmla="*/ 53808 w 85249"/>
                  <a:gd name="connsiteY7" fmla="*/ 458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249" h="85725">
                    <a:moveTo>
                      <a:pt x="53808" y="4581"/>
                    </a:moveTo>
                    <a:lnTo>
                      <a:pt x="6659" y="52206"/>
                    </a:lnTo>
                    <a:cubicBezTo>
                      <a:pt x="-1332" y="59049"/>
                      <a:pt x="-2263" y="71075"/>
                      <a:pt x="4581" y="79066"/>
                    </a:cubicBezTo>
                    <a:cubicBezTo>
                      <a:pt x="11425" y="87058"/>
                      <a:pt x="23451" y="87987"/>
                      <a:pt x="31442" y="81144"/>
                    </a:cubicBezTo>
                    <a:cubicBezTo>
                      <a:pt x="32187" y="80506"/>
                      <a:pt x="32882" y="79811"/>
                      <a:pt x="33520" y="79066"/>
                    </a:cubicBezTo>
                    <a:lnTo>
                      <a:pt x="80669" y="31441"/>
                    </a:lnTo>
                    <a:cubicBezTo>
                      <a:pt x="87512" y="23450"/>
                      <a:pt x="86582" y="11424"/>
                      <a:pt x="78590" y="4581"/>
                    </a:cubicBezTo>
                    <a:cubicBezTo>
                      <a:pt x="71459" y="-1527"/>
                      <a:pt x="60941" y="-1527"/>
                      <a:pt x="53808" y="4581"/>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99" name="Freeform: Shape 398">
                <a:extLst>
                  <a:ext uri="{FF2B5EF4-FFF2-40B4-BE49-F238E27FC236}">
                    <a16:creationId xmlns:a16="http://schemas.microsoft.com/office/drawing/2014/main" id="{9A6442E5-CDC6-34CF-1688-5104B5DA9757}"/>
                  </a:ext>
                </a:extLst>
              </p:cNvPr>
              <p:cNvSpPr/>
              <p:nvPr/>
            </p:nvSpPr>
            <p:spPr>
              <a:xfrm>
                <a:off x="7752602" y="6073654"/>
                <a:ext cx="87546" cy="87626"/>
              </a:xfrm>
              <a:custGeom>
                <a:avLst/>
                <a:gdLst>
                  <a:gd name="connsiteX0" fmla="*/ 33190 w 87546"/>
                  <a:gd name="connsiteY0" fmla="*/ 6283 h 87626"/>
                  <a:gd name="connsiteX1" fmla="*/ 6283 w 87546"/>
                  <a:gd name="connsiteY1" fmla="*/ 4911 h 87626"/>
                  <a:gd name="connsiteX2" fmla="*/ 4911 w 87546"/>
                  <a:gd name="connsiteY2" fmla="*/ 31817 h 87626"/>
                  <a:gd name="connsiteX3" fmla="*/ 6234 w 87546"/>
                  <a:gd name="connsiteY3" fmla="*/ 33144 h 87626"/>
                  <a:gd name="connsiteX4" fmla="*/ 53859 w 87546"/>
                  <a:gd name="connsiteY4" fmla="*/ 80769 h 87626"/>
                  <a:gd name="connsiteX5" fmla="*/ 80689 w 87546"/>
                  <a:gd name="connsiteY5" fmla="*/ 83213 h 87626"/>
                  <a:gd name="connsiteX6" fmla="*/ 83133 w 87546"/>
                  <a:gd name="connsiteY6" fmla="*/ 56384 h 87626"/>
                  <a:gd name="connsiteX7" fmla="*/ 80052 w 87546"/>
                  <a:gd name="connsiteY7" fmla="*/ 53432 h 8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546" h="87626">
                    <a:moveTo>
                      <a:pt x="33190" y="6283"/>
                    </a:moveTo>
                    <a:cubicBezTo>
                      <a:pt x="26139" y="-1525"/>
                      <a:pt x="14093" y="-2140"/>
                      <a:pt x="6283" y="4911"/>
                    </a:cubicBezTo>
                    <a:cubicBezTo>
                      <a:pt x="-1525" y="11961"/>
                      <a:pt x="-2140" y="24007"/>
                      <a:pt x="4911" y="31817"/>
                    </a:cubicBezTo>
                    <a:cubicBezTo>
                      <a:pt x="5330" y="32280"/>
                      <a:pt x="5772" y="32724"/>
                      <a:pt x="6234" y="33144"/>
                    </a:cubicBezTo>
                    <a:lnTo>
                      <a:pt x="53859" y="80769"/>
                    </a:lnTo>
                    <a:cubicBezTo>
                      <a:pt x="60593" y="88853"/>
                      <a:pt x="72605" y="89947"/>
                      <a:pt x="80689" y="83213"/>
                    </a:cubicBezTo>
                    <a:cubicBezTo>
                      <a:pt x="88773" y="76480"/>
                      <a:pt x="89866" y="64468"/>
                      <a:pt x="83133" y="56384"/>
                    </a:cubicBezTo>
                    <a:cubicBezTo>
                      <a:pt x="82219" y="55288"/>
                      <a:pt x="81187" y="54298"/>
                      <a:pt x="80052" y="53432"/>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400" name="Freeform: Shape 399">
                <a:extLst>
                  <a:ext uri="{FF2B5EF4-FFF2-40B4-BE49-F238E27FC236}">
                    <a16:creationId xmlns:a16="http://schemas.microsoft.com/office/drawing/2014/main" id="{6DABAA6A-96D7-09AB-AF49-C21F3BC36074}"/>
                  </a:ext>
                </a:extLst>
              </p:cNvPr>
              <p:cNvSpPr/>
              <p:nvPr/>
            </p:nvSpPr>
            <p:spPr>
              <a:xfrm>
                <a:off x="7832655" y="5876769"/>
                <a:ext cx="104775" cy="38100"/>
              </a:xfrm>
              <a:custGeom>
                <a:avLst/>
                <a:gdLst>
                  <a:gd name="connsiteX0" fmla="*/ 85725 w 104775"/>
                  <a:gd name="connsiteY0" fmla="*/ 0 h 38100"/>
                  <a:gd name="connsiteX1" fmla="*/ 19050 w 104775"/>
                  <a:gd name="connsiteY1" fmla="*/ 0 h 38100"/>
                  <a:gd name="connsiteX2" fmla="*/ 0 w 104775"/>
                  <a:gd name="connsiteY2" fmla="*/ 19050 h 38100"/>
                  <a:gd name="connsiteX3" fmla="*/ 19050 w 104775"/>
                  <a:gd name="connsiteY3" fmla="*/ 38100 h 38100"/>
                  <a:gd name="connsiteX4" fmla="*/ 85725 w 104775"/>
                  <a:gd name="connsiteY4" fmla="*/ 38100 h 38100"/>
                  <a:gd name="connsiteX5" fmla="*/ 104775 w 104775"/>
                  <a:gd name="connsiteY5" fmla="*/ 19050 h 38100"/>
                  <a:gd name="connsiteX6" fmla="*/ 85725 w 104775"/>
                  <a:gd name="connsiteY6" fmla="*/ 0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775" h="38100">
                    <a:moveTo>
                      <a:pt x="85725" y="0"/>
                    </a:moveTo>
                    <a:lnTo>
                      <a:pt x="19050" y="0"/>
                    </a:lnTo>
                    <a:cubicBezTo>
                      <a:pt x="8529" y="0"/>
                      <a:pt x="0" y="8529"/>
                      <a:pt x="0" y="19050"/>
                    </a:cubicBezTo>
                    <a:cubicBezTo>
                      <a:pt x="0" y="29571"/>
                      <a:pt x="8529" y="38100"/>
                      <a:pt x="19050" y="38100"/>
                    </a:cubicBezTo>
                    <a:lnTo>
                      <a:pt x="85725" y="38100"/>
                    </a:lnTo>
                    <a:cubicBezTo>
                      <a:pt x="96246" y="38100"/>
                      <a:pt x="104775" y="29571"/>
                      <a:pt x="104775" y="19050"/>
                    </a:cubicBezTo>
                    <a:cubicBezTo>
                      <a:pt x="104775" y="8529"/>
                      <a:pt x="96246" y="0"/>
                      <a:pt x="85725" y="0"/>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grpSp>
          <p:nvGrpSpPr>
            <p:cNvPr id="213" name="Graphic 11" descr="Gears">
              <a:extLst>
                <a:ext uri="{FF2B5EF4-FFF2-40B4-BE49-F238E27FC236}">
                  <a16:creationId xmlns:a16="http://schemas.microsoft.com/office/drawing/2014/main" id="{C1DC078A-D14C-995B-01C9-EE5A2FBE42E3}"/>
                </a:ext>
              </a:extLst>
            </p:cNvPr>
            <p:cNvGrpSpPr/>
            <p:nvPr/>
          </p:nvGrpSpPr>
          <p:grpSpPr>
            <a:xfrm rot="20446813" flipH="1">
              <a:off x="2321102" y="4866688"/>
              <a:ext cx="242427" cy="293367"/>
              <a:chOff x="5986457" y="5441275"/>
              <a:chExt cx="621029" cy="751522"/>
            </a:xfrm>
            <a:solidFill>
              <a:srgbClr val="A5A5A5"/>
            </a:solidFill>
          </p:grpSpPr>
          <p:sp>
            <p:nvSpPr>
              <p:cNvPr id="388" name="Freeform: Shape 387">
                <a:extLst>
                  <a:ext uri="{FF2B5EF4-FFF2-40B4-BE49-F238E27FC236}">
                    <a16:creationId xmlns:a16="http://schemas.microsoft.com/office/drawing/2014/main" id="{EC0F8E16-4299-9DD2-D69E-AAFC065B0F2E}"/>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389" name="Freeform: Shape 388">
                <a:extLst>
                  <a:ext uri="{FF2B5EF4-FFF2-40B4-BE49-F238E27FC236}">
                    <a16:creationId xmlns:a16="http://schemas.microsoft.com/office/drawing/2014/main" id="{63CD98CB-6734-04D7-F15A-926B4A5FBB2F}"/>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rgbClr val="A5A5A5"/>
              </a:solid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sp>
          <p:nvSpPr>
            <p:cNvPr id="214" name="TextBox 213">
              <a:extLst>
                <a:ext uri="{FF2B5EF4-FFF2-40B4-BE49-F238E27FC236}">
                  <a16:creationId xmlns:a16="http://schemas.microsoft.com/office/drawing/2014/main" id="{74F45142-9B65-6B98-1015-D25632C6190A}"/>
                </a:ext>
              </a:extLst>
            </p:cNvPr>
            <p:cNvSpPr txBox="1"/>
            <p:nvPr/>
          </p:nvSpPr>
          <p:spPr>
            <a:xfrm>
              <a:off x="3383766" y="5102805"/>
              <a:ext cx="753732"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 files</a:t>
              </a:r>
            </a:p>
          </p:txBody>
        </p:sp>
        <p:cxnSp>
          <p:nvCxnSpPr>
            <p:cNvPr id="215" name="Straight Connector 214">
              <a:extLst>
                <a:ext uri="{FF2B5EF4-FFF2-40B4-BE49-F238E27FC236}">
                  <a16:creationId xmlns:a16="http://schemas.microsoft.com/office/drawing/2014/main" id="{7CA8459F-4ACC-DF46-DD1D-AA00791D7025}"/>
                </a:ext>
              </a:extLst>
            </p:cNvPr>
            <p:cNvCxnSpPr/>
            <p:nvPr/>
          </p:nvCxnSpPr>
          <p:spPr>
            <a:xfrm>
              <a:off x="2068544" y="642360"/>
              <a:ext cx="340884" cy="0"/>
            </a:xfrm>
            <a:prstGeom prst="line">
              <a:avLst/>
            </a:prstGeom>
            <a:noFill/>
            <a:ln w="38100" cap="rnd" cmpd="sng" algn="ctr">
              <a:solidFill>
                <a:schemeClr val="accent5"/>
              </a:solidFill>
              <a:prstDash val="solid"/>
            </a:ln>
            <a:effectLst/>
          </p:spPr>
        </p:cxnSp>
        <p:cxnSp>
          <p:nvCxnSpPr>
            <p:cNvPr id="221" name="Straight Connector 220">
              <a:extLst>
                <a:ext uri="{FF2B5EF4-FFF2-40B4-BE49-F238E27FC236}">
                  <a16:creationId xmlns:a16="http://schemas.microsoft.com/office/drawing/2014/main" id="{8FE5475D-2036-5709-0FEB-7FA077115E17}"/>
                </a:ext>
              </a:extLst>
            </p:cNvPr>
            <p:cNvCxnSpPr>
              <a:cxnSpLocks/>
            </p:cNvCxnSpPr>
            <p:nvPr/>
          </p:nvCxnSpPr>
          <p:spPr>
            <a:xfrm flipV="1">
              <a:off x="2068133" y="807709"/>
              <a:ext cx="0" cy="263331"/>
            </a:xfrm>
            <a:prstGeom prst="line">
              <a:avLst/>
            </a:prstGeom>
            <a:noFill/>
            <a:ln w="38100" cap="rnd" cmpd="sng" algn="ctr">
              <a:solidFill>
                <a:schemeClr val="accent5"/>
              </a:solidFill>
              <a:prstDash val="solid"/>
            </a:ln>
            <a:effectLst/>
          </p:spPr>
        </p:cxnSp>
        <p:cxnSp>
          <p:nvCxnSpPr>
            <p:cNvPr id="222" name="Straight Connector 221">
              <a:extLst>
                <a:ext uri="{FF2B5EF4-FFF2-40B4-BE49-F238E27FC236}">
                  <a16:creationId xmlns:a16="http://schemas.microsoft.com/office/drawing/2014/main" id="{FDF78292-056C-0909-8F3D-4279FE664EB9}"/>
                </a:ext>
              </a:extLst>
            </p:cNvPr>
            <p:cNvCxnSpPr>
              <a:cxnSpLocks/>
            </p:cNvCxnSpPr>
            <p:nvPr/>
          </p:nvCxnSpPr>
          <p:spPr>
            <a:xfrm>
              <a:off x="1797160" y="1211548"/>
              <a:ext cx="611856" cy="0"/>
            </a:xfrm>
            <a:prstGeom prst="line">
              <a:avLst/>
            </a:prstGeom>
            <a:noFill/>
            <a:ln w="38100" cap="rnd" cmpd="sng" algn="ctr">
              <a:solidFill>
                <a:schemeClr val="accent5"/>
              </a:solidFill>
              <a:prstDash val="solid"/>
            </a:ln>
            <a:effectLst/>
          </p:spPr>
        </p:cxnSp>
        <p:cxnSp>
          <p:nvCxnSpPr>
            <p:cNvPr id="224" name="Straight Connector 223">
              <a:extLst>
                <a:ext uri="{FF2B5EF4-FFF2-40B4-BE49-F238E27FC236}">
                  <a16:creationId xmlns:a16="http://schemas.microsoft.com/office/drawing/2014/main" id="{C49CAD4E-0D9E-6B91-0B6A-39A540D1D99C}"/>
                </a:ext>
              </a:extLst>
            </p:cNvPr>
            <p:cNvCxnSpPr>
              <a:cxnSpLocks/>
            </p:cNvCxnSpPr>
            <p:nvPr/>
          </p:nvCxnSpPr>
          <p:spPr>
            <a:xfrm>
              <a:off x="1694501" y="2531403"/>
              <a:ext cx="171897" cy="0"/>
            </a:xfrm>
            <a:prstGeom prst="line">
              <a:avLst/>
            </a:prstGeom>
            <a:noFill/>
            <a:ln w="38100" cap="rnd" cmpd="sng" algn="ctr">
              <a:solidFill>
                <a:schemeClr val="accent4"/>
              </a:solidFill>
              <a:prstDash val="solid"/>
            </a:ln>
            <a:effectLst/>
          </p:spPr>
        </p:cxnSp>
        <p:sp>
          <p:nvSpPr>
            <p:cNvPr id="284" name="TextBox 283">
              <a:extLst>
                <a:ext uri="{FF2B5EF4-FFF2-40B4-BE49-F238E27FC236}">
                  <a16:creationId xmlns:a16="http://schemas.microsoft.com/office/drawing/2014/main" id="{FE118FA1-B79C-1C78-C19F-342C182C0068}"/>
                </a:ext>
              </a:extLst>
            </p:cNvPr>
            <p:cNvSpPr txBox="1"/>
            <p:nvPr/>
          </p:nvSpPr>
          <p:spPr>
            <a:xfrm>
              <a:off x="2544477" y="744010"/>
              <a:ext cx="7585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&lt;study1&gt;</a:t>
              </a:r>
            </a:p>
          </p:txBody>
        </p:sp>
        <p:pic>
          <p:nvPicPr>
            <p:cNvPr id="285" name="Graphic 284" descr="Folder">
              <a:extLst>
                <a:ext uri="{FF2B5EF4-FFF2-40B4-BE49-F238E27FC236}">
                  <a16:creationId xmlns:a16="http://schemas.microsoft.com/office/drawing/2014/main" id="{AACBA33A-BCE0-1AEB-B354-139144B6DF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87018" y="270322"/>
              <a:ext cx="708634" cy="615991"/>
            </a:xfrm>
            <a:prstGeom prst="rect">
              <a:avLst/>
            </a:prstGeom>
          </p:spPr>
        </p:pic>
        <p:grpSp>
          <p:nvGrpSpPr>
            <p:cNvPr id="286" name="Group 285">
              <a:extLst>
                <a:ext uri="{FF2B5EF4-FFF2-40B4-BE49-F238E27FC236}">
                  <a16:creationId xmlns:a16="http://schemas.microsoft.com/office/drawing/2014/main" id="{40189BBB-FEEF-88AD-B3DE-11C94461E5B9}"/>
                </a:ext>
              </a:extLst>
            </p:cNvPr>
            <p:cNvGrpSpPr/>
            <p:nvPr/>
          </p:nvGrpSpPr>
          <p:grpSpPr>
            <a:xfrm>
              <a:off x="2804460" y="497300"/>
              <a:ext cx="249742" cy="206663"/>
              <a:chOff x="5085481" y="2862781"/>
              <a:chExt cx="1227461" cy="1168495"/>
            </a:xfrm>
          </p:grpSpPr>
          <p:sp>
            <p:nvSpPr>
              <p:cNvPr id="386" name="Freeform: Shape 385">
                <a:extLst>
                  <a:ext uri="{FF2B5EF4-FFF2-40B4-BE49-F238E27FC236}">
                    <a16:creationId xmlns:a16="http://schemas.microsoft.com/office/drawing/2014/main" id="{FC685EA3-DF7A-0215-64C5-DF4EC4DA1603}"/>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87" name="Freeform: Shape 386">
                <a:extLst>
                  <a:ext uri="{FF2B5EF4-FFF2-40B4-BE49-F238E27FC236}">
                    <a16:creationId xmlns:a16="http://schemas.microsoft.com/office/drawing/2014/main" id="{242AA5AF-C112-5666-397D-4AAC24BDE3CE}"/>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sp>
          <p:nvSpPr>
            <p:cNvPr id="287" name="TextBox 286">
              <a:extLst>
                <a:ext uri="{FF2B5EF4-FFF2-40B4-BE49-F238E27FC236}">
                  <a16:creationId xmlns:a16="http://schemas.microsoft.com/office/drawing/2014/main" id="{5472A363-631E-AF34-82AF-9BFC8F2184A2}"/>
                </a:ext>
              </a:extLst>
            </p:cNvPr>
            <p:cNvSpPr txBox="1"/>
            <p:nvPr/>
          </p:nvSpPr>
          <p:spPr>
            <a:xfrm>
              <a:off x="2771025" y="1028112"/>
              <a:ext cx="29046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a:t>
              </a:r>
            </a:p>
          </p:txBody>
        </p:sp>
        <p:sp>
          <p:nvSpPr>
            <p:cNvPr id="288" name="TextBox 287">
              <a:extLst>
                <a:ext uri="{FF2B5EF4-FFF2-40B4-BE49-F238E27FC236}">
                  <a16:creationId xmlns:a16="http://schemas.microsoft.com/office/drawing/2014/main" id="{E43CC5B4-95BD-4596-E10B-E34B13D39675}"/>
                </a:ext>
              </a:extLst>
            </p:cNvPr>
            <p:cNvSpPr txBox="1"/>
            <p:nvPr/>
          </p:nvSpPr>
          <p:spPr>
            <a:xfrm>
              <a:off x="1304337" y="6419101"/>
              <a:ext cx="98777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investigation</a:t>
              </a:r>
            </a:p>
          </p:txBody>
        </p:sp>
        <p:pic>
          <p:nvPicPr>
            <p:cNvPr id="289" name="Graphic 288" descr="Folder">
              <a:extLst>
                <a:ext uri="{FF2B5EF4-FFF2-40B4-BE49-F238E27FC236}">
                  <a16:creationId xmlns:a16="http://schemas.microsoft.com/office/drawing/2014/main" id="{3837EF7D-269C-4257-425E-26B83DE2F7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7133" y="2116188"/>
              <a:ext cx="875040" cy="760642"/>
            </a:xfrm>
            <a:prstGeom prst="rect">
              <a:avLst/>
            </a:prstGeom>
          </p:spPr>
        </p:pic>
        <p:grpSp>
          <p:nvGrpSpPr>
            <p:cNvPr id="290" name="Group 289">
              <a:extLst>
                <a:ext uri="{FF2B5EF4-FFF2-40B4-BE49-F238E27FC236}">
                  <a16:creationId xmlns:a16="http://schemas.microsoft.com/office/drawing/2014/main" id="{1F493B7C-A5D8-A19E-1BF9-71C2C33F6D53}"/>
                </a:ext>
              </a:extLst>
            </p:cNvPr>
            <p:cNvGrpSpPr/>
            <p:nvPr/>
          </p:nvGrpSpPr>
          <p:grpSpPr>
            <a:xfrm>
              <a:off x="1870643" y="2141609"/>
              <a:ext cx="341295" cy="336756"/>
              <a:chOff x="2671997" y="3118789"/>
              <a:chExt cx="478371" cy="510891"/>
            </a:xfrm>
          </p:grpSpPr>
          <p:cxnSp>
            <p:nvCxnSpPr>
              <p:cNvPr id="384" name="Straight Connector 383">
                <a:extLst>
                  <a:ext uri="{FF2B5EF4-FFF2-40B4-BE49-F238E27FC236}">
                    <a16:creationId xmlns:a16="http://schemas.microsoft.com/office/drawing/2014/main" id="{ECF19F5B-3A4C-A320-C07D-71441EF14FA6}"/>
                  </a:ext>
                </a:extLst>
              </p:cNvPr>
              <p:cNvCxnSpPr/>
              <p:nvPr/>
            </p:nvCxnSpPr>
            <p:spPr>
              <a:xfrm>
                <a:off x="2672573" y="3118789"/>
                <a:ext cx="477795" cy="0"/>
              </a:xfrm>
              <a:prstGeom prst="line">
                <a:avLst/>
              </a:prstGeom>
              <a:noFill/>
              <a:ln w="38100" cap="rnd" cmpd="sng" algn="ctr">
                <a:solidFill>
                  <a:schemeClr val="accent4"/>
                </a:solidFill>
                <a:prstDash val="solid"/>
              </a:ln>
              <a:effectLst/>
            </p:spPr>
          </p:cxnSp>
          <p:cxnSp>
            <p:nvCxnSpPr>
              <p:cNvPr id="385" name="Straight Connector 384">
                <a:extLst>
                  <a:ext uri="{FF2B5EF4-FFF2-40B4-BE49-F238E27FC236}">
                    <a16:creationId xmlns:a16="http://schemas.microsoft.com/office/drawing/2014/main" id="{B2ED7CA3-A809-1ECF-411C-044514387FD8}"/>
                  </a:ext>
                </a:extLst>
              </p:cNvPr>
              <p:cNvCxnSpPr>
                <a:cxnSpLocks/>
              </p:cNvCxnSpPr>
              <p:nvPr/>
            </p:nvCxnSpPr>
            <p:spPr>
              <a:xfrm flipV="1">
                <a:off x="2671997" y="3267261"/>
                <a:ext cx="0" cy="362419"/>
              </a:xfrm>
              <a:prstGeom prst="line">
                <a:avLst/>
              </a:prstGeom>
              <a:noFill/>
              <a:ln w="38100" cap="rnd" cmpd="sng" algn="ctr">
                <a:solidFill>
                  <a:schemeClr val="accent4"/>
                </a:solidFill>
                <a:prstDash val="solid"/>
              </a:ln>
              <a:effectLst/>
            </p:spPr>
          </p:cxnSp>
        </p:grpSp>
        <p:sp>
          <p:nvSpPr>
            <p:cNvPr id="291" name="TextBox 290">
              <a:extLst>
                <a:ext uri="{FF2B5EF4-FFF2-40B4-BE49-F238E27FC236}">
                  <a16:creationId xmlns:a16="http://schemas.microsoft.com/office/drawing/2014/main" id="{A0DCBE5C-E091-494C-398E-7E2928C424F8}"/>
                </a:ext>
              </a:extLst>
            </p:cNvPr>
            <p:cNvSpPr txBox="1"/>
            <p:nvPr/>
          </p:nvSpPr>
          <p:spPr>
            <a:xfrm>
              <a:off x="2280821" y="2292401"/>
              <a:ext cx="75533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&lt;assay1&gt;</a:t>
              </a:r>
            </a:p>
          </p:txBody>
        </p:sp>
        <p:sp>
          <p:nvSpPr>
            <p:cNvPr id="292" name="TextBox 291">
              <a:extLst>
                <a:ext uri="{FF2B5EF4-FFF2-40B4-BE49-F238E27FC236}">
                  <a16:creationId xmlns:a16="http://schemas.microsoft.com/office/drawing/2014/main" id="{A09211E5-2040-170A-43C3-58826681264B}"/>
                </a:ext>
              </a:extLst>
            </p:cNvPr>
            <p:cNvSpPr txBox="1"/>
            <p:nvPr/>
          </p:nvSpPr>
          <p:spPr>
            <a:xfrm>
              <a:off x="2397642" y="2701701"/>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293" name="Group 292">
              <a:extLst>
                <a:ext uri="{FF2B5EF4-FFF2-40B4-BE49-F238E27FC236}">
                  <a16:creationId xmlns:a16="http://schemas.microsoft.com/office/drawing/2014/main" id="{970B17A7-41D8-DD1D-6644-5C4639BE5C27}"/>
                </a:ext>
              </a:extLst>
            </p:cNvPr>
            <p:cNvGrpSpPr/>
            <p:nvPr/>
          </p:nvGrpSpPr>
          <p:grpSpPr>
            <a:xfrm>
              <a:off x="1038254" y="2373298"/>
              <a:ext cx="439378" cy="276999"/>
              <a:chOff x="2846189" y="2844264"/>
              <a:chExt cx="616235" cy="388496"/>
            </a:xfrm>
          </p:grpSpPr>
          <p:sp>
            <p:nvSpPr>
              <p:cNvPr id="381" name="Freeform: Shape 380">
                <a:extLst>
                  <a:ext uri="{FF2B5EF4-FFF2-40B4-BE49-F238E27FC236}">
                    <a16:creationId xmlns:a16="http://schemas.microsoft.com/office/drawing/2014/main" id="{B151A0AC-2968-FB49-6AD9-9BEEBF294D98}"/>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2" name="Freeform: Shape 381">
                <a:extLst>
                  <a:ext uri="{FF2B5EF4-FFF2-40B4-BE49-F238E27FC236}">
                    <a16:creationId xmlns:a16="http://schemas.microsoft.com/office/drawing/2014/main" id="{5E84427F-134C-9FEE-4950-3D23BCE62BD1}"/>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3" name="Freeform: Shape 382">
                <a:extLst>
                  <a:ext uri="{FF2B5EF4-FFF2-40B4-BE49-F238E27FC236}">
                    <a16:creationId xmlns:a16="http://schemas.microsoft.com/office/drawing/2014/main" id="{F9FD93DC-359A-8C9F-A1C0-1AE299ADB4F0}"/>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294" name="Group 293">
              <a:extLst>
                <a:ext uri="{FF2B5EF4-FFF2-40B4-BE49-F238E27FC236}">
                  <a16:creationId xmlns:a16="http://schemas.microsoft.com/office/drawing/2014/main" id="{0E135CDD-6DC7-8FF9-ADED-A03DF9C63532}"/>
                </a:ext>
              </a:extLst>
            </p:cNvPr>
            <p:cNvGrpSpPr/>
            <p:nvPr/>
          </p:nvGrpSpPr>
          <p:grpSpPr>
            <a:xfrm>
              <a:off x="2461191" y="2038380"/>
              <a:ext cx="338278" cy="213262"/>
              <a:chOff x="2846189" y="2844264"/>
              <a:chExt cx="616235" cy="388496"/>
            </a:xfrm>
          </p:grpSpPr>
          <p:sp>
            <p:nvSpPr>
              <p:cNvPr id="378" name="Freeform: Shape 377">
                <a:extLst>
                  <a:ext uri="{FF2B5EF4-FFF2-40B4-BE49-F238E27FC236}">
                    <a16:creationId xmlns:a16="http://schemas.microsoft.com/office/drawing/2014/main" id="{4F2D68C3-6A85-759B-9687-87E9164B6927}"/>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9" name="Freeform: Shape 378">
                <a:extLst>
                  <a:ext uri="{FF2B5EF4-FFF2-40B4-BE49-F238E27FC236}">
                    <a16:creationId xmlns:a16="http://schemas.microsoft.com/office/drawing/2014/main" id="{0C9B2C44-235C-9A2D-BFC4-25E8440D8494}"/>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80" name="Freeform: Shape 379">
                <a:extLst>
                  <a:ext uri="{FF2B5EF4-FFF2-40B4-BE49-F238E27FC236}">
                    <a16:creationId xmlns:a16="http://schemas.microsoft.com/office/drawing/2014/main" id="{F83BA1C6-2D6D-E759-4878-233485C03361}"/>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sp>
          <p:nvSpPr>
            <p:cNvPr id="358" name="TextBox 357">
              <a:extLst>
                <a:ext uri="{FF2B5EF4-FFF2-40B4-BE49-F238E27FC236}">
                  <a16:creationId xmlns:a16="http://schemas.microsoft.com/office/drawing/2014/main" id="{511A771E-0230-002D-2249-28A4E2D92934}"/>
                </a:ext>
              </a:extLst>
            </p:cNvPr>
            <p:cNvSpPr txBox="1"/>
            <p:nvPr/>
          </p:nvSpPr>
          <p:spPr>
            <a:xfrm>
              <a:off x="3686657" y="2235366"/>
              <a:ext cx="505470"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dataset</a:t>
              </a:r>
            </a:p>
          </p:txBody>
        </p:sp>
        <p:pic>
          <p:nvPicPr>
            <p:cNvPr id="359" name="Picture 8" descr="isa">
              <a:extLst>
                <a:ext uri="{FF2B5EF4-FFF2-40B4-BE49-F238E27FC236}">
                  <a16:creationId xmlns:a16="http://schemas.microsoft.com/office/drawing/2014/main" id="{7D19B695-EBD8-C146-1787-FB7744230535}"/>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3605085" y="2946903"/>
              <a:ext cx="734224" cy="354945"/>
            </a:xfrm>
            <a:prstGeom prst="rect">
              <a:avLst/>
            </a:prstGeom>
            <a:noFill/>
            <a:extLst>
              <a:ext uri="{909E8E84-426E-40DD-AFC4-6F175D3DCCD1}">
                <a14:hiddenFill xmlns:a14="http://schemas.microsoft.com/office/drawing/2010/main">
                  <a:solidFill>
                    <a:srgbClr val="FFFFFF"/>
                  </a:solidFill>
                </a14:hiddenFill>
              </a:ext>
            </a:extLst>
          </p:spPr>
        </p:pic>
        <p:pic>
          <p:nvPicPr>
            <p:cNvPr id="360" name="Graphic 359" descr="Folder">
              <a:extLst>
                <a:ext uri="{FF2B5EF4-FFF2-40B4-BE49-F238E27FC236}">
                  <a16:creationId xmlns:a16="http://schemas.microsoft.com/office/drawing/2014/main" id="{A56F97B3-9FED-FABC-4C7B-92B0D2422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1788" y="1918772"/>
              <a:ext cx="473168" cy="411309"/>
            </a:xfrm>
            <a:prstGeom prst="rect">
              <a:avLst/>
            </a:prstGeom>
          </p:spPr>
        </p:pic>
        <p:cxnSp>
          <p:nvCxnSpPr>
            <p:cNvPr id="361" name="Straight Connector 360">
              <a:extLst>
                <a:ext uri="{FF2B5EF4-FFF2-40B4-BE49-F238E27FC236}">
                  <a16:creationId xmlns:a16="http://schemas.microsoft.com/office/drawing/2014/main" id="{08D4B5E7-15A5-3768-46AA-A1A2730A5173}"/>
                </a:ext>
              </a:extLst>
            </p:cNvPr>
            <p:cNvCxnSpPr/>
            <p:nvPr/>
          </p:nvCxnSpPr>
          <p:spPr>
            <a:xfrm>
              <a:off x="3101609" y="2142961"/>
              <a:ext cx="263973" cy="0"/>
            </a:xfrm>
            <a:prstGeom prst="line">
              <a:avLst/>
            </a:prstGeom>
            <a:noFill/>
            <a:ln w="38100" cap="rnd" cmpd="sng" algn="ctr">
              <a:solidFill>
                <a:schemeClr val="accent4"/>
              </a:solidFill>
              <a:prstDash val="solid"/>
            </a:ln>
            <a:effectLst/>
          </p:spPr>
        </p:cxnSp>
        <p:cxnSp>
          <p:nvCxnSpPr>
            <p:cNvPr id="362" name="Straight Connector 361">
              <a:extLst>
                <a:ext uri="{FF2B5EF4-FFF2-40B4-BE49-F238E27FC236}">
                  <a16:creationId xmlns:a16="http://schemas.microsoft.com/office/drawing/2014/main" id="{60BBE407-F473-3000-6322-B25A7E147D14}"/>
                </a:ext>
              </a:extLst>
            </p:cNvPr>
            <p:cNvCxnSpPr/>
            <p:nvPr/>
          </p:nvCxnSpPr>
          <p:spPr>
            <a:xfrm>
              <a:off x="3364606" y="2135209"/>
              <a:ext cx="263973" cy="0"/>
            </a:xfrm>
            <a:prstGeom prst="line">
              <a:avLst/>
            </a:prstGeom>
            <a:noFill/>
            <a:ln w="38100" cap="rnd" cmpd="sng" algn="ctr">
              <a:solidFill>
                <a:schemeClr val="accent4"/>
              </a:solidFill>
              <a:prstDash val="solid"/>
            </a:ln>
            <a:effectLst/>
          </p:spPr>
        </p:cxnSp>
        <p:cxnSp>
          <p:nvCxnSpPr>
            <p:cNvPr id="363" name="Straight Connector 362">
              <a:extLst>
                <a:ext uri="{FF2B5EF4-FFF2-40B4-BE49-F238E27FC236}">
                  <a16:creationId xmlns:a16="http://schemas.microsoft.com/office/drawing/2014/main" id="{D621825A-FE97-590F-3319-23F943A7C437}"/>
                </a:ext>
              </a:extLst>
            </p:cNvPr>
            <p:cNvCxnSpPr>
              <a:cxnSpLocks/>
            </p:cNvCxnSpPr>
            <p:nvPr/>
          </p:nvCxnSpPr>
          <p:spPr>
            <a:xfrm rot="16200000">
              <a:off x="3210398" y="2384739"/>
              <a:ext cx="307779" cy="0"/>
            </a:xfrm>
            <a:prstGeom prst="line">
              <a:avLst/>
            </a:prstGeom>
            <a:noFill/>
            <a:ln w="38100" cap="rnd" cmpd="sng" algn="ctr">
              <a:solidFill>
                <a:schemeClr val="accent4"/>
              </a:solidFill>
              <a:prstDash val="solid"/>
            </a:ln>
            <a:effectLst/>
          </p:spPr>
        </p:cxnSp>
        <p:cxnSp>
          <p:nvCxnSpPr>
            <p:cNvPr id="364" name="Straight Connector 363">
              <a:extLst>
                <a:ext uri="{FF2B5EF4-FFF2-40B4-BE49-F238E27FC236}">
                  <a16:creationId xmlns:a16="http://schemas.microsoft.com/office/drawing/2014/main" id="{1C83DB75-647B-4B17-4A19-E5F9EB51BA18}"/>
                </a:ext>
              </a:extLst>
            </p:cNvPr>
            <p:cNvCxnSpPr>
              <a:cxnSpLocks/>
            </p:cNvCxnSpPr>
            <p:nvPr/>
          </p:nvCxnSpPr>
          <p:spPr>
            <a:xfrm rot="16200000">
              <a:off x="3221287" y="2906176"/>
              <a:ext cx="307779" cy="0"/>
            </a:xfrm>
            <a:prstGeom prst="line">
              <a:avLst/>
            </a:prstGeom>
            <a:noFill/>
            <a:ln w="38100" cap="rnd" cmpd="sng" algn="ctr">
              <a:solidFill>
                <a:schemeClr val="accent4"/>
              </a:solidFill>
              <a:prstDash val="solid"/>
            </a:ln>
            <a:effectLst/>
          </p:spPr>
        </p:cxnSp>
        <p:cxnSp>
          <p:nvCxnSpPr>
            <p:cNvPr id="365" name="Straight Connector 364">
              <a:extLst>
                <a:ext uri="{FF2B5EF4-FFF2-40B4-BE49-F238E27FC236}">
                  <a16:creationId xmlns:a16="http://schemas.microsoft.com/office/drawing/2014/main" id="{6315C5E6-A5E7-674F-EABC-77D05330CB81}"/>
                </a:ext>
              </a:extLst>
            </p:cNvPr>
            <p:cNvCxnSpPr/>
            <p:nvPr/>
          </p:nvCxnSpPr>
          <p:spPr>
            <a:xfrm>
              <a:off x="3375176" y="3140798"/>
              <a:ext cx="263973" cy="0"/>
            </a:xfrm>
            <a:prstGeom prst="line">
              <a:avLst/>
            </a:prstGeom>
            <a:noFill/>
            <a:ln w="38100" cap="rnd" cmpd="sng" algn="ctr">
              <a:solidFill>
                <a:schemeClr val="accent4"/>
              </a:solidFill>
              <a:prstDash val="solid"/>
            </a:ln>
            <a:effectLst/>
          </p:spPr>
        </p:cxnSp>
        <p:cxnSp>
          <p:nvCxnSpPr>
            <p:cNvPr id="366" name="Straight Connector 365">
              <a:extLst>
                <a:ext uri="{FF2B5EF4-FFF2-40B4-BE49-F238E27FC236}">
                  <a16:creationId xmlns:a16="http://schemas.microsoft.com/office/drawing/2014/main" id="{78FDDC42-338B-4939-8723-9767DA038A19}"/>
                </a:ext>
              </a:extLst>
            </p:cNvPr>
            <p:cNvCxnSpPr/>
            <p:nvPr/>
          </p:nvCxnSpPr>
          <p:spPr>
            <a:xfrm>
              <a:off x="3364288" y="2647436"/>
              <a:ext cx="263973" cy="0"/>
            </a:xfrm>
            <a:prstGeom prst="line">
              <a:avLst/>
            </a:prstGeom>
            <a:noFill/>
            <a:ln w="38100" cap="rnd" cmpd="sng" algn="ctr">
              <a:solidFill>
                <a:schemeClr val="accent4"/>
              </a:solidFill>
              <a:prstDash val="solid"/>
            </a:ln>
            <a:effectLst/>
          </p:spPr>
        </p:cxnSp>
        <p:sp>
          <p:nvSpPr>
            <p:cNvPr id="367" name="TextBox 366">
              <a:extLst>
                <a:ext uri="{FF2B5EF4-FFF2-40B4-BE49-F238E27FC236}">
                  <a16:creationId xmlns:a16="http://schemas.microsoft.com/office/drawing/2014/main" id="{069B2EDC-062C-2E51-9A60-93EC5BCD4BEE}"/>
                </a:ext>
              </a:extLst>
            </p:cNvPr>
            <p:cNvSpPr txBox="1"/>
            <p:nvPr/>
          </p:nvSpPr>
          <p:spPr>
            <a:xfrm>
              <a:off x="3664346" y="2704891"/>
              <a:ext cx="601054" cy="21450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68" name="Graphic 367" descr="Folder">
              <a:extLst>
                <a:ext uri="{FF2B5EF4-FFF2-40B4-BE49-F238E27FC236}">
                  <a16:creationId xmlns:a16="http://schemas.microsoft.com/office/drawing/2014/main" id="{01BE28B5-B9C2-ADB1-79C5-CA55667427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15978" y="2418974"/>
              <a:ext cx="473168" cy="411309"/>
            </a:xfrm>
            <a:prstGeom prst="rect">
              <a:avLst/>
            </a:prstGeom>
          </p:spPr>
        </p:pic>
        <p:pic>
          <p:nvPicPr>
            <p:cNvPr id="369" name="Graphic 368" descr="Postit Notes">
              <a:extLst>
                <a:ext uri="{FF2B5EF4-FFF2-40B4-BE49-F238E27FC236}">
                  <a16:creationId xmlns:a16="http://schemas.microsoft.com/office/drawing/2014/main" id="{07372AB1-DDD2-6F91-0205-DECC85E2D8F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29766" y="2550913"/>
              <a:ext cx="214772" cy="186694"/>
            </a:xfrm>
            <a:prstGeom prst="rect">
              <a:avLst/>
            </a:prstGeom>
          </p:spPr>
        </p:pic>
        <p:grpSp>
          <p:nvGrpSpPr>
            <p:cNvPr id="370" name="Group 369">
              <a:extLst>
                <a:ext uri="{FF2B5EF4-FFF2-40B4-BE49-F238E27FC236}">
                  <a16:creationId xmlns:a16="http://schemas.microsoft.com/office/drawing/2014/main" id="{07860D11-A09D-2F1D-08E4-7B4E74192C44}"/>
                </a:ext>
              </a:extLst>
            </p:cNvPr>
            <p:cNvGrpSpPr/>
            <p:nvPr/>
          </p:nvGrpSpPr>
          <p:grpSpPr>
            <a:xfrm>
              <a:off x="3831272" y="2077366"/>
              <a:ext cx="206985" cy="130490"/>
              <a:chOff x="2846189" y="2844264"/>
              <a:chExt cx="616235" cy="388496"/>
            </a:xfrm>
          </p:grpSpPr>
          <p:sp>
            <p:nvSpPr>
              <p:cNvPr id="375" name="Freeform: Shape 374">
                <a:extLst>
                  <a:ext uri="{FF2B5EF4-FFF2-40B4-BE49-F238E27FC236}">
                    <a16:creationId xmlns:a16="http://schemas.microsoft.com/office/drawing/2014/main" id="{F6AD5B1D-86D9-5E34-8F83-4EDCCCB413C7}"/>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6" name="Freeform: Shape 375">
                <a:extLst>
                  <a:ext uri="{FF2B5EF4-FFF2-40B4-BE49-F238E27FC236}">
                    <a16:creationId xmlns:a16="http://schemas.microsoft.com/office/drawing/2014/main" id="{E027E20C-7930-CC8E-1988-3F9B4F86CC20}"/>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7" name="Freeform: Shape 376">
                <a:extLst>
                  <a:ext uri="{FF2B5EF4-FFF2-40B4-BE49-F238E27FC236}">
                    <a16:creationId xmlns:a16="http://schemas.microsoft.com/office/drawing/2014/main" id="{08AEE331-ABDE-76E9-D398-CF6E0B1A0ECD}"/>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371" name="Group 370">
              <a:extLst>
                <a:ext uri="{FF2B5EF4-FFF2-40B4-BE49-F238E27FC236}">
                  <a16:creationId xmlns:a16="http://schemas.microsoft.com/office/drawing/2014/main" id="{4DEFC648-573C-30B4-053B-C00948698CB6}"/>
                </a:ext>
              </a:extLst>
            </p:cNvPr>
            <p:cNvGrpSpPr/>
            <p:nvPr/>
          </p:nvGrpSpPr>
          <p:grpSpPr>
            <a:xfrm>
              <a:off x="3899292" y="3152663"/>
              <a:ext cx="209831" cy="132285"/>
              <a:chOff x="2846189" y="2844264"/>
              <a:chExt cx="616235" cy="388496"/>
            </a:xfrm>
          </p:grpSpPr>
          <p:sp>
            <p:nvSpPr>
              <p:cNvPr id="372" name="Freeform: Shape 371">
                <a:extLst>
                  <a:ext uri="{FF2B5EF4-FFF2-40B4-BE49-F238E27FC236}">
                    <a16:creationId xmlns:a16="http://schemas.microsoft.com/office/drawing/2014/main" id="{79C710DA-8143-7626-6910-A5BDDE473AFC}"/>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3" name="Freeform: Shape 372">
                <a:extLst>
                  <a:ext uri="{FF2B5EF4-FFF2-40B4-BE49-F238E27FC236}">
                    <a16:creationId xmlns:a16="http://schemas.microsoft.com/office/drawing/2014/main" id="{9B7602F4-3FBD-1539-55D4-AC3DD521363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374" name="Freeform: Shape 373">
                <a:extLst>
                  <a:ext uri="{FF2B5EF4-FFF2-40B4-BE49-F238E27FC236}">
                    <a16:creationId xmlns:a16="http://schemas.microsoft.com/office/drawing/2014/main" id="{E6F7D37F-CC84-A6ED-A3B4-07A6B03080E6}"/>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296" name="Group 295">
              <a:extLst>
                <a:ext uri="{FF2B5EF4-FFF2-40B4-BE49-F238E27FC236}">
                  <a16:creationId xmlns:a16="http://schemas.microsoft.com/office/drawing/2014/main" id="{F61B0FEF-CF81-4496-D1A3-EB80C89524AB}"/>
                </a:ext>
              </a:extLst>
            </p:cNvPr>
            <p:cNvGrpSpPr/>
            <p:nvPr/>
          </p:nvGrpSpPr>
          <p:grpSpPr>
            <a:xfrm>
              <a:off x="3559059" y="5411320"/>
              <a:ext cx="105957" cy="319248"/>
              <a:chOff x="7751545" y="3445838"/>
              <a:chExt cx="631037" cy="1901308"/>
            </a:xfrm>
          </p:grpSpPr>
          <p:sp>
            <p:nvSpPr>
              <p:cNvPr id="352" name="Rectangle 351">
                <a:extLst>
                  <a:ext uri="{FF2B5EF4-FFF2-40B4-BE49-F238E27FC236}">
                    <a16:creationId xmlns:a16="http://schemas.microsoft.com/office/drawing/2014/main" id="{3455AE74-264B-074D-D22F-73BBBAA2BF24}"/>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18D744EC-04BA-DE81-ED1F-FA0EFAF8B51A}"/>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F8DDA254-DFE8-8A07-57C6-0FF174CDBB9B}"/>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a:extLst>
                  <a:ext uri="{FF2B5EF4-FFF2-40B4-BE49-F238E27FC236}">
                    <a16:creationId xmlns:a16="http://schemas.microsoft.com/office/drawing/2014/main" id="{8A399DE9-B8B1-F6EB-8ACB-79267B1E684C}"/>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F8D8D324-F77D-2E45-2BFB-CBA50CB95098}"/>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a:extLst>
                  <a:ext uri="{FF2B5EF4-FFF2-40B4-BE49-F238E27FC236}">
                    <a16:creationId xmlns:a16="http://schemas.microsoft.com/office/drawing/2014/main" id="{203A8404-6887-43B6-F077-F4A3DA429452}"/>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7" name="TextBox 296">
              <a:extLst>
                <a:ext uri="{FF2B5EF4-FFF2-40B4-BE49-F238E27FC236}">
                  <a16:creationId xmlns:a16="http://schemas.microsoft.com/office/drawing/2014/main" id="{79B28FCE-EFCD-656B-1997-33CFB7AE3437}"/>
                </a:ext>
              </a:extLst>
            </p:cNvPr>
            <p:cNvSpPr txBox="1"/>
            <p:nvPr/>
          </p:nvSpPr>
          <p:spPr>
            <a:xfrm>
              <a:off x="2069054" y="4118291"/>
              <a:ext cx="100700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&lt;workflow1&gt;</a:t>
              </a:r>
            </a:p>
          </p:txBody>
        </p:sp>
        <p:pic>
          <p:nvPicPr>
            <p:cNvPr id="298" name="Graphic 297" descr="Folder">
              <a:extLst>
                <a:ext uri="{FF2B5EF4-FFF2-40B4-BE49-F238E27FC236}">
                  <a16:creationId xmlns:a16="http://schemas.microsoft.com/office/drawing/2014/main" id="{767E469B-8E77-8F80-E135-984C093D7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52383" y="3592769"/>
              <a:ext cx="708634" cy="615991"/>
            </a:xfrm>
            <a:prstGeom prst="rect">
              <a:avLst/>
            </a:prstGeom>
          </p:spPr>
        </p:pic>
        <p:sp>
          <p:nvSpPr>
            <p:cNvPr id="299" name="TextBox 298">
              <a:extLst>
                <a:ext uri="{FF2B5EF4-FFF2-40B4-BE49-F238E27FC236}">
                  <a16:creationId xmlns:a16="http://schemas.microsoft.com/office/drawing/2014/main" id="{6225695B-013E-5964-8955-89F3A1D3B237}"/>
                </a:ext>
              </a:extLst>
            </p:cNvPr>
            <p:cNvSpPr txBox="1"/>
            <p:nvPr/>
          </p:nvSpPr>
          <p:spPr>
            <a:xfrm>
              <a:off x="2312261" y="4410585"/>
              <a:ext cx="2936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sp>
          <p:nvSpPr>
            <p:cNvPr id="300" name="TextBox 299">
              <a:extLst>
                <a:ext uri="{FF2B5EF4-FFF2-40B4-BE49-F238E27FC236}">
                  <a16:creationId xmlns:a16="http://schemas.microsoft.com/office/drawing/2014/main" id="{9899A191-9F5B-B123-D7BC-80DC777EDBA8}"/>
                </a:ext>
              </a:extLst>
            </p:cNvPr>
            <p:cNvSpPr txBox="1"/>
            <p:nvPr/>
          </p:nvSpPr>
          <p:spPr>
            <a:xfrm>
              <a:off x="3910778" y="3932192"/>
              <a:ext cx="1236237"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script / code /  …</a:t>
              </a:r>
            </a:p>
          </p:txBody>
        </p:sp>
        <p:cxnSp>
          <p:nvCxnSpPr>
            <p:cNvPr id="301" name="Straight Connector 300">
              <a:extLst>
                <a:ext uri="{FF2B5EF4-FFF2-40B4-BE49-F238E27FC236}">
                  <a16:creationId xmlns:a16="http://schemas.microsoft.com/office/drawing/2014/main" id="{F2245E8A-62AC-2DF6-8D90-7AA4C9B18987}"/>
                </a:ext>
              </a:extLst>
            </p:cNvPr>
            <p:cNvCxnSpPr>
              <a:cxnSpLocks/>
            </p:cNvCxnSpPr>
            <p:nvPr/>
          </p:nvCxnSpPr>
          <p:spPr>
            <a:xfrm>
              <a:off x="2988288" y="3924389"/>
              <a:ext cx="223362" cy="0"/>
            </a:xfrm>
            <a:prstGeom prst="line">
              <a:avLst/>
            </a:prstGeom>
            <a:noFill/>
            <a:ln w="38100" cap="rnd" cmpd="sng" algn="ctr">
              <a:solidFill>
                <a:srgbClr val="5B9BD5"/>
              </a:solidFill>
              <a:prstDash val="solid"/>
            </a:ln>
            <a:effectLst/>
          </p:spPr>
        </p:cxnSp>
        <p:cxnSp>
          <p:nvCxnSpPr>
            <p:cNvPr id="302" name="Straight Connector 301">
              <a:extLst>
                <a:ext uri="{FF2B5EF4-FFF2-40B4-BE49-F238E27FC236}">
                  <a16:creationId xmlns:a16="http://schemas.microsoft.com/office/drawing/2014/main" id="{F5EF3E35-F2D6-A19B-6BE4-BDACE078B464}"/>
                </a:ext>
              </a:extLst>
            </p:cNvPr>
            <p:cNvCxnSpPr/>
            <p:nvPr/>
          </p:nvCxnSpPr>
          <p:spPr>
            <a:xfrm>
              <a:off x="3197357" y="3924100"/>
              <a:ext cx="340884" cy="0"/>
            </a:xfrm>
            <a:prstGeom prst="line">
              <a:avLst/>
            </a:prstGeom>
            <a:noFill/>
            <a:ln w="38100" cap="rnd" cmpd="sng" algn="ctr">
              <a:solidFill>
                <a:srgbClr val="5B9BD5"/>
              </a:solidFill>
              <a:prstDash val="solid"/>
            </a:ln>
            <a:effectLst/>
          </p:spPr>
        </p:cxnSp>
        <p:cxnSp>
          <p:nvCxnSpPr>
            <p:cNvPr id="303" name="Straight Connector 302">
              <a:extLst>
                <a:ext uri="{FF2B5EF4-FFF2-40B4-BE49-F238E27FC236}">
                  <a16:creationId xmlns:a16="http://schemas.microsoft.com/office/drawing/2014/main" id="{E51DE629-3991-2CDC-5454-FA9A4B042628}"/>
                </a:ext>
              </a:extLst>
            </p:cNvPr>
            <p:cNvCxnSpPr>
              <a:cxnSpLocks/>
            </p:cNvCxnSpPr>
            <p:nvPr/>
          </p:nvCxnSpPr>
          <p:spPr>
            <a:xfrm flipV="1">
              <a:off x="3327501" y="4034166"/>
              <a:ext cx="410" cy="266509"/>
            </a:xfrm>
            <a:prstGeom prst="line">
              <a:avLst/>
            </a:prstGeom>
            <a:noFill/>
            <a:ln w="38100" cap="rnd" cmpd="sng" algn="ctr">
              <a:solidFill>
                <a:srgbClr val="5B9BD5"/>
              </a:solidFill>
              <a:prstDash val="solid"/>
            </a:ln>
            <a:effectLst/>
          </p:spPr>
        </p:cxnSp>
        <p:cxnSp>
          <p:nvCxnSpPr>
            <p:cNvPr id="304" name="Straight Connector 303">
              <a:extLst>
                <a:ext uri="{FF2B5EF4-FFF2-40B4-BE49-F238E27FC236}">
                  <a16:creationId xmlns:a16="http://schemas.microsoft.com/office/drawing/2014/main" id="{16469C8F-755B-08DE-83BC-26410E6C2E25}"/>
                </a:ext>
              </a:extLst>
            </p:cNvPr>
            <p:cNvCxnSpPr/>
            <p:nvPr/>
          </p:nvCxnSpPr>
          <p:spPr>
            <a:xfrm>
              <a:off x="3318539" y="4450353"/>
              <a:ext cx="340884" cy="0"/>
            </a:xfrm>
            <a:prstGeom prst="line">
              <a:avLst/>
            </a:prstGeom>
            <a:noFill/>
            <a:ln w="38100" cap="rnd" cmpd="sng" algn="ctr">
              <a:solidFill>
                <a:srgbClr val="5B9BD5"/>
              </a:solidFill>
              <a:prstDash val="solid"/>
            </a:ln>
            <a:effectLst/>
          </p:spPr>
        </p:cxnSp>
        <p:grpSp>
          <p:nvGrpSpPr>
            <p:cNvPr id="305" name="Group 304">
              <a:extLst>
                <a:ext uri="{FF2B5EF4-FFF2-40B4-BE49-F238E27FC236}">
                  <a16:creationId xmlns:a16="http://schemas.microsoft.com/office/drawing/2014/main" id="{E7B00F54-E81B-1346-4C5B-DCF1DC004AFF}"/>
                </a:ext>
              </a:extLst>
            </p:cNvPr>
            <p:cNvGrpSpPr/>
            <p:nvPr/>
          </p:nvGrpSpPr>
          <p:grpSpPr>
            <a:xfrm>
              <a:off x="2371951" y="3829791"/>
              <a:ext cx="251380" cy="197318"/>
              <a:chOff x="5901449" y="3824529"/>
              <a:chExt cx="1399409" cy="1263650"/>
            </a:xfrm>
          </p:grpSpPr>
          <p:sp>
            <p:nvSpPr>
              <p:cNvPr id="349" name="Rectangle 348">
                <a:extLst>
                  <a:ext uri="{FF2B5EF4-FFF2-40B4-BE49-F238E27FC236}">
                    <a16:creationId xmlns:a16="http://schemas.microsoft.com/office/drawing/2014/main" id="{3F8979D2-1903-ACD6-6440-D7EA2E59FC90}"/>
                  </a:ext>
                </a:extLst>
              </p:cNvPr>
              <p:cNvSpPr/>
              <p:nvPr/>
            </p:nvSpPr>
            <p:spPr>
              <a:xfrm>
                <a:off x="5901449" y="4256753"/>
                <a:ext cx="403388" cy="831426"/>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0" name="Rectangle 349">
                <a:extLst>
                  <a:ext uri="{FF2B5EF4-FFF2-40B4-BE49-F238E27FC236}">
                    <a16:creationId xmlns:a16="http://schemas.microsoft.com/office/drawing/2014/main" id="{D668B389-0763-F554-F657-768A3C0C0930}"/>
                  </a:ext>
                </a:extLst>
              </p:cNvPr>
              <p:cNvSpPr/>
              <p:nvPr/>
            </p:nvSpPr>
            <p:spPr>
              <a:xfrm>
                <a:off x="6386583" y="4040852"/>
                <a:ext cx="403388" cy="1047327"/>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351" name="Rectangle 350">
                <a:extLst>
                  <a:ext uri="{FF2B5EF4-FFF2-40B4-BE49-F238E27FC236}">
                    <a16:creationId xmlns:a16="http://schemas.microsoft.com/office/drawing/2014/main" id="{D81674F9-6306-D8D0-DE31-880018D095FF}"/>
                  </a:ext>
                </a:extLst>
              </p:cNvPr>
              <p:cNvSpPr/>
              <p:nvPr/>
            </p:nvSpPr>
            <p:spPr>
              <a:xfrm>
                <a:off x="6897472" y="3824529"/>
                <a:ext cx="403386" cy="1263650"/>
              </a:xfrm>
              <a:prstGeom prst="rect">
                <a:avLst/>
              </a:prstGeom>
              <a:solidFill>
                <a:srgbClr val="5B9BD5"/>
              </a:solidFill>
              <a:ln w="19050" cap="rnd" cmpd="sng" algn="ctr">
                <a:solidFill>
                  <a:srgbClr val="5B9BD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306" name="Group 305">
              <a:extLst>
                <a:ext uri="{FF2B5EF4-FFF2-40B4-BE49-F238E27FC236}">
                  <a16:creationId xmlns:a16="http://schemas.microsoft.com/office/drawing/2014/main" id="{055CBC03-F8BA-3753-CD43-B5BF42F54DF8}"/>
                </a:ext>
              </a:extLst>
            </p:cNvPr>
            <p:cNvGrpSpPr/>
            <p:nvPr/>
          </p:nvGrpSpPr>
          <p:grpSpPr>
            <a:xfrm>
              <a:off x="3713781" y="3864739"/>
              <a:ext cx="314357" cy="137511"/>
              <a:chOff x="8150981" y="2614812"/>
              <a:chExt cx="473011" cy="238029"/>
            </a:xfrm>
            <a:solidFill>
              <a:srgbClr val="5B9BD5"/>
            </a:solidFill>
          </p:grpSpPr>
          <p:sp>
            <p:nvSpPr>
              <p:cNvPr id="346" name="Freeform: Shape 345">
                <a:extLst>
                  <a:ext uri="{FF2B5EF4-FFF2-40B4-BE49-F238E27FC236}">
                    <a16:creationId xmlns:a16="http://schemas.microsoft.com/office/drawing/2014/main" id="{E6A97191-A5D9-8D1C-068A-E322D373863C}"/>
                  </a:ext>
                </a:extLst>
              </p:cNvPr>
              <p:cNvSpPr/>
              <p:nvPr/>
            </p:nvSpPr>
            <p:spPr>
              <a:xfrm>
                <a:off x="8150981" y="2619960"/>
                <a:ext cx="135635" cy="21736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7" name="Freeform: Shape 346">
                <a:extLst>
                  <a:ext uri="{FF2B5EF4-FFF2-40B4-BE49-F238E27FC236}">
                    <a16:creationId xmlns:a16="http://schemas.microsoft.com/office/drawing/2014/main" id="{90671AD9-ADD4-177A-0245-EFB9885A46DB}"/>
                  </a:ext>
                </a:extLst>
              </p:cNvPr>
              <p:cNvSpPr/>
              <p:nvPr/>
            </p:nvSpPr>
            <p:spPr>
              <a:xfrm>
                <a:off x="8488356" y="2619960"/>
                <a:ext cx="135636" cy="21736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48" name="Freeform: Shape 347">
                <a:extLst>
                  <a:ext uri="{FF2B5EF4-FFF2-40B4-BE49-F238E27FC236}">
                    <a16:creationId xmlns:a16="http://schemas.microsoft.com/office/drawing/2014/main" id="{8C4FFDDB-3221-A9A6-3160-FCBED1C823A1}"/>
                  </a:ext>
                </a:extLst>
              </p:cNvPr>
              <p:cNvSpPr/>
              <p:nvPr/>
            </p:nvSpPr>
            <p:spPr>
              <a:xfrm rot="17550601">
                <a:off x="8267830" y="2714777"/>
                <a:ext cx="238029" cy="38100"/>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307" name="Group 306">
              <a:extLst>
                <a:ext uri="{FF2B5EF4-FFF2-40B4-BE49-F238E27FC236}">
                  <a16:creationId xmlns:a16="http://schemas.microsoft.com/office/drawing/2014/main" id="{345BDAFF-6DB7-DB30-F8E3-260CAB8F18E2}"/>
                </a:ext>
              </a:extLst>
            </p:cNvPr>
            <p:cNvGrpSpPr/>
            <p:nvPr/>
          </p:nvGrpSpPr>
          <p:grpSpPr>
            <a:xfrm>
              <a:off x="3762770" y="4254753"/>
              <a:ext cx="105957" cy="319248"/>
              <a:chOff x="7751545" y="3445838"/>
              <a:chExt cx="631037" cy="1901308"/>
            </a:xfrm>
          </p:grpSpPr>
          <p:sp>
            <p:nvSpPr>
              <p:cNvPr id="340" name="Rectangle 339">
                <a:extLst>
                  <a:ext uri="{FF2B5EF4-FFF2-40B4-BE49-F238E27FC236}">
                    <a16:creationId xmlns:a16="http://schemas.microsoft.com/office/drawing/2014/main" id="{D1BD1DB9-83C5-0432-753A-AF278C97875A}"/>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a:extLst>
                  <a:ext uri="{FF2B5EF4-FFF2-40B4-BE49-F238E27FC236}">
                    <a16:creationId xmlns:a16="http://schemas.microsoft.com/office/drawing/2014/main" id="{29D5FF6C-EEA1-D9F7-6A5B-C7560589B607}"/>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BF627454-0682-8A56-DF8F-06F0CD494E1A}"/>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a:extLst>
                  <a:ext uri="{FF2B5EF4-FFF2-40B4-BE49-F238E27FC236}">
                    <a16:creationId xmlns:a16="http://schemas.microsoft.com/office/drawing/2014/main" id="{34FF2039-CCBA-016B-81B6-88875CB59B43}"/>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503B268-29E0-9511-1E4A-CA21BA35A04C}"/>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0838B38B-6401-E022-8787-A8427794178F}"/>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 name="TextBox 307">
              <a:extLst>
                <a:ext uri="{FF2B5EF4-FFF2-40B4-BE49-F238E27FC236}">
                  <a16:creationId xmlns:a16="http://schemas.microsoft.com/office/drawing/2014/main" id="{415DBA1A-327C-5FD9-DA4C-0794C768A81B}"/>
                </a:ext>
              </a:extLst>
            </p:cNvPr>
            <p:cNvSpPr txBox="1"/>
            <p:nvPr/>
          </p:nvSpPr>
          <p:spPr>
            <a:xfrm>
              <a:off x="3854046" y="4272940"/>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sp>
          <p:nvSpPr>
            <p:cNvPr id="309" name="TextBox 308">
              <a:extLst>
                <a:ext uri="{FF2B5EF4-FFF2-40B4-BE49-F238E27FC236}">
                  <a16:creationId xmlns:a16="http://schemas.microsoft.com/office/drawing/2014/main" id="{B9ABACA4-D1E6-21BA-F7F3-4D0D139E4292}"/>
                </a:ext>
              </a:extLst>
            </p:cNvPr>
            <p:cNvSpPr txBox="1"/>
            <p:nvPr/>
          </p:nvSpPr>
          <p:spPr>
            <a:xfrm>
              <a:off x="3654097" y="5445241"/>
              <a:ext cx="46679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CWL</a:t>
              </a:r>
            </a:p>
          </p:txBody>
        </p:sp>
        <p:grpSp>
          <p:nvGrpSpPr>
            <p:cNvPr id="310" name="Group 309">
              <a:extLst>
                <a:ext uri="{FF2B5EF4-FFF2-40B4-BE49-F238E27FC236}">
                  <a16:creationId xmlns:a16="http://schemas.microsoft.com/office/drawing/2014/main" id="{0DADCE9B-A07D-55BC-D851-F89AE3F293BB}"/>
                </a:ext>
              </a:extLst>
            </p:cNvPr>
            <p:cNvGrpSpPr/>
            <p:nvPr/>
          </p:nvGrpSpPr>
          <p:grpSpPr>
            <a:xfrm>
              <a:off x="2870195" y="5040474"/>
              <a:ext cx="587869" cy="556056"/>
              <a:chOff x="2196546" y="3913966"/>
              <a:chExt cx="988554" cy="668456"/>
            </a:xfrm>
          </p:grpSpPr>
          <p:cxnSp>
            <p:nvCxnSpPr>
              <p:cNvPr id="336" name="Straight Connector 335">
                <a:extLst>
                  <a:ext uri="{FF2B5EF4-FFF2-40B4-BE49-F238E27FC236}">
                    <a16:creationId xmlns:a16="http://schemas.microsoft.com/office/drawing/2014/main" id="{C992F7F3-0ADD-DFA4-9B3B-D0971636806B}"/>
                  </a:ext>
                </a:extLst>
              </p:cNvPr>
              <p:cNvCxnSpPr/>
              <p:nvPr/>
            </p:nvCxnSpPr>
            <p:spPr>
              <a:xfrm>
                <a:off x="2196546" y="3913966"/>
                <a:ext cx="477795" cy="0"/>
              </a:xfrm>
              <a:prstGeom prst="line">
                <a:avLst/>
              </a:prstGeom>
              <a:noFill/>
              <a:ln w="38100" cap="rnd" cmpd="sng" algn="ctr">
                <a:solidFill>
                  <a:srgbClr val="5B9BD5"/>
                </a:solidFill>
                <a:prstDash val="solid"/>
              </a:ln>
              <a:effectLst/>
            </p:spPr>
          </p:cxnSp>
          <p:cxnSp>
            <p:nvCxnSpPr>
              <p:cNvPr id="337" name="Straight Connector 336">
                <a:extLst>
                  <a:ext uri="{FF2B5EF4-FFF2-40B4-BE49-F238E27FC236}">
                    <a16:creationId xmlns:a16="http://schemas.microsoft.com/office/drawing/2014/main" id="{D085A031-C9DF-3710-A4FA-EDFB48F9C3E5}"/>
                  </a:ext>
                </a:extLst>
              </p:cNvPr>
              <p:cNvCxnSpPr>
                <a:cxnSpLocks/>
              </p:cNvCxnSpPr>
              <p:nvPr/>
            </p:nvCxnSpPr>
            <p:spPr>
              <a:xfrm flipV="1">
                <a:off x="2707306" y="4073080"/>
                <a:ext cx="0" cy="336189"/>
              </a:xfrm>
              <a:prstGeom prst="line">
                <a:avLst/>
              </a:prstGeom>
              <a:noFill/>
              <a:ln w="38100" cap="rnd" cmpd="sng" algn="ctr">
                <a:solidFill>
                  <a:srgbClr val="5B9BD5"/>
                </a:solidFill>
                <a:prstDash val="solid"/>
              </a:ln>
              <a:effectLst/>
            </p:spPr>
          </p:cxnSp>
          <p:cxnSp>
            <p:nvCxnSpPr>
              <p:cNvPr id="338" name="Straight Connector 337">
                <a:extLst>
                  <a:ext uri="{FF2B5EF4-FFF2-40B4-BE49-F238E27FC236}">
                    <a16:creationId xmlns:a16="http://schemas.microsoft.com/office/drawing/2014/main" id="{26F3BB74-8456-933B-24B3-0522160FEF6C}"/>
                  </a:ext>
                </a:extLst>
              </p:cNvPr>
              <p:cNvCxnSpPr/>
              <p:nvPr/>
            </p:nvCxnSpPr>
            <p:spPr>
              <a:xfrm>
                <a:off x="2707306" y="4582422"/>
                <a:ext cx="477794" cy="0"/>
              </a:xfrm>
              <a:prstGeom prst="line">
                <a:avLst/>
              </a:prstGeom>
              <a:noFill/>
              <a:ln w="38100" cap="rnd" cmpd="sng" algn="ctr">
                <a:solidFill>
                  <a:srgbClr val="5B9BD5"/>
                </a:solidFill>
                <a:prstDash val="solid"/>
              </a:ln>
              <a:effectLst/>
            </p:spPr>
          </p:cxnSp>
          <p:cxnSp>
            <p:nvCxnSpPr>
              <p:cNvPr id="339" name="Straight Connector 338">
                <a:extLst>
                  <a:ext uri="{FF2B5EF4-FFF2-40B4-BE49-F238E27FC236}">
                    <a16:creationId xmlns:a16="http://schemas.microsoft.com/office/drawing/2014/main" id="{0FC6CC71-3595-4C72-8018-F9E90961D3A5}"/>
                  </a:ext>
                </a:extLst>
              </p:cNvPr>
              <p:cNvCxnSpPr/>
              <p:nvPr/>
            </p:nvCxnSpPr>
            <p:spPr>
              <a:xfrm>
                <a:off x="2671997" y="3913966"/>
                <a:ext cx="477795" cy="0"/>
              </a:xfrm>
              <a:prstGeom prst="line">
                <a:avLst/>
              </a:prstGeom>
              <a:noFill/>
              <a:ln w="38100" cap="rnd" cmpd="sng" algn="ctr">
                <a:solidFill>
                  <a:srgbClr val="5B9BD5"/>
                </a:solidFill>
                <a:prstDash val="solid"/>
              </a:ln>
              <a:effectLst/>
            </p:spPr>
          </p:cxnSp>
        </p:grpSp>
        <p:cxnSp>
          <p:nvCxnSpPr>
            <p:cNvPr id="311" name="Straight Connector 310">
              <a:extLst>
                <a:ext uri="{FF2B5EF4-FFF2-40B4-BE49-F238E27FC236}">
                  <a16:creationId xmlns:a16="http://schemas.microsoft.com/office/drawing/2014/main" id="{75497FF7-8CB4-B34F-1A6F-5393D2899A20}"/>
                </a:ext>
              </a:extLst>
            </p:cNvPr>
            <p:cNvCxnSpPr>
              <a:cxnSpLocks/>
            </p:cNvCxnSpPr>
            <p:nvPr/>
          </p:nvCxnSpPr>
          <p:spPr>
            <a:xfrm flipV="1">
              <a:off x="1252361" y="5502027"/>
              <a:ext cx="0" cy="543998"/>
            </a:xfrm>
            <a:prstGeom prst="line">
              <a:avLst/>
            </a:prstGeom>
            <a:noFill/>
            <a:ln w="38100" cap="rnd" cmpd="sng" algn="ctr">
              <a:solidFill>
                <a:srgbClr val="5B9BD5"/>
              </a:solidFill>
              <a:prstDash val="solid"/>
            </a:ln>
            <a:effectLst/>
          </p:spPr>
        </p:cxnSp>
        <p:cxnSp>
          <p:nvCxnSpPr>
            <p:cNvPr id="312" name="Straight Connector 311">
              <a:extLst>
                <a:ext uri="{FF2B5EF4-FFF2-40B4-BE49-F238E27FC236}">
                  <a16:creationId xmlns:a16="http://schemas.microsoft.com/office/drawing/2014/main" id="{7B58921E-A18E-CC88-E9C6-778ECE2235D6}"/>
                </a:ext>
              </a:extLst>
            </p:cNvPr>
            <p:cNvCxnSpPr>
              <a:cxnSpLocks/>
            </p:cNvCxnSpPr>
            <p:nvPr/>
          </p:nvCxnSpPr>
          <p:spPr>
            <a:xfrm flipV="1">
              <a:off x="1264215" y="3066999"/>
              <a:ext cx="0" cy="428549"/>
            </a:xfrm>
            <a:prstGeom prst="line">
              <a:avLst/>
            </a:prstGeom>
            <a:noFill/>
            <a:ln w="38100" cap="rnd" cmpd="sng" algn="ctr">
              <a:solidFill>
                <a:srgbClr val="5B9BD5"/>
              </a:solidFill>
              <a:prstDash val="solid"/>
            </a:ln>
            <a:effectLst/>
          </p:spPr>
        </p:cxnSp>
        <p:sp>
          <p:nvSpPr>
            <p:cNvPr id="317" name="TextBox 316">
              <a:extLst>
                <a:ext uri="{FF2B5EF4-FFF2-40B4-BE49-F238E27FC236}">
                  <a16:creationId xmlns:a16="http://schemas.microsoft.com/office/drawing/2014/main" id="{CBCE9891-E47B-B64B-ECB4-9F2D5A847B89}"/>
                </a:ext>
              </a:extLst>
            </p:cNvPr>
            <p:cNvSpPr txBox="1"/>
            <p:nvPr/>
          </p:nvSpPr>
          <p:spPr>
            <a:xfrm>
              <a:off x="3930432" y="704483"/>
              <a:ext cx="646208"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resources</a:t>
              </a:r>
            </a:p>
          </p:txBody>
        </p:sp>
        <p:pic>
          <p:nvPicPr>
            <p:cNvPr id="318" name="Picture 8" descr="isa">
              <a:extLst>
                <a:ext uri="{FF2B5EF4-FFF2-40B4-BE49-F238E27FC236}">
                  <a16:creationId xmlns:a16="http://schemas.microsoft.com/office/drawing/2014/main" id="{8A261C2C-9923-4DFD-C608-404F93E7305D}"/>
                </a:ext>
              </a:extLst>
            </p:cNvPr>
            <p:cNvPicPr>
              <a:picLocks noChangeAspect="1" noChangeArrowheads="1"/>
            </p:cNvPicPr>
            <p:nvPr/>
          </p:nvPicPr>
          <p:blipFill rotWithShape="1">
            <a:blip r:embed="rId6">
              <a:clrChange>
                <a:clrFrom>
                  <a:srgbClr val="FFFFFF"/>
                </a:clrFrom>
                <a:clrTo>
                  <a:srgbClr val="FFFFFF">
                    <a:alpha val="0"/>
                  </a:srgbClr>
                </a:clrTo>
              </a:clrChange>
              <a:alphaModFix amt="85000"/>
              <a:duotone>
                <a:srgbClr val="5B9BD5">
                  <a:shade val="45000"/>
                  <a:satMod val="135000"/>
                </a:srgbClr>
                <a:prstClr val="white"/>
              </a:duotone>
              <a:extLst>
                <a:ext uri="{28A0092B-C50C-407E-A947-70E740481C1C}">
                  <a14:useLocalDpi xmlns:a14="http://schemas.microsoft.com/office/drawing/2010/main" val="0"/>
                </a:ext>
              </a:extLst>
            </a:blip>
            <a:srcRect l="12286" t="33596" r="13656" b="27963"/>
            <a:stretch/>
          </p:blipFill>
          <p:spPr bwMode="auto">
            <a:xfrm>
              <a:off x="3933207" y="1429320"/>
              <a:ext cx="771848" cy="373134"/>
            </a:xfrm>
            <a:prstGeom prst="rect">
              <a:avLst/>
            </a:prstGeom>
            <a:noFill/>
            <a:extLst>
              <a:ext uri="{909E8E84-426E-40DD-AFC4-6F175D3DCCD1}">
                <a14:hiddenFill xmlns:a14="http://schemas.microsoft.com/office/drawing/2010/main">
                  <a:solidFill>
                    <a:srgbClr val="FFFFFF"/>
                  </a:solidFill>
                </a14:hiddenFill>
              </a:ext>
            </a:extLst>
          </p:spPr>
        </p:pic>
        <p:pic>
          <p:nvPicPr>
            <p:cNvPr id="319" name="Graphic 318" descr="Folder">
              <a:extLst>
                <a:ext uri="{FF2B5EF4-FFF2-40B4-BE49-F238E27FC236}">
                  <a16:creationId xmlns:a16="http://schemas.microsoft.com/office/drawing/2014/main" id="{B6258992-D64F-12A3-19B6-ADE42A50D8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3754" y="371665"/>
              <a:ext cx="497415" cy="432386"/>
            </a:xfrm>
            <a:prstGeom prst="rect">
              <a:avLst/>
            </a:prstGeom>
          </p:spPr>
        </p:pic>
        <p:grpSp>
          <p:nvGrpSpPr>
            <p:cNvPr id="320" name="Group 319">
              <a:extLst>
                <a:ext uri="{FF2B5EF4-FFF2-40B4-BE49-F238E27FC236}">
                  <a16:creationId xmlns:a16="http://schemas.microsoft.com/office/drawing/2014/main" id="{D70C4A85-4285-0518-E5A4-4FE64779DEED}"/>
                </a:ext>
              </a:extLst>
            </p:cNvPr>
            <p:cNvGrpSpPr/>
            <p:nvPr/>
          </p:nvGrpSpPr>
          <p:grpSpPr>
            <a:xfrm>
              <a:off x="3371459" y="598103"/>
              <a:ext cx="566447" cy="1058213"/>
              <a:chOff x="2194202" y="3117175"/>
              <a:chExt cx="975298" cy="1562684"/>
            </a:xfrm>
          </p:grpSpPr>
          <p:cxnSp>
            <p:nvCxnSpPr>
              <p:cNvPr id="330" name="Straight Connector 329">
                <a:extLst>
                  <a:ext uri="{FF2B5EF4-FFF2-40B4-BE49-F238E27FC236}">
                    <a16:creationId xmlns:a16="http://schemas.microsoft.com/office/drawing/2014/main" id="{2577FE0D-67CB-2113-66F0-31E7987DEB94}"/>
                  </a:ext>
                </a:extLst>
              </p:cNvPr>
              <p:cNvCxnSpPr/>
              <p:nvPr/>
            </p:nvCxnSpPr>
            <p:spPr>
              <a:xfrm>
                <a:off x="2194202" y="3117175"/>
                <a:ext cx="477794" cy="0"/>
              </a:xfrm>
              <a:prstGeom prst="line">
                <a:avLst/>
              </a:prstGeom>
              <a:noFill/>
              <a:ln w="38100" cap="rnd" cmpd="sng" algn="ctr">
                <a:solidFill>
                  <a:schemeClr val="accent5"/>
                </a:solidFill>
                <a:prstDash val="solid"/>
              </a:ln>
              <a:effectLst/>
            </p:spPr>
          </p:cxnSp>
          <p:cxnSp>
            <p:nvCxnSpPr>
              <p:cNvPr id="331" name="Straight Connector 330">
                <a:extLst>
                  <a:ext uri="{FF2B5EF4-FFF2-40B4-BE49-F238E27FC236}">
                    <a16:creationId xmlns:a16="http://schemas.microsoft.com/office/drawing/2014/main" id="{C20F9FBD-F177-8F9D-BB9A-BD006220D6E9}"/>
                  </a:ext>
                </a:extLst>
              </p:cNvPr>
              <p:cNvCxnSpPr/>
              <p:nvPr/>
            </p:nvCxnSpPr>
            <p:spPr>
              <a:xfrm>
                <a:off x="2672573" y="3118789"/>
                <a:ext cx="477795" cy="0"/>
              </a:xfrm>
              <a:prstGeom prst="line">
                <a:avLst/>
              </a:prstGeom>
              <a:noFill/>
              <a:ln w="38100" cap="rnd" cmpd="sng" algn="ctr">
                <a:solidFill>
                  <a:schemeClr val="accent5"/>
                </a:solidFill>
                <a:prstDash val="solid"/>
              </a:ln>
              <a:effectLst/>
            </p:spPr>
          </p:cxnSp>
          <p:cxnSp>
            <p:nvCxnSpPr>
              <p:cNvPr id="332" name="Straight Connector 331">
                <a:extLst>
                  <a:ext uri="{FF2B5EF4-FFF2-40B4-BE49-F238E27FC236}">
                    <a16:creationId xmlns:a16="http://schemas.microsoft.com/office/drawing/2014/main" id="{FFEBC634-FFB2-9631-B4DD-5DB4AD69E2F1}"/>
                  </a:ext>
                </a:extLst>
              </p:cNvPr>
              <p:cNvCxnSpPr>
                <a:cxnSpLocks/>
              </p:cNvCxnSpPr>
              <p:nvPr/>
            </p:nvCxnSpPr>
            <p:spPr>
              <a:xfrm rot="16200000">
                <a:off x="2433099" y="3506158"/>
                <a:ext cx="477795" cy="0"/>
              </a:xfrm>
              <a:prstGeom prst="line">
                <a:avLst/>
              </a:prstGeom>
              <a:noFill/>
              <a:ln w="38100" cap="rnd" cmpd="sng" algn="ctr">
                <a:solidFill>
                  <a:schemeClr val="accent5"/>
                </a:solidFill>
                <a:prstDash val="solid"/>
              </a:ln>
              <a:effectLst/>
            </p:spPr>
          </p:cxnSp>
          <p:cxnSp>
            <p:nvCxnSpPr>
              <p:cNvPr id="333" name="Straight Connector 332">
                <a:extLst>
                  <a:ext uri="{FF2B5EF4-FFF2-40B4-BE49-F238E27FC236}">
                    <a16:creationId xmlns:a16="http://schemas.microsoft.com/office/drawing/2014/main" id="{478ADC16-75A6-8022-CF3F-78D636DA05BE}"/>
                  </a:ext>
                </a:extLst>
              </p:cNvPr>
              <p:cNvCxnSpPr>
                <a:cxnSpLocks/>
              </p:cNvCxnSpPr>
              <p:nvPr/>
            </p:nvCxnSpPr>
            <p:spPr>
              <a:xfrm rot="16200000">
                <a:off x="2452808" y="4315633"/>
                <a:ext cx="477795" cy="0"/>
              </a:xfrm>
              <a:prstGeom prst="line">
                <a:avLst/>
              </a:prstGeom>
              <a:noFill/>
              <a:ln w="38100" cap="rnd" cmpd="sng" algn="ctr">
                <a:solidFill>
                  <a:schemeClr val="accent5"/>
                </a:solidFill>
                <a:prstDash val="solid"/>
              </a:ln>
              <a:effectLst/>
            </p:spPr>
          </p:cxnSp>
          <p:cxnSp>
            <p:nvCxnSpPr>
              <p:cNvPr id="334" name="Straight Connector 333">
                <a:extLst>
                  <a:ext uri="{FF2B5EF4-FFF2-40B4-BE49-F238E27FC236}">
                    <a16:creationId xmlns:a16="http://schemas.microsoft.com/office/drawing/2014/main" id="{0E4A0EB3-2346-9414-163F-9550FBADCDCC}"/>
                  </a:ext>
                </a:extLst>
              </p:cNvPr>
              <p:cNvCxnSpPr/>
              <p:nvPr/>
            </p:nvCxnSpPr>
            <p:spPr>
              <a:xfrm>
                <a:off x="2691705" y="4679859"/>
                <a:ext cx="477795" cy="0"/>
              </a:xfrm>
              <a:prstGeom prst="line">
                <a:avLst/>
              </a:prstGeom>
              <a:noFill/>
              <a:ln w="38100" cap="rnd" cmpd="sng" algn="ctr">
                <a:solidFill>
                  <a:schemeClr val="accent5"/>
                </a:solidFill>
                <a:prstDash val="solid"/>
              </a:ln>
              <a:effectLst/>
            </p:spPr>
          </p:cxnSp>
          <p:cxnSp>
            <p:nvCxnSpPr>
              <p:cNvPr id="335" name="Straight Connector 334">
                <a:extLst>
                  <a:ext uri="{FF2B5EF4-FFF2-40B4-BE49-F238E27FC236}">
                    <a16:creationId xmlns:a16="http://schemas.microsoft.com/office/drawing/2014/main" id="{1F4A2A11-4E64-AB6E-0003-2FEBC6CB23AB}"/>
                  </a:ext>
                </a:extLst>
              </p:cNvPr>
              <p:cNvCxnSpPr/>
              <p:nvPr/>
            </p:nvCxnSpPr>
            <p:spPr>
              <a:xfrm>
                <a:off x="2671996" y="3913966"/>
                <a:ext cx="477795" cy="0"/>
              </a:xfrm>
              <a:prstGeom prst="line">
                <a:avLst/>
              </a:prstGeom>
              <a:noFill/>
              <a:ln w="38100" cap="rnd" cmpd="sng" algn="ctr">
                <a:solidFill>
                  <a:schemeClr val="accent5"/>
                </a:solidFill>
                <a:prstDash val="solid"/>
              </a:ln>
              <a:effectLst/>
            </p:spPr>
          </p:cxnSp>
        </p:grpSp>
        <p:sp>
          <p:nvSpPr>
            <p:cNvPr id="321" name="TextBox 320">
              <a:extLst>
                <a:ext uri="{FF2B5EF4-FFF2-40B4-BE49-F238E27FC236}">
                  <a16:creationId xmlns:a16="http://schemas.microsoft.com/office/drawing/2014/main" id="{142C9359-0B5C-B62B-86DE-AA3412AF134E}"/>
                </a:ext>
              </a:extLst>
            </p:cNvPr>
            <p:cNvSpPr txBox="1"/>
            <p:nvPr/>
          </p:nvSpPr>
          <p:spPr>
            <a:xfrm>
              <a:off x="3964393" y="1198067"/>
              <a:ext cx="631854" cy="22549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3A3838"/>
                  </a:solidFill>
                  <a:effectLst/>
                  <a:uLnTx/>
                  <a:uFillTx/>
                </a:rPr>
                <a:t>protocols</a:t>
              </a:r>
            </a:p>
          </p:txBody>
        </p:sp>
        <p:pic>
          <p:nvPicPr>
            <p:cNvPr id="322" name="Graphic 321" descr="Folder">
              <a:extLst>
                <a:ext uri="{FF2B5EF4-FFF2-40B4-BE49-F238E27FC236}">
                  <a16:creationId xmlns:a16="http://schemas.microsoft.com/office/drawing/2014/main" id="{244D5DFF-978B-355D-4BD0-46DFD0E7C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18671" y="897500"/>
              <a:ext cx="497415" cy="432386"/>
            </a:xfrm>
            <a:prstGeom prst="rect">
              <a:avLst/>
            </a:prstGeom>
          </p:spPr>
        </p:pic>
        <p:pic>
          <p:nvPicPr>
            <p:cNvPr id="323" name="Graphic 322" descr="Postit Notes">
              <a:extLst>
                <a:ext uri="{FF2B5EF4-FFF2-40B4-BE49-F238E27FC236}">
                  <a16:creationId xmlns:a16="http://schemas.microsoft.com/office/drawing/2014/main" id="{44387E95-4B5C-B44C-C5D3-BDF4863FFDC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38290" y="1036199"/>
              <a:ext cx="225777" cy="196260"/>
            </a:xfrm>
            <a:prstGeom prst="rect">
              <a:avLst/>
            </a:prstGeom>
          </p:spPr>
        </p:pic>
        <p:grpSp>
          <p:nvGrpSpPr>
            <p:cNvPr id="324" name="Group 323">
              <a:extLst>
                <a:ext uri="{FF2B5EF4-FFF2-40B4-BE49-F238E27FC236}">
                  <a16:creationId xmlns:a16="http://schemas.microsoft.com/office/drawing/2014/main" id="{9E8AD86B-82B0-12E1-026C-0BBBA68ED848}"/>
                </a:ext>
              </a:extLst>
            </p:cNvPr>
            <p:cNvGrpSpPr/>
            <p:nvPr/>
          </p:nvGrpSpPr>
          <p:grpSpPr>
            <a:xfrm>
              <a:off x="4213646" y="1414325"/>
              <a:ext cx="251046" cy="207743"/>
              <a:chOff x="5085481" y="2862781"/>
              <a:chExt cx="1227461" cy="1168495"/>
            </a:xfrm>
          </p:grpSpPr>
          <p:sp>
            <p:nvSpPr>
              <p:cNvPr id="328" name="Freeform: Shape 327">
                <a:extLst>
                  <a:ext uri="{FF2B5EF4-FFF2-40B4-BE49-F238E27FC236}">
                    <a16:creationId xmlns:a16="http://schemas.microsoft.com/office/drawing/2014/main" id="{38C3DD78-F2A8-6E6C-61AB-7144303EC493}"/>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9" name="Freeform: Shape 328">
                <a:extLst>
                  <a:ext uri="{FF2B5EF4-FFF2-40B4-BE49-F238E27FC236}">
                    <a16:creationId xmlns:a16="http://schemas.microsoft.com/office/drawing/2014/main" id="{2C9AA166-3CFD-30D7-EF13-DFC53AF67A50}"/>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325" name="Group 324">
              <a:extLst>
                <a:ext uri="{FF2B5EF4-FFF2-40B4-BE49-F238E27FC236}">
                  <a16:creationId xmlns:a16="http://schemas.microsoft.com/office/drawing/2014/main" id="{C3E48FEC-0375-7B9C-2B57-8ACB6DCA5C9B}"/>
                </a:ext>
              </a:extLst>
            </p:cNvPr>
            <p:cNvGrpSpPr/>
            <p:nvPr/>
          </p:nvGrpSpPr>
          <p:grpSpPr>
            <a:xfrm>
              <a:off x="4163044" y="535290"/>
              <a:ext cx="167612" cy="138700"/>
              <a:chOff x="5085481" y="2862781"/>
              <a:chExt cx="1227461" cy="1168495"/>
            </a:xfrm>
          </p:grpSpPr>
          <p:sp>
            <p:nvSpPr>
              <p:cNvPr id="326" name="Freeform: Shape 325">
                <a:extLst>
                  <a:ext uri="{FF2B5EF4-FFF2-40B4-BE49-F238E27FC236}">
                    <a16:creationId xmlns:a16="http://schemas.microsoft.com/office/drawing/2014/main" id="{30FB4E88-A3C4-041D-3E7F-6514C7C74773}"/>
                  </a:ext>
                </a:extLst>
              </p:cNvPr>
              <p:cNvSpPr/>
              <p:nvPr/>
            </p:nvSpPr>
            <p:spPr>
              <a:xfrm>
                <a:off x="5185521" y="2862781"/>
                <a:ext cx="1127421" cy="1018228"/>
              </a:xfrm>
              <a:custGeom>
                <a:avLst/>
                <a:gdLst>
                  <a:gd name="connsiteX0" fmla="*/ 68184 w 2589719"/>
                  <a:gd name="connsiteY0" fmla="*/ 1745002 h 2136997"/>
                  <a:gd name="connsiteX1" fmla="*/ 2870 w 2589719"/>
                  <a:gd name="connsiteY1" fmla="*/ 1745002 h 2136997"/>
                  <a:gd name="connsiteX2" fmla="*/ 161490 w 2589719"/>
                  <a:gd name="connsiteY2" fmla="*/ 905247 h 2136997"/>
                  <a:gd name="connsiteX3" fmla="*/ 609359 w 2589719"/>
                  <a:gd name="connsiteY3" fmla="*/ 364072 h 2136997"/>
                  <a:gd name="connsiteX4" fmla="*/ 1299825 w 2589719"/>
                  <a:gd name="connsiteY4" fmla="*/ 205451 h 2136997"/>
                  <a:gd name="connsiteX5" fmla="*/ 1999621 w 2589719"/>
                  <a:gd name="connsiteY5" fmla="*/ 186790 h 2136997"/>
                  <a:gd name="connsiteX6" fmla="*/ 2522135 w 2589719"/>
                  <a:gd name="connsiteY6" fmla="*/ 178 h 2136997"/>
                  <a:gd name="connsiteX7" fmla="*/ 2578119 w 2589719"/>
                  <a:gd name="connsiteY7" fmla="*/ 224112 h 2136997"/>
                  <a:gd name="connsiteX8" fmla="*/ 2475482 w 2589719"/>
                  <a:gd name="connsiteY8" fmla="*/ 765288 h 2136997"/>
                  <a:gd name="connsiteX9" fmla="*/ 2074265 w 2589719"/>
                  <a:gd name="connsiteY9" fmla="*/ 1605043 h 2136997"/>
                  <a:gd name="connsiteX10" fmla="*/ 1579743 w 2589719"/>
                  <a:gd name="connsiteY10" fmla="*/ 1987598 h 2136997"/>
                  <a:gd name="connsiteX11" fmla="*/ 870616 w 2589719"/>
                  <a:gd name="connsiteY11" fmla="*/ 2136888 h 2136997"/>
                  <a:gd name="connsiteX12" fmla="*/ 180151 w 2589719"/>
                  <a:gd name="connsiteY12" fmla="*/ 1968937 h 2136997"/>
                  <a:gd name="connsiteX13" fmla="*/ 68184 w 2589719"/>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329 w 2528864"/>
                  <a:gd name="connsiteY0" fmla="*/ 1745002 h 2136997"/>
                  <a:gd name="connsiteX1" fmla="*/ 7329 w 2528864"/>
                  <a:gd name="connsiteY1" fmla="*/ 1418431 h 2136997"/>
                  <a:gd name="connsiteX2" fmla="*/ 100635 w 2528864"/>
                  <a:gd name="connsiteY2" fmla="*/ 905247 h 2136997"/>
                  <a:gd name="connsiteX3" fmla="*/ 548504 w 2528864"/>
                  <a:gd name="connsiteY3" fmla="*/ 364072 h 2136997"/>
                  <a:gd name="connsiteX4" fmla="*/ 1238970 w 2528864"/>
                  <a:gd name="connsiteY4" fmla="*/ 205451 h 2136997"/>
                  <a:gd name="connsiteX5" fmla="*/ 1938766 w 2528864"/>
                  <a:gd name="connsiteY5" fmla="*/ 186790 h 2136997"/>
                  <a:gd name="connsiteX6" fmla="*/ 2461280 w 2528864"/>
                  <a:gd name="connsiteY6" fmla="*/ 178 h 2136997"/>
                  <a:gd name="connsiteX7" fmla="*/ 2517264 w 2528864"/>
                  <a:gd name="connsiteY7" fmla="*/ 224112 h 2136997"/>
                  <a:gd name="connsiteX8" fmla="*/ 2414627 w 2528864"/>
                  <a:gd name="connsiteY8" fmla="*/ 765288 h 2136997"/>
                  <a:gd name="connsiteX9" fmla="*/ 2013410 w 2528864"/>
                  <a:gd name="connsiteY9" fmla="*/ 1605043 h 2136997"/>
                  <a:gd name="connsiteX10" fmla="*/ 1518888 w 2528864"/>
                  <a:gd name="connsiteY10" fmla="*/ 1987598 h 2136997"/>
                  <a:gd name="connsiteX11" fmla="*/ 809761 w 2528864"/>
                  <a:gd name="connsiteY11" fmla="*/ 2136888 h 2136997"/>
                  <a:gd name="connsiteX12" fmla="*/ 119296 w 2528864"/>
                  <a:gd name="connsiteY12" fmla="*/ 1968937 h 2136997"/>
                  <a:gd name="connsiteX13" fmla="*/ 18098 w 2528864"/>
                  <a:gd name="connsiteY13" fmla="*/ 1776899 h 2136997"/>
                  <a:gd name="connsiteX14" fmla="*/ 7329 w 2528864"/>
                  <a:gd name="connsiteY14" fmla="*/ 1745002 h 2136997"/>
                  <a:gd name="connsiteX0" fmla="*/ 77730 w 2599265"/>
                  <a:gd name="connsiteY0" fmla="*/ 1745002 h 2136997"/>
                  <a:gd name="connsiteX1" fmla="*/ 77730 w 2599265"/>
                  <a:gd name="connsiteY1" fmla="*/ 1418431 h 2136997"/>
                  <a:gd name="connsiteX2" fmla="*/ 171036 w 2599265"/>
                  <a:gd name="connsiteY2" fmla="*/ 905247 h 2136997"/>
                  <a:gd name="connsiteX3" fmla="*/ 618905 w 2599265"/>
                  <a:gd name="connsiteY3" fmla="*/ 364072 h 2136997"/>
                  <a:gd name="connsiteX4" fmla="*/ 1309371 w 2599265"/>
                  <a:gd name="connsiteY4" fmla="*/ 205451 h 2136997"/>
                  <a:gd name="connsiteX5" fmla="*/ 2009167 w 2599265"/>
                  <a:gd name="connsiteY5" fmla="*/ 186790 h 2136997"/>
                  <a:gd name="connsiteX6" fmla="*/ 2531681 w 2599265"/>
                  <a:gd name="connsiteY6" fmla="*/ 178 h 2136997"/>
                  <a:gd name="connsiteX7" fmla="*/ 2587665 w 2599265"/>
                  <a:gd name="connsiteY7" fmla="*/ 224112 h 2136997"/>
                  <a:gd name="connsiteX8" fmla="*/ 2485028 w 2599265"/>
                  <a:gd name="connsiteY8" fmla="*/ 765288 h 2136997"/>
                  <a:gd name="connsiteX9" fmla="*/ 2083811 w 2599265"/>
                  <a:gd name="connsiteY9" fmla="*/ 1605043 h 2136997"/>
                  <a:gd name="connsiteX10" fmla="*/ 1589289 w 2599265"/>
                  <a:gd name="connsiteY10" fmla="*/ 1987598 h 2136997"/>
                  <a:gd name="connsiteX11" fmla="*/ 880162 w 2599265"/>
                  <a:gd name="connsiteY11" fmla="*/ 2136888 h 2136997"/>
                  <a:gd name="connsiteX12" fmla="*/ 189697 w 2599265"/>
                  <a:gd name="connsiteY12" fmla="*/ 1968937 h 2136997"/>
                  <a:gd name="connsiteX13" fmla="*/ 2774 w 2599265"/>
                  <a:gd name="connsiteY13" fmla="*/ 1905487 h 2136997"/>
                  <a:gd name="connsiteX14" fmla="*/ 77730 w 2599265"/>
                  <a:gd name="connsiteY14" fmla="*/ 1745002 h 2136997"/>
                  <a:gd name="connsiteX0" fmla="*/ 12856 w 2534391"/>
                  <a:gd name="connsiteY0" fmla="*/ 1745002 h 2136997"/>
                  <a:gd name="connsiteX1" fmla="*/ 12856 w 2534391"/>
                  <a:gd name="connsiteY1" fmla="*/ 1418431 h 2136997"/>
                  <a:gd name="connsiteX2" fmla="*/ 106162 w 2534391"/>
                  <a:gd name="connsiteY2" fmla="*/ 905247 h 2136997"/>
                  <a:gd name="connsiteX3" fmla="*/ 554031 w 2534391"/>
                  <a:gd name="connsiteY3" fmla="*/ 364072 h 2136997"/>
                  <a:gd name="connsiteX4" fmla="*/ 1244497 w 2534391"/>
                  <a:gd name="connsiteY4" fmla="*/ 205451 h 2136997"/>
                  <a:gd name="connsiteX5" fmla="*/ 1944293 w 2534391"/>
                  <a:gd name="connsiteY5" fmla="*/ 186790 h 2136997"/>
                  <a:gd name="connsiteX6" fmla="*/ 2466807 w 2534391"/>
                  <a:gd name="connsiteY6" fmla="*/ 178 h 2136997"/>
                  <a:gd name="connsiteX7" fmla="*/ 2522791 w 2534391"/>
                  <a:gd name="connsiteY7" fmla="*/ 224112 h 2136997"/>
                  <a:gd name="connsiteX8" fmla="*/ 2420154 w 2534391"/>
                  <a:gd name="connsiteY8" fmla="*/ 765288 h 2136997"/>
                  <a:gd name="connsiteX9" fmla="*/ 2018937 w 2534391"/>
                  <a:gd name="connsiteY9" fmla="*/ 1605043 h 2136997"/>
                  <a:gd name="connsiteX10" fmla="*/ 1524415 w 2534391"/>
                  <a:gd name="connsiteY10" fmla="*/ 1987598 h 2136997"/>
                  <a:gd name="connsiteX11" fmla="*/ 815288 w 2534391"/>
                  <a:gd name="connsiteY11" fmla="*/ 2136888 h 2136997"/>
                  <a:gd name="connsiteX12" fmla="*/ 124823 w 2534391"/>
                  <a:gd name="connsiteY12" fmla="*/ 1968937 h 2136997"/>
                  <a:gd name="connsiteX13" fmla="*/ 12856 w 2534391"/>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7990 w 2529525"/>
                  <a:gd name="connsiteY0" fmla="*/ 1745002 h 2136997"/>
                  <a:gd name="connsiteX1" fmla="*/ 7990 w 2529525"/>
                  <a:gd name="connsiteY1" fmla="*/ 1418431 h 2136997"/>
                  <a:gd name="connsiteX2" fmla="*/ 101296 w 2529525"/>
                  <a:gd name="connsiteY2" fmla="*/ 905247 h 2136997"/>
                  <a:gd name="connsiteX3" fmla="*/ 549165 w 2529525"/>
                  <a:gd name="connsiteY3" fmla="*/ 364072 h 2136997"/>
                  <a:gd name="connsiteX4" fmla="*/ 1239631 w 2529525"/>
                  <a:gd name="connsiteY4" fmla="*/ 205451 h 2136997"/>
                  <a:gd name="connsiteX5" fmla="*/ 1939427 w 2529525"/>
                  <a:gd name="connsiteY5" fmla="*/ 186790 h 2136997"/>
                  <a:gd name="connsiteX6" fmla="*/ 2461941 w 2529525"/>
                  <a:gd name="connsiteY6" fmla="*/ 178 h 2136997"/>
                  <a:gd name="connsiteX7" fmla="*/ 2517925 w 2529525"/>
                  <a:gd name="connsiteY7" fmla="*/ 224112 h 2136997"/>
                  <a:gd name="connsiteX8" fmla="*/ 2415288 w 2529525"/>
                  <a:gd name="connsiteY8" fmla="*/ 765288 h 2136997"/>
                  <a:gd name="connsiteX9" fmla="*/ 2014071 w 2529525"/>
                  <a:gd name="connsiteY9" fmla="*/ 1605043 h 2136997"/>
                  <a:gd name="connsiteX10" fmla="*/ 1519549 w 2529525"/>
                  <a:gd name="connsiteY10" fmla="*/ 1987598 h 2136997"/>
                  <a:gd name="connsiteX11" fmla="*/ 810422 w 2529525"/>
                  <a:gd name="connsiteY11" fmla="*/ 2136888 h 2136997"/>
                  <a:gd name="connsiteX12" fmla="*/ 119957 w 2529525"/>
                  <a:gd name="connsiteY12" fmla="*/ 1968937 h 2136997"/>
                  <a:gd name="connsiteX13" fmla="*/ 7990 w 2529525"/>
                  <a:gd name="connsiteY13" fmla="*/ 1745002 h 2136997"/>
                  <a:gd name="connsiteX0" fmla="*/ 17396 w 2538931"/>
                  <a:gd name="connsiteY0" fmla="*/ 1745002 h 2136997"/>
                  <a:gd name="connsiteX1" fmla="*/ 17396 w 2538931"/>
                  <a:gd name="connsiteY1" fmla="*/ 1418431 h 2136997"/>
                  <a:gd name="connsiteX2" fmla="*/ 110702 w 2538931"/>
                  <a:gd name="connsiteY2" fmla="*/ 905247 h 2136997"/>
                  <a:gd name="connsiteX3" fmla="*/ 558571 w 2538931"/>
                  <a:gd name="connsiteY3" fmla="*/ 364072 h 2136997"/>
                  <a:gd name="connsiteX4" fmla="*/ 1249037 w 2538931"/>
                  <a:gd name="connsiteY4" fmla="*/ 205451 h 2136997"/>
                  <a:gd name="connsiteX5" fmla="*/ 1948833 w 2538931"/>
                  <a:gd name="connsiteY5" fmla="*/ 186790 h 2136997"/>
                  <a:gd name="connsiteX6" fmla="*/ 2471347 w 2538931"/>
                  <a:gd name="connsiteY6" fmla="*/ 178 h 2136997"/>
                  <a:gd name="connsiteX7" fmla="*/ 2527331 w 2538931"/>
                  <a:gd name="connsiteY7" fmla="*/ 224112 h 2136997"/>
                  <a:gd name="connsiteX8" fmla="*/ 2424694 w 2538931"/>
                  <a:gd name="connsiteY8" fmla="*/ 765288 h 2136997"/>
                  <a:gd name="connsiteX9" fmla="*/ 2023477 w 2538931"/>
                  <a:gd name="connsiteY9" fmla="*/ 1605043 h 2136997"/>
                  <a:gd name="connsiteX10" fmla="*/ 1528955 w 2538931"/>
                  <a:gd name="connsiteY10" fmla="*/ 1987598 h 2136997"/>
                  <a:gd name="connsiteX11" fmla="*/ 819828 w 2538931"/>
                  <a:gd name="connsiteY11" fmla="*/ 2136888 h 2136997"/>
                  <a:gd name="connsiteX12" fmla="*/ 196038 w 2538931"/>
                  <a:gd name="connsiteY12" fmla="*/ 2026087 h 2136997"/>
                  <a:gd name="connsiteX13" fmla="*/ 17396 w 2538931"/>
                  <a:gd name="connsiteY13" fmla="*/ 1745002 h 2136997"/>
                  <a:gd name="connsiteX0" fmla="*/ 63048 w 2584583"/>
                  <a:gd name="connsiteY0" fmla="*/ 1745002 h 2136997"/>
                  <a:gd name="connsiteX1" fmla="*/ 63048 w 2584583"/>
                  <a:gd name="connsiteY1" fmla="*/ 1418431 h 2136997"/>
                  <a:gd name="connsiteX2" fmla="*/ 156354 w 2584583"/>
                  <a:gd name="connsiteY2" fmla="*/ 905247 h 2136997"/>
                  <a:gd name="connsiteX3" fmla="*/ 604223 w 2584583"/>
                  <a:gd name="connsiteY3" fmla="*/ 364072 h 2136997"/>
                  <a:gd name="connsiteX4" fmla="*/ 1294689 w 2584583"/>
                  <a:gd name="connsiteY4" fmla="*/ 205451 h 2136997"/>
                  <a:gd name="connsiteX5" fmla="*/ 1994485 w 2584583"/>
                  <a:gd name="connsiteY5" fmla="*/ 186790 h 2136997"/>
                  <a:gd name="connsiteX6" fmla="*/ 2516999 w 2584583"/>
                  <a:gd name="connsiteY6" fmla="*/ 178 h 2136997"/>
                  <a:gd name="connsiteX7" fmla="*/ 2572983 w 2584583"/>
                  <a:gd name="connsiteY7" fmla="*/ 224112 h 2136997"/>
                  <a:gd name="connsiteX8" fmla="*/ 2470346 w 2584583"/>
                  <a:gd name="connsiteY8" fmla="*/ 765288 h 2136997"/>
                  <a:gd name="connsiteX9" fmla="*/ 2069129 w 2584583"/>
                  <a:gd name="connsiteY9" fmla="*/ 1605043 h 2136997"/>
                  <a:gd name="connsiteX10" fmla="*/ 1574607 w 2584583"/>
                  <a:gd name="connsiteY10" fmla="*/ 1987598 h 2136997"/>
                  <a:gd name="connsiteX11" fmla="*/ 865480 w 2584583"/>
                  <a:gd name="connsiteY11" fmla="*/ 2136888 h 2136997"/>
                  <a:gd name="connsiteX12" fmla="*/ 63048 w 2584583"/>
                  <a:gd name="connsiteY12" fmla="*/ 1745002 h 2136997"/>
                  <a:gd name="connsiteX0" fmla="*/ 81105 w 2545490"/>
                  <a:gd name="connsiteY0" fmla="*/ 1854540 h 2136997"/>
                  <a:gd name="connsiteX1" fmla="*/ 23955 w 2545490"/>
                  <a:gd name="connsiteY1" fmla="*/ 1418431 h 2136997"/>
                  <a:gd name="connsiteX2" fmla="*/ 117261 w 2545490"/>
                  <a:gd name="connsiteY2" fmla="*/ 905247 h 2136997"/>
                  <a:gd name="connsiteX3" fmla="*/ 565130 w 2545490"/>
                  <a:gd name="connsiteY3" fmla="*/ 364072 h 2136997"/>
                  <a:gd name="connsiteX4" fmla="*/ 1255596 w 2545490"/>
                  <a:gd name="connsiteY4" fmla="*/ 205451 h 2136997"/>
                  <a:gd name="connsiteX5" fmla="*/ 1955392 w 2545490"/>
                  <a:gd name="connsiteY5" fmla="*/ 186790 h 2136997"/>
                  <a:gd name="connsiteX6" fmla="*/ 2477906 w 2545490"/>
                  <a:gd name="connsiteY6" fmla="*/ 178 h 2136997"/>
                  <a:gd name="connsiteX7" fmla="*/ 2533890 w 2545490"/>
                  <a:gd name="connsiteY7" fmla="*/ 224112 h 2136997"/>
                  <a:gd name="connsiteX8" fmla="*/ 2431253 w 2545490"/>
                  <a:gd name="connsiteY8" fmla="*/ 765288 h 2136997"/>
                  <a:gd name="connsiteX9" fmla="*/ 2030036 w 2545490"/>
                  <a:gd name="connsiteY9" fmla="*/ 1605043 h 2136997"/>
                  <a:gd name="connsiteX10" fmla="*/ 1535514 w 2545490"/>
                  <a:gd name="connsiteY10" fmla="*/ 1987598 h 2136997"/>
                  <a:gd name="connsiteX11" fmla="*/ 826387 w 2545490"/>
                  <a:gd name="connsiteY11" fmla="*/ 2136888 h 2136997"/>
                  <a:gd name="connsiteX12" fmla="*/ 81105 w 2545490"/>
                  <a:gd name="connsiteY12" fmla="*/ 1854540 h 2136997"/>
                  <a:gd name="connsiteX0" fmla="*/ 81414 w 2545799"/>
                  <a:gd name="connsiteY0" fmla="*/ 1854540 h 2080094"/>
                  <a:gd name="connsiteX1" fmla="*/ 24264 w 2545799"/>
                  <a:gd name="connsiteY1" fmla="*/ 1418431 h 2080094"/>
                  <a:gd name="connsiteX2" fmla="*/ 117570 w 2545799"/>
                  <a:gd name="connsiteY2" fmla="*/ 905247 h 2080094"/>
                  <a:gd name="connsiteX3" fmla="*/ 565439 w 2545799"/>
                  <a:gd name="connsiteY3" fmla="*/ 364072 h 2080094"/>
                  <a:gd name="connsiteX4" fmla="*/ 1255905 w 2545799"/>
                  <a:gd name="connsiteY4" fmla="*/ 205451 h 2080094"/>
                  <a:gd name="connsiteX5" fmla="*/ 1955701 w 2545799"/>
                  <a:gd name="connsiteY5" fmla="*/ 186790 h 2080094"/>
                  <a:gd name="connsiteX6" fmla="*/ 2478215 w 2545799"/>
                  <a:gd name="connsiteY6" fmla="*/ 178 h 2080094"/>
                  <a:gd name="connsiteX7" fmla="*/ 2534199 w 2545799"/>
                  <a:gd name="connsiteY7" fmla="*/ 224112 h 2080094"/>
                  <a:gd name="connsiteX8" fmla="*/ 2431562 w 2545799"/>
                  <a:gd name="connsiteY8" fmla="*/ 765288 h 2080094"/>
                  <a:gd name="connsiteX9" fmla="*/ 2030345 w 2545799"/>
                  <a:gd name="connsiteY9" fmla="*/ 1605043 h 2080094"/>
                  <a:gd name="connsiteX10" fmla="*/ 1535823 w 2545799"/>
                  <a:gd name="connsiteY10" fmla="*/ 1987598 h 2080094"/>
                  <a:gd name="connsiteX11" fmla="*/ 831459 w 2545799"/>
                  <a:gd name="connsiteY11" fmla="*/ 2079738 h 2080094"/>
                  <a:gd name="connsiteX12" fmla="*/ 81414 w 2545799"/>
                  <a:gd name="connsiteY12" fmla="*/ 1854540 h 2080094"/>
                  <a:gd name="connsiteX0" fmla="*/ 81414 w 2545799"/>
                  <a:gd name="connsiteY0" fmla="*/ 1854540 h 2092149"/>
                  <a:gd name="connsiteX1" fmla="*/ 24264 w 2545799"/>
                  <a:gd name="connsiteY1" fmla="*/ 1418431 h 2092149"/>
                  <a:gd name="connsiteX2" fmla="*/ 117570 w 2545799"/>
                  <a:gd name="connsiteY2" fmla="*/ 905247 h 2092149"/>
                  <a:gd name="connsiteX3" fmla="*/ 565439 w 2545799"/>
                  <a:gd name="connsiteY3" fmla="*/ 364072 h 2092149"/>
                  <a:gd name="connsiteX4" fmla="*/ 1255905 w 2545799"/>
                  <a:gd name="connsiteY4" fmla="*/ 205451 h 2092149"/>
                  <a:gd name="connsiteX5" fmla="*/ 1955701 w 2545799"/>
                  <a:gd name="connsiteY5" fmla="*/ 186790 h 2092149"/>
                  <a:gd name="connsiteX6" fmla="*/ 2478215 w 2545799"/>
                  <a:gd name="connsiteY6" fmla="*/ 178 h 2092149"/>
                  <a:gd name="connsiteX7" fmla="*/ 2534199 w 2545799"/>
                  <a:gd name="connsiteY7" fmla="*/ 224112 h 2092149"/>
                  <a:gd name="connsiteX8" fmla="*/ 2431562 w 2545799"/>
                  <a:gd name="connsiteY8" fmla="*/ 765288 h 2092149"/>
                  <a:gd name="connsiteX9" fmla="*/ 2030345 w 2545799"/>
                  <a:gd name="connsiteY9" fmla="*/ 1605043 h 2092149"/>
                  <a:gd name="connsiteX10" fmla="*/ 1535823 w 2545799"/>
                  <a:gd name="connsiteY10" fmla="*/ 1987598 h 2092149"/>
                  <a:gd name="connsiteX11" fmla="*/ 831459 w 2545799"/>
                  <a:gd name="connsiteY11" fmla="*/ 2079738 h 2092149"/>
                  <a:gd name="connsiteX12" fmla="*/ 81414 w 2545799"/>
                  <a:gd name="connsiteY12" fmla="*/ 1854540 h 2092149"/>
                  <a:gd name="connsiteX0" fmla="*/ 81414 w 2545799"/>
                  <a:gd name="connsiteY0" fmla="*/ 1854540 h 2079929"/>
                  <a:gd name="connsiteX1" fmla="*/ 24264 w 2545799"/>
                  <a:gd name="connsiteY1" fmla="*/ 1418431 h 2079929"/>
                  <a:gd name="connsiteX2" fmla="*/ 117570 w 2545799"/>
                  <a:gd name="connsiteY2" fmla="*/ 905247 h 2079929"/>
                  <a:gd name="connsiteX3" fmla="*/ 565439 w 2545799"/>
                  <a:gd name="connsiteY3" fmla="*/ 364072 h 2079929"/>
                  <a:gd name="connsiteX4" fmla="*/ 1255905 w 2545799"/>
                  <a:gd name="connsiteY4" fmla="*/ 205451 h 2079929"/>
                  <a:gd name="connsiteX5" fmla="*/ 1955701 w 2545799"/>
                  <a:gd name="connsiteY5" fmla="*/ 186790 h 2079929"/>
                  <a:gd name="connsiteX6" fmla="*/ 2478215 w 2545799"/>
                  <a:gd name="connsiteY6" fmla="*/ 178 h 2079929"/>
                  <a:gd name="connsiteX7" fmla="*/ 2534199 w 2545799"/>
                  <a:gd name="connsiteY7" fmla="*/ 224112 h 2079929"/>
                  <a:gd name="connsiteX8" fmla="*/ 2431562 w 2545799"/>
                  <a:gd name="connsiteY8" fmla="*/ 765288 h 2079929"/>
                  <a:gd name="connsiteX9" fmla="*/ 2030345 w 2545799"/>
                  <a:gd name="connsiteY9" fmla="*/ 1605043 h 2079929"/>
                  <a:gd name="connsiteX10" fmla="*/ 1535823 w 2545799"/>
                  <a:gd name="connsiteY10" fmla="*/ 1987598 h 2079929"/>
                  <a:gd name="connsiteX11" fmla="*/ 831459 w 2545799"/>
                  <a:gd name="connsiteY11" fmla="*/ 2079738 h 2079929"/>
                  <a:gd name="connsiteX12" fmla="*/ 81414 w 2545799"/>
                  <a:gd name="connsiteY12" fmla="*/ 1854540 h 2079929"/>
                  <a:gd name="connsiteX0" fmla="*/ 69120 w 2533505"/>
                  <a:gd name="connsiteY0" fmla="*/ 1854540 h 2079929"/>
                  <a:gd name="connsiteX1" fmla="*/ 11970 w 2533505"/>
                  <a:gd name="connsiteY1" fmla="*/ 1418431 h 2079929"/>
                  <a:gd name="connsiteX2" fmla="*/ 105276 w 2533505"/>
                  <a:gd name="connsiteY2" fmla="*/ 905247 h 2079929"/>
                  <a:gd name="connsiteX3" fmla="*/ 553145 w 2533505"/>
                  <a:gd name="connsiteY3" fmla="*/ 364072 h 2079929"/>
                  <a:gd name="connsiteX4" fmla="*/ 1243611 w 2533505"/>
                  <a:gd name="connsiteY4" fmla="*/ 205451 h 2079929"/>
                  <a:gd name="connsiteX5" fmla="*/ 1943407 w 2533505"/>
                  <a:gd name="connsiteY5" fmla="*/ 186790 h 2079929"/>
                  <a:gd name="connsiteX6" fmla="*/ 2465921 w 2533505"/>
                  <a:gd name="connsiteY6" fmla="*/ 178 h 2079929"/>
                  <a:gd name="connsiteX7" fmla="*/ 2521905 w 2533505"/>
                  <a:gd name="connsiteY7" fmla="*/ 224112 h 2079929"/>
                  <a:gd name="connsiteX8" fmla="*/ 2419268 w 2533505"/>
                  <a:gd name="connsiteY8" fmla="*/ 765288 h 2079929"/>
                  <a:gd name="connsiteX9" fmla="*/ 2018051 w 2533505"/>
                  <a:gd name="connsiteY9" fmla="*/ 1605043 h 2079929"/>
                  <a:gd name="connsiteX10" fmla="*/ 1523529 w 2533505"/>
                  <a:gd name="connsiteY10" fmla="*/ 1987598 h 2079929"/>
                  <a:gd name="connsiteX11" fmla="*/ 819165 w 2533505"/>
                  <a:gd name="connsiteY11" fmla="*/ 2079738 h 2079929"/>
                  <a:gd name="connsiteX12" fmla="*/ 69120 w 2533505"/>
                  <a:gd name="connsiteY12" fmla="*/ 1854540 h 2079929"/>
                  <a:gd name="connsiteX0" fmla="*/ 62118 w 2526503"/>
                  <a:gd name="connsiteY0" fmla="*/ 1854540 h 2079929"/>
                  <a:gd name="connsiteX1" fmla="*/ 98274 w 2526503"/>
                  <a:gd name="connsiteY1" fmla="*/ 905247 h 2079929"/>
                  <a:gd name="connsiteX2" fmla="*/ 546143 w 2526503"/>
                  <a:gd name="connsiteY2" fmla="*/ 364072 h 2079929"/>
                  <a:gd name="connsiteX3" fmla="*/ 1236609 w 2526503"/>
                  <a:gd name="connsiteY3" fmla="*/ 205451 h 2079929"/>
                  <a:gd name="connsiteX4" fmla="*/ 1936405 w 2526503"/>
                  <a:gd name="connsiteY4" fmla="*/ 186790 h 2079929"/>
                  <a:gd name="connsiteX5" fmla="*/ 2458919 w 2526503"/>
                  <a:gd name="connsiteY5" fmla="*/ 178 h 2079929"/>
                  <a:gd name="connsiteX6" fmla="*/ 2514903 w 2526503"/>
                  <a:gd name="connsiteY6" fmla="*/ 224112 h 2079929"/>
                  <a:gd name="connsiteX7" fmla="*/ 2412266 w 2526503"/>
                  <a:gd name="connsiteY7" fmla="*/ 765288 h 2079929"/>
                  <a:gd name="connsiteX8" fmla="*/ 2011049 w 2526503"/>
                  <a:gd name="connsiteY8" fmla="*/ 1605043 h 2079929"/>
                  <a:gd name="connsiteX9" fmla="*/ 1516527 w 2526503"/>
                  <a:gd name="connsiteY9" fmla="*/ 1987598 h 2079929"/>
                  <a:gd name="connsiteX10" fmla="*/ 812163 w 2526503"/>
                  <a:gd name="connsiteY10" fmla="*/ 2079738 h 2079929"/>
                  <a:gd name="connsiteX11" fmla="*/ 62118 w 2526503"/>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74620 w 2539005"/>
                  <a:gd name="connsiteY0" fmla="*/ 1854540 h 2079929"/>
                  <a:gd name="connsiteX1" fmla="*/ 110776 w 2539005"/>
                  <a:gd name="connsiteY1" fmla="*/ 905247 h 2079929"/>
                  <a:gd name="connsiteX2" fmla="*/ 558645 w 2539005"/>
                  <a:gd name="connsiteY2" fmla="*/ 364072 h 2079929"/>
                  <a:gd name="connsiteX3" fmla="*/ 1249111 w 2539005"/>
                  <a:gd name="connsiteY3" fmla="*/ 205451 h 2079929"/>
                  <a:gd name="connsiteX4" fmla="*/ 1948907 w 2539005"/>
                  <a:gd name="connsiteY4" fmla="*/ 186790 h 2079929"/>
                  <a:gd name="connsiteX5" fmla="*/ 2471421 w 2539005"/>
                  <a:gd name="connsiteY5" fmla="*/ 178 h 2079929"/>
                  <a:gd name="connsiteX6" fmla="*/ 2527405 w 2539005"/>
                  <a:gd name="connsiteY6" fmla="*/ 224112 h 2079929"/>
                  <a:gd name="connsiteX7" fmla="*/ 2424768 w 2539005"/>
                  <a:gd name="connsiteY7" fmla="*/ 765288 h 2079929"/>
                  <a:gd name="connsiteX8" fmla="*/ 2023551 w 2539005"/>
                  <a:gd name="connsiteY8" fmla="*/ 1605043 h 2079929"/>
                  <a:gd name="connsiteX9" fmla="*/ 1529029 w 2539005"/>
                  <a:gd name="connsiteY9" fmla="*/ 1987598 h 2079929"/>
                  <a:gd name="connsiteX10" fmla="*/ 824665 w 2539005"/>
                  <a:gd name="connsiteY10" fmla="*/ 2079738 h 2079929"/>
                  <a:gd name="connsiteX11" fmla="*/ 74620 w 2539005"/>
                  <a:gd name="connsiteY11"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9951 w 2564336"/>
                  <a:gd name="connsiteY0" fmla="*/ 1854540 h 2079929"/>
                  <a:gd name="connsiteX1" fmla="*/ 136107 w 2564336"/>
                  <a:gd name="connsiteY1" fmla="*/ 905247 h 2079929"/>
                  <a:gd name="connsiteX2" fmla="*/ 1274442 w 2564336"/>
                  <a:gd name="connsiteY2" fmla="*/ 205451 h 2079929"/>
                  <a:gd name="connsiteX3" fmla="*/ 1974238 w 2564336"/>
                  <a:gd name="connsiteY3" fmla="*/ 186790 h 2079929"/>
                  <a:gd name="connsiteX4" fmla="*/ 2496752 w 2564336"/>
                  <a:gd name="connsiteY4" fmla="*/ 178 h 2079929"/>
                  <a:gd name="connsiteX5" fmla="*/ 2552736 w 2564336"/>
                  <a:gd name="connsiteY5" fmla="*/ 224112 h 2079929"/>
                  <a:gd name="connsiteX6" fmla="*/ 2450099 w 2564336"/>
                  <a:gd name="connsiteY6" fmla="*/ 765288 h 2079929"/>
                  <a:gd name="connsiteX7" fmla="*/ 2048882 w 2564336"/>
                  <a:gd name="connsiteY7" fmla="*/ 1605043 h 2079929"/>
                  <a:gd name="connsiteX8" fmla="*/ 1554360 w 2564336"/>
                  <a:gd name="connsiteY8" fmla="*/ 1987598 h 2079929"/>
                  <a:gd name="connsiteX9" fmla="*/ 849996 w 2564336"/>
                  <a:gd name="connsiteY9" fmla="*/ 2079738 h 2079929"/>
                  <a:gd name="connsiteX10" fmla="*/ 99951 w 2564336"/>
                  <a:gd name="connsiteY10" fmla="*/ 1854540 h 2079929"/>
                  <a:gd name="connsiteX0" fmla="*/ 95793 w 2560178"/>
                  <a:gd name="connsiteY0" fmla="*/ 1854543 h 2079932"/>
                  <a:gd name="connsiteX1" fmla="*/ 131949 w 2560178"/>
                  <a:gd name="connsiteY1" fmla="*/ 905250 h 2079932"/>
                  <a:gd name="connsiteX2" fmla="*/ 1203609 w 2560178"/>
                  <a:gd name="connsiteY2" fmla="*/ 224504 h 2079932"/>
                  <a:gd name="connsiteX3" fmla="*/ 1970080 w 2560178"/>
                  <a:gd name="connsiteY3" fmla="*/ 186793 h 2079932"/>
                  <a:gd name="connsiteX4" fmla="*/ 2492594 w 2560178"/>
                  <a:gd name="connsiteY4" fmla="*/ 181 h 2079932"/>
                  <a:gd name="connsiteX5" fmla="*/ 2548578 w 2560178"/>
                  <a:gd name="connsiteY5" fmla="*/ 224115 h 2079932"/>
                  <a:gd name="connsiteX6" fmla="*/ 2445941 w 2560178"/>
                  <a:gd name="connsiteY6" fmla="*/ 765291 h 2079932"/>
                  <a:gd name="connsiteX7" fmla="*/ 2044724 w 2560178"/>
                  <a:gd name="connsiteY7" fmla="*/ 1605046 h 2079932"/>
                  <a:gd name="connsiteX8" fmla="*/ 1550202 w 2560178"/>
                  <a:gd name="connsiteY8" fmla="*/ 1987601 h 2079932"/>
                  <a:gd name="connsiteX9" fmla="*/ 845838 w 2560178"/>
                  <a:gd name="connsiteY9" fmla="*/ 2079741 h 2079932"/>
                  <a:gd name="connsiteX10" fmla="*/ 95793 w 2560178"/>
                  <a:gd name="connsiteY10" fmla="*/ 1854543 h 2079932"/>
                  <a:gd name="connsiteX0" fmla="*/ 90564 w 2554949"/>
                  <a:gd name="connsiteY0" fmla="*/ 1854543 h 2079932"/>
                  <a:gd name="connsiteX1" fmla="*/ 126720 w 2554949"/>
                  <a:gd name="connsiteY1" fmla="*/ 905250 h 2079932"/>
                  <a:gd name="connsiteX2" fmla="*/ 1198380 w 2554949"/>
                  <a:gd name="connsiteY2" fmla="*/ 224504 h 2079932"/>
                  <a:gd name="connsiteX3" fmla="*/ 1964851 w 2554949"/>
                  <a:gd name="connsiteY3" fmla="*/ 186793 h 2079932"/>
                  <a:gd name="connsiteX4" fmla="*/ 2487365 w 2554949"/>
                  <a:gd name="connsiteY4" fmla="*/ 181 h 2079932"/>
                  <a:gd name="connsiteX5" fmla="*/ 2543349 w 2554949"/>
                  <a:gd name="connsiteY5" fmla="*/ 224115 h 2079932"/>
                  <a:gd name="connsiteX6" fmla="*/ 2440712 w 2554949"/>
                  <a:gd name="connsiteY6" fmla="*/ 765291 h 2079932"/>
                  <a:gd name="connsiteX7" fmla="*/ 2039495 w 2554949"/>
                  <a:gd name="connsiteY7" fmla="*/ 1605046 h 2079932"/>
                  <a:gd name="connsiteX8" fmla="*/ 1544973 w 2554949"/>
                  <a:gd name="connsiteY8" fmla="*/ 1987601 h 2079932"/>
                  <a:gd name="connsiteX9" fmla="*/ 840609 w 2554949"/>
                  <a:gd name="connsiteY9" fmla="*/ 2079741 h 2079932"/>
                  <a:gd name="connsiteX10" fmla="*/ 90564 w 2554949"/>
                  <a:gd name="connsiteY10" fmla="*/ 1854543 h 2079932"/>
                  <a:gd name="connsiteX0" fmla="*/ 94033 w 2558418"/>
                  <a:gd name="connsiteY0" fmla="*/ 1854557 h 2079946"/>
                  <a:gd name="connsiteX1" fmla="*/ 130189 w 2558418"/>
                  <a:gd name="connsiteY1" fmla="*/ 905264 h 2079946"/>
                  <a:gd name="connsiteX2" fmla="*/ 1173274 w 2558418"/>
                  <a:gd name="connsiteY2" fmla="*/ 295956 h 2079946"/>
                  <a:gd name="connsiteX3" fmla="*/ 1968320 w 2558418"/>
                  <a:gd name="connsiteY3" fmla="*/ 186807 h 2079946"/>
                  <a:gd name="connsiteX4" fmla="*/ 2490834 w 2558418"/>
                  <a:gd name="connsiteY4" fmla="*/ 195 h 2079946"/>
                  <a:gd name="connsiteX5" fmla="*/ 2546818 w 2558418"/>
                  <a:gd name="connsiteY5" fmla="*/ 224129 h 2079946"/>
                  <a:gd name="connsiteX6" fmla="*/ 2444181 w 2558418"/>
                  <a:gd name="connsiteY6" fmla="*/ 765305 h 2079946"/>
                  <a:gd name="connsiteX7" fmla="*/ 2042964 w 2558418"/>
                  <a:gd name="connsiteY7" fmla="*/ 1605060 h 2079946"/>
                  <a:gd name="connsiteX8" fmla="*/ 1548442 w 2558418"/>
                  <a:gd name="connsiteY8" fmla="*/ 1987615 h 2079946"/>
                  <a:gd name="connsiteX9" fmla="*/ 844078 w 2558418"/>
                  <a:gd name="connsiteY9" fmla="*/ 2079755 h 2079946"/>
                  <a:gd name="connsiteX10" fmla="*/ 94033 w 2558418"/>
                  <a:gd name="connsiteY10" fmla="*/ 1854557 h 2079946"/>
                  <a:gd name="connsiteX0" fmla="*/ 94033 w 2558418"/>
                  <a:gd name="connsiteY0" fmla="*/ 1854556 h 2079945"/>
                  <a:gd name="connsiteX1" fmla="*/ 130189 w 2558418"/>
                  <a:gd name="connsiteY1" fmla="*/ 905263 h 2079945"/>
                  <a:gd name="connsiteX2" fmla="*/ 1173274 w 2558418"/>
                  <a:gd name="connsiteY2" fmla="*/ 286430 h 2079945"/>
                  <a:gd name="connsiteX3" fmla="*/ 1968320 w 2558418"/>
                  <a:gd name="connsiteY3" fmla="*/ 186806 h 2079945"/>
                  <a:gd name="connsiteX4" fmla="*/ 2490834 w 2558418"/>
                  <a:gd name="connsiteY4" fmla="*/ 194 h 2079945"/>
                  <a:gd name="connsiteX5" fmla="*/ 2546818 w 2558418"/>
                  <a:gd name="connsiteY5" fmla="*/ 224128 h 2079945"/>
                  <a:gd name="connsiteX6" fmla="*/ 2444181 w 2558418"/>
                  <a:gd name="connsiteY6" fmla="*/ 765304 h 2079945"/>
                  <a:gd name="connsiteX7" fmla="*/ 2042964 w 2558418"/>
                  <a:gd name="connsiteY7" fmla="*/ 1605059 h 2079945"/>
                  <a:gd name="connsiteX8" fmla="*/ 1548442 w 2558418"/>
                  <a:gd name="connsiteY8" fmla="*/ 1987614 h 2079945"/>
                  <a:gd name="connsiteX9" fmla="*/ 844078 w 2558418"/>
                  <a:gd name="connsiteY9" fmla="*/ 2079754 h 2079945"/>
                  <a:gd name="connsiteX10" fmla="*/ 94033 w 2558418"/>
                  <a:gd name="connsiteY10" fmla="*/ 1854556 h 2079945"/>
                  <a:gd name="connsiteX0" fmla="*/ 73773 w 2538158"/>
                  <a:gd name="connsiteY0" fmla="*/ 1854556 h 2079945"/>
                  <a:gd name="connsiteX1" fmla="*/ 109929 w 2538158"/>
                  <a:gd name="connsiteY1" fmla="*/ 905263 h 2079945"/>
                  <a:gd name="connsiteX2" fmla="*/ 1153014 w 2538158"/>
                  <a:gd name="connsiteY2" fmla="*/ 286430 h 2079945"/>
                  <a:gd name="connsiteX3" fmla="*/ 1948060 w 2538158"/>
                  <a:gd name="connsiteY3" fmla="*/ 186806 h 2079945"/>
                  <a:gd name="connsiteX4" fmla="*/ 2470574 w 2538158"/>
                  <a:gd name="connsiteY4" fmla="*/ 194 h 2079945"/>
                  <a:gd name="connsiteX5" fmla="*/ 2526558 w 2538158"/>
                  <a:gd name="connsiteY5" fmla="*/ 224128 h 2079945"/>
                  <a:gd name="connsiteX6" fmla="*/ 2423921 w 2538158"/>
                  <a:gd name="connsiteY6" fmla="*/ 765304 h 2079945"/>
                  <a:gd name="connsiteX7" fmla="*/ 2022704 w 2538158"/>
                  <a:gd name="connsiteY7" fmla="*/ 1605059 h 2079945"/>
                  <a:gd name="connsiteX8" fmla="*/ 1528182 w 2538158"/>
                  <a:gd name="connsiteY8" fmla="*/ 1987614 h 2079945"/>
                  <a:gd name="connsiteX9" fmla="*/ 823818 w 2538158"/>
                  <a:gd name="connsiteY9" fmla="*/ 2079754 h 2079945"/>
                  <a:gd name="connsiteX10" fmla="*/ 73773 w 2538158"/>
                  <a:gd name="connsiteY10" fmla="*/ 1854556 h 2079945"/>
                  <a:gd name="connsiteX0" fmla="*/ 108852 w 2511325"/>
                  <a:gd name="connsiteY0" fmla="*/ 1849794 h 2086587"/>
                  <a:gd name="connsiteX1" fmla="*/ 83096 w 2511325"/>
                  <a:gd name="connsiteY1" fmla="*/ 905263 h 2086587"/>
                  <a:gd name="connsiteX2" fmla="*/ 1126181 w 2511325"/>
                  <a:gd name="connsiteY2" fmla="*/ 286430 h 2086587"/>
                  <a:gd name="connsiteX3" fmla="*/ 1921227 w 2511325"/>
                  <a:gd name="connsiteY3" fmla="*/ 186806 h 2086587"/>
                  <a:gd name="connsiteX4" fmla="*/ 2443741 w 2511325"/>
                  <a:gd name="connsiteY4" fmla="*/ 194 h 2086587"/>
                  <a:gd name="connsiteX5" fmla="*/ 2499725 w 2511325"/>
                  <a:gd name="connsiteY5" fmla="*/ 224128 h 2086587"/>
                  <a:gd name="connsiteX6" fmla="*/ 2397088 w 2511325"/>
                  <a:gd name="connsiteY6" fmla="*/ 765304 h 2086587"/>
                  <a:gd name="connsiteX7" fmla="*/ 1995871 w 2511325"/>
                  <a:gd name="connsiteY7" fmla="*/ 1605059 h 2086587"/>
                  <a:gd name="connsiteX8" fmla="*/ 1501349 w 2511325"/>
                  <a:gd name="connsiteY8" fmla="*/ 1987614 h 2086587"/>
                  <a:gd name="connsiteX9" fmla="*/ 796985 w 2511325"/>
                  <a:gd name="connsiteY9" fmla="*/ 2079754 h 2086587"/>
                  <a:gd name="connsiteX10" fmla="*/ 108852 w 2511325"/>
                  <a:gd name="connsiteY10" fmla="*/ 1849794 h 2086587"/>
                  <a:gd name="connsiteX0" fmla="*/ 88946 w 2524756"/>
                  <a:gd name="connsiteY0" fmla="*/ 1811694 h 2089074"/>
                  <a:gd name="connsiteX1" fmla="*/ 96527 w 2524756"/>
                  <a:gd name="connsiteY1" fmla="*/ 905263 h 2089074"/>
                  <a:gd name="connsiteX2" fmla="*/ 1139612 w 2524756"/>
                  <a:gd name="connsiteY2" fmla="*/ 286430 h 2089074"/>
                  <a:gd name="connsiteX3" fmla="*/ 1934658 w 2524756"/>
                  <a:gd name="connsiteY3" fmla="*/ 186806 h 2089074"/>
                  <a:gd name="connsiteX4" fmla="*/ 2457172 w 2524756"/>
                  <a:gd name="connsiteY4" fmla="*/ 194 h 2089074"/>
                  <a:gd name="connsiteX5" fmla="*/ 2513156 w 2524756"/>
                  <a:gd name="connsiteY5" fmla="*/ 224128 h 2089074"/>
                  <a:gd name="connsiteX6" fmla="*/ 2410519 w 2524756"/>
                  <a:gd name="connsiteY6" fmla="*/ 765304 h 2089074"/>
                  <a:gd name="connsiteX7" fmla="*/ 2009302 w 2524756"/>
                  <a:gd name="connsiteY7" fmla="*/ 1605059 h 2089074"/>
                  <a:gd name="connsiteX8" fmla="*/ 1514780 w 2524756"/>
                  <a:gd name="connsiteY8" fmla="*/ 1987614 h 2089074"/>
                  <a:gd name="connsiteX9" fmla="*/ 810416 w 2524756"/>
                  <a:gd name="connsiteY9" fmla="*/ 2079754 h 2089074"/>
                  <a:gd name="connsiteX10" fmla="*/ 88946 w 2524756"/>
                  <a:gd name="connsiteY10" fmla="*/ 1811694 h 2089074"/>
                  <a:gd name="connsiteX0" fmla="*/ 68826 w 2504636"/>
                  <a:gd name="connsiteY0" fmla="*/ 1811694 h 2089074"/>
                  <a:gd name="connsiteX1" fmla="*/ 76407 w 2504636"/>
                  <a:gd name="connsiteY1" fmla="*/ 905263 h 2089074"/>
                  <a:gd name="connsiteX2" fmla="*/ 1119492 w 2504636"/>
                  <a:gd name="connsiteY2" fmla="*/ 286430 h 2089074"/>
                  <a:gd name="connsiteX3" fmla="*/ 1914538 w 2504636"/>
                  <a:gd name="connsiteY3" fmla="*/ 186806 h 2089074"/>
                  <a:gd name="connsiteX4" fmla="*/ 2437052 w 2504636"/>
                  <a:gd name="connsiteY4" fmla="*/ 194 h 2089074"/>
                  <a:gd name="connsiteX5" fmla="*/ 2493036 w 2504636"/>
                  <a:gd name="connsiteY5" fmla="*/ 224128 h 2089074"/>
                  <a:gd name="connsiteX6" fmla="*/ 2390399 w 2504636"/>
                  <a:gd name="connsiteY6" fmla="*/ 765304 h 2089074"/>
                  <a:gd name="connsiteX7" fmla="*/ 1989182 w 2504636"/>
                  <a:gd name="connsiteY7" fmla="*/ 1605059 h 2089074"/>
                  <a:gd name="connsiteX8" fmla="*/ 1494660 w 2504636"/>
                  <a:gd name="connsiteY8" fmla="*/ 1987614 h 2089074"/>
                  <a:gd name="connsiteX9" fmla="*/ 790296 w 2504636"/>
                  <a:gd name="connsiteY9" fmla="*/ 2079754 h 2089074"/>
                  <a:gd name="connsiteX10" fmla="*/ 68826 w 2504636"/>
                  <a:gd name="connsiteY10" fmla="*/ 1811694 h 208907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88946 w 2524756"/>
                  <a:gd name="connsiteY0" fmla="*/ 1773594 h 2091634"/>
                  <a:gd name="connsiteX1" fmla="*/ 96527 w 2524756"/>
                  <a:gd name="connsiteY1" fmla="*/ 905263 h 2091634"/>
                  <a:gd name="connsiteX2" fmla="*/ 1139612 w 2524756"/>
                  <a:gd name="connsiteY2" fmla="*/ 286430 h 2091634"/>
                  <a:gd name="connsiteX3" fmla="*/ 1934658 w 2524756"/>
                  <a:gd name="connsiteY3" fmla="*/ 186806 h 2091634"/>
                  <a:gd name="connsiteX4" fmla="*/ 2457172 w 2524756"/>
                  <a:gd name="connsiteY4" fmla="*/ 194 h 2091634"/>
                  <a:gd name="connsiteX5" fmla="*/ 2513156 w 2524756"/>
                  <a:gd name="connsiteY5" fmla="*/ 224128 h 2091634"/>
                  <a:gd name="connsiteX6" fmla="*/ 2410519 w 2524756"/>
                  <a:gd name="connsiteY6" fmla="*/ 765304 h 2091634"/>
                  <a:gd name="connsiteX7" fmla="*/ 2009302 w 2524756"/>
                  <a:gd name="connsiteY7" fmla="*/ 1605059 h 2091634"/>
                  <a:gd name="connsiteX8" fmla="*/ 1514780 w 2524756"/>
                  <a:gd name="connsiteY8" fmla="*/ 1987614 h 2091634"/>
                  <a:gd name="connsiteX9" fmla="*/ 810416 w 2524756"/>
                  <a:gd name="connsiteY9" fmla="*/ 2079754 h 2091634"/>
                  <a:gd name="connsiteX10" fmla="*/ 88946 w 2524756"/>
                  <a:gd name="connsiteY10" fmla="*/ 1773594 h 2091634"/>
                  <a:gd name="connsiteX0" fmla="*/ 107853 w 2543663"/>
                  <a:gd name="connsiteY0" fmla="*/ 1773594 h 2067233"/>
                  <a:gd name="connsiteX1" fmla="*/ 115434 w 2543663"/>
                  <a:gd name="connsiteY1" fmla="*/ 905263 h 2067233"/>
                  <a:gd name="connsiteX2" fmla="*/ 1158519 w 2543663"/>
                  <a:gd name="connsiteY2" fmla="*/ 286430 h 2067233"/>
                  <a:gd name="connsiteX3" fmla="*/ 1953565 w 2543663"/>
                  <a:gd name="connsiteY3" fmla="*/ 186806 h 2067233"/>
                  <a:gd name="connsiteX4" fmla="*/ 2476079 w 2543663"/>
                  <a:gd name="connsiteY4" fmla="*/ 194 h 2067233"/>
                  <a:gd name="connsiteX5" fmla="*/ 2532063 w 2543663"/>
                  <a:gd name="connsiteY5" fmla="*/ 224128 h 2067233"/>
                  <a:gd name="connsiteX6" fmla="*/ 2429426 w 2543663"/>
                  <a:gd name="connsiteY6" fmla="*/ 765304 h 2067233"/>
                  <a:gd name="connsiteX7" fmla="*/ 2028209 w 2543663"/>
                  <a:gd name="connsiteY7" fmla="*/ 1605059 h 2067233"/>
                  <a:gd name="connsiteX8" fmla="*/ 1533687 w 2543663"/>
                  <a:gd name="connsiteY8" fmla="*/ 1987614 h 2067233"/>
                  <a:gd name="connsiteX9" fmla="*/ 843610 w 2543663"/>
                  <a:gd name="connsiteY9" fmla="*/ 2051179 h 2067233"/>
                  <a:gd name="connsiteX10" fmla="*/ 107853 w 2543663"/>
                  <a:gd name="connsiteY10" fmla="*/ 1773594 h 2067233"/>
                  <a:gd name="connsiteX0" fmla="*/ 107853 w 2543663"/>
                  <a:gd name="connsiteY0" fmla="*/ 1773594 h 2054713"/>
                  <a:gd name="connsiteX1" fmla="*/ 115434 w 2543663"/>
                  <a:gd name="connsiteY1" fmla="*/ 905263 h 2054713"/>
                  <a:gd name="connsiteX2" fmla="*/ 1158519 w 2543663"/>
                  <a:gd name="connsiteY2" fmla="*/ 286430 h 2054713"/>
                  <a:gd name="connsiteX3" fmla="*/ 1953565 w 2543663"/>
                  <a:gd name="connsiteY3" fmla="*/ 186806 h 2054713"/>
                  <a:gd name="connsiteX4" fmla="*/ 2476079 w 2543663"/>
                  <a:gd name="connsiteY4" fmla="*/ 194 h 2054713"/>
                  <a:gd name="connsiteX5" fmla="*/ 2532063 w 2543663"/>
                  <a:gd name="connsiteY5" fmla="*/ 224128 h 2054713"/>
                  <a:gd name="connsiteX6" fmla="*/ 2429426 w 2543663"/>
                  <a:gd name="connsiteY6" fmla="*/ 765304 h 2054713"/>
                  <a:gd name="connsiteX7" fmla="*/ 2028209 w 2543663"/>
                  <a:gd name="connsiteY7" fmla="*/ 1605059 h 2054713"/>
                  <a:gd name="connsiteX8" fmla="*/ 1533687 w 2543663"/>
                  <a:gd name="connsiteY8" fmla="*/ 1987614 h 2054713"/>
                  <a:gd name="connsiteX9" fmla="*/ 843610 w 2543663"/>
                  <a:gd name="connsiteY9" fmla="*/ 2051179 h 2054713"/>
                  <a:gd name="connsiteX10" fmla="*/ 107853 w 2543663"/>
                  <a:gd name="connsiteY10" fmla="*/ 1773594 h 2054713"/>
                  <a:gd name="connsiteX0" fmla="*/ 107853 w 2543663"/>
                  <a:gd name="connsiteY0" fmla="*/ 1773594 h 2059058"/>
                  <a:gd name="connsiteX1" fmla="*/ 115434 w 2543663"/>
                  <a:gd name="connsiteY1" fmla="*/ 905263 h 2059058"/>
                  <a:gd name="connsiteX2" fmla="*/ 1158519 w 2543663"/>
                  <a:gd name="connsiteY2" fmla="*/ 286430 h 2059058"/>
                  <a:gd name="connsiteX3" fmla="*/ 1953565 w 2543663"/>
                  <a:gd name="connsiteY3" fmla="*/ 186806 h 2059058"/>
                  <a:gd name="connsiteX4" fmla="*/ 2476079 w 2543663"/>
                  <a:gd name="connsiteY4" fmla="*/ 194 h 2059058"/>
                  <a:gd name="connsiteX5" fmla="*/ 2532063 w 2543663"/>
                  <a:gd name="connsiteY5" fmla="*/ 224128 h 2059058"/>
                  <a:gd name="connsiteX6" fmla="*/ 2429426 w 2543663"/>
                  <a:gd name="connsiteY6" fmla="*/ 765304 h 2059058"/>
                  <a:gd name="connsiteX7" fmla="*/ 2028209 w 2543663"/>
                  <a:gd name="connsiteY7" fmla="*/ 1605059 h 2059058"/>
                  <a:gd name="connsiteX8" fmla="*/ 1533687 w 2543663"/>
                  <a:gd name="connsiteY8" fmla="*/ 1949514 h 2059058"/>
                  <a:gd name="connsiteX9" fmla="*/ 843610 w 2543663"/>
                  <a:gd name="connsiteY9" fmla="*/ 2051179 h 2059058"/>
                  <a:gd name="connsiteX10" fmla="*/ 107853 w 2543663"/>
                  <a:gd name="connsiteY10" fmla="*/ 1773594 h 2059058"/>
                  <a:gd name="connsiteX0" fmla="*/ 107853 w 2543663"/>
                  <a:gd name="connsiteY0" fmla="*/ 1773594 h 2060238"/>
                  <a:gd name="connsiteX1" fmla="*/ 115434 w 2543663"/>
                  <a:gd name="connsiteY1" fmla="*/ 905263 h 2060238"/>
                  <a:gd name="connsiteX2" fmla="*/ 1158519 w 2543663"/>
                  <a:gd name="connsiteY2" fmla="*/ 286430 h 2060238"/>
                  <a:gd name="connsiteX3" fmla="*/ 1953565 w 2543663"/>
                  <a:gd name="connsiteY3" fmla="*/ 186806 h 2060238"/>
                  <a:gd name="connsiteX4" fmla="*/ 2476079 w 2543663"/>
                  <a:gd name="connsiteY4" fmla="*/ 194 h 2060238"/>
                  <a:gd name="connsiteX5" fmla="*/ 2532063 w 2543663"/>
                  <a:gd name="connsiteY5" fmla="*/ 224128 h 2060238"/>
                  <a:gd name="connsiteX6" fmla="*/ 2429426 w 2543663"/>
                  <a:gd name="connsiteY6" fmla="*/ 765304 h 2060238"/>
                  <a:gd name="connsiteX7" fmla="*/ 1985346 w 2543663"/>
                  <a:gd name="connsiteY7" fmla="*/ 1528859 h 2060238"/>
                  <a:gd name="connsiteX8" fmla="*/ 1533687 w 2543663"/>
                  <a:gd name="connsiteY8" fmla="*/ 1949514 h 2060238"/>
                  <a:gd name="connsiteX9" fmla="*/ 843610 w 2543663"/>
                  <a:gd name="connsiteY9" fmla="*/ 2051179 h 2060238"/>
                  <a:gd name="connsiteX10" fmla="*/ 107853 w 2543663"/>
                  <a:gd name="connsiteY10" fmla="*/ 1773594 h 2060238"/>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6818"/>
                  <a:gd name="connsiteY0" fmla="*/ 1773449 h 2060093"/>
                  <a:gd name="connsiteX1" fmla="*/ 115434 w 2546818"/>
                  <a:gd name="connsiteY1" fmla="*/ 905118 h 2060093"/>
                  <a:gd name="connsiteX2" fmla="*/ 1158519 w 2546818"/>
                  <a:gd name="connsiteY2" fmla="*/ 286285 h 2060093"/>
                  <a:gd name="connsiteX3" fmla="*/ 1953565 w 2546818"/>
                  <a:gd name="connsiteY3" fmla="*/ 186661 h 2060093"/>
                  <a:gd name="connsiteX4" fmla="*/ 2476079 w 2546818"/>
                  <a:gd name="connsiteY4" fmla="*/ 49 h 2060093"/>
                  <a:gd name="connsiteX5" fmla="*/ 2536826 w 2546818"/>
                  <a:gd name="connsiteY5" fmla="*/ 204933 h 2060093"/>
                  <a:gd name="connsiteX6" fmla="*/ 2429426 w 2546818"/>
                  <a:gd name="connsiteY6" fmla="*/ 765159 h 2060093"/>
                  <a:gd name="connsiteX7" fmla="*/ 1985346 w 2546818"/>
                  <a:gd name="connsiteY7" fmla="*/ 1528714 h 2060093"/>
                  <a:gd name="connsiteX8" fmla="*/ 1533687 w 2546818"/>
                  <a:gd name="connsiteY8" fmla="*/ 1949369 h 2060093"/>
                  <a:gd name="connsiteX9" fmla="*/ 843610 w 2546818"/>
                  <a:gd name="connsiteY9" fmla="*/ 2051034 h 2060093"/>
                  <a:gd name="connsiteX10" fmla="*/ 107853 w 2546818"/>
                  <a:gd name="connsiteY10" fmla="*/ 1773449 h 2060093"/>
                  <a:gd name="connsiteX0" fmla="*/ 107853 w 2548859"/>
                  <a:gd name="connsiteY0" fmla="*/ 1773449 h 2060093"/>
                  <a:gd name="connsiteX1" fmla="*/ 115434 w 2548859"/>
                  <a:gd name="connsiteY1" fmla="*/ 905118 h 2060093"/>
                  <a:gd name="connsiteX2" fmla="*/ 1158519 w 2548859"/>
                  <a:gd name="connsiteY2" fmla="*/ 286285 h 2060093"/>
                  <a:gd name="connsiteX3" fmla="*/ 1953565 w 2548859"/>
                  <a:gd name="connsiteY3" fmla="*/ 186661 h 2060093"/>
                  <a:gd name="connsiteX4" fmla="*/ 2476079 w 2548859"/>
                  <a:gd name="connsiteY4" fmla="*/ 49 h 2060093"/>
                  <a:gd name="connsiteX5" fmla="*/ 2536826 w 2548859"/>
                  <a:gd name="connsiteY5" fmla="*/ 204933 h 2060093"/>
                  <a:gd name="connsiteX6" fmla="*/ 2400851 w 2548859"/>
                  <a:gd name="connsiteY6" fmla="*/ 750871 h 2060093"/>
                  <a:gd name="connsiteX7" fmla="*/ 1985346 w 2548859"/>
                  <a:gd name="connsiteY7" fmla="*/ 1528714 h 2060093"/>
                  <a:gd name="connsiteX8" fmla="*/ 1533687 w 2548859"/>
                  <a:gd name="connsiteY8" fmla="*/ 1949369 h 2060093"/>
                  <a:gd name="connsiteX9" fmla="*/ 843610 w 2548859"/>
                  <a:gd name="connsiteY9" fmla="*/ 2051034 h 2060093"/>
                  <a:gd name="connsiteX10" fmla="*/ 107853 w 2548859"/>
                  <a:gd name="connsiteY10" fmla="*/ 1773449 h 2060093"/>
                  <a:gd name="connsiteX0" fmla="*/ 107853 w 2550227"/>
                  <a:gd name="connsiteY0" fmla="*/ 1773449 h 2060093"/>
                  <a:gd name="connsiteX1" fmla="*/ 115434 w 2550227"/>
                  <a:gd name="connsiteY1" fmla="*/ 905118 h 2060093"/>
                  <a:gd name="connsiteX2" fmla="*/ 1158519 w 2550227"/>
                  <a:gd name="connsiteY2" fmla="*/ 286285 h 2060093"/>
                  <a:gd name="connsiteX3" fmla="*/ 1953565 w 2550227"/>
                  <a:gd name="connsiteY3" fmla="*/ 186661 h 2060093"/>
                  <a:gd name="connsiteX4" fmla="*/ 2476079 w 2550227"/>
                  <a:gd name="connsiteY4" fmla="*/ 49 h 2060093"/>
                  <a:gd name="connsiteX5" fmla="*/ 2536826 w 2550227"/>
                  <a:gd name="connsiteY5" fmla="*/ 204933 h 2060093"/>
                  <a:gd name="connsiteX6" fmla="*/ 2381801 w 2550227"/>
                  <a:gd name="connsiteY6" fmla="*/ 722296 h 2060093"/>
                  <a:gd name="connsiteX7" fmla="*/ 1985346 w 2550227"/>
                  <a:gd name="connsiteY7" fmla="*/ 1528714 h 2060093"/>
                  <a:gd name="connsiteX8" fmla="*/ 1533687 w 2550227"/>
                  <a:gd name="connsiteY8" fmla="*/ 1949369 h 2060093"/>
                  <a:gd name="connsiteX9" fmla="*/ 843610 w 2550227"/>
                  <a:gd name="connsiteY9" fmla="*/ 2051034 h 2060093"/>
                  <a:gd name="connsiteX10" fmla="*/ 107853 w 2550227"/>
                  <a:gd name="connsiteY10" fmla="*/ 1773449 h 2060093"/>
                  <a:gd name="connsiteX0" fmla="*/ 90468 w 2532842"/>
                  <a:gd name="connsiteY0" fmla="*/ 1773449 h 2060093"/>
                  <a:gd name="connsiteX1" fmla="*/ 98049 w 2532842"/>
                  <a:gd name="connsiteY1" fmla="*/ 905118 h 2060093"/>
                  <a:gd name="connsiteX2" fmla="*/ 1141134 w 2532842"/>
                  <a:gd name="connsiteY2" fmla="*/ 286285 h 2060093"/>
                  <a:gd name="connsiteX3" fmla="*/ 1936180 w 2532842"/>
                  <a:gd name="connsiteY3" fmla="*/ 186661 h 2060093"/>
                  <a:gd name="connsiteX4" fmla="*/ 2458694 w 2532842"/>
                  <a:gd name="connsiteY4" fmla="*/ 49 h 2060093"/>
                  <a:gd name="connsiteX5" fmla="*/ 2519441 w 2532842"/>
                  <a:gd name="connsiteY5" fmla="*/ 204933 h 2060093"/>
                  <a:gd name="connsiteX6" fmla="*/ 2364416 w 2532842"/>
                  <a:gd name="connsiteY6" fmla="*/ 722296 h 2060093"/>
                  <a:gd name="connsiteX7" fmla="*/ 1967961 w 2532842"/>
                  <a:gd name="connsiteY7" fmla="*/ 1528714 h 2060093"/>
                  <a:gd name="connsiteX8" fmla="*/ 1516302 w 2532842"/>
                  <a:gd name="connsiteY8" fmla="*/ 1949369 h 2060093"/>
                  <a:gd name="connsiteX9" fmla="*/ 826225 w 2532842"/>
                  <a:gd name="connsiteY9" fmla="*/ 2051034 h 2060093"/>
                  <a:gd name="connsiteX10" fmla="*/ 90468 w 2532842"/>
                  <a:gd name="connsiteY10" fmla="*/ 1773449 h 206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842" h="2060093">
                    <a:moveTo>
                      <a:pt x="90468" y="1773449"/>
                    </a:moveTo>
                    <a:cubicBezTo>
                      <a:pt x="-30895" y="1582463"/>
                      <a:pt x="-31897" y="1158624"/>
                      <a:pt x="98049" y="905118"/>
                    </a:cubicBezTo>
                    <a:cubicBezTo>
                      <a:pt x="227995" y="651612"/>
                      <a:pt x="469426" y="295053"/>
                      <a:pt x="1141134" y="286285"/>
                    </a:cubicBezTo>
                    <a:cubicBezTo>
                      <a:pt x="1374462" y="283239"/>
                      <a:pt x="1716587" y="234367"/>
                      <a:pt x="1936180" y="186661"/>
                    </a:cubicBezTo>
                    <a:cubicBezTo>
                      <a:pt x="2155773" y="138955"/>
                      <a:pt x="2361484" y="-2996"/>
                      <a:pt x="2458694" y="49"/>
                    </a:cubicBezTo>
                    <a:cubicBezTo>
                      <a:pt x="2555904" y="3094"/>
                      <a:pt x="2535154" y="84559"/>
                      <a:pt x="2519441" y="204933"/>
                    </a:cubicBezTo>
                    <a:cubicBezTo>
                      <a:pt x="2503728" y="325307"/>
                      <a:pt x="2432516" y="568341"/>
                      <a:pt x="2364416" y="722296"/>
                    </a:cubicBezTo>
                    <a:cubicBezTo>
                      <a:pt x="2296316" y="876251"/>
                      <a:pt x="2109313" y="1324202"/>
                      <a:pt x="1967961" y="1528714"/>
                    </a:cubicBezTo>
                    <a:cubicBezTo>
                      <a:pt x="1826609" y="1733226"/>
                      <a:pt x="1706591" y="1862316"/>
                      <a:pt x="1516302" y="1949369"/>
                    </a:cubicBezTo>
                    <a:cubicBezTo>
                      <a:pt x="1326013" y="2036422"/>
                      <a:pt x="1063864" y="2080354"/>
                      <a:pt x="826225" y="2051034"/>
                    </a:cubicBezTo>
                    <a:cubicBezTo>
                      <a:pt x="588586" y="2021714"/>
                      <a:pt x="211831" y="1964435"/>
                      <a:pt x="90468" y="1773449"/>
                    </a:cubicBezTo>
                    <a:close/>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327" name="Freeform: Shape 326">
                <a:extLst>
                  <a:ext uri="{FF2B5EF4-FFF2-40B4-BE49-F238E27FC236}">
                    <a16:creationId xmlns:a16="http://schemas.microsoft.com/office/drawing/2014/main" id="{59324233-16F8-CF6C-BA07-8EE4070793BF}"/>
                  </a:ext>
                </a:extLst>
              </p:cNvPr>
              <p:cNvSpPr/>
              <p:nvPr/>
            </p:nvSpPr>
            <p:spPr>
              <a:xfrm>
                <a:off x="5085481" y="3449385"/>
                <a:ext cx="549475" cy="581891"/>
              </a:xfrm>
              <a:custGeom>
                <a:avLst/>
                <a:gdLst>
                  <a:gd name="connsiteX0" fmla="*/ 0 w 1234440"/>
                  <a:gd name="connsiteY0" fmla="*/ 1177290 h 1177290"/>
                  <a:gd name="connsiteX1" fmla="*/ 1234440 w 1234440"/>
                  <a:gd name="connsiteY1" fmla="*/ 0 h 1177290"/>
                </a:gdLst>
                <a:ahLst/>
                <a:cxnLst>
                  <a:cxn ang="0">
                    <a:pos x="connsiteX0" y="connsiteY0"/>
                  </a:cxn>
                  <a:cxn ang="0">
                    <a:pos x="connsiteX1" y="connsiteY1"/>
                  </a:cxn>
                </a:cxnLst>
                <a:rect l="l" t="t" r="r" b="b"/>
                <a:pathLst>
                  <a:path w="1234440" h="1177290">
                    <a:moveTo>
                      <a:pt x="0" y="1177290"/>
                    </a:moveTo>
                    <a:cubicBezTo>
                      <a:pt x="114300" y="734377"/>
                      <a:pt x="228600" y="291465"/>
                      <a:pt x="1234440" y="0"/>
                    </a:cubicBezTo>
                  </a:path>
                </a:pathLst>
              </a:custGeom>
              <a:noFill/>
              <a:ln w="28575" cap="rnd" cmpd="sng" algn="ctr">
                <a:solidFill>
                  <a:schemeClr val="accent5"/>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314" name="Group 313">
              <a:extLst>
                <a:ext uri="{FF2B5EF4-FFF2-40B4-BE49-F238E27FC236}">
                  <a16:creationId xmlns:a16="http://schemas.microsoft.com/office/drawing/2014/main" id="{DF6EC7A4-0334-E7E5-4E50-DA8B45E1A604}"/>
                </a:ext>
              </a:extLst>
            </p:cNvPr>
            <p:cNvGrpSpPr/>
            <p:nvPr/>
          </p:nvGrpSpPr>
          <p:grpSpPr>
            <a:xfrm flipV="1">
              <a:off x="1875203" y="2507022"/>
              <a:ext cx="341295" cy="336756"/>
              <a:chOff x="2671997" y="3118789"/>
              <a:chExt cx="478371" cy="510891"/>
            </a:xfrm>
          </p:grpSpPr>
          <p:cxnSp>
            <p:nvCxnSpPr>
              <p:cNvPr id="315" name="Straight Connector 314">
                <a:extLst>
                  <a:ext uri="{FF2B5EF4-FFF2-40B4-BE49-F238E27FC236}">
                    <a16:creationId xmlns:a16="http://schemas.microsoft.com/office/drawing/2014/main" id="{A1E8B2A4-C61E-9C63-3D14-C63DB507B9C8}"/>
                  </a:ext>
                </a:extLst>
              </p:cNvPr>
              <p:cNvCxnSpPr/>
              <p:nvPr/>
            </p:nvCxnSpPr>
            <p:spPr>
              <a:xfrm>
                <a:off x="2672573" y="3118789"/>
                <a:ext cx="477795" cy="0"/>
              </a:xfrm>
              <a:prstGeom prst="line">
                <a:avLst/>
              </a:prstGeom>
              <a:noFill/>
              <a:ln w="38100" cap="rnd" cmpd="sng" algn="ctr">
                <a:solidFill>
                  <a:schemeClr val="accent4"/>
                </a:solidFill>
                <a:prstDash val="solid"/>
              </a:ln>
              <a:effectLst/>
            </p:spPr>
          </p:cxnSp>
          <p:cxnSp>
            <p:nvCxnSpPr>
              <p:cNvPr id="316" name="Straight Connector 315">
                <a:extLst>
                  <a:ext uri="{FF2B5EF4-FFF2-40B4-BE49-F238E27FC236}">
                    <a16:creationId xmlns:a16="http://schemas.microsoft.com/office/drawing/2014/main" id="{6B560E89-6457-13A5-A013-79EA7A33975A}"/>
                  </a:ext>
                </a:extLst>
              </p:cNvPr>
              <p:cNvCxnSpPr>
                <a:cxnSpLocks/>
              </p:cNvCxnSpPr>
              <p:nvPr/>
            </p:nvCxnSpPr>
            <p:spPr>
              <a:xfrm flipV="1">
                <a:off x="2671997" y="3267261"/>
                <a:ext cx="0" cy="362419"/>
              </a:xfrm>
              <a:prstGeom prst="line">
                <a:avLst/>
              </a:prstGeom>
              <a:noFill/>
              <a:ln w="38100" cap="rnd" cmpd="sng" algn="ctr">
                <a:solidFill>
                  <a:schemeClr val="accent4"/>
                </a:solidFill>
                <a:prstDash val="solid"/>
              </a:ln>
              <a:effectLst/>
            </p:spPr>
          </p:cxnSp>
        </p:grpSp>
      </p:grpSp>
    </p:spTree>
    <p:extLst>
      <p:ext uri="{BB962C8B-B14F-4D97-AF65-F5344CB8AC3E}">
        <p14:creationId xmlns:p14="http://schemas.microsoft.com/office/powerpoint/2010/main" val="141343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2558C77-AD90-1165-60D1-A21209E4DC1A}"/>
              </a:ext>
            </a:extLst>
          </p:cNvPr>
          <p:cNvSpPr/>
          <p:nvPr/>
        </p:nvSpPr>
        <p:spPr>
          <a:xfrm>
            <a:off x="5176157" y="1850570"/>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clustering.cwl</a:t>
            </a:r>
          </a:p>
        </p:txBody>
      </p:sp>
      <p:sp>
        <p:nvSpPr>
          <p:cNvPr id="6" name="Rounded Rectangle 5">
            <a:extLst>
              <a:ext uri="{FF2B5EF4-FFF2-40B4-BE49-F238E27FC236}">
                <a16:creationId xmlns:a16="http://schemas.microsoft.com/office/drawing/2014/main" id="{BCED3D61-8E8D-61E8-5312-B13E28B12024}"/>
              </a:ext>
            </a:extLst>
          </p:cNvPr>
          <p:cNvSpPr/>
          <p:nvPr/>
        </p:nvSpPr>
        <p:spPr>
          <a:xfrm>
            <a:off x="2569029" y="2743199"/>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sequence-analysis.cwl</a:t>
            </a:r>
          </a:p>
        </p:txBody>
      </p:sp>
      <p:sp>
        <p:nvSpPr>
          <p:cNvPr id="10" name="Rounded Rectangle 9">
            <a:extLst>
              <a:ext uri="{FF2B5EF4-FFF2-40B4-BE49-F238E27FC236}">
                <a16:creationId xmlns:a16="http://schemas.microsoft.com/office/drawing/2014/main" id="{2ADCD00E-B6E0-AA06-E2DF-0F1963EF3499}"/>
              </a:ext>
            </a:extLst>
          </p:cNvPr>
          <p:cNvSpPr/>
          <p:nvPr/>
        </p:nvSpPr>
        <p:spPr>
          <a:xfrm>
            <a:off x="7598229" y="3298374"/>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visualization.cwl</a:t>
            </a:r>
          </a:p>
        </p:txBody>
      </p:sp>
      <p:cxnSp>
        <p:nvCxnSpPr>
          <p:cNvPr id="12" name="Elbow Connector 11">
            <a:extLst>
              <a:ext uri="{FF2B5EF4-FFF2-40B4-BE49-F238E27FC236}">
                <a16:creationId xmlns:a16="http://schemas.microsoft.com/office/drawing/2014/main" id="{4E15DF6A-13E2-492A-8F25-3FDEB1538F2E}"/>
              </a:ext>
            </a:extLst>
          </p:cNvPr>
          <p:cNvCxnSpPr>
            <a:stCxn id="6" idx="3"/>
            <a:endCxn id="5" idx="1"/>
          </p:cNvCxnSpPr>
          <p:nvPr/>
        </p:nvCxnSpPr>
        <p:spPr>
          <a:xfrm flipV="1">
            <a:off x="4408715" y="2296885"/>
            <a:ext cx="767442" cy="8926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67DCFCF-033C-159E-F5FB-992E853BFDF5}"/>
              </a:ext>
            </a:extLst>
          </p:cNvPr>
          <p:cNvCxnSpPr>
            <a:cxnSpLocks/>
            <a:stCxn id="5" idx="3"/>
            <a:endCxn id="10" idx="0"/>
          </p:cNvCxnSpPr>
          <p:nvPr/>
        </p:nvCxnSpPr>
        <p:spPr>
          <a:xfrm>
            <a:off x="7015843" y="2296885"/>
            <a:ext cx="1502229" cy="10014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3E02705-3DD7-E19A-6915-CD12517ACBFC}"/>
              </a:ext>
            </a:extLst>
          </p:cNvPr>
          <p:cNvCxnSpPr>
            <a:cxnSpLocks/>
            <a:stCxn id="6" idx="3"/>
          </p:cNvCxnSpPr>
          <p:nvPr/>
        </p:nvCxnSpPr>
        <p:spPr>
          <a:xfrm>
            <a:off x="4408715" y="3189514"/>
            <a:ext cx="3189514" cy="587829"/>
          </a:xfrm>
          <a:prstGeom prst="bentConnector3">
            <a:avLst>
              <a:gd name="adj1" fmla="val 50546"/>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EB3F1F60-AB85-2CE6-0A0E-59729C01F33A}"/>
              </a:ext>
            </a:extLst>
          </p:cNvPr>
          <p:cNvSpPr/>
          <p:nvPr/>
        </p:nvSpPr>
        <p:spPr>
          <a:xfrm>
            <a:off x="10058399" y="2220682"/>
            <a:ext cx="1839686" cy="8926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output.xlsx</a:t>
            </a:r>
          </a:p>
        </p:txBody>
      </p:sp>
      <p:sp>
        <p:nvSpPr>
          <p:cNvPr id="26" name="Rounded Rectangle 25">
            <a:extLst>
              <a:ext uri="{FF2B5EF4-FFF2-40B4-BE49-F238E27FC236}">
                <a16:creationId xmlns:a16="http://schemas.microsoft.com/office/drawing/2014/main" id="{662B18CF-95E6-DEF3-1FD8-5D70FEE1260F}"/>
              </a:ext>
            </a:extLst>
          </p:cNvPr>
          <p:cNvSpPr/>
          <p:nvPr/>
        </p:nvSpPr>
        <p:spPr>
          <a:xfrm>
            <a:off x="10058399" y="3298375"/>
            <a:ext cx="1839686" cy="8926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figure.pdf</a:t>
            </a:r>
          </a:p>
        </p:txBody>
      </p:sp>
      <p:cxnSp>
        <p:nvCxnSpPr>
          <p:cNvPr id="28" name="Elbow Connector 27">
            <a:extLst>
              <a:ext uri="{FF2B5EF4-FFF2-40B4-BE49-F238E27FC236}">
                <a16:creationId xmlns:a16="http://schemas.microsoft.com/office/drawing/2014/main" id="{6E0F9292-123A-40E2-0DD8-D94DDE1685D0}"/>
              </a:ext>
            </a:extLst>
          </p:cNvPr>
          <p:cNvCxnSpPr>
            <a:cxnSpLocks/>
            <a:stCxn id="10" idx="3"/>
            <a:endCxn id="26" idx="1"/>
          </p:cNvCxnSpPr>
          <p:nvPr/>
        </p:nvCxnSpPr>
        <p:spPr>
          <a:xfrm>
            <a:off x="9437915" y="3744689"/>
            <a:ext cx="620484"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7B7487CA-6F0C-F9FA-CB1F-74EF44A4464D}"/>
              </a:ext>
            </a:extLst>
          </p:cNvPr>
          <p:cNvCxnSpPr>
            <a:cxnSpLocks/>
            <a:stCxn id="5" idx="3"/>
            <a:endCxn id="25" idx="1"/>
          </p:cNvCxnSpPr>
          <p:nvPr/>
        </p:nvCxnSpPr>
        <p:spPr>
          <a:xfrm>
            <a:off x="7015843" y="2296885"/>
            <a:ext cx="3042556" cy="370112"/>
          </a:xfrm>
          <a:prstGeom prst="bentConnector3">
            <a:avLst>
              <a:gd name="adj1" fmla="val 6574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4D610CD1-823C-405A-3263-56DBBD916C75}"/>
              </a:ext>
            </a:extLst>
          </p:cNvPr>
          <p:cNvSpPr/>
          <p:nvPr/>
        </p:nvSpPr>
        <p:spPr>
          <a:xfrm>
            <a:off x="299358" y="2755899"/>
            <a:ext cx="1839686" cy="892629"/>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ARC</a:t>
            </a:r>
            <a:br>
              <a:rPr lang="de-DE"/>
            </a:br>
            <a:r>
              <a:rPr lang="de-DE"/>
              <a:t>data</a:t>
            </a:r>
          </a:p>
        </p:txBody>
      </p:sp>
      <p:cxnSp>
        <p:nvCxnSpPr>
          <p:cNvPr id="39" name="Elbow Connector 38">
            <a:extLst>
              <a:ext uri="{FF2B5EF4-FFF2-40B4-BE49-F238E27FC236}">
                <a16:creationId xmlns:a16="http://schemas.microsoft.com/office/drawing/2014/main" id="{FB9CDB9E-36E7-E1A8-9E76-82D406B08498}"/>
              </a:ext>
            </a:extLst>
          </p:cNvPr>
          <p:cNvCxnSpPr>
            <a:cxnSpLocks/>
            <a:stCxn id="38" idx="3"/>
            <a:endCxn id="6" idx="1"/>
          </p:cNvCxnSpPr>
          <p:nvPr/>
        </p:nvCxnSpPr>
        <p:spPr>
          <a:xfrm flipV="1">
            <a:off x="2139044" y="3189514"/>
            <a:ext cx="429985"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351E146E-4167-692F-B005-E1410F549C66}"/>
              </a:ext>
            </a:extLst>
          </p:cNvPr>
          <p:cNvSpPr/>
          <p:nvPr/>
        </p:nvSpPr>
        <p:spPr>
          <a:xfrm>
            <a:off x="2412270" y="4541157"/>
            <a:ext cx="2211977" cy="19507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chemeClr val="accent3"/>
                </a:solidFill>
              </a:rPr>
              <a:t>GALAXY Europe</a:t>
            </a:r>
          </a:p>
        </p:txBody>
      </p:sp>
      <p:sp>
        <p:nvSpPr>
          <p:cNvPr id="53" name="Rectangle 52">
            <a:extLst>
              <a:ext uri="{FF2B5EF4-FFF2-40B4-BE49-F238E27FC236}">
                <a16:creationId xmlns:a16="http://schemas.microsoft.com/office/drawing/2014/main" id="{AEA8EBA6-4474-ECEF-ED69-75FC2BE656D2}"/>
              </a:ext>
            </a:extLst>
          </p:cNvPr>
          <p:cNvSpPr/>
          <p:nvPr/>
        </p:nvSpPr>
        <p:spPr>
          <a:xfrm>
            <a:off x="4955175" y="4541157"/>
            <a:ext cx="2211977" cy="19507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chemeClr val="accent3"/>
                </a:solidFill>
              </a:rPr>
              <a:t>DE.NBI</a:t>
            </a:r>
          </a:p>
        </p:txBody>
      </p:sp>
      <p:sp>
        <p:nvSpPr>
          <p:cNvPr id="54" name="Rectangle 53">
            <a:extLst>
              <a:ext uri="{FF2B5EF4-FFF2-40B4-BE49-F238E27FC236}">
                <a16:creationId xmlns:a16="http://schemas.microsoft.com/office/drawing/2014/main" id="{2C6A4B57-D500-69E8-FA36-37CA1AEF1599}"/>
              </a:ext>
            </a:extLst>
          </p:cNvPr>
          <p:cNvSpPr/>
          <p:nvPr/>
        </p:nvSpPr>
        <p:spPr>
          <a:xfrm>
            <a:off x="7431132" y="4541157"/>
            <a:ext cx="2211977" cy="1950720"/>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de-DE">
                <a:solidFill>
                  <a:schemeClr val="accent3"/>
                </a:solidFill>
              </a:rPr>
              <a:t>local PC</a:t>
            </a:r>
          </a:p>
        </p:txBody>
      </p:sp>
      <p:sp>
        <p:nvSpPr>
          <p:cNvPr id="55" name="Snip Diagonal Corner Rectangle 54">
            <a:extLst>
              <a:ext uri="{FF2B5EF4-FFF2-40B4-BE49-F238E27FC236}">
                <a16:creationId xmlns:a16="http://schemas.microsoft.com/office/drawing/2014/main" id="{8D6268D5-D03B-A19E-2BA7-7616D114623F}"/>
              </a:ext>
            </a:extLst>
          </p:cNvPr>
          <p:cNvSpPr/>
          <p:nvPr/>
        </p:nvSpPr>
        <p:spPr>
          <a:xfrm>
            <a:off x="2632167" y="4846320"/>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&lt;sequencing program&gt;</a:t>
            </a:r>
          </a:p>
        </p:txBody>
      </p:sp>
      <p:sp>
        <p:nvSpPr>
          <p:cNvPr id="56" name="Snip Diagonal Corner Rectangle 55">
            <a:extLst>
              <a:ext uri="{FF2B5EF4-FFF2-40B4-BE49-F238E27FC236}">
                <a16:creationId xmlns:a16="http://schemas.microsoft.com/office/drawing/2014/main" id="{F08774F5-6320-5F24-7E02-137B6772FDB9}"/>
              </a:ext>
            </a:extLst>
          </p:cNvPr>
          <p:cNvSpPr/>
          <p:nvPr/>
        </p:nvSpPr>
        <p:spPr>
          <a:xfrm>
            <a:off x="5172889" y="4855029"/>
            <a:ext cx="1776548" cy="70104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workflows/cluster.py</a:t>
            </a:r>
          </a:p>
        </p:txBody>
      </p:sp>
      <p:sp>
        <p:nvSpPr>
          <p:cNvPr id="57" name="Snip Diagonal Corner Rectangle 56">
            <a:extLst>
              <a:ext uri="{FF2B5EF4-FFF2-40B4-BE49-F238E27FC236}">
                <a16:creationId xmlns:a16="http://schemas.microsoft.com/office/drawing/2014/main" id="{3323B514-AA1D-A0E8-6759-9B51E716099D}"/>
              </a:ext>
            </a:extLst>
          </p:cNvPr>
          <p:cNvSpPr/>
          <p:nvPr/>
        </p:nvSpPr>
        <p:spPr>
          <a:xfrm>
            <a:off x="7661367" y="4855029"/>
            <a:ext cx="1776548" cy="70104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workflows/plotting.R</a:t>
            </a:r>
          </a:p>
        </p:txBody>
      </p:sp>
      <p:cxnSp>
        <p:nvCxnSpPr>
          <p:cNvPr id="59" name="Straight Arrow Connector 58">
            <a:extLst>
              <a:ext uri="{FF2B5EF4-FFF2-40B4-BE49-F238E27FC236}">
                <a16:creationId xmlns:a16="http://schemas.microsoft.com/office/drawing/2014/main" id="{95ACE738-11F8-A832-EE45-4D04F0AAA82C}"/>
              </a:ext>
            </a:extLst>
          </p:cNvPr>
          <p:cNvCxnSpPr/>
          <p:nvPr/>
        </p:nvCxnSpPr>
        <p:spPr>
          <a:xfrm>
            <a:off x="3518258" y="3635828"/>
            <a:ext cx="0" cy="1197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0A053CC-E1A0-F854-A9A8-44FD5714144D}"/>
              </a:ext>
            </a:extLst>
          </p:cNvPr>
          <p:cNvCxnSpPr>
            <a:cxnSpLocks/>
          </p:cNvCxnSpPr>
          <p:nvPr/>
        </p:nvCxnSpPr>
        <p:spPr>
          <a:xfrm>
            <a:off x="6265812" y="2743199"/>
            <a:ext cx="0" cy="2103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14E4E9-08FF-C0B1-56F3-0A8140468EAE}"/>
              </a:ext>
            </a:extLst>
          </p:cNvPr>
          <p:cNvCxnSpPr>
            <a:cxnSpLocks/>
            <a:endCxn id="57" idx="3"/>
          </p:cNvCxnSpPr>
          <p:nvPr/>
        </p:nvCxnSpPr>
        <p:spPr>
          <a:xfrm flipH="1">
            <a:off x="8549641" y="4191003"/>
            <a:ext cx="17412" cy="66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64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4">
            <a:extLst>
              <a:ext uri="{FF2B5EF4-FFF2-40B4-BE49-F238E27FC236}">
                <a16:creationId xmlns:a16="http://schemas.microsoft.com/office/drawing/2014/main" id="{0A29E719-854E-EF69-6FE5-FD65CE5D2D75}"/>
              </a:ext>
            </a:extLst>
          </p:cNvPr>
          <p:cNvSpPr/>
          <p:nvPr/>
        </p:nvSpPr>
        <p:spPr>
          <a:xfrm>
            <a:off x="1707409" y="1168475"/>
            <a:ext cx="8777181" cy="3589237"/>
          </a:xfrm>
          <a:prstGeom prst="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hteck 45">
            <a:extLst>
              <a:ext uri="{FF2B5EF4-FFF2-40B4-BE49-F238E27FC236}">
                <a16:creationId xmlns:a16="http://schemas.microsoft.com/office/drawing/2014/main" id="{2F2B6A1D-A043-A08E-7450-BFD9C5F3A2E0}"/>
              </a:ext>
            </a:extLst>
          </p:cNvPr>
          <p:cNvSpPr/>
          <p:nvPr/>
        </p:nvSpPr>
        <p:spPr>
          <a:xfrm>
            <a:off x="1707409" y="4328643"/>
            <a:ext cx="867120" cy="429071"/>
          </a:xfrm>
          <a:prstGeom prst="rect">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A</a:t>
            </a:r>
            <a:endParaRPr lang="en-US"/>
          </a:p>
        </p:txBody>
      </p:sp>
      <p:sp>
        <p:nvSpPr>
          <p:cNvPr id="7" name="Rechteck 47">
            <a:extLst>
              <a:ext uri="{FF2B5EF4-FFF2-40B4-BE49-F238E27FC236}">
                <a16:creationId xmlns:a16="http://schemas.microsoft.com/office/drawing/2014/main" id="{531E9F97-0E18-0A19-3252-B2D49C5DDB0A}"/>
              </a:ext>
            </a:extLst>
          </p:cNvPr>
          <p:cNvSpPr/>
          <p:nvPr/>
        </p:nvSpPr>
        <p:spPr>
          <a:xfrm>
            <a:off x="2574529" y="4328641"/>
            <a:ext cx="867120" cy="429071"/>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solidFill>
                  <a:schemeClr val="accent2">
                    <a:lumMod val="50000"/>
                  </a:schemeClr>
                </a:solidFill>
              </a:rPr>
              <a:t>B</a:t>
            </a:r>
            <a:endParaRPr lang="en-US">
              <a:solidFill>
                <a:schemeClr val="accent2">
                  <a:lumMod val="50000"/>
                </a:schemeClr>
              </a:solidFill>
            </a:endParaRPr>
          </a:p>
        </p:txBody>
      </p:sp>
      <p:sp>
        <p:nvSpPr>
          <p:cNvPr id="8" name="Rechteck 51">
            <a:extLst>
              <a:ext uri="{FF2B5EF4-FFF2-40B4-BE49-F238E27FC236}">
                <a16:creationId xmlns:a16="http://schemas.microsoft.com/office/drawing/2014/main" id="{D4B47E19-89A5-3C4E-2F64-901533258223}"/>
              </a:ext>
            </a:extLst>
          </p:cNvPr>
          <p:cNvSpPr/>
          <p:nvPr/>
        </p:nvSpPr>
        <p:spPr>
          <a:xfrm>
            <a:off x="3441650" y="4328641"/>
            <a:ext cx="867120" cy="429071"/>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solidFill>
                  <a:schemeClr val="accent2">
                    <a:lumMod val="50000"/>
                  </a:schemeClr>
                </a:solidFill>
              </a:rPr>
              <a:t>C</a:t>
            </a:r>
            <a:endParaRPr lang="en-US">
              <a:solidFill>
                <a:schemeClr val="accent2">
                  <a:lumMod val="50000"/>
                </a:schemeClr>
              </a:solidFill>
            </a:endParaRPr>
          </a:p>
        </p:txBody>
      </p:sp>
      <p:sp>
        <p:nvSpPr>
          <p:cNvPr id="9" name="Rechteck: abgerundete Ecken 85">
            <a:extLst>
              <a:ext uri="{FF2B5EF4-FFF2-40B4-BE49-F238E27FC236}">
                <a16:creationId xmlns:a16="http://schemas.microsoft.com/office/drawing/2014/main" id="{926485E2-5D85-B39C-8E07-55EBF2F6EA09}"/>
              </a:ext>
            </a:extLst>
          </p:cNvPr>
          <p:cNvSpPr/>
          <p:nvPr/>
        </p:nvSpPr>
        <p:spPr>
          <a:xfrm>
            <a:off x="1927127" y="1433131"/>
            <a:ext cx="1061048" cy="32777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abgerundete Ecken 88">
            <a:extLst>
              <a:ext uri="{FF2B5EF4-FFF2-40B4-BE49-F238E27FC236}">
                <a16:creationId xmlns:a16="http://schemas.microsoft.com/office/drawing/2014/main" id="{7321C338-6086-CDD0-49A6-25EBC0DF2BA5}"/>
              </a:ext>
            </a:extLst>
          </p:cNvPr>
          <p:cNvSpPr/>
          <p:nvPr/>
        </p:nvSpPr>
        <p:spPr>
          <a:xfrm>
            <a:off x="9184189" y="1441295"/>
            <a:ext cx="1061048" cy="32777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abgerundete Ecken 81">
            <a:extLst>
              <a:ext uri="{FF2B5EF4-FFF2-40B4-BE49-F238E27FC236}">
                <a16:creationId xmlns:a16="http://schemas.microsoft.com/office/drawing/2014/main" id="{9CE9B881-CC9D-EC12-D9D2-F4BF7D7DE550}"/>
              </a:ext>
            </a:extLst>
          </p:cNvPr>
          <p:cNvSpPr/>
          <p:nvPr/>
        </p:nvSpPr>
        <p:spPr>
          <a:xfrm>
            <a:off x="1927127" y="188535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hteck: abgerundete Ecken 84">
            <a:extLst>
              <a:ext uri="{FF2B5EF4-FFF2-40B4-BE49-F238E27FC236}">
                <a16:creationId xmlns:a16="http://schemas.microsoft.com/office/drawing/2014/main" id="{BFE02CBB-1C87-9A41-AF05-AD3FF88DDB60}"/>
              </a:ext>
            </a:extLst>
          </p:cNvPr>
          <p:cNvSpPr/>
          <p:nvPr/>
        </p:nvSpPr>
        <p:spPr>
          <a:xfrm>
            <a:off x="9184189" y="188535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hteck: abgerundete Ecken 77">
            <a:extLst>
              <a:ext uri="{FF2B5EF4-FFF2-40B4-BE49-F238E27FC236}">
                <a16:creationId xmlns:a16="http://schemas.microsoft.com/office/drawing/2014/main" id="{F9A4E7F3-C95A-E2CF-8E5D-4194A7C3B152}"/>
              </a:ext>
            </a:extLst>
          </p:cNvPr>
          <p:cNvSpPr/>
          <p:nvPr/>
        </p:nvSpPr>
        <p:spPr>
          <a:xfrm>
            <a:off x="1927127" y="232941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hteck: abgerundete Ecken 80">
            <a:extLst>
              <a:ext uri="{FF2B5EF4-FFF2-40B4-BE49-F238E27FC236}">
                <a16:creationId xmlns:a16="http://schemas.microsoft.com/office/drawing/2014/main" id="{7B7C7D66-075A-FAB7-21F3-A889F2E87272}"/>
              </a:ext>
            </a:extLst>
          </p:cNvPr>
          <p:cNvSpPr/>
          <p:nvPr/>
        </p:nvSpPr>
        <p:spPr>
          <a:xfrm>
            <a:off x="9184189" y="2329415"/>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hteck 91">
            <a:extLst>
              <a:ext uri="{FF2B5EF4-FFF2-40B4-BE49-F238E27FC236}">
                <a16:creationId xmlns:a16="http://schemas.microsoft.com/office/drawing/2014/main" id="{FCAAD8FF-ABF5-A522-A535-8269EBC1EB84}"/>
              </a:ext>
            </a:extLst>
          </p:cNvPr>
          <p:cNvSpPr/>
          <p:nvPr/>
        </p:nvSpPr>
        <p:spPr>
          <a:xfrm>
            <a:off x="4308770" y="4328641"/>
            <a:ext cx="867120" cy="429071"/>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solidFill>
                  <a:schemeClr val="accent2">
                    <a:lumMod val="50000"/>
                  </a:schemeClr>
                </a:solidFill>
              </a:rPr>
              <a:t>D</a:t>
            </a:r>
            <a:endParaRPr lang="en-US">
              <a:solidFill>
                <a:schemeClr val="accent2">
                  <a:lumMod val="50000"/>
                </a:schemeClr>
              </a:solidFill>
            </a:endParaRPr>
          </a:p>
        </p:txBody>
      </p:sp>
      <p:sp>
        <p:nvSpPr>
          <p:cNvPr id="16" name="Rechteck: abgerundete Ecken 85">
            <a:extLst>
              <a:ext uri="{FF2B5EF4-FFF2-40B4-BE49-F238E27FC236}">
                <a16:creationId xmlns:a16="http://schemas.microsoft.com/office/drawing/2014/main" id="{23F94407-43A0-2D91-083C-9418969F8AD7}"/>
              </a:ext>
            </a:extLst>
          </p:cNvPr>
          <p:cNvSpPr/>
          <p:nvPr/>
        </p:nvSpPr>
        <p:spPr>
          <a:xfrm>
            <a:off x="1927127" y="278156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hteck: abgerundete Ecken 88">
            <a:extLst>
              <a:ext uri="{FF2B5EF4-FFF2-40B4-BE49-F238E27FC236}">
                <a16:creationId xmlns:a16="http://schemas.microsoft.com/office/drawing/2014/main" id="{0E392449-DA2B-E6F7-D427-5C5AD46DC012}"/>
              </a:ext>
            </a:extLst>
          </p:cNvPr>
          <p:cNvSpPr/>
          <p:nvPr/>
        </p:nvSpPr>
        <p:spPr>
          <a:xfrm>
            <a:off x="9184189" y="278156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echteck: abgerundete Ecken 81">
            <a:extLst>
              <a:ext uri="{FF2B5EF4-FFF2-40B4-BE49-F238E27FC236}">
                <a16:creationId xmlns:a16="http://schemas.microsoft.com/office/drawing/2014/main" id="{337B35B7-ABC2-52DB-B715-EEB699E75DC5}"/>
              </a:ext>
            </a:extLst>
          </p:cNvPr>
          <p:cNvSpPr/>
          <p:nvPr/>
        </p:nvSpPr>
        <p:spPr>
          <a:xfrm>
            <a:off x="1927127" y="322562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hteck: abgerundete Ecken 84">
            <a:extLst>
              <a:ext uri="{FF2B5EF4-FFF2-40B4-BE49-F238E27FC236}">
                <a16:creationId xmlns:a16="http://schemas.microsoft.com/office/drawing/2014/main" id="{844C3A9C-6E2D-C205-B40B-7F89B0146F67}"/>
              </a:ext>
            </a:extLst>
          </p:cNvPr>
          <p:cNvSpPr/>
          <p:nvPr/>
        </p:nvSpPr>
        <p:spPr>
          <a:xfrm>
            <a:off x="9184189" y="322562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echteck: abgerundete Ecken 77">
            <a:extLst>
              <a:ext uri="{FF2B5EF4-FFF2-40B4-BE49-F238E27FC236}">
                <a16:creationId xmlns:a16="http://schemas.microsoft.com/office/drawing/2014/main" id="{C1E13B80-4879-8D38-1F80-3836A3BFD0E5}"/>
              </a:ext>
            </a:extLst>
          </p:cNvPr>
          <p:cNvSpPr/>
          <p:nvPr/>
        </p:nvSpPr>
        <p:spPr>
          <a:xfrm>
            <a:off x="1927127" y="366968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hteck: abgerundete Ecken 87">
            <a:extLst>
              <a:ext uri="{FF2B5EF4-FFF2-40B4-BE49-F238E27FC236}">
                <a16:creationId xmlns:a16="http://schemas.microsoft.com/office/drawing/2014/main" id="{70140AB8-00A1-AFC8-4FCF-9BFE422AC7D7}"/>
              </a:ext>
            </a:extLst>
          </p:cNvPr>
          <p:cNvSpPr/>
          <p:nvPr/>
        </p:nvSpPr>
        <p:spPr>
          <a:xfrm>
            <a:off x="6135902" y="1441295"/>
            <a:ext cx="2956218" cy="3224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abgerundete Ecken 83">
            <a:extLst>
              <a:ext uri="{FF2B5EF4-FFF2-40B4-BE49-F238E27FC236}">
                <a16:creationId xmlns:a16="http://schemas.microsoft.com/office/drawing/2014/main" id="{7D292E58-F1B4-ED56-29D9-69F9CCEB6C2E}"/>
              </a:ext>
            </a:extLst>
          </p:cNvPr>
          <p:cNvSpPr/>
          <p:nvPr/>
        </p:nvSpPr>
        <p:spPr>
          <a:xfrm>
            <a:off x="6135902" y="1885355"/>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Rechteck: abgerundete Ecken 79">
            <a:extLst>
              <a:ext uri="{FF2B5EF4-FFF2-40B4-BE49-F238E27FC236}">
                <a16:creationId xmlns:a16="http://schemas.microsoft.com/office/drawing/2014/main" id="{3142B3E3-2262-B741-2517-D9FA44F71DC8}"/>
              </a:ext>
            </a:extLst>
          </p:cNvPr>
          <p:cNvSpPr/>
          <p:nvPr/>
        </p:nvSpPr>
        <p:spPr>
          <a:xfrm>
            <a:off x="6135902" y="2329415"/>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hteck: abgerundete Ecken 87">
            <a:extLst>
              <a:ext uri="{FF2B5EF4-FFF2-40B4-BE49-F238E27FC236}">
                <a16:creationId xmlns:a16="http://schemas.microsoft.com/office/drawing/2014/main" id="{475702DB-3902-401D-4FBD-23B805460A51}"/>
              </a:ext>
            </a:extLst>
          </p:cNvPr>
          <p:cNvSpPr/>
          <p:nvPr/>
        </p:nvSpPr>
        <p:spPr>
          <a:xfrm>
            <a:off x="6135902" y="2781563"/>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Rechteck: abgerundete Ecken 83">
            <a:extLst>
              <a:ext uri="{FF2B5EF4-FFF2-40B4-BE49-F238E27FC236}">
                <a16:creationId xmlns:a16="http://schemas.microsoft.com/office/drawing/2014/main" id="{0FEDEC5E-A386-0CA0-70BD-4E4F8934AFB3}"/>
              </a:ext>
            </a:extLst>
          </p:cNvPr>
          <p:cNvSpPr/>
          <p:nvPr/>
        </p:nvSpPr>
        <p:spPr>
          <a:xfrm>
            <a:off x="6135902" y="3225623"/>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hteck: abgerundete Ecken 79">
            <a:extLst>
              <a:ext uri="{FF2B5EF4-FFF2-40B4-BE49-F238E27FC236}">
                <a16:creationId xmlns:a16="http://schemas.microsoft.com/office/drawing/2014/main" id="{FDAC319A-43EB-9DFC-40B8-AA9E0163B78D}"/>
              </a:ext>
            </a:extLst>
          </p:cNvPr>
          <p:cNvSpPr/>
          <p:nvPr/>
        </p:nvSpPr>
        <p:spPr>
          <a:xfrm>
            <a:off x="6135902" y="3669683"/>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hteck: abgerundete Ecken 80">
            <a:extLst>
              <a:ext uri="{FF2B5EF4-FFF2-40B4-BE49-F238E27FC236}">
                <a16:creationId xmlns:a16="http://schemas.microsoft.com/office/drawing/2014/main" id="{93D4220F-2D4D-5E48-5435-ED1498BD6039}"/>
              </a:ext>
            </a:extLst>
          </p:cNvPr>
          <p:cNvSpPr/>
          <p:nvPr/>
        </p:nvSpPr>
        <p:spPr>
          <a:xfrm>
            <a:off x="9184189" y="3669683"/>
            <a:ext cx="1061048" cy="327770"/>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AB38769-B0BB-5A11-39C9-59C896426FF0}"/>
              </a:ext>
            </a:extLst>
          </p:cNvPr>
          <p:cNvSpPr txBox="1"/>
          <p:nvPr/>
        </p:nvSpPr>
        <p:spPr>
          <a:xfrm>
            <a:off x="2028438" y="1411869"/>
            <a:ext cx="824072" cy="369332"/>
          </a:xfrm>
          <a:prstGeom prst="rect">
            <a:avLst/>
          </a:prstGeom>
          <a:noFill/>
        </p:spPr>
        <p:txBody>
          <a:bodyPr wrap="none" rtlCol="0">
            <a:spAutoFit/>
          </a:bodyPr>
          <a:lstStyle/>
          <a:p>
            <a:r>
              <a:rPr lang="en-US"/>
              <a:t>Source</a:t>
            </a:r>
          </a:p>
        </p:txBody>
      </p:sp>
      <p:sp>
        <p:nvSpPr>
          <p:cNvPr id="29" name="TextBox 28">
            <a:extLst>
              <a:ext uri="{FF2B5EF4-FFF2-40B4-BE49-F238E27FC236}">
                <a16:creationId xmlns:a16="http://schemas.microsoft.com/office/drawing/2014/main" id="{41853701-07CC-6598-B070-EB200AC08F53}"/>
              </a:ext>
            </a:extLst>
          </p:cNvPr>
          <p:cNvSpPr txBox="1"/>
          <p:nvPr/>
        </p:nvSpPr>
        <p:spPr>
          <a:xfrm>
            <a:off x="9392353" y="1420033"/>
            <a:ext cx="628368" cy="369332"/>
          </a:xfrm>
          <a:prstGeom prst="rect">
            <a:avLst/>
          </a:prstGeom>
          <a:noFill/>
        </p:spPr>
        <p:txBody>
          <a:bodyPr wrap="none" rtlCol="0">
            <a:spAutoFit/>
          </a:bodyPr>
          <a:lstStyle/>
          <a:p>
            <a:r>
              <a:rPr lang="en-US"/>
              <a:t>Data</a:t>
            </a:r>
          </a:p>
        </p:txBody>
      </p:sp>
      <p:sp>
        <p:nvSpPr>
          <p:cNvPr id="30" name="TextBox 29">
            <a:extLst>
              <a:ext uri="{FF2B5EF4-FFF2-40B4-BE49-F238E27FC236}">
                <a16:creationId xmlns:a16="http://schemas.microsoft.com/office/drawing/2014/main" id="{6E0551DB-48BF-0457-C0D1-196E63E8EE88}"/>
              </a:ext>
            </a:extLst>
          </p:cNvPr>
          <p:cNvSpPr txBox="1"/>
          <p:nvPr/>
        </p:nvSpPr>
        <p:spPr>
          <a:xfrm>
            <a:off x="6106502" y="1412479"/>
            <a:ext cx="3082303" cy="369332"/>
          </a:xfrm>
          <a:prstGeom prst="rect">
            <a:avLst/>
          </a:prstGeom>
          <a:noFill/>
        </p:spPr>
        <p:txBody>
          <a:bodyPr wrap="none" rtlCol="0">
            <a:spAutoFit/>
          </a:bodyPr>
          <a:lstStyle/>
          <a:p>
            <a:r>
              <a:rPr lang="en-US"/>
              <a:t>Parameter [instrument model]</a:t>
            </a:r>
          </a:p>
        </p:txBody>
      </p:sp>
      <p:sp>
        <p:nvSpPr>
          <p:cNvPr id="31" name="TextBox 30">
            <a:extLst>
              <a:ext uri="{FF2B5EF4-FFF2-40B4-BE49-F238E27FC236}">
                <a16:creationId xmlns:a16="http://schemas.microsoft.com/office/drawing/2014/main" id="{40E5CF49-557C-CBCA-0100-32BD6F49B5CC}"/>
              </a:ext>
            </a:extLst>
          </p:cNvPr>
          <p:cNvSpPr txBox="1"/>
          <p:nvPr/>
        </p:nvSpPr>
        <p:spPr>
          <a:xfrm>
            <a:off x="6709688" y="1863249"/>
            <a:ext cx="1945673" cy="369332"/>
          </a:xfrm>
          <a:prstGeom prst="rect">
            <a:avLst/>
          </a:prstGeom>
          <a:noFill/>
        </p:spPr>
        <p:txBody>
          <a:bodyPr wrap="square">
            <a:spAutoFit/>
          </a:bodyPr>
          <a:lstStyle/>
          <a:p>
            <a:r>
              <a:rPr lang="en-US"/>
              <a:t>´TripleTOF4600’</a:t>
            </a:r>
          </a:p>
        </p:txBody>
      </p:sp>
      <p:sp>
        <p:nvSpPr>
          <p:cNvPr id="32" name="Arc 31">
            <a:extLst>
              <a:ext uri="{FF2B5EF4-FFF2-40B4-BE49-F238E27FC236}">
                <a16:creationId xmlns:a16="http://schemas.microsoft.com/office/drawing/2014/main" id="{B98203DE-D64E-6E33-D8B4-0A61853D973B}"/>
              </a:ext>
            </a:extLst>
          </p:cNvPr>
          <p:cNvSpPr/>
          <p:nvPr/>
        </p:nvSpPr>
        <p:spPr>
          <a:xfrm rot="8100000" flipH="1">
            <a:off x="6781834" y="1348729"/>
            <a:ext cx="2159927" cy="2062977"/>
          </a:xfrm>
          <a:prstGeom prst="arc">
            <a:avLst>
              <a:gd name="adj1" fmla="val 15133602"/>
              <a:gd name="adj2" fmla="val 2077027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sp>
        <p:nvSpPr>
          <p:cNvPr id="33" name="TextBox 32">
            <a:extLst>
              <a:ext uri="{FF2B5EF4-FFF2-40B4-BE49-F238E27FC236}">
                <a16:creationId xmlns:a16="http://schemas.microsoft.com/office/drawing/2014/main" id="{F3925216-8BB5-4E25-2B44-38F9EA40AAA6}"/>
              </a:ext>
            </a:extLst>
          </p:cNvPr>
          <p:cNvSpPr txBox="1"/>
          <p:nvPr/>
        </p:nvSpPr>
        <p:spPr>
          <a:xfrm>
            <a:off x="6706444" y="2326937"/>
            <a:ext cx="1945673" cy="369332"/>
          </a:xfrm>
          <a:prstGeom prst="rect">
            <a:avLst/>
          </a:prstGeom>
          <a:noFill/>
        </p:spPr>
        <p:txBody>
          <a:bodyPr wrap="square">
            <a:spAutoFit/>
          </a:bodyPr>
          <a:lstStyle/>
          <a:p>
            <a:r>
              <a:rPr lang="en-US"/>
              <a:t>´TripleTOF4600’</a:t>
            </a:r>
          </a:p>
        </p:txBody>
      </p:sp>
      <p:sp>
        <p:nvSpPr>
          <p:cNvPr id="34" name="TextBox 33">
            <a:extLst>
              <a:ext uri="{FF2B5EF4-FFF2-40B4-BE49-F238E27FC236}">
                <a16:creationId xmlns:a16="http://schemas.microsoft.com/office/drawing/2014/main" id="{08CD448A-6FAF-9DE2-5AAD-B0106AB64B2E}"/>
              </a:ext>
            </a:extLst>
          </p:cNvPr>
          <p:cNvSpPr txBox="1"/>
          <p:nvPr/>
        </p:nvSpPr>
        <p:spPr>
          <a:xfrm>
            <a:off x="6703200" y="2771169"/>
            <a:ext cx="1945673" cy="369332"/>
          </a:xfrm>
          <a:prstGeom prst="rect">
            <a:avLst/>
          </a:prstGeom>
          <a:noFill/>
        </p:spPr>
        <p:txBody>
          <a:bodyPr wrap="square">
            <a:spAutoFit/>
          </a:bodyPr>
          <a:lstStyle/>
          <a:p>
            <a:r>
              <a:rPr lang="en-US"/>
              <a:t>´TripleTOF4600’</a:t>
            </a:r>
          </a:p>
        </p:txBody>
      </p:sp>
      <p:sp>
        <p:nvSpPr>
          <p:cNvPr id="35" name="TextBox 34">
            <a:extLst>
              <a:ext uri="{FF2B5EF4-FFF2-40B4-BE49-F238E27FC236}">
                <a16:creationId xmlns:a16="http://schemas.microsoft.com/office/drawing/2014/main" id="{59D50D81-AE7E-07CC-E126-67BA0AC0877B}"/>
              </a:ext>
            </a:extLst>
          </p:cNvPr>
          <p:cNvSpPr txBox="1"/>
          <p:nvPr/>
        </p:nvSpPr>
        <p:spPr>
          <a:xfrm>
            <a:off x="6699956" y="3205673"/>
            <a:ext cx="1945673" cy="369332"/>
          </a:xfrm>
          <a:prstGeom prst="rect">
            <a:avLst/>
          </a:prstGeom>
          <a:noFill/>
        </p:spPr>
        <p:txBody>
          <a:bodyPr wrap="square">
            <a:spAutoFit/>
          </a:bodyPr>
          <a:lstStyle/>
          <a:p>
            <a:r>
              <a:rPr lang="en-US"/>
              <a:t>´TripleTOF4600’</a:t>
            </a:r>
          </a:p>
        </p:txBody>
      </p:sp>
      <p:sp>
        <p:nvSpPr>
          <p:cNvPr id="36" name="TextBox 35">
            <a:extLst>
              <a:ext uri="{FF2B5EF4-FFF2-40B4-BE49-F238E27FC236}">
                <a16:creationId xmlns:a16="http://schemas.microsoft.com/office/drawing/2014/main" id="{BB476490-962E-9558-EBF7-36B610DA9F95}"/>
              </a:ext>
            </a:extLst>
          </p:cNvPr>
          <p:cNvSpPr txBox="1"/>
          <p:nvPr/>
        </p:nvSpPr>
        <p:spPr>
          <a:xfrm>
            <a:off x="6696712" y="3640177"/>
            <a:ext cx="1945673" cy="369332"/>
          </a:xfrm>
          <a:prstGeom prst="rect">
            <a:avLst/>
          </a:prstGeom>
          <a:noFill/>
        </p:spPr>
        <p:txBody>
          <a:bodyPr wrap="square">
            <a:spAutoFit/>
          </a:bodyPr>
          <a:lstStyle/>
          <a:p>
            <a:r>
              <a:rPr lang="en-US"/>
              <a:t>´TripleTOF4600’</a:t>
            </a:r>
          </a:p>
        </p:txBody>
      </p:sp>
      <p:sp>
        <p:nvSpPr>
          <p:cNvPr id="37" name="Rechteck: abgerundete Ecken 87">
            <a:extLst>
              <a:ext uri="{FF2B5EF4-FFF2-40B4-BE49-F238E27FC236}">
                <a16:creationId xmlns:a16="http://schemas.microsoft.com/office/drawing/2014/main" id="{E0A0297A-8489-036C-3E2C-6A5F854ABDE4}"/>
              </a:ext>
            </a:extLst>
          </p:cNvPr>
          <p:cNvSpPr/>
          <p:nvPr/>
        </p:nvSpPr>
        <p:spPr>
          <a:xfrm>
            <a:off x="3080244" y="1427356"/>
            <a:ext cx="2956218" cy="32247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hteck: abgerundete Ecken 83">
            <a:extLst>
              <a:ext uri="{FF2B5EF4-FFF2-40B4-BE49-F238E27FC236}">
                <a16:creationId xmlns:a16="http://schemas.microsoft.com/office/drawing/2014/main" id="{06C8E6CC-DE26-6E05-61C3-484ABAE94844}"/>
              </a:ext>
            </a:extLst>
          </p:cNvPr>
          <p:cNvSpPr/>
          <p:nvPr/>
        </p:nvSpPr>
        <p:spPr>
          <a:xfrm>
            <a:off x="3080244" y="1871416"/>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Rechteck: abgerundete Ecken 79">
            <a:extLst>
              <a:ext uri="{FF2B5EF4-FFF2-40B4-BE49-F238E27FC236}">
                <a16:creationId xmlns:a16="http://schemas.microsoft.com/office/drawing/2014/main" id="{9A83121D-FCA4-5A6F-1596-61527CFE03F7}"/>
              </a:ext>
            </a:extLst>
          </p:cNvPr>
          <p:cNvSpPr/>
          <p:nvPr/>
        </p:nvSpPr>
        <p:spPr>
          <a:xfrm>
            <a:off x="3080244" y="2315476"/>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Rechteck: abgerundete Ecken 87">
            <a:extLst>
              <a:ext uri="{FF2B5EF4-FFF2-40B4-BE49-F238E27FC236}">
                <a16:creationId xmlns:a16="http://schemas.microsoft.com/office/drawing/2014/main" id="{122921E1-F7D9-8F42-124E-364EF95B94C1}"/>
              </a:ext>
            </a:extLst>
          </p:cNvPr>
          <p:cNvSpPr/>
          <p:nvPr/>
        </p:nvSpPr>
        <p:spPr>
          <a:xfrm>
            <a:off x="3080244" y="2767624"/>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Rechteck: abgerundete Ecken 83">
            <a:extLst>
              <a:ext uri="{FF2B5EF4-FFF2-40B4-BE49-F238E27FC236}">
                <a16:creationId xmlns:a16="http://schemas.microsoft.com/office/drawing/2014/main" id="{D43E0FD9-4E16-5083-D860-5E2676ECE5D5}"/>
              </a:ext>
            </a:extLst>
          </p:cNvPr>
          <p:cNvSpPr/>
          <p:nvPr/>
        </p:nvSpPr>
        <p:spPr>
          <a:xfrm>
            <a:off x="3080244" y="3211684"/>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Rechteck: abgerundete Ecken 79">
            <a:extLst>
              <a:ext uri="{FF2B5EF4-FFF2-40B4-BE49-F238E27FC236}">
                <a16:creationId xmlns:a16="http://schemas.microsoft.com/office/drawing/2014/main" id="{F670CD28-69D9-9626-2C66-D852237C515F}"/>
              </a:ext>
            </a:extLst>
          </p:cNvPr>
          <p:cNvSpPr/>
          <p:nvPr/>
        </p:nvSpPr>
        <p:spPr>
          <a:xfrm>
            <a:off x="3080244" y="3655744"/>
            <a:ext cx="2956218" cy="322473"/>
          </a:xfrm>
          <a:prstGeom prst="roundRect">
            <a:avLst/>
          </a:prstGeom>
          <a:solidFill>
            <a:schemeClr val="accent2">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B43D571-B6B9-ADA4-B999-F479E827E2DC}"/>
              </a:ext>
            </a:extLst>
          </p:cNvPr>
          <p:cNvSpPr txBox="1"/>
          <p:nvPr/>
        </p:nvSpPr>
        <p:spPr>
          <a:xfrm>
            <a:off x="3084270" y="1846054"/>
            <a:ext cx="2956217" cy="369332"/>
          </a:xfrm>
          <a:prstGeom prst="rect">
            <a:avLst/>
          </a:prstGeom>
          <a:noFill/>
        </p:spPr>
        <p:txBody>
          <a:bodyPr wrap="square">
            <a:spAutoFit/>
          </a:bodyPr>
          <a:lstStyle/>
          <a:p>
            <a:pPr algn="ctr"/>
            <a:r>
              <a:rPr lang="en-US"/>
              <a:t>´Arabidopsis thaliana’</a:t>
            </a:r>
          </a:p>
        </p:txBody>
      </p:sp>
      <p:sp>
        <p:nvSpPr>
          <p:cNvPr id="44" name="TextBox 43">
            <a:extLst>
              <a:ext uri="{FF2B5EF4-FFF2-40B4-BE49-F238E27FC236}">
                <a16:creationId xmlns:a16="http://schemas.microsoft.com/office/drawing/2014/main" id="{0A68E3A9-A400-970C-D9B3-929F7A074AEF}"/>
              </a:ext>
            </a:extLst>
          </p:cNvPr>
          <p:cNvSpPr txBox="1"/>
          <p:nvPr/>
        </p:nvSpPr>
        <p:spPr>
          <a:xfrm>
            <a:off x="3244790" y="1405859"/>
            <a:ext cx="2519023" cy="369332"/>
          </a:xfrm>
          <a:prstGeom prst="rect">
            <a:avLst/>
          </a:prstGeom>
          <a:noFill/>
        </p:spPr>
        <p:txBody>
          <a:bodyPr wrap="none" rtlCol="0">
            <a:spAutoFit/>
          </a:bodyPr>
          <a:lstStyle/>
          <a:p>
            <a:r>
              <a:rPr lang="en-US"/>
              <a:t>Characteristic [organism]</a:t>
            </a:r>
          </a:p>
        </p:txBody>
      </p:sp>
      <p:sp>
        <p:nvSpPr>
          <p:cNvPr id="45" name="TextBox 44">
            <a:extLst>
              <a:ext uri="{FF2B5EF4-FFF2-40B4-BE49-F238E27FC236}">
                <a16:creationId xmlns:a16="http://schemas.microsoft.com/office/drawing/2014/main" id="{18F112BC-0E5E-386C-4F13-91E7FF0848C8}"/>
              </a:ext>
            </a:extLst>
          </p:cNvPr>
          <p:cNvSpPr txBox="1"/>
          <p:nvPr/>
        </p:nvSpPr>
        <p:spPr>
          <a:xfrm>
            <a:off x="3089026" y="2293737"/>
            <a:ext cx="2956217" cy="369332"/>
          </a:xfrm>
          <a:prstGeom prst="rect">
            <a:avLst/>
          </a:prstGeom>
          <a:noFill/>
        </p:spPr>
        <p:txBody>
          <a:bodyPr wrap="square">
            <a:spAutoFit/>
          </a:bodyPr>
          <a:lstStyle/>
          <a:p>
            <a:pPr algn="ctr"/>
            <a:r>
              <a:rPr lang="en-US"/>
              <a:t>´Arabidopsis thaliana’</a:t>
            </a:r>
          </a:p>
        </p:txBody>
      </p:sp>
      <p:sp>
        <p:nvSpPr>
          <p:cNvPr id="46" name="TextBox 45">
            <a:extLst>
              <a:ext uri="{FF2B5EF4-FFF2-40B4-BE49-F238E27FC236}">
                <a16:creationId xmlns:a16="http://schemas.microsoft.com/office/drawing/2014/main" id="{A9F049BB-2782-4D62-73F4-2C0746A6302A}"/>
              </a:ext>
            </a:extLst>
          </p:cNvPr>
          <p:cNvSpPr txBox="1"/>
          <p:nvPr/>
        </p:nvSpPr>
        <p:spPr>
          <a:xfrm>
            <a:off x="3093782" y="2741420"/>
            <a:ext cx="2956217" cy="369332"/>
          </a:xfrm>
          <a:prstGeom prst="rect">
            <a:avLst/>
          </a:prstGeom>
          <a:noFill/>
        </p:spPr>
        <p:txBody>
          <a:bodyPr wrap="square">
            <a:spAutoFit/>
          </a:bodyPr>
          <a:lstStyle/>
          <a:p>
            <a:pPr algn="ctr"/>
            <a:r>
              <a:rPr lang="en-US"/>
              <a:t>´Arabidopsis thaliana’</a:t>
            </a:r>
          </a:p>
        </p:txBody>
      </p:sp>
      <p:sp>
        <p:nvSpPr>
          <p:cNvPr id="47" name="TextBox 46">
            <a:extLst>
              <a:ext uri="{FF2B5EF4-FFF2-40B4-BE49-F238E27FC236}">
                <a16:creationId xmlns:a16="http://schemas.microsoft.com/office/drawing/2014/main" id="{88EFBB59-A738-2C21-9A46-BBF6E3BF87F2}"/>
              </a:ext>
            </a:extLst>
          </p:cNvPr>
          <p:cNvSpPr txBox="1"/>
          <p:nvPr/>
        </p:nvSpPr>
        <p:spPr>
          <a:xfrm>
            <a:off x="3098538" y="3189103"/>
            <a:ext cx="2956217" cy="369332"/>
          </a:xfrm>
          <a:prstGeom prst="rect">
            <a:avLst/>
          </a:prstGeom>
          <a:noFill/>
        </p:spPr>
        <p:txBody>
          <a:bodyPr wrap="square">
            <a:spAutoFit/>
          </a:bodyPr>
          <a:lstStyle/>
          <a:p>
            <a:pPr algn="ctr"/>
            <a:r>
              <a:rPr lang="en-US"/>
              <a:t>´Arabidopsis thaliana’</a:t>
            </a:r>
          </a:p>
        </p:txBody>
      </p:sp>
      <p:sp>
        <p:nvSpPr>
          <p:cNvPr id="48" name="TextBox 47">
            <a:extLst>
              <a:ext uri="{FF2B5EF4-FFF2-40B4-BE49-F238E27FC236}">
                <a16:creationId xmlns:a16="http://schemas.microsoft.com/office/drawing/2014/main" id="{26D4DF5A-3FA3-7057-B020-78FC673723D7}"/>
              </a:ext>
            </a:extLst>
          </p:cNvPr>
          <p:cNvSpPr txBox="1"/>
          <p:nvPr/>
        </p:nvSpPr>
        <p:spPr>
          <a:xfrm>
            <a:off x="3103294" y="3636786"/>
            <a:ext cx="2956217" cy="369332"/>
          </a:xfrm>
          <a:prstGeom prst="rect">
            <a:avLst/>
          </a:prstGeom>
          <a:noFill/>
        </p:spPr>
        <p:txBody>
          <a:bodyPr wrap="square">
            <a:spAutoFit/>
          </a:bodyPr>
          <a:lstStyle/>
          <a:p>
            <a:pPr algn="ctr"/>
            <a:r>
              <a:rPr lang="en-US"/>
              <a:t>´Arabidopsis thaliana’</a:t>
            </a:r>
          </a:p>
        </p:txBody>
      </p:sp>
      <p:sp>
        <p:nvSpPr>
          <p:cNvPr id="49" name="Arc 48">
            <a:extLst>
              <a:ext uri="{FF2B5EF4-FFF2-40B4-BE49-F238E27FC236}">
                <a16:creationId xmlns:a16="http://schemas.microsoft.com/office/drawing/2014/main" id="{4301BA00-AA05-42B5-759E-8AD8F700C31D}"/>
              </a:ext>
            </a:extLst>
          </p:cNvPr>
          <p:cNvSpPr/>
          <p:nvPr/>
        </p:nvSpPr>
        <p:spPr>
          <a:xfrm rot="7024659" flipH="1">
            <a:off x="3967135" y="1508424"/>
            <a:ext cx="2159927" cy="2062977"/>
          </a:xfrm>
          <a:prstGeom prst="arc">
            <a:avLst>
              <a:gd name="adj1" fmla="val 15133602"/>
              <a:gd name="adj2" fmla="val 2077027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sp>
        <p:nvSpPr>
          <p:cNvPr id="50" name="TextBox 49">
            <a:extLst>
              <a:ext uri="{FF2B5EF4-FFF2-40B4-BE49-F238E27FC236}">
                <a16:creationId xmlns:a16="http://schemas.microsoft.com/office/drawing/2014/main" id="{139DF314-9996-FF63-7956-5C532082AFDF}"/>
              </a:ext>
            </a:extLst>
          </p:cNvPr>
          <p:cNvSpPr txBox="1"/>
          <p:nvPr/>
        </p:nvSpPr>
        <p:spPr>
          <a:xfrm>
            <a:off x="1881979" y="1860429"/>
            <a:ext cx="1061049" cy="369332"/>
          </a:xfrm>
          <a:prstGeom prst="rect">
            <a:avLst/>
          </a:prstGeom>
          <a:noFill/>
        </p:spPr>
        <p:txBody>
          <a:bodyPr wrap="square">
            <a:spAutoFit/>
          </a:bodyPr>
          <a:lstStyle/>
          <a:p>
            <a:pPr algn="ctr"/>
            <a:r>
              <a:rPr lang="en-US"/>
              <a:t>Sp1</a:t>
            </a:r>
          </a:p>
        </p:txBody>
      </p:sp>
      <p:sp>
        <p:nvSpPr>
          <p:cNvPr id="51" name="TextBox 50">
            <a:extLst>
              <a:ext uri="{FF2B5EF4-FFF2-40B4-BE49-F238E27FC236}">
                <a16:creationId xmlns:a16="http://schemas.microsoft.com/office/drawing/2014/main" id="{DF983CD9-7FC5-548A-E15B-C58781D1262D}"/>
              </a:ext>
            </a:extLst>
          </p:cNvPr>
          <p:cNvSpPr txBox="1"/>
          <p:nvPr/>
        </p:nvSpPr>
        <p:spPr>
          <a:xfrm>
            <a:off x="1886164" y="2301901"/>
            <a:ext cx="1061049" cy="369332"/>
          </a:xfrm>
          <a:prstGeom prst="rect">
            <a:avLst/>
          </a:prstGeom>
          <a:noFill/>
        </p:spPr>
        <p:txBody>
          <a:bodyPr wrap="square">
            <a:spAutoFit/>
          </a:bodyPr>
          <a:lstStyle/>
          <a:p>
            <a:pPr algn="ctr"/>
            <a:r>
              <a:rPr lang="en-US"/>
              <a:t>Sp2</a:t>
            </a:r>
          </a:p>
        </p:txBody>
      </p:sp>
      <p:sp>
        <p:nvSpPr>
          <p:cNvPr id="52" name="TextBox 51">
            <a:extLst>
              <a:ext uri="{FF2B5EF4-FFF2-40B4-BE49-F238E27FC236}">
                <a16:creationId xmlns:a16="http://schemas.microsoft.com/office/drawing/2014/main" id="{A35EBE02-C8E6-CEF8-7884-0AB18A960E24}"/>
              </a:ext>
            </a:extLst>
          </p:cNvPr>
          <p:cNvSpPr txBox="1"/>
          <p:nvPr/>
        </p:nvSpPr>
        <p:spPr>
          <a:xfrm>
            <a:off x="1890349" y="2759701"/>
            <a:ext cx="1061049" cy="369332"/>
          </a:xfrm>
          <a:prstGeom prst="rect">
            <a:avLst/>
          </a:prstGeom>
          <a:noFill/>
        </p:spPr>
        <p:txBody>
          <a:bodyPr wrap="square">
            <a:spAutoFit/>
          </a:bodyPr>
          <a:lstStyle/>
          <a:p>
            <a:pPr algn="ctr"/>
            <a:r>
              <a:rPr lang="en-US"/>
              <a:t>Sp3</a:t>
            </a:r>
          </a:p>
        </p:txBody>
      </p:sp>
      <p:sp>
        <p:nvSpPr>
          <p:cNvPr id="53" name="TextBox 52">
            <a:extLst>
              <a:ext uri="{FF2B5EF4-FFF2-40B4-BE49-F238E27FC236}">
                <a16:creationId xmlns:a16="http://schemas.microsoft.com/office/drawing/2014/main" id="{463EAB68-FB2A-250E-6831-4867CB376935}"/>
              </a:ext>
            </a:extLst>
          </p:cNvPr>
          <p:cNvSpPr txBox="1"/>
          <p:nvPr/>
        </p:nvSpPr>
        <p:spPr>
          <a:xfrm>
            <a:off x="1894534" y="3209337"/>
            <a:ext cx="1061049" cy="369332"/>
          </a:xfrm>
          <a:prstGeom prst="rect">
            <a:avLst/>
          </a:prstGeom>
          <a:noFill/>
        </p:spPr>
        <p:txBody>
          <a:bodyPr wrap="square">
            <a:spAutoFit/>
          </a:bodyPr>
          <a:lstStyle/>
          <a:p>
            <a:pPr algn="ctr"/>
            <a:r>
              <a:rPr lang="en-US"/>
              <a:t>Sp4</a:t>
            </a:r>
          </a:p>
        </p:txBody>
      </p:sp>
      <p:sp>
        <p:nvSpPr>
          <p:cNvPr id="54" name="TextBox 53">
            <a:extLst>
              <a:ext uri="{FF2B5EF4-FFF2-40B4-BE49-F238E27FC236}">
                <a16:creationId xmlns:a16="http://schemas.microsoft.com/office/drawing/2014/main" id="{76A7ED48-466C-B8E8-F283-7A6CC9BDA65F}"/>
              </a:ext>
            </a:extLst>
          </p:cNvPr>
          <p:cNvSpPr txBox="1"/>
          <p:nvPr/>
        </p:nvSpPr>
        <p:spPr>
          <a:xfrm>
            <a:off x="1898719" y="3650809"/>
            <a:ext cx="1061049" cy="369332"/>
          </a:xfrm>
          <a:prstGeom prst="rect">
            <a:avLst/>
          </a:prstGeom>
          <a:noFill/>
        </p:spPr>
        <p:txBody>
          <a:bodyPr wrap="square">
            <a:spAutoFit/>
          </a:bodyPr>
          <a:lstStyle/>
          <a:p>
            <a:pPr algn="ctr"/>
            <a:r>
              <a:rPr lang="en-US"/>
              <a:t>Sp5</a:t>
            </a:r>
          </a:p>
        </p:txBody>
      </p:sp>
      <p:sp>
        <p:nvSpPr>
          <p:cNvPr id="55" name="TextBox 54">
            <a:extLst>
              <a:ext uri="{FF2B5EF4-FFF2-40B4-BE49-F238E27FC236}">
                <a16:creationId xmlns:a16="http://schemas.microsoft.com/office/drawing/2014/main" id="{A32B084C-8213-E29B-9F1D-53FDC070802A}"/>
              </a:ext>
            </a:extLst>
          </p:cNvPr>
          <p:cNvSpPr txBox="1"/>
          <p:nvPr/>
        </p:nvSpPr>
        <p:spPr>
          <a:xfrm>
            <a:off x="9203491" y="1861541"/>
            <a:ext cx="1061049" cy="369332"/>
          </a:xfrm>
          <a:prstGeom prst="rect">
            <a:avLst/>
          </a:prstGeom>
          <a:noFill/>
        </p:spPr>
        <p:txBody>
          <a:bodyPr wrap="square">
            <a:spAutoFit/>
          </a:bodyPr>
          <a:lstStyle/>
          <a:p>
            <a:pPr algn="ctr"/>
            <a:r>
              <a:rPr lang="en-US"/>
              <a:t>sp1.raw</a:t>
            </a:r>
          </a:p>
        </p:txBody>
      </p:sp>
      <p:sp>
        <p:nvSpPr>
          <p:cNvPr id="56" name="TextBox 55">
            <a:extLst>
              <a:ext uri="{FF2B5EF4-FFF2-40B4-BE49-F238E27FC236}">
                <a16:creationId xmlns:a16="http://schemas.microsoft.com/office/drawing/2014/main" id="{1DF3433B-F16C-3AB6-12EF-65BBA045CF14}"/>
              </a:ext>
            </a:extLst>
          </p:cNvPr>
          <p:cNvSpPr txBox="1"/>
          <p:nvPr/>
        </p:nvSpPr>
        <p:spPr>
          <a:xfrm>
            <a:off x="9195935" y="2309830"/>
            <a:ext cx="1061049" cy="369332"/>
          </a:xfrm>
          <a:prstGeom prst="rect">
            <a:avLst/>
          </a:prstGeom>
          <a:noFill/>
        </p:spPr>
        <p:txBody>
          <a:bodyPr wrap="square">
            <a:spAutoFit/>
          </a:bodyPr>
          <a:lstStyle/>
          <a:p>
            <a:pPr algn="ctr"/>
            <a:r>
              <a:rPr lang="en-US"/>
              <a:t>sp2.raw</a:t>
            </a:r>
          </a:p>
        </p:txBody>
      </p:sp>
      <p:sp>
        <p:nvSpPr>
          <p:cNvPr id="57" name="TextBox 56">
            <a:extLst>
              <a:ext uri="{FF2B5EF4-FFF2-40B4-BE49-F238E27FC236}">
                <a16:creationId xmlns:a16="http://schemas.microsoft.com/office/drawing/2014/main" id="{0531BFAA-6B4D-A706-B906-B7B3BDCA6649}"/>
              </a:ext>
            </a:extLst>
          </p:cNvPr>
          <p:cNvSpPr txBox="1"/>
          <p:nvPr/>
        </p:nvSpPr>
        <p:spPr>
          <a:xfrm>
            <a:off x="9188379" y="2757913"/>
            <a:ext cx="1061049" cy="369332"/>
          </a:xfrm>
          <a:prstGeom prst="rect">
            <a:avLst/>
          </a:prstGeom>
          <a:noFill/>
        </p:spPr>
        <p:txBody>
          <a:bodyPr wrap="square">
            <a:spAutoFit/>
          </a:bodyPr>
          <a:lstStyle/>
          <a:p>
            <a:pPr algn="ctr"/>
            <a:r>
              <a:rPr lang="en-US"/>
              <a:t>sp3.raw</a:t>
            </a:r>
          </a:p>
        </p:txBody>
      </p:sp>
      <p:sp>
        <p:nvSpPr>
          <p:cNvPr id="58" name="TextBox 57">
            <a:extLst>
              <a:ext uri="{FF2B5EF4-FFF2-40B4-BE49-F238E27FC236}">
                <a16:creationId xmlns:a16="http://schemas.microsoft.com/office/drawing/2014/main" id="{A236B4F5-4639-434A-F432-52911F6ECEF4}"/>
              </a:ext>
            </a:extLst>
          </p:cNvPr>
          <p:cNvSpPr txBox="1"/>
          <p:nvPr/>
        </p:nvSpPr>
        <p:spPr>
          <a:xfrm>
            <a:off x="9180823" y="3198040"/>
            <a:ext cx="1061049" cy="369332"/>
          </a:xfrm>
          <a:prstGeom prst="rect">
            <a:avLst/>
          </a:prstGeom>
          <a:noFill/>
        </p:spPr>
        <p:txBody>
          <a:bodyPr wrap="square">
            <a:spAutoFit/>
          </a:bodyPr>
          <a:lstStyle/>
          <a:p>
            <a:pPr algn="ctr"/>
            <a:r>
              <a:rPr lang="en-US"/>
              <a:t>sp4.raw</a:t>
            </a:r>
          </a:p>
        </p:txBody>
      </p:sp>
      <p:sp>
        <p:nvSpPr>
          <p:cNvPr id="59" name="TextBox 58">
            <a:extLst>
              <a:ext uri="{FF2B5EF4-FFF2-40B4-BE49-F238E27FC236}">
                <a16:creationId xmlns:a16="http://schemas.microsoft.com/office/drawing/2014/main" id="{B2F98C73-7322-E4CA-F6B6-B301C664EE39}"/>
              </a:ext>
            </a:extLst>
          </p:cNvPr>
          <p:cNvSpPr txBox="1"/>
          <p:nvPr/>
        </p:nvSpPr>
        <p:spPr>
          <a:xfrm>
            <a:off x="9173267" y="3629999"/>
            <a:ext cx="1061049" cy="369332"/>
          </a:xfrm>
          <a:prstGeom prst="rect">
            <a:avLst/>
          </a:prstGeom>
          <a:noFill/>
        </p:spPr>
        <p:txBody>
          <a:bodyPr wrap="square">
            <a:spAutoFit/>
          </a:bodyPr>
          <a:lstStyle/>
          <a:p>
            <a:pPr algn="ctr"/>
            <a:r>
              <a:rPr lang="en-US"/>
              <a:t>sp5.raw</a:t>
            </a:r>
          </a:p>
        </p:txBody>
      </p:sp>
      <p:sp>
        <p:nvSpPr>
          <p:cNvPr id="2" name="TextBox 1">
            <a:extLst>
              <a:ext uri="{FF2B5EF4-FFF2-40B4-BE49-F238E27FC236}">
                <a16:creationId xmlns:a16="http://schemas.microsoft.com/office/drawing/2014/main" id="{4CCE36EE-10F4-CB72-DDF1-4D708F54DE18}"/>
              </a:ext>
            </a:extLst>
          </p:cNvPr>
          <p:cNvSpPr txBox="1"/>
          <p:nvPr/>
        </p:nvSpPr>
        <p:spPr>
          <a:xfrm>
            <a:off x="322118" y="632542"/>
            <a:ext cx="569387" cy="369332"/>
          </a:xfrm>
          <a:prstGeom prst="rect">
            <a:avLst/>
          </a:prstGeom>
          <a:noFill/>
        </p:spPr>
        <p:txBody>
          <a:bodyPr wrap="none" rtlCol="0">
            <a:spAutoFit/>
          </a:bodyPr>
          <a:lstStyle/>
          <a:p>
            <a:r>
              <a:rPr lang="en-US"/>
              <a:t>Fig2</a:t>
            </a:r>
          </a:p>
        </p:txBody>
      </p:sp>
    </p:spTree>
    <p:extLst>
      <p:ext uri="{BB962C8B-B14F-4D97-AF65-F5344CB8AC3E}">
        <p14:creationId xmlns:p14="http://schemas.microsoft.com/office/powerpoint/2010/main" val="421467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tangle: Rounded Corners 176">
            <a:extLst>
              <a:ext uri="{FF2B5EF4-FFF2-40B4-BE49-F238E27FC236}">
                <a16:creationId xmlns:a16="http://schemas.microsoft.com/office/drawing/2014/main" id="{2FF55ECD-1495-01EB-CF96-9F36A27FFF83}"/>
              </a:ext>
            </a:extLst>
          </p:cNvPr>
          <p:cNvSpPr/>
          <p:nvPr/>
        </p:nvSpPr>
        <p:spPr>
          <a:xfrm>
            <a:off x="5097685" y="1323340"/>
            <a:ext cx="2211977" cy="5168537"/>
          </a:xfrm>
          <a:prstGeom prst="roundRect">
            <a:avLst>
              <a:gd name="adj" fmla="val 5122"/>
            </a:avLst>
          </a:prstGeom>
          <a:solidFill>
            <a:schemeClr val="accent1">
              <a:lumMod val="20000"/>
              <a:lumOff val="80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a:solidFill>
                <a:schemeClr val="accent3"/>
              </a:solidFill>
            </a:endParaRPr>
          </a:p>
        </p:txBody>
      </p:sp>
      <p:sp>
        <p:nvSpPr>
          <p:cNvPr id="178" name="Rectangle: Rounded Corners 177">
            <a:extLst>
              <a:ext uri="{FF2B5EF4-FFF2-40B4-BE49-F238E27FC236}">
                <a16:creationId xmlns:a16="http://schemas.microsoft.com/office/drawing/2014/main" id="{5ED4C1BC-821E-3216-7941-7488BF8EBA9C}"/>
              </a:ext>
            </a:extLst>
          </p:cNvPr>
          <p:cNvSpPr/>
          <p:nvPr/>
        </p:nvSpPr>
        <p:spPr>
          <a:xfrm>
            <a:off x="7571068" y="1323340"/>
            <a:ext cx="2211977" cy="5168537"/>
          </a:xfrm>
          <a:prstGeom prst="roundRect">
            <a:avLst>
              <a:gd name="adj" fmla="val 5122"/>
            </a:avLst>
          </a:prstGeom>
          <a:solidFill>
            <a:schemeClr val="accent1">
              <a:lumMod val="20000"/>
              <a:lumOff val="80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a:solidFill>
                <a:schemeClr val="accent3"/>
              </a:solidFill>
            </a:endParaRPr>
          </a:p>
        </p:txBody>
      </p:sp>
      <p:sp>
        <p:nvSpPr>
          <p:cNvPr id="174" name="Rectangle: Rounded Corners 173">
            <a:extLst>
              <a:ext uri="{FF2B5EF4-FFF2-40B4-BE49-F238E27FC236}">
                <a16:creationId xmlns:a16="http://schemas.microsoft.com/office/drawing/2014/main" id="{C5485CD3-618C-DC9E-7370-1A24990426B9}"/>
              </a:ext>
            </a:extLst>
          </p:cNvPr>
          <p:cNvSpPr/>
          <p:nvPr/>
        </p:nvSpPr>
        <p:spPr>
          <a:xfrm>
            <a:off x="145772" y="2084613"/>
            <a:ext cx="2133602" cy="22098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351E146E-4167-692F-B005-E1410F549C66}"/>
              </a:ext>
            </a:extLst>
          </p:cNvPr>
          <p:cNvSpPr/>
          <p:nvPr/>
        </p:nvSpPr>
        <p:spPr>
          <a:xfrm>
            <a:off x="2558042" y="1323340"/>
            <a:ext cx="2211977" cy="5168537"/>
          </a:xfrm>
          <a:prstGeom prst="roundRect">
            <a:avLst>
              <a:gd name="adj" fmla="val 5122"/>
            </a:avLst>
          </a:prstGeom>
          <a:solidFill>
            <a:schemeClr val="accent1">
              <a:lumMod val="20000"/>
              <a:lumOff val="80000"/>
            </a:schemeClr>
          </a:solid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de-DE">
              <a:solidFill>
                <a:schemeClr val="accent3"/>
              </a:solidFill>
            </a:endParaRPr>
          </a:p>
        </p:txBody>
      </p:sp>
      <p:sp>
        <p:nvSpPr>
          <p:cNvPr id="5" name="Rounded Rectangle 4">
            <a:extLst>
              <a:ext uri="{FF2B5EF4-FFF2-40B4-BE49-F238E27FC236}">
                <a16:creationId xmlns:a16="http://schemas.microsoft.com/office/drawing/2014/main" id="{42558C77-AD90-1165-60D1-A21209E4DC1A}"/>
              </a:ext>
            </a:extLst>
          </p:cNvPr>
          <p:cNvSpPr/>
          <p:nvPr/>
        </p:nvSpPr>
        <p:spPr>
          <a:xfrm>
            <a:off x="5321929" y="1850570"/>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clustering.cwl</a:t>
            </a:r>
          </a:p>
        </p:txBody>
      </p:sp>
      <p:sp>
        <p:nvSpPr>
          <p:cNvPr id="6" name="Rounded Rectangle 5">
            <a:extLst>
              <a:ext uri="{FF2B5EF4-FFF2-40B4-BE49-F238E27FC236}">
                <a16:creationId xmlns:a16="http://schemas.microsoft.com/office/drawing/2014/main" id="{BCED3D61-8E8D-61E8-5312-B13E28B12024}"/>
              </a:ext>
            </a:extLst>
          </p:cNvPr>
          <p:cNvSpPr/>
          <p:nvPr/>
        </p:nvSpPr>
        <p:spPr>
          <a:xfrm>
            <a:off x="2714801" y="2743199"/>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t>sequence-analysis.cwl</a:t>
            </a:r>
            <a:endParaRPr lang="de-DE"/>
          </a:p>
        </p:txBody>
      </p:sp>
      <p:sp>
        <p:nvSpPr>
          <p:cNvPr id="10" name="Rounded Rectangle 9">
            <a:extLst>
              <a:ext uri="{FF2B5EF4-FFF2-40B4-BE49-F238E27FC236}">
                <a16:creationId xmlns:a16="http://schemas.microsoft.com/office/drawing/2014/main" id="{2ADCD00E-B6E0-AA06-E2DF-0F1963EF3499}"/>
              </a:ext>
            </a:extLst>
          </p:cNvPr>
          <p:cNvSpPr/>
          <p:nvPr/>
        </p:nvSpPr>
        <p:spPr>
          <a:xfrm>
            <a:off x="7744001" y="3298374"/>
            <a:ext cx="1839686" cy="892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visualization.cwl</a:t>
            </a:r>
          </a:p>
        </p:txBody>
      </p:sp>
      <p:cxnSp>
        <p:nvCxnSpPr>
          <p:cNvPr id="12" name="Elbow Connector 11">
            <a:extLst>
              <a:ext uri="{FF2B5EF4-FFF2-40B4-BE49-F238E27FC236}">
                <a16:creationId xmlns:a16="http://schemas.microsoft.com/office/drawing/2014/main" id="{4E15DF6A-13E2-492A-8F25-3FDEB1538F2E}"/>
              </a:ext>
            </a:extLst>
          </p:cNvPr>
          <p:cNvCxnSpPr>
            <a:stCxn id="6" idx="3"/>
            <a:endCxn id="5" idx="1"/>
          </p:cNvCxnSpPr>
          <p:nvPr/>
        </p:nvCxnSpPr>
        <p:spPr>
          <a:xfrm flipV="1">
            <a:off x="4554487" y="2296885"/>
            <a:ext cx="767442" cy="892629"/>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67DCFCF-033C-159E-F5FB-992E853BFDF5}"/>
              </a:ext>
            </a:extLst>
          </p:cNvPr>
          <p:cNvCxnSpPr>
            <a:cxnSpLocks/>
            <a:stCxn id="5" idx="3"/>
            <a:endCxn id="10" idx="0"/>
          </p:cNvCxnSpPr>
          <p:nvPr/>
        </p:nvCxnSpPr>
        <p:spPr>
          <a:xfrm>
            <a:off x="7161615" y="2296885"/>
            <a:ext cx="1502229" cy="1001489"/>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53E02705-3DD7-E19A-6915-CD12517ACBFC}"/>
              </a:ext>
            </a:extLst>
          </p:cNvPr>
          <p:cNvCxnSpPr>
            <a:cxnSpLocks/>
            <a:stCxn id="6" idx="3"/>
          </p:cNvCxnSpPr>
          <p:nvPr/>
        </p:nvCxnSpPr>
        <p:spPr>
          <a:xfrm>
            <a:off x="4554487" y="3189514"/>
            <a:ext cx="3189514" cy="587829"/>
          </a:xfrm>
          <a:prstGeom prst="bentConnector3">
            <a:avLst>
              <a:gd name="adj1" fmla="val 1197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Rounded Rectangle 24">
            <a:extLst>
              <a:ext uri="{FF2B5EF4-FFF2-40B4-BE49-F238E27FC236}">
                <a16:creationId xmlns:a16="http://schemas.microsoft.com/office/drawing/2014/main" id="{EB3F1F60-AB85-2CE6-0A0E-59729C01F33A}"/>
              </a:ext>
            </a:extLst>
          </p:cNvPr>
          <p:cNvSpPr/>
          <p:nvPr/>
        </p:nvSpPr>
        <p:spPr>
          <a:xfrm>
            <a:off x="10204171" y="2220682"/>
            <a:ext cx="1839686" cy="8926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a:t>output.xlsx</a:t>
            </a:r>
          </a:p>
        </p:txBody>
      </p:sp>
      <p:sp>
        <p:nvSpPr>
          <p:cNvPr id="26" name="Rounded Rectangle 25">
            <a:extLst>
              <a:ext uri="{FF2B5EF4-FFF2-40B4-BE49-F238E27FC236}">
                <a16:creationId xmlns:a16="http://schemas.microsoft.com/office/drawing/2014/main" id="{662B18CF-95E6-DEF3-1FD8-5D70FEE1260F}"/>
              </a:ext>
            </a:extLst>
          </p:cNvPr>
          <p:cNvSpPr/>
          <p:nvPr/>
        </p:nvSpPr>
        <p:spPr>
          <a:xfrm>
            <a:off x="10204171" y="3298375"/>
            <a:ext cx="1839686" cy="89262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de-DE"/>
              <a:t>figure.pdf</a:t>
            </a:r>
          </a:p>
        </p:txBody>
      </p:sp>
      <p:cxnSp>
        <p:nvCxnSpPr>
          <p:cNvPr id="28" name="Elbow Connector 27">
            <a:extLst>
              <a:ext uri="{FF2B5EF4-FFF2-40B4-BE49-F238E27FC236}">
                <a16:creationId xmlns:a16="http://schemas.microsoft.com/office/drawing/2014/main" id="{6E0F9292-123A-40E2-0DD8-D94DDE1685D0}"/>
              </a:ext>
            </a:extLst>
          </p:cNvPr>
          <p:cNvCxnSpPr>
            <a:cxnSpLocks/>
            <a:stCxn id="10" idx="3"/>
            <a:endCxn id="26" idx="1"/>
          </p:cNvCxnSpPr>
          <p:nvPr/>
        </p:nvCxnSpPr>
        <p:spPr>
          <a:xfrm>
            <a:off x="9583687" y="3744689"/>
            <a:ext cx="620484" cy="1"/>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7B7487CA-6F0C-F9FA-CB1F-74EF44A4464D}"/>
              </a:ext>
            </a:extLst>
          </p:cNvPr>
          <p:cNvCxnSpPr>
            <a:cxnSpLocks/>
            <a:stCxn id="5" idx="3"/>
            <a:endCxn id="25" idx="1"/>
          </p:cNvCxnSpPr>
          <p:nvPr/>
        </p:nvCxnSpPr>
        <p:spPr>
          <a:xfrm>
            <a:off x="7161615" y="2296885"/>
            <a:ext cx="3042556" cy="370112"/>
          </a:xfrm>
          <a:prstGeom prst="bentConnector3">
            <a:avLst>
              <a:gd name="adj1" fmla="val 6574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FB9CDB9E-36E7-E1A8-9E76-82D406B08498}"/>
              </a:ext>
            </a:extLst>
          </p:cNvPr>
          <p:cNvCxnSpPr>
            <a:cxnSpLocks/>
            <a:endCxn id="6" idx="1"/>
          </p:cNvCxnSpPr>
          <p:nvPr/>
        </p:nvCxnSpPr>
        <p:spPr>
          <a:xfrm flipV="1">
            <a:off x="2284816" y="3189514"/>
            <a:ext cx="429985" cy="1270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5" name="Snip Diagonal Corner Rectangle 54">
            <a:extLst>
              <a:ext uri="{FF2B5EF4-FFF2-40B4-BE49-F238E27FC236}">
                <a16:creationId xmlns:a16="http://schemas.microsoft.com/office/drawing/2014/main" id="{8D6268D5-D03B-A19E-2BA7-7616D114623F}"/>
              </a:ext>
            </a:extLst>
          </p:cNvPr>
          <p:cNvSpPr/>
          <p:nvPr/>
        </p:nvSpPr>
        <p:spPr>
          <a:xfrm>
            <a:off x="2777939" y="4846320"/>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tx1"/>
                </a:solidFill>
              </a:rPr>
              <a:t>&lt;</a:t>
            </a:r>
            <a:r>
              <a:rPr lang="de-DE" err="1">
                <a:solidFill>
                  <a:schemeClr val="tx1"/>
                </a:solidFill>
              </a:rPr>
              <a:t>mapping</a:t>
            </a:r>
            <a:r>
              <a:rPr lang="de-DE">
                <a:solidFill>
                  <a:schemeClr val="tx1"/>
                </a:solidFill>
              </a:rPr>
              <a:t> </a:t>
            </a:r>
            <a:r>
              <a:rPr lang="de-DE" err="1">
                <a:solidFill>
                  <a:schemeClr val="tx1"/>
                </a:solidFill>
              </a:rPr>
              <a:t>routine</a:t>
            </a:r>
            <a:r>
              <a:rPr lang="de-DE">
                <a:solidFill>
                  <a:schemeClr val="tx1"/>
                </a:solidFill>
              </a:rPr>
              <a:t>&gt;</a:t>
            </a:r>
          </a:p>
        </p:txBody>
      </p:sp>
      <p:sp>
        <p:nvSpPr>
          <p:cNvPr id="56" name="Snip Diagonal Corner Rectangle 55">
            <a:extLst>
              <a:ext uri="{FF2B5EF4-FFF2-40B4-BE49-F238E27FC236}">
                <a16:creationId xmlns:a16="http://schemas.microsoft.com/office/drawing/2014/main" id="{F08774F5-6320-5F24-7E02-137B6772FDB9}"/>
              </a:ext>
            </a:extLst>
          </p:cNvPr>
          <p:cNvSpPr/>
          <p:nvPr/>
        </p:nvSpPr>
        <p:spPr>
          <a:xfrm>
            <a:off x="5318661" y="4855029"/>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solidFill>
                  <a:schemeClr val="tx1"/>
                </a:solidFill>
              </a:rPr>
              <a:t>workflows</a:t>
            </a:r>
            <a:r>
              <a:rPr lang="de-DE">
                <a:solidFill>
                  <a:schemeClr val="tx1"/>
                </a:solidFill>
              </a:rPr>
              <a:t>/</a:t>
            </a:r>
          </a:p>
          <a:p>
            <a:pPr algn="ctr"/>
            <a:r>
              <a:rPr lang="de-DE">
                <a:solidFill>
                  <a:schemeClr val="tx1"/>
                </a:solidFill>
              </a:rPr>
              <a:t>cluster.py</a:t>
            </a:r>
          </a:p>
        </p:txBody>
      </p:sp>
      <p:sp>
        <p:nvSpPr>
          <p:cNvPr id="57" name="Snip Diagonal Corner Rectangle 56">
            <a:extLst>
              <a:ext uri="{FF2B5EF4-FFF2-40B4-BE49-F238E27FC236}">
                <a16:creationId xmlns:a16="http://schemas.microsoft.com/office/drawing/2014/main" id="{3323B514-AA1D-A0E8-6759-9B51E716099D}"/>
              </a:ext>
            </a:extLst>
          </p:cNvPr>
          <p:cNvSpPr/>
          <p:nvPr/>
        </p:nvSpPr>
        <p:spPr>
          <a:xfrm>
            <a:off x="7807139" y="4855029"/>
            <a:ext cx="1776548" cy="701040"/>
          </a:xfrm>
          <a:prstGeom prst="snip2Diag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err="1">
                <a:solidFill>
                  <a:schemeClr val="tx1"/>
                </a:solidFill>
              </a:rPr>
              <a:t>workflows</a:t>
            </a:r>
            <a:r>
              <a:rPr lang="de-DE">
                <a:solidFill>
                  <a:schemeClr val="tx1"/>
                </a:solidFill>
              </a:rPr>
              <a:t>/</a:t>
            </a:r>
          </a:p>
          <a:p>
            <a:pPr algn="ctr"/>
            <a:r>
              <a:rPr lang="de-DE" err="1">
                <a:solidFill>
                  <a:schemeClr val="tx1"/>
                </a:solidFill>
              </a:rPr>
              <a:t>plotting.R</a:t>
            </a:r>
            <a:endParaRPr lang="de-DE">
              <a:solidFill>
                <a:schemeClr val="tx1"/>
              </a:solidFill>
            </a:endParaRPr>
          </a:p>
        </p:txBody>
      </p:sp>
      <p:cxnSp>
        <p:nvCxnSpPr>
          <p:cNvPr id="59" name="Straight Arrow Connector 58">
            <a:extLst>
              <a:ext uri="{FF2B5EF4-FFF2-40B4-BE49-F238E27FC236}">
                <a16:creationId xmlns:a16="http://schemas.microsoft.com/office/drawing/2014/main" id="{95ACE738-11F8-A832-EE45-4D04F0AAA82C}"/>
              </a:ext>
            </a:extLst>
          </p:cNvPr>
          <p:cNvCxnSpPr/>
          <p:nvPr/>
        </p:nvCxnSpPr>
        <p:spPr>
          <a:xfrm>
            <a:off x="3664030" y="3635828"/>
            <a:ext cx="0" cy="119779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0A053CC-E1A0-F854-A9A8-44FD5714144D}"/>
              </a:ext>
            </a:extLst>
          </p:cNvPr>
          <p:cNvCxnSpPr>
            <a:cxnSpLocks/>
          </p:cNvCxnSpPr>
          <p:nvPr/>
        </p:nvCxnSpPr>
        <p:spPr>
          <a:xfrm>
            <a:off x="6219079" y="2751908"/>
            <a:ext cx="0" cy="210312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114E4E9-08FF-C0B1-56F3-0A8140468EAE}"/>
              </a:ext>
            </a:extLst>
          </p:cNvPr>
          <p:cNvCxnSpPr>
            <a:cxnSpLocks/>
            <a:endCxn id="57" idx="3"/>
          </p:cNvCxnSpPr>
          <p:nvPr/>
        </p:nvCxnSpPr>
        <p:spPr>
          <a:xfrm flipH="1">
            <a:off x="8695413" y="4191003"/>
            <a:ext cx="17412" cy="66402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5" descr="Ein Bild, das Uhr, Zeichnung enthält.&#10;&#10;Beschreibung automatisch generiert.">
            <a:extLst>
              <a:ext uri="{FF2B5EF4-FFF2-40B4-BE49-F238E27FC236}">
                <a16:creationId xmlns:a16="http://schemas.microsoft.com/office/drawing/2014/main" id="{26FEAD98-7348-43D9-DF78-2B743E346E51}"/>
              </a:ext>
            </a:extLst>
          </p:cNvPr>
          <p:cNvPicPr>
            <a:picLocks noChangeAspect="1"/>
          </p:cNvPicPr>
          <p:nvPr/>
        </p:nvPicPr>
        <p:blipFill rotWithShape="1">
          <a:blip r:embed="rId3">
            <a:clrChange>
              <a:clrFrom>
                <a:srgbClr val="FFFFFF"/>
              </a:clrFrom>
              <a:clrTo>
                <a:srgbClr val="FFFFFF">
                  <a:alpha val="0"/>
                </a:srgbClr>
              </a:clrTo>
            </a:clrChange>
          </a:blip>
          <a:srcRect b="14558"/>
          <a:stretch/>
        </p:blipFill>
        <p:spPr>
          <a:xfrm>
            <a:off x="5321929" y="5869941"/>
            <a:ext cx="1839686" cy="408510"/>
          </a:xfrm>
          <a:prstGeom prst="rect">
            <a:avLst/>
          </a:prstGeom>
        </p:spPr>
      </p:pic>
      <p:pic>
        <p:nvPicPr>
          <p:cNvPr id="4" name="Picture 12" descr="Galaxy Project">
            <a:extLst>
              <a:ext uri="{FF2B5EF4-FFF2-40B4-BE49-F238E27FC236}">
                <a16:creationId xmlns:a16="http://schemas.microsoft.com/office/drawing/2014/main" id="{1CAF4AEF-7174-1CAE-29BF-3C18FCDDE5A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66551" y="5674106"/>
            <a:ext cx="740012" cy="7400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3E0708-E791-345F-B6FE-121B79CAAC63}"/>
              </a:ext>
            </a:extLst>
          </p:cNvPr>
          <p:cNvSpPr txBox="1"/>
          <p:nvPr/>
        </p:nvSpPr>
        <p:spPr>
          <a:xfrm>
            <a:off x="3548574" y="5830953"/>
            <a:ext cx="890244" cy="400110"/>
          </a:xfrm>
          <a:prstGeom prst="rect">
            <a:avLst/>
          </a:prstGeom>
          <a:noFill/>
        </p:spPr>
        <p:txBody>
          <a:bodyPr wrap="square" rtlCol="0">
            <a:spAutoFit/>
          </a:bodyPr>
          <a:lstStyle/>
          <a:p>
            <a:r>
              <a:rPr lang="en-US" sz="2000"/>
              <a:t>Galaxy</a:t>
            </a:r>
            <a:endParaRPr lang="en-US"/>
          </a:p>
        </p:txBody>
      </p:sp>
      <p:grpSp>
        <p:nvGrpSpPr>
          <p:cNvPr id="100" name="Group 99">
            <a:extLst>
              <a:ext uri="{FF2B5EF4-FFF2-40B4-BE49-F238E27FC236}">
                <a16:creationId xmlns:a16="http://schemas.microsoft.com/office/drawing/2014/main" id="{41B380C6-53AD-15B1-F100-37447FA5C809}"/>
              </a:ext>
            </a:extLst>
          </p:cNvPr>
          <p:cNvGrpSpPr/>
          <p:nvPr/>
        </p:nvGrpSpPr>
        <p:grpSpPr>
          <a:xfrm>
            <a:off x="318170" y="2517689"/>
            <a:ext cx="1776147" cy="1369050"/>
            <a:chOff x="3864793" y="2367468"/>
            <a:chExt cx="1776147" cy="1369050"/>
          </a:xfrm>
        </p:grpSpPr>
        <p:pic>
          <p:nvPicPr>
            <p:cNvPr id="101" name="Graphic 100" descr="Folder">
              <a:extLst>
                <a:ext uri="{FF2B5EF4-FFF2-40B4-BE49-F238E27FC236}">
                  <a16:creationId xmlns:a16="http://schemas.microsoft.com/office/drawing/2014/main" id="{306E2160-2B19-88ED-8E09-BDA01C8AB7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98506" y="2418129"/>
              <a:ext cx="356049" cy="309501"/>
            </a:xfrm>
            <a:prstGeom prst="rect">
              <a:avLst/>
            </a:prstGeom>
          </p:spPr>
        </p:pic>
        <p:pic>
          <p:nvPicPr>
            <p:cNvPr id="102" name="Graphic 101" descr="Folder">
              <a:extLst>
                <a:ext uri="{FF2B5EF4-FFF2-40B4-BE49-F238E27FC236}">
                  <a16:creationId xmlns:a16="http://schemas.microsoft.com/office/drawing/2014/main" id="{52A99678-7AD7-FAD1-7A7B-6216995A29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3255" y="3150265"/>
              <a:ext cx="439659" cy="382181"/>
            </a:xfrm>
            <a:prstGeom prst="rect">
              <a:avLst/>
            </a:prstGeom>
          </p:spPr>
        </p:pic>
        <p:grpSp>
          <p:nvGrpSpPr>
            <p:cNvPr id="103" name="Group 102">
              <a:extLst>
                <a:ext uri="{FF2B5EF4-FFF2-40B4-BE49-F238E27FC236}">
                  <a16:creationId xmlns:a16="http://schemas.microsoft.com/office/drawing/2014/main" id="{6A5210B8-6FCB-11C1-360D-80D4B974F554}"/>
                </a:ext>
              </a:extLst>
            </p:cNvPr>
            <p:cNvGrpSpPr/>
            <p:nvPr/>
          </p:nvGrpSpPr>
          <p:grpSpPr>
            <a:xfrm>
              <a:off x="4005773" y="3286132"/>
              <a:ext cx="178025" cy="135528"/>
              <a:chOff x="5857974" y="3824529"/>
              <a:chExt cx="1442884" cy="1263650"/>
            </a:xfrm>
          </p:grpSpPr>
          <p:sp>
            <p:nvSpPr>
              <p:cNvPr id="170" name="Rectangle 169">
                <a:extLst>
                  <a:ext uri="{FF2B5EF4-FFF2-40B4-BE49-F238E27FC236}">
                    <a16:creationId xmlns:a16="http://schemas.microsoft.com/office/drawing/2014/main" id="{BC0C7C7C-DC94-3736-FA8C-F0373343F62E}"/>
                  </a:ext>
                </a:extLst>
              </p:cNvPr>
              <p:cNvSpPr/>
              <p:nvPr/>
            </p:nvSpPr>
            <p:spPr>
              <a:xfrm>
                <a:off x="5857974" y="4256754"/>
                <a:ext cx="403385" cy="831425"/>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71" name="Rectangle 170">
                <a:extLst>
                  <a:ext uri="{FF2B5EF4-FFF2-40B4-BE49-F238E27FC236}">
                    <a16:creationId xmlns:a16="http://schemas.microsoft.com/office/drawing/2014/main" id="{9814A941-8795-D27B-4491-F9CE168CA9A8}"/>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72" name="Rectangle 171">
                <a:extLst>
                  <a:ext uri="{FF2B5EF4-FFF2-40B4-BE49-F238E27FC236}">
                    <a16:creationId xmlns:a16="http://schemas.microsoft.com/office/drawing/2014/main" id="{95CA28FB-EE22-5C89-E9BA-BF5BFD4A5939}"/>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104" name="Group 103">
              <a:extLst>
                <a:ext uri="{FF2B5EF4-FFF2-40B4-BE49-F238E27FC236}">
                  <a16:creationId xmlns:a16="http://schemas.microsoft.com/office/drawing/2014/main" id="{B3F6051E-AEA5-14BD-731B-3EB9720C9E13}"/>
                </a:ext>
              </a:extLst>
            </p:cNvPr>
            <p:cNvGrpSpPr/>
            <p:nvPr/>
          </p:nvGrpSpPr>
          <p:grpSpPr>
            <a:xfrm>
              <a:off x="4320715" y="3340181"/>
              <a:ext cx="203467" cy="320111"/>
              <a:chOff x="2196546" y="3913966"/>
              <a:chExt cx="972954" cy="765893"/>
            </a:xfrm>
          </p:grpSpPr>
          <p:cxnSp>
            <p:nvCxnSpPr>
              <p:cNvPr id="166" name="Straight Connector 165">
                <a:extLst>
                  <a:ext uri="{FF2B5EF4-FFF2-40B4-BE49-F238E27FC236}">
                    <a16:creationId xmlns:a16="http://schemas.microsoft.com/office/drawing/2014/main" id="{259BC55F-80AE-1437-13E2-B9E0BC411874}"/>
                  </a:ext>
                </a:extLst>
              </p:cNvPr>
              <p:cNvCxnSpPr/>
              <p:nvPr/>
            </p:nvCxnSpPr>
            <p:spPr>
              <a:xfrm>
                <a:off x="2196546" y="3913966"/>
                <a:ext cx="477795" cy="0"/>
              </a:xfrm>
              <a:prstGeom prst="line">
                <a:avLst/>
              </a:prstGeom>
              <a:noFill/>
              <a:ln w="38100" cap="rnd" cmpd="sng" algn="ctr">
                <a:solidFill>
                  <a:schemeClr val="accent1"/>
                </a:solidFill>
                <a:prstDash val="solid"/>
              </a:ln>
              <a:effectLst/>
            </p:spPr>
          </p:cxnSp>
          <p:cxnSp>
            <p:nvCxnSpPr>
              <p:cNvPr id="167" name="Straight Connector 166">
                <a:extLst>
                  <a:ext uri="{FF2B5EF4-FFF2-40B4-BE49-F238E27FC236}">
                    <a16:creationId xmlns:a16="http://schemas.microsoft.com/office/drawing/2014/main" id="{11FAB698-3301-7EFD-9257-1333DCBD356E}"/>
                  </a:ext>
                </a:extLst>
              </p:cNvPr>
              <p:cNvCxnSpPr>
                <a:cxnSpLocks/>
              </p:cNvCxnSpPr>
              <p:nvPr/>
            </p:nvCxnSpPr>
            <p:spPr>
              <a:xfrm rot="16200000">
                <a:off x="2452808" y="4315633"/>
                <a:ext cx="477795" cy="0"/>
              </a:xfrm>
              <a:prstGeom prst="line">
                <a:avLst/>
              </a:prstGeom>
              <a:noFill/>
              <a:ln w="38100" cap="rnd" cmpd="sng" algn="ctr">
                <a:solidFill>
                  <a:schemeClr val="accent1"/>
                </a:solidFill>
                <a:prstDash val="solid"/>
              </a:ln>
              <a:effectLst/>
            </p:spPr>
          </p:cxnSp>
          <p:cxnSp>
            <p:nvCxnSpPr>
              <p:cNvPr id="168" name="Straight Connector 167">
                <a:extLst>
                  <a:ext uri="{FF2B5EF4-FFF2-40B4-BE49-F238E27FC236}">
                    <a16:creationId xmlns:a16="http://schemas.microsoft.com/office/drawing/2014/main" id="{8CCB40DE-86CF-8771-342A-C9EC46D3AE3B}"/>
                  </a:ext>
                </a:extLst>
              </p:cNvPr>
              <p:cNvCxnSpPr/>
              <p:nvPr/>
            </p:nvCxnSpPr>
            <p:spPr>
              <a:xfrm>
                <a:off x="2691705" y="4679859"/>
                <a:ext cx="477795" cy="0"/>
              </a:xfrm>
              <a:prstGeom prst="line">
                <a:avLst/>
              </a:prstGeom>
              <a:noFill/>
              <a:ln w="38100" cap="rnd" cmpd="sng" algn="ctr">
                <a:solidFill>
                  <a:schemeClr val="accent1"/>
                </a:solidFill>
                <a:prstDash val="solid"/>
              </a:ln>
              <a:effectLst/>
            </p:spPr>
          </p:cxnSp>
          <p:cxnSp>
            <p:nvCxnSpPr>
              <p:cNvPr id="169" name="Straight Connector 168">
                <a:extLst>
                  <a:ext uri="{FF2B5EF4-FFF2-40B4-BE49-F238E27FC236}">
                    <a16:creationId xmlns:a16="http://schemas.microsoft.com/office/drawing/2014/main" id="{06E3BFF3-B85B-4C50-5661-F9274D80647E}"/>
                  </a:ext>
                </a:extLst>
              </p:cNvPr>
              <p:cNvCxnSpPr/>
              <p:nvPr/>
            </p:nvCxnSpPr>
            <p:spPr>
              <a:xfrm>
                <a:off x="2671997" y="3913966"/>
                <a:ext cx="477795" cy="0"/>
              </a:xfrm>
              <a:prstGeom prst="line">
                <a:avLst/>
              </a:prstGeom>
              <a:noFill/>
              <a:ln w="38100" cap="rnd" cmpd="sng" algn="ctr">
                <a:solidFill>
                  <a:schemeClr val="accent1"/>
                </a:solidFill>
                <a:prstDash val="solid"/>
              </a:ln>
              <a:effectLst/>
            </p:spPr>
          </p:cxnSp>
        </p:grpSp>
        <p:cxnSp>
          <p:nvCxnSpPr>
            <p:cNvPr id="105" name="Straight Connector 104">
              <a:extLst>
                <a:ext uri="{FF2B5EF4-FFF2-40B4-BE49-F238E27FC236}">
                  <a16:creationId xmlns:a16="http://schemas.microsoft.com/office/drawing/2014/main" id="{7999496D-B9E7-CD59-2753-AF6B1035B845}"/>
                </a:ext>
              </a:extLst>
            </p:cNvPr>
            <p:cNvCxnSpPr>
              <a:cxnSpLocks/>
            </p:cNvCxnSpPr>
            <p:nvPr/>
          </p:nvCxnSpPr>
          <p:spPr>
            <a:xfrm flipV="1">
              <a:off x="4094838" y="2420361"/>
              <a:ext cx="0" cy="171154"/>
            </a:xfrm>
            <a:prstGeom prst="line">
              <a:avLst/>
            </a:prstGeom>
            <a:noFill/>
            <a:ln w="38100" cap="rnd" cmpd="sng" algn="ctr">
              <a:solidFill>
                <a:schemeClr val="accent1"/>
              </a:solidFill>
              <a:prstDash val="solid"/>
            </a:ln>
            <a:effectLst/>
          </p:spPr>
        </p:cxnSp>
        <p:cxnSp>
          <p:nvCxnSpPr>
            <p:cNvPr id="106" name="Straight Connector 105">
              <a:extLst>
                <a:ext uri="{FF2B5EF4-FFF2-40B4-BE49-F238E27FC236}">
                  <a16:creationId xmlns:a16="http://schemas.microsoft.com/office/drawing/2014/main" id="{E6715D82-7E2A-3582-6423-F46B90A6DAB9}"/>
                </a:ext>
              </a:extLst>
            </p:cNvPr>
            <p:cNvCxnSpPr/>
            <p:nvPr/>
          </p:nvCxnSpPr>
          <p:spPr>
            <a:xfrm>
              <a:off x="3865782" y="2367468"/>
              <a:ext cx="229732" cy="0"/>
            </a:xfrm>
            <a:prstGeom prst="line">
              <a:avLst/>
            </a:prstGeom>
            <a:noFill/>
            <a:ln w="38100" cap="rnd" cmpd="sng" algn="ctr">
              <a:solidFill>
                <a:schemeClr val="accent1"/>
              </a:solidFill>
              <a:prstDash val="solid"/>
            </a:ln>
            <a:effectLst/>
          </p:spPr>
        </p:cxnSp>
        <p:cxnSp>
          <p:nvCxnSpPr>
            <p:cNvPr id="107" name="Straight Connector 106">
              <a:extLst>
                <a:ext uri="{FF2B5EF4-FFF2-40B4-BE49-F238E27FC236}">
                  <a16:creationId xmlns:a16="http://schemas.microsoft.com/office/drawing/2014/main" id="{17EF5D2B-BEE5-3CDA-DC7D-6A6B2CD6DB3C}"/>
                </a:ext>
              </a:extLst>
            </p:cNvPr>
            <p:cNvCxnSpPr>
              <a:cxnSpLocks/>
            </p:cNvCxnSpPr>
            <p:nvPr/>
          </p:nvCxnSpPr>
          <p:spPr>
            <a:xfrm flipV="1">
              <a:off x="4088940" y="3585034"/>
              <a:ext cx="0" cy="125312"/>
            </a:xfrm>
            <a:prstGeom prst="line">
              <a:avLst/>
            </a:prstGeom>
            <a:noFill/>
            <a:ln w="38100" cap="rnd" cmpd="sng" algn="ctr">
              <a:solidFill>
                <a:schemeClr val="accent1"/>
              </a:solidFill>
              <a:prstDash val="solid"/>
            </a:ln>
            <a:effectLst/>
          </p:spPr>
        </p:cxnSp>
        <p:cxnSp>
          <p:nvCxnSpPr>
            <p:cNvPr id="108" name="Straight Connector 107">
              <a:extLst>
                <a:ext uri="{FF2B5EF4-FFF2-40B4-BE49-F238E27FC236}">
                  <a16:creationId xmlns:a16="http://schemas.microsoft.com/office/drawing/2014/main" id="{6A1BB162-5C31-2665-75A1-46AFA2D6016C}"/>
                </a:ext>
              </a:extLst>
            </p:cNvPr>
            <p:cNvCxnSpPr>
              <a:cxnSpLocks/>
            </p:cNvCxnSpPr>
            <p:nvPr/>
          </p:nvCxnSpPr>
          <p:spPr>
            <a:xfrm>
              <a:off x="4300597" y="2776216"/>
              <a:ext cx="86369" cy="0"/>
            </a:xfrm>
            <a:prstGeom prst="line">
              <a:avLst/>
            </a:prstGeom>
            <a:noFill/>
            <a:ln w="38100" cap="rnd" cmpd="sng" algn="ctr">
              <a:solidFill>
                <a:schemeClr val="accent1"/>
              </a:solidFill>
              <a:prstDash val="solid"/>
            </a:ln>
            <a:effectLst/>
          </p:spPr>
        </p:cxnSp>
        <p:pic>
          <p:nvPicPr>
            <p:cNvPr id="109" name="Graphic 108" descr="Folder">
              <a:extLst>
                <a:ext uri="{FF2B5EF4-FFF2-40B4-BE49-F238E27FC236}">
                  <a16:creationId xmlns:a16="http://schemas.microsoft.com/office/drawing/2014/main" id="{F7F18B30-1B9F-C2CE-E8E3-CA46CC54A4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64793" y="2567594"/>
              <a:ext cx="439659" cy="382180"/>
            </a:xfrm>
            <a:prstGeom prst="rect">
              <a:avLst/>
            </a:prstGeom>
          </p:spPr>
        </p:pic>
        <p:grpSp>
          <p:nvGrpSpPr>
            <p:cNvPr id="110" name="Group 109">
              <a:extLst>
                <a:ext uri="{FF2B5EF4-FFF2-40B4-BE49-F238E27FC236}">
                  <a16:creationId xmlns:a16="http://schemas.microsoft.com/office/drawing/2014/main" id="{C67594A5-4544-36E1-998B-9F69C37F2583}"/>
                </a:ext>
              </a:extLst>
            </p:cNvPr>
            <p:cNvGrpSpPr/>
            <p:nvPr/>
          </p:nvGrpSpPr>
          <p:grpSpPr>
            <a:xfrm>
              <a:off x="4389099" y="2580366"/>
              <a:ext cx="171482" cy="169201"/>
              <a:chOff x="2671997" y="3118789"/>
              <a:chExt cx="478371" cy="510891"/>
            </a:xfrm>
          </p:grpSpPr>
          <p:cxnSp>
            <p:nvCxnSpPr>
              <p:cNvPr id="164" name="Straight Connector 163">
                <a:extLst>
                  <a:ext uri="{FF2B5EF4-FFF2-40B4-BE49-F238E27FC236}">
                    <a16:creationId xmlns:a16="http://schemas.microsoft.com/office/drawing/2014/main" id="{E47A3173-9608-9C26-2510-46965D390277}"/>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165" name="Straight Connector 164">
                <a:extLst>
                  <a:ext uri="{FF2B5EF4-FFF2-40B4-BE49-F238E27FC236}">
                    <a16:creationId xmlns:a16="http://schemas.microsoft.com/office/drawing/2014/main" id="{13D2C4C2-613B-B08C-CCF5-A94FAAC208DE}"/>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sp>
          <p:nvSpPr>
            <p:cNvPr id="111" name="TextBox 110">
              <a:extLst>
                <a:ext uri="{FF2B5EF4-FFF2-40B4-BE49-F238E27FC236}">
                  <a16:creationId xmlns:a16="http://schemas.microsoft.com/office/drawing/2014/main" id="{A39ED129-2CCD-C274-6E2E-AF0EE583566F}"/>
                </a:ext>
              </a:extLst>
            </p:cNvPr>
            <p:cNvSpPr txBox="1"/>
            <p:nvPr/>
          </p:nvSpPr>
          <p:spPr>
            <a:xfrm>
              <a:off x="4653887" y="2861782"/>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112" name="Group 111">
              <a:extLst>
                <a:ext uri="{FF2B5EF4-FFF2-40B4-BE49-F238E27FC236}">
                  <a16:creationId xmlns:a16="http://schemas.microsoft.com/office/drawing/2014/main" id="{0C9E9909-CB83-2633-EFA6-D8D65411A421}"/>
                </a:ext>
              </a:extLst>
            </p:cNvPr>
            <p:cNvGrpSpPr/>
            <p:nvPr/>
          </p:nvGrpSpPr>
          <p:grpSpPr>
            <a:xfrm>
              <a:off x="3970870" y="2696777"/>
              <a:ext cx="220763" cy="139177"/>
              <a:chOff x="2846189" y="2844264"/>
              <a:chExt cx="616235" cy="388496"/>
            </a:xfrm>
          </p:grpSpPr>
          <p:sp>
            <p:nvSpPr>
              <p:cNvPr id="161" name="Freeform: Shape 160">
                <a:extLst>
                  <a:ext uri="{FF2B5EF4-FFF2-40B4-BE49-F238E27FC236}">
                    <a16:creationId xmlns:a16="http://schemas.microsoft.com/office/drawing/2014/main" id="{634815E4-D895-7783-6597-15FBD7EA8CB5}"/>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2" name="Freeform: Shape 161">
                <a:extLst>
                  <a:ext uri="{FF2B5EF4-FFF2-40B4-BE49-F238E27FC236}">
                    <a16:creationId xmlns:a16="http://schemas.microsoft.com/office/drawing/2014/main" id="{C3037E18-1A30-AA30-6F48-C3CFD0FDD049}"/>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3" name="Freeform: Shape 162">
                <a:extLst>
                  <a:ext uri="{FF2B5EF4-FFF2-40B4-BE49-F238E27FC236}">
                    <a16:creationId xmlns:a16="http://schemas.microsoft.com/office/drawing/2014/main" id="{6625E8AE-02C3-DC49-9124-6AAE0DBE80B1}"/>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113" name="Group 112">
              <a:extLst>
                <a:ext uri="{FF2B5EF4-FFF2-40B4-BE49-F238E27FC236}">
                  <a16:creationId xmlns:a16="http://schemas.microsoft.com/office/drawing/2014/main" id="{D74E5989-CA64-4EE2-1BA9-4A015B901C6F}"/>
                </a:ext>
              </a:extLst>
            </p:cNvPr>
            <p:cNvGrpSpPr/>
            <p:nvPr/>
          </p:nvGrpSpPr>
          <p:grpSpPr>
            <a:xfrm>
              <a:off x="4685817" y="2528499"/>
              <a:ext cx="169966" cy="107152"/>
              <a:chOff x="2846189" y="2844264"/>
              <a:chExt cx="616235" cy="388496"/>
            </a:xfrm>
          </p:grpSpPr>
          <p:sp>
            <p:nvSpPr>
              <p:cNvPr id="158" name="Freeform: Shape 157">
                <a:extLst>
                  <a:ext uri="{FF2B5EF4-FFF2-40B4-BE49-F238E27FC236}">
                    <a16:creationId xmlns:a16="http://schemas.microsoft.com/office/drawing/2014/main" id="{53CC7D74-7A48-3BA4-50CF-08962981AFD9}"/>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9" name="Freeform: Shape 158">
                <a:extLst>
                  <a:ext uri="{FF2B5EF4-FFF2-40B4-BE49-F238E27FC236}">
                    <a16:creationId xmlns:a16="http://schemas.microsoft.com/office/drawing/2014/main" id="{A6B088C6-8433-3051-1285-AD31F45D0164}"/>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60" name="Freeform: Shape 159">
                <a:extLst>
                  <a:ext uri="{FF2B5EF4-FFF2-40B4-BE49-F238E27FC236}">
                    <a16:creationId xmlns:a16="http://schemas.microsoft.com/office/drawing/2014/main" id="{C6DDF173-8941-37B0-2AC3-80512F8DEED2}"/>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114" name="Picture 8" descr="isa">
              <a:extLst>
                <a:ext uri="{FF2B5EF4-FFF2-40B4-BE49-F238E27FC236}">
                  <a16:creationId xmlns:a16="http://schemas.microsoft.com/office/drawing/2014/main" id="{40914154-EC53-4E8B-1317-0990AA4466D1}"/>
                </a:ext>
              </a:extLst>
            </p:cNvPr>
            <p:cNvPicPr>
              <a:picLocks noChangeAspect="1" noChangeArrowheads="1"/>
            </p:cNvPicPr>
            <p:nvPr/>
          </p:nvPicPr>
          <p:blipFill rotWithShape="1">
            <a:blip r:embed="rId7">
              <a:clrChange>
                <a:clrFrom>
                  <a:srgbClr val="FFFFFF"/>
                </a:clrFrom>
                <a:clrTo>
                  <a:srgbClr val="FFFFFF">
                    <a:alpha val="0"/>
                  </a:srgbClr>
                </a:clrTo>
              </a:clrChange>
              <a:alphaModFix amt="85000"/>
              <a:duotone>
                <a:schemeClr val="accent1">
                  <a:shade val="45000"/>
                  <a:satMod val="135000"/>
                </a:schemeClr>
                <a:prstClr val="white"/>
              </a:duotone>
              <a:extLst>
                <a:ext uri="{28A0092B-C50C-407E-A947-70E740481C1C}">
                  <a14:useLocalDpi xmlns:a14="http://schemas.microsoft.com/office/drawing/2010/main" val="0"/>
                </a:ext>
              </a:extLst>
            </a:blip>
            <a:srcRect l="12286" t="33596" r="13656" b="27963"/>
            <a:stretch/>
          </p:blipFill>
          <p:spPr bwMode="auto">
            <a:xfrm>
              <a:off x="5260560" y="2984982"/>
              <a:ext cx="368907" cy="178340"/>
            </a:xfrm>
            <a:prstGeom prst="rect">
              <a:avLst/>
            </a:prstGeom>
            <a:noFill/>
            <a:extLst>
              <a:ext uri="{909E8E84-426E-40DD-AFC4-6F175D3DCCD1}">
                <a14:hiddenFill xmlns:a14="http://schemas.microsoft.com/office/drawing/2010/main">
                  <a:solidFill>
                    <a:srgbClr val="FFFFFF"/>
                  </a:solidFill>
                </a14:hiddenFill>
              </a:ext>
            </a:extLst>
          </p:spPr>
        </p:pic>
        <p:pic>
          <p:nvPicPr>
            <p:cNvPr id="115" name="Graphic 114" descr="Folder">
              <a:extLst>
                <a:ext uri="{FF2B5EF4-FFF2-40B4-BE49-F238E27FC236}">
                  <a16:creationId xmlns:a16="http://schemas.microsoft.com/office/drawing/2014/main" id="{DDE7EC39-4AAA-121B-AE96-1699D7B4FAC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09148" y="2468403"/>
              <a:ext cx="237741" cy="206660"/>
            </a:xfrm>
            <a:prstGeom prst="rect">
              <a:avLst/>
            </a:prstGeom>
          </p:spPr>
        </p:pic>
        <p:cxnSp>
          <p:nvCxnSpPr>
            <p:cNvPr id="116" name="Straight Connector 115">
              <a:extLst>
                <a:ext uri="{FF2B5EF4-FFF2-40B4-BE49-F238E27FC236}">
                  <a16:creationId xmlns:a16="http://schemas.microsoft.com/office/drawing/2014/main" id="{4102BD78-9966-9873-B4FB-92658AEBF270}"/>
                </a:ext>
              </a:extLst>
            </p:cNvPr>
            <p:cNvCxnSpPr/>
            <p:nvPr/>
          </p:nvCxnSpPr>
          <p:spPr>
            <a:xfrm>
              <a:off x="5007591" y="2575360"/>
              <a:ext cx="132632" cy="0"/>
            </a:xfrm>
            <a:prstGeom prst="line">
              <a:avLst/>
            </a:prstGeom>
            <a:noFill/>
            <a:ln w="38100" cap="rnd" cmpd="sng" algn="ctr">
              <a:solidFill>
                <a:schemeClr val="accent1"/>
              </a:solidFill>
              <a:prstDash val="solid"/>
            </a:ln>
            <a:effectLst/>
          </p:spPr>
        </p:cxnSp>
        <p:cxnSp>
          <p:nvCxnSpPr>
            <p:cNvPr id="117" name="Straight Connector 116">
              <a:extLst>
                <a:ext uri="{FF2B5EF4-FFF2-40B4-BE49-F238E27FC236}">
                  <a16:creationId xmlns:a16="http://schemas.microsoft.com/office/drawing/2014/main" id="{1A301549-3407-8A5F-C38B-E75FEF8F5FE5}"/>
                </a:ext>
              </a:extLst>
            </p:cNvPr>
            <p:cNvCxnSpPr/>
            <p:nvPr/>
          </p:nvCxnSpPr>
          <p:spPr>
            <a:xfrm>
              <a:off x="5139732" y="2577151"/>
              <a:ext cx="132632" cy="0"/>
            </a:xfrm>
            <a:prstGeom prst="line">
              <a:avLst/>
            </a:prstGeom>
            <a:noFill/>
            <a:ln w="38100" cap="rnd" cmpd="sng" algn="ctr">
              <a:solidFill>
                <a:schemeClr val="accent1"/>
              </a:solidFill>
              <a:prstDash val="solid"/>
            </a:ln>
            <a:effectLst/>
          </p:spPr>
        </p:cxnSp>
        <p:cxnSp>
          <p:nvCxnSpPr>
            <p:cNvPr id="118" name="Straight Connector 117">
              <a:extLst>
                <a:ext uri="{FF2B5EF4-FFF2-40B4-BE49-F238E27FC236}">
                  <a16:creationId xmlns:a16="http://schemas.microsoft.com/office/drawing/2014/main" id="{281B7947-6A22-C02B-2380-1C9738A85910}"/>
                </a:ext>
              </a:extLst>
            </p:cNvPr>
            <p:cNvCxnSpPr>
              <a:cxnSpLocks/>
            </p:cNvCxnSpPr>
            <p:nvPr/>
          </p:nvCxnSpPr>
          <p:spPr>
            <a:xfrm rot="16200000">
              <a:off x="5062251" y="2702526"/>
              <a:ext cx="154642" cy="0"/>
            </a:xfrm>
            <a:prstGeom prst="line">
              <a:avLst/>
            </a:prstGeom>
            <a:noFill/>
            <a:ln w="38100" cap="rnd" cmpd="sng" algn="ctr">
              <a:solidFill>
                <a:schemeClr val="accent1"/>
              </a:solidFill>
              <a:prstDash val="solid"/>
            </a:ln>
            <a:effectLst/>
          </p:spPr>
        </p:cxnSp>
        <p:cxnSp>
          <p:nvCxnSpPr>
            <p:cNvPr id="119" name="Straight Connector 118">
              <a:extLst>
                <a:ext uri="{FF2B5EF4-FFF2-40B4-BE49-F238E27FC236}">
                  <a16:creationId xmlns:a16="http://schemas.microsoft.com/office/drawing/2014/main" id="{48B4D4C1-2EBC-ED08-649C-7DCF8F29C3A6}"/>
                </a:ext>
              </a:extLst>
            </p:cNvPr>
            <p:cNvCxnSpPr>
              <a:cxnSpLocks/>
            </p:cNvCxnSpPr>
            <p:nvPr/>
          </p:nvCxnSpPr>
          <p:spPr>
            <a:xfrm rot="16200000">
              <a:off x="5067723" y="2964519"/>
              <a:ext cx="154642" cy="0"/>
            </a:xfrm>
            <a:prstGeom prst="line">
              <a:avLst/>
            </a:prstGeom>
            <a:noFill/>
            <a:ln w="38100" cap="rnd" cmpd="sng" algn="ctr">
              <a:solidFill>
                <a:schemeClr val="accent1"/>
              </a:solidFill>
              <a:prstDash val="solid"/>
            </a:ln>
            <a:effectLst/>
          </p:spPr>
        </p:cxnSp>
        <p:cxnSp>
          <p:nvCxnSpPr>
            <p:cNvPr id="120" name="Straight Connector 119">
              <a:extLst>
                <a:ext uri="{FF2B5EF4-FFF2-40B4-BE49-F238E27FC236}">
                  <a16:creationId xmlns:a16="http://schemas.microsoft.com/office/drawing/2014/main" id="{DF8D4C94-EB2A-7B1F-EDEC-779790944DC3}"/>
                </a:ext>
              </a:extLst>
            </p:cNvPr>
            <p:cNvCxnSpPr/>
            <p:nvPr/>
          </p:nvCxnSpPr>
          <p:spPr>
            <a:xfrm>
              <a:off x="5145043" y="3082403"/>
              <a:ext cx="132632" cy="0"/>
            </a:xfrm>
            <a:prstGeom prst="line">
              <a:avLst/>
            </a:prstGeom>
            <a:noFill/>
            <a:ln w="38100" cap="rnd" cmpd="sng" algn="ctr">
              <a:solidFill>
                <a:schemeClr val="accent1"/>
              </a:solidFill>
              <a:prstDash val="solid"/>
            </a:ln>
            <a:effectLst/>
          </p:spPr>
        </p:cxnSp>
        <p:cxnSp>
          <p:nvCxnSpPr>
            <p:cNvPr id="121" name="Straight Connector 120">
              <a:extLst>
                <a:ext uri="{FF2B5EF4-FFF2-40B4-BE49-F238E27FC236}">
                  <a16:creationId xmlns:a16="http://schemas.microsoft.com/office/drawing/2014/main" id="{FA78558C-D6D7-AC2E-F5C8-9C544B350278}"/>
                </a:ext>
              </a:extLst>
            </p:cNvPr>
            <p:cNvCxnSpPr/>
            <p:nvPr/>
          </p:nvCxnSpPr>
          <p:spPr>
            <a:xfrm>
              <a:off x="5139573" y="2834516"/>
              <a:ext cx="132632" cy="0"/>
            </a:xfrm>
            <a:prstGeom prst="line">
              <a:avLst/>
            </a:prstGeom>
            <a:noFill/>
            <a:ln w="38100" cap="rnd" cmpd="sng" algn="ctr">
              <a:solidFill>
                <a:schemeClr val="accent1"/>
              </a:solidFill>
              <a:prstDash val="solid"/>
            </a:ln>
            <a:effectLst/>
          </p:spPr>
        </p:cxnSp>
        <p:pic>
          <p:nvPicPr>
            <p:cNvPr id="122" name="Graphic 121" descr="Folder">
              <a:extLst>
                <a:ext uri="{FF2B5EF4-FFF2-40B4-BE49-F238E27FC236}">
                  <a16:creationId xmlns:a16="http://schemas.microsoft.com/office/drawing/2014/main" id="{2E3FB767-F485-A71D-046E-1CEA6DE8B6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16278" y="2719727"/>
              <a:ext cx="237741" cy="206660"/>
            </a:xfrm>
            <a:prstGeom prst="rect">
              <a:avLst/>
            </a:prstGeom>
          </p:spPr>
        </p:pic>
        <p:pic>
          <p:nvPicPr>
            <p:cNvPr id="123" name="Graphic 122" descr="Postit Notes">
              <a:extLst>
                <a:ext uri="{FF2B5EF4-FFF2-40B4-BE49-F238E27FC236}">
                  <a16:creationId xmlns:a16="http://schemas.microsoft.com/office/drawing/2014/main" id="{53AB9B4E-2E3B-F4A8-F7E1-AED10FA8F71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73450" y="2786019"/>
              <a:ext cx="107911" cy="93803"/>
            </a:xfrm>
            <a:prstGeom prst="rect">
              <a:avLst/>
            </a:prstGeom>
          </p:spPr>
        </p:pic>
        <p:grpSp>
          <p:nvGrpSpPr>
            <p:cNvPr id="124" name="Group 123">
              <a:extLst>
                <a:ext uri="{FF2B5EF4-FFF2-40B4-BE49-F238E27FC236}">
                  <a16:creationId xmlns:a16="http://schemas.microsoft.com/office/drawing/2014/main" id="{9383B8B4-C550-3F84-BAA8-A7B657655226}"/>
                </a:ext>
              </a:extLst>
            </p:cNvPr>
            <p:cNvGrpSpPr/>
            <p:nvPr/>
          </p:nvGrpSpPr>
          <p:grpSpPr>
            <a:xfrm>
              <a:off x="5374207" y="2548088"/>
              <a:ext cx="103998" cy="65564"/>
              <a:chOff x="2846189" y="2844264"/>
              <a:chExt cx="616235" cy="388496"/>
            </a:xfrm>
          </p:grpSpPr>
          <p:sp>
            <p:nvSpPr>
              <p:cNvPr id="155" name="Freeform: Shape 154">
                <a:extLst>
                  <a:ext uri="{FF2B5EF4-FFF2-40B4-BE49-F238E27FC236}">
                    <a16:creationId xmlns:a16="http://schemas.microsoft.com/office/drawing/2014/main" id="{C9ECE13C-DCC7-C945-E6F9-0E94C113B97A}"/>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6" name="Freeform: Shape 155">
                <a:extLst>
                  <a:ext uri="{FF2B5EF4-FFF2-40B4-BE49-F238E27FC236}">
                    <a16:creationId xmlns:a16="http://schemas.microsoft.com/office/drawing/2014/main" id="{E13406FB-EFBC-5B15-87DF-577EECB4867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7" name="Freeform: Shape 156">
                <a:extLst>
                  <a:ext uri="{FF2B5EF4-FFF2-40B4-BE49-F238E27FC236}">
                    <a16:creationId xmlns:a16="http://schemas.microsoft.com/office/drawing/2014/main" id="{33F853F1-9AEA-E980-E288-015B71E27859}"/>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125" name="Group 124">
              <a:extLst>
                <a:ext uri="{FF2B5EF4-FFF2-40B4-BE49-F238E27FC236}">
                  <a16:creationId xmlns:a16="http://schemas.microsoft.com/office/drawing/2014/main" id="{09CEAF3C-9903-BCD2-E4C2-8AE55802F31A}"/>
                </a:ext>
              </a:extLst>
            </p:cNvPr>
            <p:cNvGrpSpPr/>
            <p:nvPr/>
          </p:nvGrpSpPr>
          <p:grpSpPr>
            <a:xfrm>
              <a:off x="5408383" y="3088365"/>
              <a:ext cx="105429" cy="66466"/>
              <a:chOff x="2846189" y="2844264"/>
              <a:chExt cx="616235" cy="388496"/>
            </a:xfrm>
          </p:grpSpPr>
          <p:sp>
            <p:nvSpPr>
              <p:cNvPr id="152" name="Freeform: Shape 151">
                <a:extLst>
                  <a:ext uri="{FF2B5EF4-FFF2-40B4-BE49-F238E27FC236}">
                    <a16:creationId xmlns:a16="http://schemas.microsoft.com/office/drawing/2014/main" id="{E926A57D-E8E1-A37C-D528-FFBB2645A2F0}"/>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3" name="Freeform: Shape 152">
                <a:extLst>
                  <a:ext uri="{FF2B5EF4-FFF2-40B4-BE49-F238E27FC236}">
                    <a16:creationId xmlns:a16="http://schemas.microsoft.com/office/drawing/2014/main" id="{DAA044C7-49CD-9F3B-C779-0CDAF7F85548}"/>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54" name="Freeform: Shape 153">
                <a:extLst>
                  <a:ext uri="{FF2B5EF4-FFF2-40B4-BE49-F238E27FC236}">
                    <a16:creationId xmlns:a16="http://schemas.microsoft.com/office/drawing/2014/main" id="{158D7D26-B7E8-10E2-7FA0-51A077007DC8}"/>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126" name="Graphic 125" descr="Folder">
              <a:extLst>
                <a:ext uri="{FF2B5EF4-FFF2-40B4-BE49-F238E27FC236}">
                  <a16:creationId xmlns:a16="http://schemas.microsoft.com/office/drawing/2014/main" id="{BDEF9E6B-D273-1178-E76C-6345E06E25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30658" y="3186434"/>
              <a:ext cx="356049" cy="309501"/>
            </a:xfrm>
            <a:prstGeom prst="rect">
              <a:avLst/>
            </a:prstGeom>
          </p:spPr>
        </p:pic>
        <p:sp>
          <p:nvSpPr>
            <p:cNvPr id="127" name="TextBox 126">
              <a:extLst>
                <a:ext uri="{FF2B5EF4-FFF2-40B4-BE49-F238E27FC236}">
                  <a16:creationId xmlns:a16="http://schemas.microsoft.com/office/drawing/2014/main" id="{25CB032C-871F-E751-EC32-C60F599ED917}"/>
                </a:ext>
              </a:extLst>
            </p:cNvPr>
            <p:cNvSpPr txBox="1"/>
            <p:nvPr/>
          </p:nvSpPr>
          <p:spPr>
            <a:xfrm>
              <a:off x="4610987" y="3597341"/>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cxnSp>
          <p:nvCxnSpPr>
            <p:cNvPr id="128" name="Straight Connector 127">
              <a:extLst>
                <a:ext uri="{FF2B5EF4-FFF2-40B4-BE49-F238E27FC236}">
                  <a16:creationId xmlns:a16="http://schemas.microsoft.com/office/drawing/2014/main" id="{6F0310C3-D352-6621-41F3-CFA73137CB4E}"/>
                </a:ext>
              </a:extLst>
            </p:cNvPr>
            <p:cNvCxnSpPr>
              <a:cxnSpLocks/>
            </p:cNvCxnSpPr>
            <p:nvPr/>
          </p:nvCxnSpPr>
          <p:spPr>
            <a:xfrm>
              <a:off x="4950654" y="3353055"/>
              <a:ext cx="112227" cy="0"/>
            </a:xfrm>
            <a:prstGeom prst="line">
              <a:avLst/>
            </a:prstGeom>
            <a:noFill/>
            <a:ln w="38100" cap="rnd" cmpd="sng" algn="ctr">
              <a:solidFill>
                <a:schemeClr val="accent1"/>
              </a:solidFill>
              <a:prstDash val="solid"/>
            </a:ln>
            <a:effectLst/>
          </p:spPr>
        </p:cxnSp>
        <p:cxnSp>
          <p:nvCxnSpPr>
            <p:cNvPr id="129" name="Straight Connector 128">
              <a:extLst>
                <a:ext uri="{FF2B5EF4-FFF2-40B4-BE49-F238E27FC236}">
                  <a16:creationId xmlns:a16="http://schemas.microsoft.com/office/drawing/2014/main" id="{E96BE3CE-0622-4A40-FA69-7A0BFF0D7C06}"/>
                </a:ext>
              </a:extLst>
            </p:cNvPr>
            <p:cNvCxnSpPr/>
            <p:nvPr/>
          </p:nvCxnSpPr>
          <p:spPr>
            <a:xfrm>
              <a:off x="5055699" y="3352910"/>
              <a:ext cx="171275" cy="0"/>
            </a:xfrm>
            <a:prstGeom prst="line">
              <a:avLst/>
            </a:prstGeom>
            <a:noFill/>
            <a:ln w="38100" cap="rnd" cmpd="sng" algn="ctr">
              <a:solidFill>
                <a:schemeClr val="accent1"/>
              </a:solidFill>
              <a:prstDash val="solid"/>
            </a:ln>
            <a:effectLst/>
          </p:spPr>
        </p:cxnSp>
        <p:cxnSp>
          <p:nvCxnSpPr>
            <p:cNvPr id="130" name="Straight Connector 129">
              <a:extLst>
                <a:ext uri="{FF2B5EF4-FFF2-40B4-BE49-F238E27FC236}">
                  <a16:creationId xmlns:a16="http://schemas.microsoft.com/office/drawing/2014/main" id="{3B7C6138-44CD-E702-0779-66DBD1E8BBA8}"/>
                </a:ext>
              </a:extLst>
            </p:cNvPr>
            <p:cNvCxnSpPr>
              <a:cxnSpLocks/>
            </p:cNvCxnSpPr>
            <p:nvPr/>
          </p:nvCxnSpPr>
          <p:spPr>
            <a:xfrm flipV="1">
              <a:off x="5121089" y="3408212"/>
              <a:ext cx="206" cy="133906"/>
            </a:xfrm>
            <a:prstGeom prst="line">
              <a:avLst/>
            </a:prstGeom>
            <a:noFill/>
            <a:ln w="38100" cap="rnd" cmpd="sng" algn="ctr">
              <a:solidFill>
                <a:schemeClr val="accent1"/>
              </a:solidFill>
              <a:prstDash val="solid"/>
            </a:ln>
            <a:effectLst/>
          </p:spPr>
        </p:cxnSp>
        <p:cxnSp>
          <p:nvCxnSpPr>
            <p:cNvPr id="131" name="Straight Connector 130">
              <a:extLst>
                <a:ext uri="{FF2B5EF4-FFF2-40B4-BE49-F238E27FC236}">
                  <a16:creationId xmlns:a16="http://schemas.microsoft.com/office/drawing/2014/main" id="{D53C5F18-FE42-C22A-8BED-ED39AFB6CCCB}"/>
                </a:ext>
              </a:extLst>
            </p:cNvPr>
            <p:cNvCxnSpPr/>
            <p:nvPr/>
          </p:nvCxnSpPr>
          <p:spPr>
            <a:xfrm>
              <a:off x="5116586" y="3617323"/>
              <a:ext cx="171275" cy="0"/>
            </a:xfrm>
            <a:prstGeom prst="line">
              <a:avLst/>
            </a:prstGeom>
            <a:noFill/>
            <a:ln w="38100" cap="rnd" cmpd="sng" algn="ctr">
              <a:solidFill>
                <a:schemeClr val="accent1"/>
              </a:solidFill>
              <a:prstDash val="solid"/>
            </a:ln>
            <a:effectLst/>
          </p:spPr>
        </p:cxnSp>
        <p:grpSp>
          <p:nvGrpSpPr>
            <p:cNvPr id="132" name="Group 131">
              <a:extLst>
                <a:ext uri="{FF2B5EF4-FFF2-40B4-BE49-F238E27FC236}">
                  <a16:creationId xmlns:a16="http://schemas.microsoft.com/office/drawing/2014/main" id="{6E52AF6B-07B5-B85E-3294-83C39F2E4092}"/>
                </a:ext>
              </a:extLst>
            </p:cNvPr>
            <p:cNvGrpSpPr/>
            <p:nvPr/>
          </p:nvGrpSpPr>
          <p:grpSpPr>
            <a:xfrm>
              <a:off x="4640978" y="3305525"/>
              <a:ext cx="126305" cy="99141"/>
              <a:chOff x="5901449" y="3824529"/>
              <a:chExt cx="1399409" cy="1263650"/>
            </a:xfrm>
          </p:grpSpPr>
          <p:sp>
            <p:nvSpPr>
              <p:cNvPr id="149" name="Rectangle 148">
                <a:extLst>
                  <a:ext uri="{FF2B5EF4-FFF2-40B4-BE49-F238E27FC236}">
                    <a16:creationId xmlns:a16="http://schemas.microsoft.com/office/drawing/2014/main" id="{5CB88C7F-1970-1CF4-2497-56F965823114}"/>
                  </a:ext>
                </a:extLst>
              </p:cNvPr>
              <p:cNvSpPr/>
              <p:nvPr/>
            </p:nvSpPr>
            <p:spPr>
              <a:xfrm>
                <a:off x="5901449" y="4256753"/>
                <a:ext cx="403388" cy="831426"/>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50" name="Rectangle 149">
                <a:extLst>
                  <a:ext uri="{FF2B5EF4-FFF2-40B4-BE49-F238E27FC236}">
                    <a16:creationId xmlns:a16="http://schemas.microsoft.com/office/drawing/2014/main" id="{D504A0A0-D2B2-0F81-4DAF-9E936F2C50E2}"/>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51" name="Rectangle 150">
                <a:extLst>
                  <a:ext uri="{FF2B5EF4-FFF2-40B4-BE49-F238E27FC236}">
                    <a16:creationId xmlns:a16="http://schemas.microsoft.com/office/drawing/2014/main" id="{FACA7209-9199-D8B5-F647-C510CEA3DFDE}"/>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133" name="Group 132">
              <a:extLst>
                <a:ext uri="{FF2B5EF4-FFF2-40B4-BE49-F238E27FC236}">
                  <a16:creationId xmlns:a16="http://schemas.microsoft.com/office/drawing/2014/main" id="{8B185397-0A0D-6675-B455-0E26F4B7EB99}"/>
                </a:ext>
              </a:extLst>
            </p:cNvPr>
            <p:cNvGrpSpPr/>
            <p:nvPr/>
          </p:nvGrpSpPr>
          <p:grpSpPr>
            <a:xfrm>
              <a:off x="5315174" y="3323084"/>
              <a:ext cx="157947" cy="69092"/>
              <a:chOff x="8150981" y="2614812"/>
              <a:chExt cx="473011" cy="238029"/>
            </a:xfrm>
            <a:solidFill>
              <a:srgbClr val="5B9BD5"/>
            </a:solidFill>
          </p:grpSpPr>
          <p:sp>
            <p:nvSpPr>
              <p:cNvPr id="146" name="Freeform: Shape 145">
                <a:extLst>
                  <a:ext uri="{FF2B5EF4-FFF2-40B4-BE49-F238E27FC236}">
                    <a16:creationId xmlns:a16="http://schemas.microsoft.com/office/drawing/2014/main" id="{468F487C-5E34-102B-2A49-EC068331842C}"/>
                  </a:ext>
                </a:extLst>
              </p:cNvPr>
              <p:cNvSpPr/>
              <p:nvPr/>
            </p:nvSpPr>
            <p:spPr>
              <a:xfrm>
                <a:off x="8150981" y="2619960"/>
                <a:ext cx="135635" cy="21736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147" name="Freeform: Shape 146">
                <a:extLst>
                  <a:ext uri="{FF2B5EF4-FFF2-40B4-BE49-F238E27FC236}">
                    <a16:creationId xmlns:a16="http://schemas.microsoft.com/office/drawing/2014/main" id="{657C54CD-28A7-B22E-5A9A-AA9DC41B9683}"/>
                  </a:ext>
                </a:extLst>
              </p:cNvPr>
              <p:cNvSpPr/>
              <p:nvPr/>
            </p:nvSpPr>
            <p:spPr>
              <a:xfrm>
                <a:off x="8488356" y="2619960"/>
                <a:ext cx="135636" cy="21736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148" name="Freeform: Shape 147">
                <a:extLst>
                  <a:ext uri="{FF2B5EF4-FFF2-40B4-BE49-F238E27FC236}">
                    <a16:creationId xmlns:a16="http://schemas.microsoft.com/office/drawing/2014/main" id="{CEF9627D-B022-7C1B-D098-38EFABE0A786}"/>
                  </a:ext>
                </a:extLst>
              </p:cNvPr>
              <p:cNvSpPr/>
              <p:nvPr/>
            </p:nvSpPr>
            <p:spPr>
              <a:xfrm rot="17550601">
                <a:off x="8267830" y="2714777"/>
                <a:ext cx="238029" cy="38100"/>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134" name="Group 133">
              <a:extLst>
                <a:ext uri="{FF2B5EF4-FFF2-40B4-BE49-F238E27FC236}">
                  <a16:creationId xmlns:a16="http://schemas.microsoft.com/office/drawing/2014/main" id="{2F2C2F00-A65D-B2F2-67C7-E8E0571C6FB2}"/>
                </a:ext>
              </a:extLst>
            </p:cNvPr>
            <p:cNvGrpSpPr/>
            <p:nvPr/>
          </p:nvGrpSpPr>
          <p:grpSpPr>
            <a:xfrm>
              <a:off x="5339788" y="3519044"/>
              <a:ext cx="53238" cy="160404"/>
              <a:chOff x="7751545" y="3445838"/>
              <a:chExt cx="631037" cy="1901308"/>
            </a:xfrm>
          </p:grpSpPr>
          <p:sp>
            <p:nvSpPr>
              <p:cNvPr id="140" name="Rectangle 139">
                <a:extLst>
                  <a:ext uri="{FF2B5EF4-FFF2-40B4-BE49-F238E27FC236}">
                    <a16:creationId xmlns:a16="http://schemas.microsoft.com/office/drawing/2014/main" id="{4B72E706-4833-65AF-CD99-36E4FCE0953C}"/>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03501CD0-200A-DD61-1CFC-CAC0636CF70A}"/>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58AF86CA-34B5-E79C-16F8-34EE42FF5943}"/>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20FD3BC2-8ADB-F007-E5AC-42CB68341EA6}"/>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D638453B-8F22-8988-390A-6AFE4294063C}"/>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C0184D0E-C347-D99E-162E-D3C10A18F2FB}"/>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5" name="TextBox 134">
              <a:extLst>
                <a:ext uri="{FF2B5EF4-FFF2-40B4-BE49-F238E27FC236}">
                  <a16:creationId xmlns:a16="http://schemas.microsoft.com/office/drawing/2014/main" id="{9DC869BC-0C8F-8B3F-7821-6D1C9556C84D}"/>
                </a:ext>
              </a:extLst>
            </p:cNvPr>
            <p:cNvSpPr txBox="1"/>
            <p:nvPr/>
          </p:nvSpPr>
          <p:spPr>
            <a:xfrm>
              <a:off x="5337652" y="3528182"/>
              <a:ext cx="303288" cy="1692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3A3838"/>
                  </a:solidFill>
                  <a:effectLst/>
                  <a:uLnTx/>
                  <a:uFillTx/>
                </a:rPr>
                <a:t>CWL</a:t>
              </a:r>
            </a:p>
          </p:txBody>
        </p:sp>
        <p:cxnSp>
          <p:nvCxnSpPr>
            <p:cNvPr id="136" name="Straight Connector 135">
              <a:extLst>
                <a:ext uri="{FF2B5EF4-FFF2-40B4-BE49-F238E27FC236}">
                  <a16:creationId xmlns:a16="http://schemas.microsoft.com/office/drawing/2014/main" id="{358FF141-EDB3-F42E-615E-7CABEA1284E5}"/>
                </a:ext>
              </a:extLst>
            </p:cNvPr>
            <p:cNvCxnSpPr>
              <a:cxnSpLocks/>
            </p:cNvCxnSpPr>
            <p:nvPr/>
          </p:nvCxnSpPr>
          <p:spPr>
            <a:xfrm flipV="1">
              <a:off x="4084402" y="3045324"/>
              <a:ext cx="0" cy="125312"/>
            </a:xfrm>
            <a:prstGeom prst="line">
              <a:avLst/>
            </a:prstGeom>
            <a:noFill/>
            <a:ln w="38100" cap="rnd" cmpd="sng" algn="ctr">
              <a:solidFill>
                <a:schemeClr val="accent1"/>
              </a:solidFill>
              <a:prstDash val="solid"/>
            </a:ln>
            <a:effectLst/>
          </p:spPr>
        </p:cxnSp>
        <p:grpSp>
          <p:nvGrpSpPr>
            <p:cNvPr id="137" name="Group 136">
              <a:extLst>
                <a:ext uri="{FF2B5EF4-FFF2-40B4-BE49-F238E27FC236}">
                  <a16:creationId xmlns:a16="http://schemas.microsoft.com/office/drawing/2014/main" id="{80E4688B-F938-05EE-6060-E584DAB6C859}"/>
                </a:ext>
              </a:extLst>
            </p:cNvPr>
            <p:cNvGrpSpPr/>
            <p:nvPr/>
          </p:nvGrpSpPr>
          <p:grpSpPr>
            <a:xfrm flipV="1">
              <a:off x="4391390" y="2763966"/>
              <a:ext cx="171482" cy="169201"/>
              <a:chOff x="2671997" y="3118789"/>
              <a:chExt cx="478371" cy="510891"/>
            </a:xfrm>
          </p:grpSpPr>
          <p:cxnSp>
            <p:nvCxnSpPr>
              <p:cNvPr id="138" name="Straight Connector 137">
                <a:extLst>
                  <a:ext uri="{FF2B5EF4-FFF2-40B4-BE49-F238E27FC236}">
                    <a16:creationId xmlns:a16="http://schemas.microsoft.com/office/drawing/2014/main" id="{A79EB976-85DF-793D-EFE1-A097D3961AA5}"/>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139" name="Straight Connector 138">
                <a:extLst>
                  <a:ext uri="{FF2B5EF4-FFF2-40B4-BE49-F238E27FC236}">
                    <a16:creationId xmlns:a16="http://schemas.microsoft.com/office/drawing/2014/main" id="{3E3B8BCD-97E4-BD41-F545-55D059D69E03}"/>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grpSp>
      <p:sp>
        <p:nvSpPr>
          <p:cNvPr id="173" name="Rectangle: Rounded Corners 172">
            <a:extLst>
              <a:ext uri="{FF2B5EF4-FFF2-40B4-BE49-F238E27FC236}">
                <a16:creationId xmlns:a16="http://schemas.microsoft.com/office/drawing/2014/main" id="{3A6E3495-FBE6-F3BF-479F-9695FA7C2698}"/>
              </a:ext>
            </a:extLst>
          </p:cNvPr>
          <p:cNvSpPr/>
          <p:nvPr/>
        </p:nvSpPr>
        <p:spPr>
          <a:xfrm>
            <a:off x="621806" y="1944499"/>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pic>
        <p:nvPicPr>
          <p:cNvPr id="180" name="Graphic 179" descr="Monitor with solid fill">
            <a:extLst>
              <a:ext uri="{FF2B5EF4-FFF2-40B4-BE49-F238E27FC236}">
                <a16:creationId xmlns:a16="http://schemas.microsoft.com/office/drawing/2014/main" id="{FE06489D-0245-5EDC-72D2-202744F67A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22903" y="5720793"/>
            <a:ext cx="706806" cy="706806"/>
          </a:xfrm>
          <a:prstGeom prst="rect">
            <a:avLst/>
          </a:prstGeom>
        </p:spPr>
      </p:pic>
      <p:sp>
        <p:nvSpPr>
          <p:cNvPr id="181" name="TextBox 180">
            <a:extLst>
              <a:ext uri="{FF2B5EF4-FFF2-40B4-BE49-F238E27FC236}">
                <a16:creationId xmlns:a16="http://schemas.microsoft.com/office/drawing/2014/main" id="{A29A9BB9-C342-C3AF-07C1-9101217E64D1}"/>
              </a:ext>
            </a:extLst>
          </p:cNvPr>
          <p:cNvSpPr txBox="1"/>
          <p:nvPr/>
        </p:nvSpPr>
        <p:spPr>
          <a:xfrm>
            <a:off x="8631219" y="5830953"/>
            <a:ext cx="890244" cy="400110"/>
          </a:xfrm>
          <a:prstGeom prst="rect">
            <a:avLst/>
          </a:prstGeom>
          <a:noFill/>
        </p:spPr>
        <p:txBody>
          <a:bodyPr wrap="square" rtlCol="0">
            <a:spAutoFit/>
          </a:bodyPr>
          <a:lstStyle/>
          <a:p>
            <a:r>
              <a:rPr lang="en-US" sz="2000"/>
              <a:t>local</a:t>
            </a:r>
            <a:endParaRPr lang="en-US"/>
          </a:p>
        </p:txBody>
      </p:sp>
      <p:pic>
        <p:nvPicPr>
          <p:cNvPr id="182" name="Picture 2" descr="R (Programmiersprache) – Wikipedia">
            <a:extLst>
              <a:ext uri="{FF2B5EF4-FFF2-40B4-BE49-F238E27FC236}">
                <a16:creationId xmlns:a16="http://schemas.microsoft.com/office/drawing/2014/main" id="{6F6F8C2F-839F-FE10-C7FA-A2094F5FEE6A}"/>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52640" y="5296728"/>
            <a:ext cx="430726" cy="334445"/>
          </a:xfrm>
          <a:prstGeom prst="rect">
            <a:avLst/>
          </a:prstGeom>
          <a:noFill/>
          <a:extLst>
            <a:ext uri="{909E8E84-426E-40DD-AFC4-6F175D3DCCD1}">
              <a14:hiddenFill xmlns:a14="http://schemas.microsoft.com/office/drawing/2010/main">
                <a:solidFill>
                  <a:srgbClr val="FFFFFF"/>
                </a:solidFill>
              </a14:hiddenFill>
            </a:ext>
          </a:extLst>
        </p:spPr>
      </p:pic>
      <p:pic>
        <p:nvPicPr>
          <p:cNvPr id="183" name="Picture 4" descr="Welcome to Python.org">
            <a:extLst>
              <a:ext uri="{FF2B5EF4-FFF2-40B4-BE49-F238E27FC236}">
                <a16:creationId xmlns:a16="http://schemas.microsoft.com/office/drawing/2014/main" id="{401B8960-BF64-6C7C-4E7D-2FA2347059C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4143" y="5235694"/>
            <a:ext cx="525519" cy="5255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C9B730-B118-1395-709F-154AB3424266}"/>
              </a:ext>
            </a:extLst>
          </p:cNvPr>
          <p:cNvSpPr txBox="1"/>
          <p:nvPr/>
        </p:nvSpPr>
        <p:spPr>
          <a:xfrm>
            <a:off x="322118" y="632542"/>
            <a:ext cx="569387" cy="369332"/>
          </a:xfrm>
          <a:prstGeom prst="rect">
            <a:avLst/>
          </a:prstGeom>
          <a:noFill/>
        </p:spPr>
        <p:txBody>
          <a:bodyPr wrap="none" rtlCol="0">
            <a:spAutoFit/>
          </a:bodyPr>
          <a:lstStyle/>
          <a:p>
            <a:r>
              <a:rPr lang="en-US"/>
              <a:t>Fig3</a:t>
            </a:r>
          </a:p>
        </p:txBody>
      </p:sp>
    </p:spTree>
    <p:extLst>
      <p:ext uri="{BB962C8B-B14F-4D97-AF65-F5344CB8AC3E}">
        <p14:creationId xmlns:p14="http://schemas.microsoft.com/office/powerpoint/2010/main" val="208036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9922E-56A6-7E8E-EAFC-8E889620F203}"/>
              </a:ext>
            </a:extLst>
          </p:cNvPr>
          <p:cNvSpPr/>
          <p:nvPr/>
        </p:nvSpPr>
        <p:spPr>
          <a:xfrm>
            <a:off x="2386200" y="4849851"/>
            <a:ext cx="8072378" cy="783506"/>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55E385B-DE12-105D-C23B-B860A7C493E3}"/>
              </a:ext>
            </a:extLst>
          </p:cNvPr>
          <p:cNvSpPr/>
          <p:nvPr/>
        </p:nvSpPr>
        <p:spPr>
          <a:xfrm>
            <a:off x="2386201" y="3425776"/>
            <a:ext cx="4353087" cy="783506"/>
          </a:xfrm>
          <a:prstGeom prst="round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DF7E915-377F-61EA-3CF9-25E4965F4476}"/>
              </a:ext>
            </a:extLst>
          </p:cNvPr>
          <p:cNvSpPr/>
          <p:nvPr/>
        </p:nvSpPr>
        <p:spPr>
          <a:xfrm>
            <a:off x="2386200" y="1943272"/>
            <a:ext cx="6241924" cy="783506"/>
          </a:xfrm>
          <a:prstGeom prst="round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6C2658F-79FC-901B-8265-670D5B91F10D}"/>
              </a:ext>
            </a:extLst>
          </p:cNvPr>
          <p:cNvCxnSpPr>
            <a:cxnSpLocks/>
          </p:cNvCxnSpPr>
          <p:nvPr/>
        </p:nvCxnSpPr>
        <p:spPr>
          <a:xfrm flipV="1">
            <a:off x="2847457" y="2329811"/>
            <a:ext cx="0" cy="2665244"/>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7" name="Straight Arrow Connector 6">
            <a:extLst>
              <a:ext uri="{FF2B5EF4-FFF2-40B4-BE49-F238E27FC236}">
                <a16:creationId xmlns:a16="http://schemas.microsoft.com/office/drawing/2014/main" id="{8F114519-0FB3-EFF8-AE4A-D4B576E9C1D1}"/>
              </a:ext>
            </a:extLst>
          </p:cNvPr>
          <p:cNvCxnSpPr>
            <a:cxnSpLocks/>
          </p:cNvCxnSpPr>
          <p:nvPr/>
        </p:nvCxnSpPr>
        <p:spPr>
          <a:xfrm>
            <a:off x="2847457" y="2329811"/>
            <a:ext cx="1501973"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ABB321-8342-FE84-7279-C17BB1DCFB8B}"/>
              </a:ext>
            </a:extLst>
          </p:cNvPr>
          <p:cNvCxnSpPr>
            <a:cxnSpLocks/>
          </p:cNvCxnSpPr>
          <p:nvPr/>
        </p:nvCxnSpPr>
        <p:spPr>
          <a:xfrm>
            <a:off x="2847457" y="3830623"/>
            <a:ext cx="1501973"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215BB47-2561-3F31-19AB-F0CC6F15298D}"/>
              </a:ext>
            </a:extLst>
          </p:cNvPr>
          <p:cNvCxnSpPr>
            <a:cxnSpLocks/>
          </p:cNvCxnSpPr>
          <p:nvPr/>
        </p:nvCxnSpPr>
        <p:spPr>
          <a:xfrm>
            <a:off x="4828239" y="2329811"/>
            <a:ext cx="1262569"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FC9138B-CE18-FCA7-C381-15E0F42B86DE}"/>
              </a:ext>
            </a:extLst>
          </p:cNvPr>
          <p:cNvCxnSpPr>
            <a:cxnSpLocks/>
          </p:cNvCxnSpPr>
          <p:nvPr/>
        </p:nvCxnSpPr>
        <p:spPr>
          <a:xfrm>
            <a:off x="8069640" y="2329811"/>
            <a:ext cx="0" cy="2665244"/>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CE33E3-1689-C963-7C4F-A93198755F57}"/>
              </a:ext>
            </a:extLst>
          </p:cNvPr>
          <p:cNvCxnSpPr>
            <a:cxnSpLocks/>
          </p:cNvCxnSpPr>
          <p:nvPr/>
        </p:nvCxnSpPr>
        <p:spPr>
          <a:xfrm flipH="1">
            <a:off x="6569617" y="2329811"/>
            <a:ext cx="1500023"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2" name="Straight Arrow Connector 11">
            <a:extLst>
              <a:ext uri="{FF2B5EF4-FFF2-40B4-BE49-F238E27FC236}">
                <a16:creationId xmlns:a16="http://schemas.microsoft.com/office/drawing/2014/main" id="{CF2B9C2F-1D89-6A95-CC8D-B1BD4F3CFF21}"/>
              </a:ext>
            </a:extLst>
          </p:cNvPr>
          <p:cNvCxnSpPr>
            <a:cxnSpLocks/>
          </p:cNvCxnSpPr>
          <p:nvPr/>
        </p:nvCxnSpPr>
        <p:spPr>
          <a:xfrm>
            <a:off x="6318511" y="3830623"/>
            <a:ext cx="0" cy="1164433"/>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C00F76-F97B-1175-99B8-A6CFCAE526CC}"/>
              </a:ext>
            </a:extLst>
          </p:cNvPr>
          <p:cNvCxnSpPr>
            <a:cxnSpLocks/>
          </p:cNvCxnSpPr>
          <p:nvPr/>
        </p:nvCxnSpPr>
        <p:spPr>
          <a:xfrm flipH="1">
            <a:off x="4818488" y="3830623"/>
            <a:ext cx="1500023"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4" name="Straight Arrow Connector 13">
            <a:extLst>
              <a:ext uri="{FF2B5EF4-FFF2-40B4-BE49-F238E27FC236}">
                <a16:creationId xmlns:a16="http://schemas.microsoft.com/office/drawing/2014/main" id="{706BEB13-0DE5-6415-F6C5-F0582C89BB07}"/>
              </a:ext>
            </a:extLst>
          </p:cNvPr>
          <p:cNvCxnSpPr>
            <a:cxnSpLocks/>
          </p:cNvCxnSpPr>
          <p:nvPr/>
        </p:nvCxnSpPr>
        <p:spPr>
          <a:xfrm>
            <a:off x="6569617" y="5234460"/>
            <a:ext cx="1262569"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79D1ED-B1E6-0FAC-743D-8283EC0210CC}"/>
              </a:ext>
            </a:extLst>
          </p:cNvPr>
          <p:cNvCxnSpPr>
            <a:cxnSpLocks/>
          </p:cNvCxnSpPr>
          <p:nvPr/>
        </p:nvCxnSpPr>
        <p:spPr>
          <a:xfrm>
            <a:off x="8310995" y="5234460"/>
            <a:ext cx="1262567" cy="0"/>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6F9819C-349C-06B2-1A22-25E4B37483CA}"/>
              </a:ext>
            </a:extLst>
          </p:cNvPr>
          <p:cNvSpPr/>
          <p:nvPr/>
        </p:nvSpPr>
        <p:spPr>
          <a:xfrm>
            <a:off x="2608052" y="4995056"/>
            <a:ext cx="478809" cy="478809"/>
          </a:xfrm>
          <a:prstGeom prst="ellipse">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AC02D27-F953-88BB-E540-FAD1343BBAD6}"/>
              </a:ext>
            </a:extLst>
          </p:cNvPr>
          <p:cNvSpPr/>
          <p:nvPr/>
        </p:nvSpPr>
        <p:spPr>
          <a:xfrm>
            <a:off x="6087859" y="4995056"/>
            <a:ext cx="478809" cy="478809"/>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44B68C-1F57-005B-434A-3D7A842AD8A5}"/>
              </a:ext>
            </a:extLst>
          </p:cNvPr>
          <p:cNvSpPr/>
          <p:nvPr/>
        </p:nvSpPr>
        <p:spPr>
          <a:xfrm>
            <a:off x="7827762" y="4995056"/>
            <a:ext cx="478809" cy="478809"/>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9BAACE4-AAA0-7DB6-4869-0776BE957D47}"/>
              </a:ext>
            </a:extLst>
          </p:cNvPr>
          <p:cNvSpPr/>
          <p:nvPr/>
        </p:nvSpPr>
        <p:spPr>
          <a:xfrm>
            <a:off x="9567664" y="4995056"/>
            <a:ext cx="478809" cy="478809"/>
          </a:xfrm>
          <a:prstGeom prst="ellipse">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B63559F-6B0C-B274-BBD0-817D5D524D31}"/>
              </a:ext>
            </a:extLst>
          </p:cNvPr>
          <p:cNvSpPr/>
          <p:nvPr/>
        </p:nvSpPr>
        <p:spPr>
          <a:xfrm>
            <a:off x="4347955" y="2098286"/>
            <a:ext cx="478809" cy="478809"/>
          </a:xfrm>
          <a:prstGeom prst="ellipse">
            <a:avLst/>
          </a:prstGeom>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7E4EDAB-8841-27F6-B5BA-5A099D1A90EC}"/>
              </a:ext>
            </a:extLst>
          </p:cNvPr>
          <p:cNvSpPr/>
          <p:nvPr/>
        </p:nvSpPr>
        <p:spPr>
          <a:xfrm>
            <a:off x="6087859" y="2098286"/>
            <a:ext cx="478809" cy="478809"/>
          </a:xfrm>
          <a:prstGeom prst="ellipse">
            <a:avLst/>
          </a:prstGeom>
          <a:ln w="381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B3A090-F0A5-2A05-B286-B82655EA838C}"/>
              </a:ext>
            </a:extLst>
          </p:cNvPr>
          <p:cNvSpPr/>
          <p:nvPr/>
        </p:nvSpPr>
        <p:spPr>
          <a:xfrm>
            <a:off x="4347955" y="3566030"/>
            <a:ext cx="478809" cy="478809"/>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33DE441-E6EF-7922-F500-465E49316A03}"/>
              </a:ext>
            </a:extLst>
          </p:cNvPr>
          <p:cNvSpPr txBox="1"/>
          <p:nvPr/>
        </p:nvSpPr>
        <p:spPr>
          <a:xfrm>
            <a:off x="1224276" y="5140199"/>
            <a:ext cx="1176117" cy="307672"/>
          </a:xfrm>
          <a:prstGeom prst="rect">
            <a:avLst/>
          </a:prstGeom>
          <a:noFill/>
        </p:spPr>
        <p:txBody>
          <a:bodyPr wrap="square" rtlCol="0">
            <a:spAutoFit/>
          </a:bodyPr>
          <a:lstStyle/>
          <a:p>
            <a:pPr algn="ctr"/>
            <a:r>
              <a:rPr lang="en-US" b="1"/>
              <a:t>main</a:t>
            </a:r>
            <a:endParaRPr lang="LID4096" b="1"/>
          </a:p>
        </p:txBody>
      </p:sp>
      <p:sp>
        <p:nvSpPr>
          <p:cNvPr id="38" name="TextBox 37">
            <a:extLst>
              <a:ext uri="{FF2B5EF4-FFF2-40B4-BE49-F238E27FC236}">
                <a16:creationId xmlns:a16="http://schemas.microsoft.com/office/drawing/2014/main" id="{7928E141-14E7-D1EB-0402-8A8E6D780F90}"/>
              </a:ext>
            </a:extLst>
          </p:cNvPr>
          <p:cNvSpPr txBox="1"/>
          <p:nvPr/>
        </p:nvSpPr>
        <p:spPr>
          <a:xfrm>
            <a:off x="1146938" y="3678224"/>
            <a:ext cx="1267575" cy="369332"/>
          </a:xfrm>
          <a:prstGeom prst="rect">
            <a:avLst/>
          </a:prstGeom>
          <a:noFill/>
        </p:spPr>
        <p:txBody>
          <a:bodyPr wrap="square" rtlCol="0">
            <a:spAutoFit/>
          </a:bodyPr>
          <a:lstStyle/>
          <a:p>
            <a:pPr algn="ctr"/>
            <a:r>
              <a:rPr lang="en-US" b="1"/>
              <a:t>curator</a:t>
            </a:r>
            <a:endParaRPr lang="LID4096" b="1"/>
          </a:p>
        </p:txBody>
      </p:sp>
      <p:sp>
        <p:nvSpPr>
          <p:cNvPr id="39" name="TextBox 38">
            <a:extLst>
              <a:ext uri="{FF2B5EF4-FFF2-40B4-BE49-F238E27FC236}">
                <a16:creationId xmlns:a16="http://schemas.microsoft.com/office/drawing/2014/main" id="{7C8B099F-97B6-296D-5519-A297F396E606}"/>
              </a:ext>
            </a:extLst>
          </p:cNvPr>
          <p:cNvSpPr txBox="1"/>
          <p:nvPr/>
        </p:nvSpPr>
        <p:spPr>
          <a:xfrm>
            <a:off x="1052104" y="2044291"/>
            <a:ext cx="1387194" cy="646331"/>
          </a:xfrm>
          <a:prstGeom prst="rect">
            <a:avLst/>
          </a:prstGeom>
          <a:noFill/>
        </p:spPr>
        <p:txBody>
          <a:bodyPr wrap="square" rtlCol="0">
            <a:spAutoFit/>
          </a:bodyPr>
          <a:lstStyle/>
          <a:p>
            <a:pPr algn="ctr"/>
            <a:r>
              <a:rPr lang="en-US" b="1"/>
              <a:t>facility operator</a:t>
            </a:r>
            <a:endParaRPr lang="LID4096" b="1"/>
          </a:p>
        </p:txBody>
      </p:sp>
      <p:sp>
        <p:nvSpPr>
          <p:cNvPr id="43" name="TextBox 42">
            <a:extLst>
              <a:ext uri="{FF2B5EF4-FFF2-40B4-BE49-F238E27FC236}">
                <a16:creationId xmlns:a16="http://schemas.microsoft.com/office/drawing/2014/main" id="{A87F55E0-3519-BBA8-C8C6-D6C42D2C2636}"/>
              </a:ext>
            </a:extLst>
          </p:cNvPr>
          <p:cNvSpPr txBox="1"/>
          <p:nvPr/>
        </p:nvSpPr>
        <p:spPr>
          <a:xfrm>
            <a:off x="3598953" y="2736160"/>
            <a:ext cx="2002691" cy="646331"/>
          </a:xfrm>
          <a:prstGeom prst="rect">
            <a:avLst/>
          </a:prstGeom>
          <a:noFill/>
        </p:spPr>
        <p:txBody>
          <a:bodyPr wrap="square">
            <a:spAutoFit/>
          </a:bodyPr>
          <a:lstStyle/>
          <a:p>
            <a:pPr algn="ctr"/>
            <a:r>
              <a:rPr lang="en-US"/>
              <a:t>add measurement</a:t>
            </a:r>
            <a:br>
              <a:rPr lang="en-US"/>
            </a:br>
            <a:r>
              <a:rPr lang="en-US"/>
              <a:t>dataset </a:t>
            </a:r>
          </a:p>
        </p:txBody>
      </p:sp>
      <p:sp>
        <p:nvSpPr>
          <p:cNvPr id="45" name="TextBox 44">
            <a:extLst>
              <a:ext uri="{FF2B5EF4-FFF2-40B4-BE49-F238E27FC236}">
                <a16:creationId xmlns:a16="http://schemas.microsoft.com/office/drawing/2014/main" id="{D30DC4B4-F064-C434-638B-3D90EFF852FB}"/>
              </a:ext>
            </a:extLst>
          </p:cNvPr>
          <p:cNvSpPr txBox="1"/>
          <p:nvPr/>
        </p:nvSpPr>
        <p:spPr>
          <a:xfrm>
            <a:off x="5274634" y="2736160"/>
            <a:ext cx="2227672" cy="646331"/>
          </a:xfrm>
          <a:prstGeom prst="rect">
            <a:avLst/>
          </a:prstGeom>
          <a:noFill/>
        </p:spPr>
        <p:txBody>
          <a:bodyPr wrap="square">
            <a:spAutoFit/>
          </a:bodyPr>
          <a:lstStyle/>
          <a:p>
            <a:pPr algn="ctr"/>
            <a:r>
              <a:rPr lang="en-US" sz="1800"/>
              <a:t>fix dataset</a:t>
            </a:r>
            <a:br>
              <a:rPr lang="en-US" sz="1800"/>
            </a:br>
            <a:r>
              <a:rPr lang="en-US" sz="1800"/>
              <a:t>folder position</a:t>
            </a:r>
          </a:p>
        </p:txBody>
      </p:sp>
      <p:sp>
        <p:nvSpPr>
          <p:cNvPr id="47" name="TextBox 46">
            <a:extLst>
              <a:ext uri="{FF2B5EF4-FFF2-40B4-BE49-F238E27FC236}">
                <a16:creationId xmlns:a16="http://schemas.microsoft.com/office/drawing/2014/main" id="{40AA1A97-9EEE-5B55-E7CC-5A7B2E5375F8}"/>
              </a:ext>
            </a:extLst>
          </p:cNvPr>
          <p:cNvSpPr txBox="1"/>
          <p:nvPr/>
        </p:nvSpPr>
        <p:spPr>
          <a:xfrm>
            <a:off x="3078815" y="4354487"/>
            <a:ext cx="3239696" cy="369332"/>
          </a:xfrm>
          <a:prstGeom prst="rect">
            <a:avLst/>
          </a:prstGeom>
          <a:noFill/>
        </p:spPr>
        <p:txBody>
          <a:bodyPr wrap="square">
            <a:spAutoFit/>
          </a:bodyPr>
          <a:lstStyle/>
          <a:p>
            <a:pPr algn="ctr"/>
            <a:r>
              <a:rPr lang="en-US" sz="1800"/>
              <a:t>add name of collaborator 1</a:t>
            </a:r>
          </a:p>
        </p:txBody>
      </p:sp>
      <p:grpSp>
        <p:nvGrpSpPr>
          <p:cNvPr id="54" name="Group 53">
            <a:extLst>
              <a:ext uri="{FF2B5EF4-FFF2-40B4-BE49-F238E27FC236}">
                <a16:creationId xmlns:a16="http://schemas.microsoft.com/office/drawing/2014/main" id="{AEEB3511-2674-F620-63AD-6FABA36BF16C}"/>
              </a:ext>
            </a:extLst>
          </p:cNvPr>
          <p:cNvGrpSpPr/>
          <p:nvPr/>
        </p:nvGrpSpPr>
        <p:grpSpPr>
          <a:xfrm>
            <a:off x="2060823" y="4383224"/>
            <a:ext cx="675514" cy="696379"/>
            <a:chOff x="1987347" y="4383224"/>
            <a:chExt cx="675514" cy="696379"/>
          </a:xfrm>
        </p:grpSpPr>
        <p:sp>
          <p:nvSpPr>
            <p:cNvPr id="52" name="Oval 51">
              <a:extLst>
                <a:ext uri="{FF2B5EF4-FFF2-40B4-BE49-F238E27FC236}">
                  <a16:creationId xmlns:a16="http://schemas.microsoft.com/office/drawing/2014/main" id="{CE0B22AA-3F9D-0B6C-EDC0-CAEC27DF17AD}"/>
                </a:ext>
              </a:extLst>
            </p:cNvPr>
            <p:cNvSpPr/>
            <p:nvPr/>
          </p:nvSpPr>
          <p:spPr>
            <a:xfrm>
              <a:off x="1990974" y="4407716"/>
              <a:ext cx="671887" cy="671887"/>
            </a:xfrm>
            <a:prstGeom prst="ellipse">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dk1"/>
                </a:solidFill>
              </a:endParaRPr>
            </a:p>
          </p:txBody>
        </p:sp>
        <p:pic>
          <p:nvPicPr>
            <p:cNvPr id="53" name="Graphic 52" descr="Scientist">
              <a:extLst>
                <a:ext uri="{FF2B5EF4-FFF2-40B4-BE49-F238E27FC236}">
                  <a16:creationId xmlns:a16="http://schemas.microsoft.com/office/drawing/2014/main" id="{82E9D301-2C47-42B6-9933-2C20DF82D7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987347" y="4383224"/>
              <a:ext cx="655513" cy="621094"/>
            </a:xfrm>
            <a:prstGeom prst="rect">
              <a:avLst/>
            </a:prstGeom>
          </p:spPr>
        </p:pic>
      </p:grpSp>
      <p:sp>
        <p:nvSpPr>
          <p:cNvPr id="56" name="Oval 55">
            <a:extLst>
              <a:ext uri="{FF2B5EF4-FFF2-40B4-BE49-F238E27FC236}">
                <a16:creationId xmlns:a16="http://schemas.microsoft.com/office/drawing/2014/main" id="{34666E92-35F8-CADF-0EAB-81B191F8B4F6}"/>
              </a:ext>
            </a:extLst>
          </p:cNvPr>
          <p:cNvSpPr/>
          <p:nvPr/>
        </p:nvSpPr>
        <p:spPr>
          <a:xfrm>
            <a:off x="2089226" y="2968655"/>
            <a:ext cx="671887" cy="671887"/>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Oval 58">
            <a:extLst>
              <a:ext uri="{FF2B5EF4-FFF2-40B4-BE49-F238E27FC236}">
                <a16:creationId xmlns:a16="http://schemas.microsoft.com/office/drawing/2014/main" id="{F7547EF5-1529-45A0-C75C-9196CF1A7D60}"/>
              </a:ext>
            </a:extLst>
          </p:cNvPr>
          <p:cNvSpPr/>
          <p:nvPr/>
        </p:nvSpPr>
        <p:spPr>
          <a:xfrm>
            <a:off x="2065086" y="1505470"/>
            <a:ext cx="671887" cy="671887"/>
          </a:xfrm>
          <a:prstGeom prst="ellipse">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nvGrpSpPr>
          <p:cNvPr id="61" name="Group 60">
            <a:extLst>
              <a:ext uri="{FF2B5EF4-FFF2-40B4-BE49-F238E27FC236}">
                <a16:creationId xmlns:a16="http://schemas.microsoft.com/office/drawing/2014/main" id="{B16BC228-D7F6-1173-8DE5-AA3AD1F3DE39}"/>
              </a:ext>
            </a:extLst>
          </p:cNvPr>
          <p:cNvGrpSpPr/>
          <p:nvPr/>
        </p:nvGrpSpPr>
        <p:grpSpPr>
          <a:xfrm>
            <a:off x="2104458" y="1474209"/>
            <a:ext cx="718664" cy="597477"/>
            <a:chOff x="65867" y="982991"/>
            <a:chExt cx="989689" cy="822800"/>
          </a:xfrm>
        </p:grpSpPr>
        <p:pic>
          <p:nvPicPr>
            <p:cNvPr id="48" name="Graphic 47" descr="User">
              <a:extLst>
                <a:ext uri="{FF2B5EF4-FFF2-40B4-BE49-F238E27FC236}">
                  <a16:creationId xmlns:a16="http://schemas.microsoft.com/office/drawing/2014/main" id="{397A491B-EBEF-70EE-E642-A4656733A5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5867" y="1025858"/>
              <a:ext cx="779931" cy="779933"/>
            </a:xfrm>
            <a:prstGeom prst="rect">
              <a:avLst/>
            </a:prstGeom>
          </p:spPr>
        </p:pic>
        <p:pic>
          <p:nvPicPr>
            <p:cNvPr id="49" name="Graphic 48" descr="Microscope with solid fill">
              <a:extLst>
                <a:ext uri="{FF2B5EF4-FFF2-40B4-BE49-F238E27FC236}">
                  <a16:creationId xmlns:a16="http://schemas.microsoft.com/office/drawing/2014/main" id="{F1CD59B7-F469-AD9A-B891-3744953C503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5929" y="982991"/>
              <a:ext cx="579627" cy="579627"/>
            </a:xfrm>
            <a:prstGeom prst="rect">
              <a:avLst/>
            </a:prstGeom>
          </p:spPr>
        </p:pic>
      </p:grpSp>
      <p:pic>
        <p:nvPicPr>
          <p:cNvPr id="62" name="Graphic 61" descr="User">
            <a:extLst>
              <a:ext uri="{FF2B5EF4-FFF2-40B4-BE49-F238E27FC236}">
                <a16:creationId xmlns:a16="http://schemas.microsoft.com/office/drawing/2014/main" id="{E6B8BF1E-073A-E8D5-7732-A1FA8B134E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143021" y="2994117"/>
            <a:ext cx="560658" cy="560659"/>
          </a:xfrm>
          <a:prstGeom prst="rect">
            <a:avLst/>
          </a:prstGeom>
        </p:spPr>
      </p:pic>
      <p:sp>
        <p:nvSpPr>
          <p:cNvPr id="64" name="TextBox 63">
            <a:extLst>
              <a:ext uri="{FF2B5EF4-FFF2-40B4-BE49-F238E27FC236}">
                <a16:creationId xmlns:a16="http://schemas.microsoft.com/office/drawing/2014/main" id="{BFD06201-2054-DBE9-8CDB-AFA442D24407}"/>
              </a:ext>
            </a:extLst>
          </p:cNvPr>
          <p:cNvSpPr txBox="1"/>
          <p:nvPr/>
        </p:nvSpPr>
        <p:spPr>
          <a:xfrm>
            <a:off x="2278176" y="5688316"/>
            <a:ext cx="1118167" cy="646331"/>
          </a:xfrm>
          <a:prstGeom prst="rect">
            <a:avLst/>
          </a:prstGeom>
          <a:noFill/>
        </p:spPr>
        <p:txBody>
          <a:bodyPr wrap="square">
            <a:spAutoFit/>
          </a:bodyPr>
          <a:lstStyle/>
          <a:p>
            <a:pPr algn="ctr"/>
            <a:r>
              <a:rPr lang="en-US"/>
              <a:t>set up </a:t>
            </a:r>
            <a:br>
              <a:rPr lang="en-US"/>
            </a:br>
            <a:r>
              <a:rPr lang="en-US"/>
              <a:t>new ARC</a:t>
            </a:r>
          </a:p>
        </p:txBody>
      </p:sp>
      <p:sp>
        <p:nvSpPr>
          <p:cNvPr id="66" name="TextBox 65">
            <a:extLst>
              <a:ext uri="{FF2B5EF4-FFF2-40B4-BE49-F238E27FC236}">
                <a16:creationId xmlns:a16="http://schemas.microsoft.com/office/drawing/2014/main" id="{8672FC6B-F1F9-23F5-F6FC-42B172C1FA86}"/>
              </a:ext>
            </a:extLst>
          </p:cNvPr>
          <p:cNvSpPr txBox="1"/>
          <p:nvPr/>
        </p:nvSpPr>
        <p:spPr>
          <a:xfrm>
            <a:off x="5089998" y="5688316"/>
            <a:ext cx="2471588" cy="646331"/>
          </a:xfrm>
          <a:prstGeom prst="rect">
            <a:avLst/>
          </a:prstGeom>
          <a:noFill/>
        </p:spPr>
        <p:txBody>
          <a:bodyPr wrap="square">
            <a:spAutoFit/>
          </a:bodyPr>
          <a:lstStyle/>
          <a:p>
            <a:pPr algn="ctr"/>
            <a:r>
              <a:rPr lang="en-US"/>
              <a:t>merge </a:t>
            </a:r>
          </a:p>
          <a:p>
            <a:pPr algn="ctr"/>
            <a:r>
              <a:rPr lang="en-US"/>
              <a:t>collaborator name</a:t>
            </a:r>
          </a:p>
        </p:txBody>
      </p:sp>
      <p:sp>
        <p:nvSpPr>
          <p:cNvPr id="68" name="TextBox 67">
            <a:extLst>
              <a:ext uri="{FF2B5EF4-FFF2-40B4-BE49-F238E27FC236}">
                <a16:creationId xmlns:a16="http://schemas.microsoft.com/office/drawing/2014/main" id="{3436A021-E3F3-689D-9F1C-E5196ED2513C}"/>
              </a:ext>
            </a:extLst>
          </p:cNvPr>
          <p:cNvSpPr txBox="1"/>
          <p:nvPr/>
        </p:nvSpPr>
        <p:spPr>
          <a:xfrm>
            <a:off x="6955972" y="5688316"/>
            <a:ext cx="2269293" cy="646331"/>
          </a:xfrm>
          <a:prstGeom prst="rect">
            <a:avLst/>
          </a:prstGeom>
          <a:noFill/>
        </p:spPr>
        <p:txBody>
          <a:bodyPr wrap="square">
            <a:spAutoFit/>
          </a:bodyPr>
          <a:lstStyle/>
          <a:p>
            <a:pPr algn="ctr"/>
            <a:r>
              <a:rPr lang="en-US"/>
              <a:t>merge</a:t>
            </a:r>
          </a:p>
          <a:p>
            <a:pPr algn="ctr"/>
            <a:r>
              <a:rPr lang="en-US"/>
              <a:t>measurement</a:t>
            </a:r>
          </a:p>
        </p:txBody>
      </p:sp>
      <p:sp>
        <p:nvSpPr>
          <p:cNvPr id="70" name="TextBox 69">
            <a:extLst>
              <a:ext uri="{FF2B5EF4-FFF2-40B4-BE49-F238E27FC236}">
                <a16:creationId xmlns:a16="http://schemas.microsoft.com/office/drawing/2014/main" id="{144F195C-B311-82B5-6E52-1375D01D6A00}"/>
              </a:ext>
            </a:extLst>
          </p:cNvPr>
          <p:cNvSpPr txBox="1"/>
          <p:nvPr/>
        </p:nvSpPr>
        <p:spPr>
          <a:xfrm>
            <a:off x="9079909" y="5688316"/>
            <a:ext cx="1488217" cy="646331"/>
          </a:xfrm>
          <a:prstGeom prst="rect">
            <a:avLst/>
          </a:prstGeom>
          <a:noFill/>
        </p:spPr>
        <p:txBody>
          <a:bodyPr wrap="square">
            <a:spAutoFit/>
          </a:bodyPr>
          <a:lstStyle/>
          <a:p>
            <a:pPr algn="ctr"/>
            <a:r>
              <a:rPr lang="en-US"/>
              <a:t>add </a:t>
            </a:r>
            <a:br>
              <a:rPr lang="en-US"/>
            </a:br>
            <a:r>
              <a:rPr lang="en-US"/>
              <a:t>analysis script</a:t>
            </a:r>
          </a:p>
        </p:txBody>
      </p:sp>
      <p:sp>
        <p:nvSpPr>
          <p:cNvPr id="5" name="TextBox 4">
            <a:extLst>
              <a:ext uri="{FF2B5EF4-FFF2-40B4-BE49-F238E27FC236}">
                <a16:creationId xmlns:a16="http://schemas.microsoft.com/office/drawing/2014/main" id="{E749C632-98BD-3A10-5A28-156A06815789}"/>
              </a:ext>
            </a:extLst>
          </p:cNvPr>
          <p:cNvSpPr txBox="1"/>
          <p:nvPr/>
        </p:nvSpPr>
        <p:spPr>
          <a:xfrm>
            <a:off x="322118" y="632542"/>
            <a:ext cx="569387" cy="369332"/>
          </a:xfrm>
          <a:prstGeom prst="rect">
            <a:avLst/>
          </a:prstGeom>
          <a:noFill/>
        </p:spPr>
        <p:txBody>
          <a:bodyPr wrap="none" rtlCol="0">
            <a:spAutoFit/>
          </a:bodyPr>
          <a:lstStyle/>
          <a:p>
            <a:r>
              <a:rPr lang="en-US"/>
              <a:t>Fig4</a:t>
            </a:r>
          </a:p>
        </p:txBody>
      </p:sp>
    </p:spTree>
    <p:extLst>
      <p:ext uri="{BB962C8B-B14F-4D97-AF65-F5344CB8AC3E}">
        <p14:creationId xmlns:p14="http://schemas.microsoft.com/office/powerpoint/2010/main" val="266871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00ABF487-A4BD-79EE-44BF-7B995B7BEAE0}"/>
              </a:ext>
            </a:extLst>
          </p:cNvPr>
          <p:cNvSpPr/>
          <p:nvPr/>
        </p:nvSpPr>
        <p:spPr>
          <a:xfrm>
            <a:off x="1494969" y="1379535"/>
            <a:ext cx="1978931" cy="4058105"/>
          </a:xfrm>
          <a:prstGeom prst="roundRect">
            <a:avLst>
              <a:gd name="adj" fmla="val 4455"/>
            </a:avLst>
          </a:prstGeom>
          <a:solidFill>
            <a:schemeClr val="tx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Rounded Corners 120">
            <a:extLst>
              <a:ext uri="{FF2B5EF4-FFF2-40B4-BE49-F238E27FC236}">
                <a16:creationId xmlns:a16="http://schemas.microsoft.com/office/drawing/2014/main" id="{59D0E038-FAF3-9515-0198-E15E8EEFCF40}"/>
              </a:ext>
            </a:extLst>
          </p:cNvPr>
          <p:cNvSpPr/>
          <p:nvPr/>
        </p:nvSpPr>
        <p:spPr>
          <a:xfrm>
            <a:off x="3479260" y="1385853"/>
            <a:ext cx="4723021" cy="4058105"/>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EB5BF36-89F0-22DA-C19A-1E17B2BF8FD5}"/>
              </a:ext>
            </a:extLst>
          </p:cNvPr>
          <p:cNvPicPr>
            <a:picLocks noChangeAspect="1"/>
          </p:cNvPicPr>
          <p:nvPr/>
        </p:nvPicPr>
        <p:blipFill>
          <a:blip r:embed="rId3"/>
          <a:stretch>
            <a:fillRect/>
          </a:stretch>
        </p:blipFill>
        <p:spPr>
          <a:xfrm>
            <a:off x="2249178" y="3637120"/>
            <a:ext cx="548861" cy="514796"/>
          </a:xfrm>
          <a:prstGeom prst="rect">
            <a:avLst/>
          </a:prstGeom>
        </p:spPr>
      </p:pic>
      <p:sp>
        <p:nvSpPr>
          <p:cNvPr id="4" name="Rectangle: Rounded Corners 3">
            <a:extLst>
              <a:ext uri="{FF2B5EF4-FFF2-40B4-BE49-F238E27FC236}">
                <a16:creationId xmlns:a16="http://schemas.microsoft.com/office/drawing/2014/main" id="{C034E267-2D44-B5CB-9B8C-23B51A1BFCD8}"/>
              </a:ext>
            </a:extLst>
          </p:cNvPr>
          <p:cNvSpPr/>
          <p:nvPr/>
        </p:nvSpPr>
        <p:spPr>
          <a:xfrm>
            <a:off x="3619501" y="1957388"/>
            <a:ext cx="4431332" cy="220980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CBC5521-1C9A-2E22-9EC7-EFE6E6FBBC0E}"/>
              </a:ext>
            </a:extLst>
          </p:cNvPr>
          <p:cNvGrpSpPr/>
          <p:nvPr/>
        </p:nvGrpSpPr>
        <p:grpSpPr>
          <a:xfrm>
            <a:off x="6250981" y="2249996"/>
            <a:ext cx="1317905" cy="1622677"/>
            <a:chOff x="7033590" y="1810222"/>
            <a:chExt cx="2845286" cy="3298064"/>
          </a:xfrm>
        </p:grpSpPr>
        <p:grpSp>
          <p:nvGrpSpPr>
            <p:cNvPr id="13" name="Group 12">
              <a:extLst>
                <a:ext uri="{FF2B5EF4-FFF2-40B4-BE49-F238E27FC236}">
                  <a16:creationId xmlns:a16="http://schemas.microsoft.com/office/drawing/2014/main" id="{9FE33287-C773-1D19-3A5A-8BE5380D2DB8}"/>
                </a:ext>
              </a:extLst>
            </p:cNvPr>
            <p:cNvGrpSpPr/>
            <p:nvPr/>
          </p:nvGrpSpPr>
          <p:grpSpPr>
            <a:xfrm>
              <a:off x="7639442" y="1810222"/>
              <a:ext cx="2239434" cy="2802466"/>
              <a:chOff x="3478253" y="2414311"/>
              <a:chExt cx="2239434" cy="2802466"/>
            </a:xfrm>
          </p:grpSpPr>
          <p:sp>
            <p:nvSpPr>
              <p:cNvPr id="19" name="Freeform: Shape 18">
                <a:extLst>
                  <a:ext uri="{FF2B5EF4-FFF2-40B4-BE49-F238E27FC236}">
                    <a16:creationId xmlns:a16="http://schemas.microsoft.com/office/drawing/2014/main" id="{B9057884-C377-D855-F1E1-F7700070A8C5}"/>
                  </a:ext>
                </a:extLst>
              </p:cNvPr>
              <p:cNvSpPr/>
              <p:nvPr/>
            </p:nvSpPr>
            <p:spPr>
              <a:xfrm>
                <a:off x="5109723" y="2430462"/>
                <a:ext cx="607964" cy="614621"/>
              </a:xfrm>
              <a:custGeom>
                <a:avLst/>
                <a:gdLst>
                  <a:gd name="connsiteX0" fmla="*/ 7847 w 607964"/>
                  <a:gd name="connsiteY0" fmla="*/ 0 h 617008"/>
                  <a:gd name="connsiteX1" fmla="*/ 607964 w 607964"/>
                  <a:gd name="connsiteY1" fmla="*/ 615218 h 617008"/>
                  <a:gd name="connsiteX2" fmla="*/ 607964 w 607964"/>
                  <a:gd name="connsiteY2" fmla="*/ 617008 h 617008"/>
                  <a:gd name="connsiteX3" fmla="*/ 145517 w 607964"/>
                  <a:gd name="connsiteY3" fmla="*/ 617008 h 617008"/>
                  <a:gd name="connsiteX4" fmla="*/ 0 w 607964"/>
                  <a:gd name="connsiteY4" fmla="*/ 470791 h 617008"/>
                  <a:gd name="connsiteX5" fmla="*/ 0 w 607964"/>
                  <a:gd name="connsiteY5" fmla="*/ 4 h 6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964" h="617008">
                    <a:moveTo>
                      <a:pt x="7847" y="0"/>
                    </a:moveTo>
                    <a:lnTo>
                      <a:pt x="607964" y="615218"/>
                    </a:lnTo>
                    <a:lnTo>
                      <a:pt x="607964" y="617008"/>
                    </a:lnTo>
                    <a:lnTo>
                      <a:pt x="145517" y="617008"/>
                    </a:lnTo>
                    <a:cubicBezTo>
                      <a:pt x="65151" y="617008"/>
                      <a:pt x="0" y="551544"/>
                      <a:pt x="0" y="470791"/>
                    </a:cubicBezTo>
                    <a:lnTo>
                      <a:pt x="0" y="4"/>
                    </a:lnTo>
                    <a:close/>
                  </a:path>
                </a:pathLst>
              </a:custGeom>
              <a:solidFill>
                <a:schemeClr val="accent2">
                  <a:lumMod val="20000"/>
                  <a:lumOff val="80000"/>
                </a:schemeClr>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chor="ctr">
                <a:noAutofit/>
              </a:bodyPr>
              <a:lstStyle/>
              <a:p>
                <a:pPr algn="ctr"/>
                <a:endParaRPr lang="de-DE"/>
              </a:p>
            </p:txBody>
          </p:sp>
          <p:sp>
            <p:nvSpPr>
              <p:cNvPr id="20" name="Rectangle: Rounded Corners 7">
                <a:extLst>
                  <a:ext uri="{FF2B5EF4-FFF2-40B4-BE49-F238E27FC236}">
                    <a16:creationId xmlns:a16="http://schemas.microsoft.com/office/drawing/2014/main" id="{74BB2A88-9748-B8CC-D545-A1ABA4A303A7}"/>
                  </a:ext>
                </a:extLst>
              </p:cNvPr>
              <p:cNvSpPr/>
              <p:nvPr/>
            </p:nvSpPr>
            <p:spPr>
              <a:xfrm>
                <a:off x="3478253" y="2414311"/>
                <a:ext cx="2239434" cy="2802466"/>
              </a:xfrm>
              <a:custGeom>
                <a:avLst/>
                <a:gdLst>
                  <a:gd name="connsiteX0" fmla="*/ 0 w 2339602"/>
                  <a:gd name="connsiteY0" fmla="*/ 152051 h 2913468"/>
                  <a:gd name="connsiteX1" fmla="*/ 152051 w 2339602"/>
                  <a:gd name="connsiteY1" fmla="*/ 0 h 2913468"/>
                  <a:gd name="connsiteX2" fmla="*/ 2187551 w 2339602"/>
                  <a:gd name="connsiteY2" fmla="*/ 0 h 2913468"/>
                  <a:gd name="connsiteX3" fmla="*/ 2339602 w 2339602"/>
                  <a:gd name="connsiteY3" fmla="*/ 152051 h 2913468"/>
                  <a:gd name="connsiteX4" fmla="*/ 2339602 w 2339602"/>
                  <a:gd name="connsiteY4" fmla="*/ 2761417 h 2913468"/>
                  <a:gd name="connsiteX5" fmla="*/ 2187551 w 2339602"/>
                  <a:gd name="connsiteY5" fmla="*/ 2913468 h 2913468"/>
                  <a:gd name="connsiteX6" fmla="*/ 152051 w 2339602"/>
                  <a:gd name="connsiteY6" fmla="*/ 2913468 h 2913468"/>
                  <a:gd name="connsiteX7" fmla="*/ 0 w 2339602"/>
                  <a:gd name="connsiteY7" fmla="*/ 2761417 h 2913468"/>
                  <a:gd name="connsiteX8" fmla="*/ 0 w 2339602"/>
                  <a:gd name="connsiteY8" fmla="*/ 152051 h 2913468"/>
                  <a:gd name="connsiteX0" fmla="*/ 0 w 2339602"/>
                  <a:gd name="connsiteY0" fmla="*/ 152862 h 2914279"/>
                  <a:gd name="connsiteX1" fmla="*/ 152051 w 2339602"/>
                  <a:gd name="connsiteY1" fmla="*/ 811 h 2914279"/>
                  <a:gd name="connsiteX2" fmla="*/ 1712923 w 2339602"/>
                  <a:gd name="connsiteY2" fmla="*/ 0 h 2914279"/>
                  <a:gd name="connsiteX3" fmla="*/ 2187551 w 2339602"/>
                  <a:gd name="connsiteY3" fmla="*/ 811 h 2914279"/>
                  <a:gd name="connsiteX4" fmla="*/ 2339602 w 2339602"/>
                  <a:gd name="connsiteY4" fmla="*/ 152862 h 2914279"/>
                  <a:gd name="connsiteX5" fmla="*/ 2339602 w 2339602"/>
                  <a:gd name="connsiteY5" fmla="*/ 2762228 h 2914279"/>
                  <a:gd name="connsiteX6" fmla="*/ 2187551 w 2339602"/>
                  <a:gd name="connsiteY6" fmla="*/ 2914279 h 2914279"/>
                  <a:gd name="connsiteX7" fmla="*/ 152051 w 2339602"/>
                  <a:gd name="connsiteY7" fmla="*/ 2914279 h 2914279"/>
                  <a:gd name="connsiteX8" fmla="*/ 0 w 2339602"/>
                  <a:gd name="connsiteY8" fmla="*/ 2762228 h 2914279"/>
                  <a:gd name="connsiteX9" fmla="*/ 0 w 2339602"/>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187551 w 2339986"/>
                  <a:gd name="connsiteY3" fmla="*/ 811 h 2914279"/>
                  <a:gd name="connsiteX4" fmla="*/ 2339602 w 2339986"/>
                  <a:gd name="connsiteY4" fmla="*/ 152862 h 2914279"/>
                  <a:gd name="connsiteX5" fmla="*/ 2339986 w 2339986"/>
                  <a:gd name="connsiteY5" fmla="*/ 639764 h 2914279"/>
                  <a:gd name="connsiteX6" fmla="*/ 2339602 w 2339986"/>
                  <a:gd name="connsiteY6" fmla="*/ 2762228 h 2914279"/>
                  <a:gd name="connsiteX7" fmla="*/ 2187551 w 2339986"/>
                  <a:gd name="connsiteY7" fmla="*/ 2914279 h 2914279"/>
                  <a:gd name="connsiteX8" fmla="*/ 152051 w 2339986"/>
                  <a:gd name="connsiteY8" fmla="*/ 2914279 h 2914279"/>
                  <a:gd name="connsiteX9" fmla="*/ 0 w 2339986"/>
                  <a:gd name="connsiteY9" fmla="*/ 2762228 h 2914279"/>
                  <a:gd name="connsiteX10" fmla="*/ 0 w 2339986"/>
                  <a:gd name="connsiteY10"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602 w 2339986"/>
                  <a:gd name="connsiteY3" fmla="*/ 152862 h 2914279"/>
                  <a:gd name="connsiteX4" fmla="*/ 2339986 w 2339986"/>
                  <a:gd name="connsiteY4" fmla="*/ 639764 h 2914279"/>
                  <a:gd name="connsiteX5" fmla="*/ 2339602 w 2339986"/>
                  <a:gd name="connsiteY5" fmla="*/ 2762228 h 2914279"/>
                  <a:gd name="connsiteX6" fmla="*/ 2187551 w 2339986"/>
                  <a:gd name="connsiteY6" fmla="*/ 2914279 h 2914279"/>
                  <a:gd name="connsiteX7" fmla="*/ 152051 w 2339986"/>
                  <a:gd name="connsiteY7" fmla="*/ 2914279 h 2914279"/>
                  <a:gd name="connsiteX8" fmla="*/ 0 w 2339986"/>
                  <a:gd name="connsiteY8" fmla="*/ 2762228 h 2914279"/>
                  <a:gd name="connsiteX9" fmla="*/ 0 w 2339986"/>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986 w 2339986"/>
                  <a:gd name="connsiteY3" fmla="*/ 639764 h 2914279"/>
                  <a:gd name="connsiteX4" fmla="*/ 2339602 w 2339986"/>
                  <a:gd name="connsiteY4" fmla="*/ 2762228 h 2914279"/>
                  <a:gd name="connsiteX5" fmla="*/ 2187551 w 2339986"/>
                  <a:gd name="connsiteY5" fmla="*/ 2914279 h 2914279"/>
                  <a:gd name="connsiteX6" fmla="*/ 152051 w 2339986"/>
                  <a:gd name="connsiteY6" fmla="*/ 2914279 h 2914279"/>
                  <a:gd name="connsiteX7" fmla="*/ 0 w 2339986"/>
                  <a:gd name="connsiteY7" fmla="*/ 2762228 h 2914279"/>
                  <a:gd name="connsiteX8" fmla="*/ 0 w 2339986"/>
                  <a:gd name="connsiteY8" fmla="*/ 152862 h 291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9986" h="2914279">
                    <a:moveTo>
                      <a:pt x="0" y="152862"/>
                    </a:moveTo>
                    <a:cubicBezTo>
                      <a:pt x="0" y="68887"/>
                      <a:pt x="68076" y="811"/>
                      <a:pt x="152051" y="811"/>
                    </a:cubicBezTo>
                    <a:lnTo>
                      <a:pt x="1712923" y="0"/>
                    </a:lnTo>
                    <a:lnTo>
                      <a:pt x="2339986" y="639764"/>
                    </a:lnTo>
                    <a:lnTo>
                      <a:pt x="2339602" y="2762228"/>
                    </a:lnTo>
                    <a:cubicBezTo>
                      <a:pt x="2339602" y="2846203"/>
                      <a:pt x="2271526" y="2914279"/>
                      <a:pt x="2187551" y="2914279"/>
                    </a:cubicBezTo>
                    <a:lnTo>
                      <a:pt x="152051" y="2914279"/>
                    </a:lnTo>
                    <a:cubicBezTo>
                      <a:pt x="68076" y="2914279"/>
                      <a:pt x="0" y="2846203"/>
                      <a:pt x="0" y="2762228"/>
                    </a:cubicBezTo>
                    <a:lnTo>
                      <a:pt x="0" y="152862"/>
                    </a:lnTo>
                    <a:close/>
                  </a:path>
                </a:pathLst>
              </a:cu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solidFill>
                    <a:schemeClr val="bg1"/>
                  </a:solidFill>
                </a:endParaRPr>
              </a:p>
            </p:txBody>
          </p:sp>
        </p:grpSp>
        <p:grpSp>
          <p:nvGrpSpPr>
            <p:cNvPr id="14" name="Group 13">
              <a:extLst>
                <a:ext uri="{FF2B5EF4-FFF2-40B4-BE49-F238E27FC236}">
                  <a16:creationId xmlns:a16="http://schemas.microsoft.com/office/drawing/2014/main" id="{EF720E68-3FF4-A2FC-EB44-3A6C8AC68B1C}"/>
                </a:ext>
              </a:extLst>
            </p:cNvPr>
            <p:cNvGrpSpPr/>
            <p:nvPr/>
          </p:nvGrpSpPr>
          <p:grpSpPr>
            <a:xfrm>
              <a:off x="7033590" y="2305820"/>
              <a:ext cx="2239434" cy="2802466"/>
              <a:chOff x="2343079" y="626534"/>
              <a:chExt cx="2239434" cy="2802466"/>
            </a:xfrm>
          </p:grpSpPr>
          <p:sp>
            <p:nvSpPr>
              <p:cNvPr id="15" name="Rectangle: Rounded Corners 7">
                <a:extLst>
                  <a:ext uri="{FF2B5EF4-FFF2-40B4-BE49-F238E27FC236}">
                    <a16:creationId xmlns:a16="http://schemas.microsoft.com/office/drawing/2014/main" id="{BDFCE955-78B4-6170-2880-B1343E07F792}"/>
                  </a:ext>
                </a:extLst>
              </p:cNvPr>
              <p:cNvSpPr/>
              <p:nvPr/>
            </p:nvSpPr>
            <p:spPr>
              <a:xfrm>
                <a:off x="2343079" y="626534"/>
                <a:ext cx="2239434" cy="2802466"/>
              </a:xfrm>
              <a:custGeom>
                <a:avLst/>
                <a:gdLst>
                  <a:gd name="connsiteX0" fmla="*/ 0 w 2339602"/>
                  <a:gd name="connsiteY0" fmla="*/ 152051 h 2913468"/>
                  <a:gd name="connsiteX1" fmla="*/ 152051 w 2339602"/>
                  <a:gd name="connsiteY1" fmla="*/ 0 h 2913468"/>
                  <a:gd name="connsiteX2" fmla="*/ 2187551 w 2339602"/>
                  <a:gd name="connsiteY2" fmla="*/ 0 h 2913468"/>
                  <a:gd name="connsiteX3" fmla="*/ 2339602 w 2339602"/>
                  <a:gd name="connsiteY3" fmla="*/ 152051 h 2913468"/>
                  <a:gd name="connsiteX4" fmla="*/ 2339602 w 2339602"/>
                  <a:gd name="connsiteY4" fmla="*/ 2761417 h 2913468"/>
                  <a:gd name="connsiteX5" fmla="*/ 2187551 w 2339602"/>
                  <a:gd name="connsiteY5" fmla="*/ 2913468 h 2913468"/>
                  <a:gd name="connsiteX6" fmla="*/ 152051 w 2339602"/>
                  <a:gd name="connsiteY6" fmla="*/ 2913468 h 2913468"/>
                  <a:gd name="connsiteX7" fmla="*/ 0 w 2339602"/>
                  <a:gd name="connsiteY7" fmla="*/ 2761417 h 2913468"/>
                  <a:gd name="connsiteX8" fmla="*/ 0 w 2339602"/>
                  <a:gd name="connsiteY8" fmla="*/ 152051 h 2913468"/>
                  <a:gd name="connsiteX0" fmla="*/ 0 w 2339602"/>
                  <a:gd name="connsiteY0" fmla="*/ 152862 h 2914279"/>
                  <a:gd name="connsiteX1" fmla="*/ 152051 w 2339602"/>
                  <a:gd name="connsiteY1" fmla="*/ 811 h 2914279"/>
                  <a:gd name="connsiteX2" fmla="*/ 1712923 w 2339602"/>
                  <a:gd name="connsiteY2" fmla="*/ 0 h 2914279"/>
                  <a:gd name="connsiteX3" fmla="*/ 2187551 w 2339602"/>
                  <a:gd name="connsiteY3" fmla="*/ 811 h 2914279"/>
                  <a:gd name="connsiteX4" fmla="*/ 2339602 w 2339602"/>
                  <a:gd name="connsiteY4" fmla="*/ 152862 h 2914279"/>
                  <a:gd name="connsiteX5" fmla="*/ 2339602 w 2339602"/>
                  <a:gd name="connsiteY5" fmla="*/ 2762228 h 2914279"/>
                  <a:gd name="connsiteX6" fmla="*/ 2187551 w 2339602"/>
                  <a:gd name="connsiteY6" fmla="*/ 2914279 h 2914279"/>
                  <a:gd name="connsiteX7" fmla="*/ 152051 w 2339602"/>
                  <a:gd name="connsiteY7" fmla="*/ 2914279 h 2914279"/>
                  <a:gd name="connsiteX8" fmla="*/ 0 w 2339602"/>
                  <a:gd name="connsiteY8" fmla="*/ 2762228 h 2914279"/>
                  <a:gd name="connsiteX9" fmla="*/ 0 w 2339602"/>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187551 w 2339986"/>
                  <a:gd name="connsiteY3" fmla="*/ 811 h 2914279"/>
                  <a:gd name="connsiteX4" fmla="*/ 2339602 w 2339986"/>
                  <a:gd name="connsiteY4" fmla="*/ 152862 h 2914279"/>
                  <a:gd name="connsiteX5" fmla="*/ 2339986 w 2339986"/>
                  <a:gd name="connsiteY5" fmla="*/ 639764 h 2914279"/>
                  <a:gd name="connsiteX6" fmla="*/ 2339602 w 2339986"/>
                  <a:gd name="connsiteY6" fmla="*/ 2762228 h 2914279"/>
                  <a:gd name="connsiteX7" fmla="*/ 2187551 w 2339986"/>
                  <a:gd name="connsiteY7" fmla="*/ 2914279 h 2914279"/>
                  <a:gd name="connsiteX8" fmla="*/ 152051 w 2339986"/>
                  <a:gd name="connsiteY8" fmla="*/ 2914279 h 2914279"/>
                  <a:gd name="connsiteX9" fmla="*/ 0 w 2339986"/>
                  <a:gd name="connsiteY9" fmla="*/ 2762228 h 2914279"/>
                  <a:gd name="connsiteX10" fmla="*/ 0 w 2339986"/>
                  <a:gd name="connsiteY10"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602 w 2339986"/>
                  <a:gd name="connsiteY3" fmla="*/ 152862 h 2914279"/>
                  <a:gd name="connsiteX4" fmla="*/ 2339986 w 2339986"/>
                  <a:gd name="connsiteY4" fmla="*/ 639764 h 2914279"/>
                  <a:gd name="connsiteX5" fmla="*/ 2339602 w 2339986"/>
                  <a:gd name="connsiteY5" fmla="*/ 2762228 h 2914279"/>
                  <a:gd name="connsiteX6" fmla="*/ 2187551 w 2339986"/>
                  <a:gd name="connsiteY6" fmla="*/ 2914279 h 2914279"/>
                  <a:gd name="connsiteX7" fmla="*/ 152051 w 2339986"/>
                  <a:gd name="connsiteY7" fmla="*/ 2914279 h 2914279"/>
                  <a:gd name="connsiteX8" fmla="*/ 0 w 2339986"/>
                  <a:gd name="connsiteY8" fmla="*/ 2762228 h 2914279"/>
                  <a:gd name="connsiteX9" fmla="*/ 0 w 2339986"/>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986 w 2339986"/>
                  <a:gd name="connsiteY3" fmla="*/ 639764 h 2914279"/>
                  <a:gd name="connsiteX4" fmla="*/ 2339602 w 2339986"/>
                  <a:gd name="connsiteY4" fmla="*/ 2762228 h 2914279"/>
                  <a:gd name="connsiteX5" fmla="*/ 2187551 w 2339986"/>
                  <a:gd name="connsiteY5" fmla="*/ 2914279 h 2914279"/>
                  <a:gd name="connsiteX6" fmla="*/ 152051 w 2339986"/>
                  <a:gd name="connsiteY6" fmla="*/ 2914279 h 2914279"/>
                  <a:gd name="connsiteX7" fmla="*/ 0 w 2339986"/>
                  <a:gd name="connsiteY7" fmla="*/ 2762228 h 2914279"/>
                  <a:gd name="connsiteX8" fmla="*/ 0 w 2339986"/>
                  <a:gd name="connsiteY8" fmla="*/ 152862 h 291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9986" h="2914279">
                    <a:moveTo>
                      <a:pt x="0" y="152862"/>
                    </a:moveTo>
                    <a:cubicBezTo>
                      <a:pt x="0" y="68887"/>
                      <a:pt x="68076" y="811"/>
                      <a:pt x="152051" y="811"/>
                    </a:cubicBezTo>
                    <a:lnTo>
                      <a:pt x="1712923" y="0"/>
                    </a:lnTo>
                    <a:lnTo>
                      <a:pt x="2339986" y="639764"/>
                    </a:lnTo>
                    <a:lnTo>
                      <a:pt x="2339602" y="2762228"/>
                    </a:lnTo>
                    <a:cubicBezTo>
                      <a:pt x="2339602" y="2846203"/>
                      <a:pt x="2271526" y="2914279"/>
                      <a:pt x="2187551" y="2914279"/>
                    </a:cubicBezTo>
                    <a:lnTo>
                      <a:pt x="152051" y="2914279"/>
                    </a:lnTo>
                    <a:cubicBezTo>
                      <a:pt x="68076" y="2914279"/>
                      <a:pt x="0" y="2846203"/>
                      <a:pt x="0" y="2762228"/>
                    </a:cubicBezTo>
                    <a:lnTo>
                      <a:pt x="0" y="152862"/>
                    </a:lnTo>
                    <a:close/>
                  </a:path>
                </a:pathLst>
              </a:custGeom>
              <a:solidFill>
                <a:schemeClr val="bg1"/>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solidFill>
                    <a:schemeClr val="bg1"/>
                  </a:solidFill>
                </a:endParaRPr>
              </a:p>
            </p:txBody>
          </p:sp>
          <p:cxnSp>
            <p:nvCxnSpPr>
              <p:cNvPr id="16" name="Straight Connector 15">
                <a:extLst>
                  <a:ext uri="{FF2B5EF4-FFF2-40B4-BE49-F238E27FC236}">
                    <a16:creationId xmlns:a16="http://schemas.microsoft.com/office/drawing/2014/main" id="{78A11FF4-BD5E-C6A1-41EE-7464D6857D7D}"/>
                  </a:ext>
                </a:extLst>
              </p:cNvPr>
              <p:cNvCxnSpPr>
                <a:cxnSpLocks/>
              </p:cNvCxnSpPr>
              <p:nvPr/>
            </p:nvCxnSpPr>
            <p:spPr>
              <a:xfrm>
                <a:off x="2750891" y="2170528"/>
                <a:ext cx="1453101"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A156A85-BFC0-4C34-7131-911E242314F6}"/>
                  </a:ext>
                </a:extLst>
              </p:cNvPr>
              <p:cNvCxnSpPr>
                <a:cxnSpLocks/>
              </p:cNvCxnSpPr>
              <p:nvPr/>
            </p:nvCxnSpPr>
            <p:spPr>
              <a:xfrm>
                <a:off x="2750892" y="2843651"/>
                <a:ext cx="1223657"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CCB32D4E-7056-E7EE-954C-902C5F9DBBCC}"/>
                  </a:ext>
                </a:extLst>
              </p:cNvPr>
              <p:cNvSpPr/>
              <p:nvPr/>
            </p:nvSpPr>
            <p:spPr>
              <a:xfrm>
                <a:off x="3974549" y="642685"/>
                <a:ext cx="607964" cy="614621"/>
              </a:xfrm>
              <a:custGeom>
                <a:avLst/>
                <a:gdLst>
                  <a:gd name="connsiteX0" fmla="*/ 7847 w 607964"/>
                  <a:gd name="connsiteY0" fmla="*/ 0 h 617008"/>
                  <a:gd name="connsiteX1" fmla="*/ 607964 w 607964"/>
                  <a:gd name="connsiteY1" fmla="*/ 615218 h 617008"/>
                  <a:gd name="connsiteX2" fmla="*/ 607964 w 607964"/>
                  <a:gd name="connsiteY2" fmla="*/ 617008 h 617008"/>
                  <a:gd name="connsiteX3" fmla="*/ 145517 w 607964"/>
                  <a:gd name="connsiteY3" fmla="*/ 617008 h 617008"/>
                  <a:gd name="connsiteX4" fmla="*/ 0 w 607964"/>
                  <a:gd name="connsiteY4" fmla="*/ 470791 h 617008"/>
                  <a:gd name="connsiteX5" fmla="*/ 0 w 607964"/>
                  <a:gd name="connsiteY5" fmla="*/ 4 h 6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964" h="617008">
                    <a:moveTo>
                      <a:pt x="7847" y="0"/>
                    </a:moveTo>
                    <a:lnTo>
                      <a:pt x="607964" y="615218"/>
                    </a:lnTo>
                    <a:lnTo>
                      <a:pt x="607964" y="617008"/>
                    </a:lnTo>
                    <a:lnTo>
                      <a:pt x="145517" y="617008"/>
                    </a:lnTo>
                    <a:cubicBezTo>
                      <a:pt x="65151" y="617008"/>
                      <a:pt x="0" y="551544"/>
                      <a:pt x="0" y="470791"/>
                    </a:cubicBezTo>
                    <a:lnTo>
                      <a:pt x="0" y="4"/>
                    </a:lnTo>
                    <a:close/>
                  </a:path>
                </a:pathLst>
              </a:custGeom>
              <a:solidFill>
                <a:schemeClr val="accent2">
                  <a:lumMod val="20000"/>
                  <a:lumOff val="80000"/>
                </a:schemeClr>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chor="ctr">
                <a:noAutofit/>
              </a:bodyPr>
              <a:lstStyle/>
              <a:p>
                <a:pPr algn="ctr"/>
                <a:endParaRPr lang="de-DE"/>
              </a:p>
            </p:txBody>
          </p:sp>
        </p:grpSp>
      </p:grpSp>
      <p:grpSp>
        <p:nvGrpSpPr>
          <p:cNvPr id="6" name="Group 5">
            <a:extLst>
              <a:ext uri="{FF2B5EF4-FFF2-40B4-BE49-F238E27FC236}">
                <a16:creationId xmlns:a16="http://schemas.microsoft.com/office/drawing/2014/main" id="{D0D5D94F-7503-0932-05DD-8B9A07C7537F}"/>
              </a:ext>
            </a:extLst>
          </p:cNvPr>
          <p:cNvGrpSpPr/>
          <p:nvPr/>
        </p:nvGrpSpPr>
        <p:grpSpPr>
          <a:xfrm>
            <a:off x="6367596" y="2625200"/>
            <a:ext cx="468857" cy="449267"/>
            <a:chOff x="2436060" y="12011"/>
            <a:chExt cx="7124719" cy="6827042"/>
          </a:xfrm>
          <a:solidFill>
            <a:schemeClr val="accent1"/>
          </a:solidFill>
        </p:grpSpPr>
        <p:sp>
          <p:nvSpPr>
            <p:cNvPr id="9" name="Rectangle 8">
              <a:extLst>
                <a:ext uri="{FF2B5EF4-FFF2-40B4-BE49-F238E27FC236}">
                  <a16:creationId xmlns:a16="http://schemas.microsoft.com/office/drawing/2014/main" id="{75BB6761-BD42-9425-FEE0-476E0E8A3902}"/>
                </a:ext>
              </a:extLst>
            </p:cNvPr>
            <p:cNvSpPr/>
            <p:nvPr/>
          </p:nvSpPr>
          <p:spPr>
            <a:xfrm>
              <a:off x="5357813" y="1485899"/>
              <a:ext cx="990600" cy="24384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4B136C-B04F-99EA-1656-573F8AD9FF0A}"/>
                </a:ext>
              </a:extLst>
            </p:cNvPr>
            <p:cNvSpPr/>
            <p:nvPr/>
          </p:nvSpPr>
          <p:spPr>
            <a:xfrm>
              <a:off x="5357813" y="4391024"/>
              <a:ext cx="990600" cy="100965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8F08D93-6423-B7CD-97D6-FE56ABBC0097}"/>
                </a:ext>
              </a:extLst>
            </p:cNvPr>
            <p:cNvSpPr/>
            <p:nvPr/>
          </p:nvSpPr>
          <p:spPr>
            <a:xfrm rot="13544259">
              <a:off x="2435918" y="12153"/>
              <a:ext cx="6827042" cy="6826758"/>
            </a:xfrm>
            <a:custGeom>
              <a:avLst/>
              <a:gdLst>
                <a:gd name="connsiteX0" fmla="*/ 5858118 w 6827042"/>
                <a:gd name="connsiteY0" fmla="*/ 5795970 h 6826758"/>
                <a:gd name="connsiteX1" fmla="*/ 3457467 w 6827042"/>
                <a:gd name="connsiteY1" fmla="*/ 6826758 h 6826758"/>
                <a:gd name="connsiteX2" fmla="*/ 3448713 w 6827042"/>
                <a:gd name="connsiteY2" fmla="*/ 6826453 h 6826758"/>
                <a:gd name="connsiteX3" fmla="*/ 3448713 w 6827042"/>
                <a:gd name="connsiteY3" fmla="*/ 5856353 h 6826758"/>
                <a:gd name="connsiteX4" fmla="*/ 3679005 w 6827042"/>
                <a:gd name="connsiteY4" fmla="*/ 5842384 h 6826758"/>
                <a:gd name="connsiteX5" fmla="*/ 5163266 w 6827042"/>
                <a:gd name="connsiteY5" fmla="*/ 5118783 h 6826758"/>
                <a:gd name="connsiteX6" fmla="*/ 5118782 w 6827042"/>
                <a:gd name="connsiteY6" fmla="*/ 1663776 h 6826758"/>
                <a:gd name="connsiteX7" fmla="*/ 1663776 w 6827042"/>
                <a:gd name="connsiteY7" fmla="*/ 1708260 h 6826758"/>
                <a:gd name="connsiteX8" fmla="*/ 984658 w 6827042"/>
                <a:gd name="connsiteY8" fmla="*/ 3679005 h 6826758"/>
                <a:gd name="connsiteX9" fmla="*/ 1020616 w 6827042"/>
                <a:gd name="connsiteY9" fmla="*/ 3907349 h 6826758"/>
                <a:gd name="connsiteX10" fmla="*/ 1020616 w 6827042"/>
                <a:gd name="connsiteY10" fmla="*/ 5847399 h 6826758"/>
                <a:gd name="connsiteX11" fmla="*/ 908374 w 6827042"/>
                <a:gd name="connsiteY11" fmla="*/ 5732337 h 6826758"/>
                <a:gd name="connsiteX12" fmla="*/ 968923 w 6827042"/>
                <a:gd name="connsiteY12" fmla="*/ 1031072 h 6826758"/>
                <a:gd name="connsiteX13" fmla="*/ 5795970 w 6827042"/>
                <a:gd name="connsiteY13" fmla="*/ 968924 h 6826758"/>
                <a:gd name="connsiteX14" fmla="*/ 5858118 w 6827042"/>
                <a:gd name="connsiteY14" fmla="*/ 5795970 h 682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27042" h="6826758">
                  <a:moveTo>
                    <a:pt x="5858118" y="5795970"/>
                  </a:moveTo>
                  <a:cubicBezTo>
                    <a:pt x="5200223" y="6471027"/>
                    <a:pt x="4330990" y="6815511"/>
                    <a:pt x="3457467" y="6826758"/>
                  </a:cubicBezTo>
                  <a:lnTo>
                    <a:pt x="3448713" y="6826453"/>
                  </a:lnTo>
                  <a:lnTo>
                    <a:pt x="3448713" y="5856353"/>
                  </a:lnTo>
                  <a:lnTo>
                    <a:pt x="3679005" y="5842384"/>
                  </a:lnTo>
                  <a:cubicBezTo>
                    <a:pt x="4223386" y="5783191"/>
                    <a:pt x="4751233" y="5541564"/>
                    <a:pt x="5163266" y="5118783"/>
                  </a:cubicBezTo>
                  <a:cubicBezTo>
                    <a:pt x="6105056" y="4152425"/>
                    <a:pt x="6085140" y="2605566"/>
                    <a:pt x="5118782" y="1663776"/>
                  </a:cubicBezTo>
                  <a:cubicBezTo>
                    <a:pt x="4152425" y="721986"/>
                    <a:pt x="2605566" y="741902"/>
                    <a:pt x="1663776" y="1708260"/>
                  </a:cubicBezTo>
                  <a:cubicBezTo>
                    <a:pt x="1134019" y="2251836"/>
                    <a:pt x="908552" y="2979086"/>
                    <a:pt x="984658" y="3679005"/>
                  </a:cubicBezTo>
                  <a:lnTo>
                    <a:pt x="1020616" y="3907349"/>
                  </a:lnTo>
                  <a:lnTo>
                    <a:pt x="1020616" y="5847399"/>
                  </a:lnTo>
                  <a:lnTo>
                    <a:pt x="908374" y="5732337"/>
                  </a:lnTo>
                  <a:cubicBezTo>
                    <a:pt x="-319469" y="4408049"/>
                    <a:pt x="-305748" y="2338995"/>
                    <a:pt x="968923" y="1031072"/>
                  </a:cubicBezTo>
                  <a:cubicBezTo>
                    <a:pt x="2284713" y="-319041"/>
                    <a:pt x="4445856" y="-346866"/>
                    <a:pt x="5795970" y="968924"/>
                  </a:cubicBezTo>
                  <a:cubicBezTo>
                    <a:pt x="7146083" y="2284714"/>
                    <a:pt x="7173908" y="4445856"/>
                    <a:pt x="5858118" y="579597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3240EA-9EB7-39BC-0AF8-933202F6C0D8}"/>
                </a:ext>
              </a:extLst>
            </p:cNvPr>
            <p:cNvSpPr/>
            <p:nvPr/>
          </p:nvSpPr>
          <p:spPr>
            <a:xfrm rot="2700000">
              <a:off x="7286597" y="912352"/>
              <a:ext cx="1759699" cy="2788665"/>
            </a:xfrm>
            <a:custGeom>
              <a:avLst/>
              <a:gdLst>
                <a:gd name="connsiteX0" fmla="*/ 716043 w 1759699"/>
                <a:gd name="connsiteY0" fmla="*/ 0 h 2788665"/>
                <a:gd name="connsiteX1" fmla="*/ 1759699 w 1759699"/>
                <a:gd name="connsiteY1" fmla="*/ 0 h 2788665"/>
                <a:gd name="connsiteX2" fmla="*/ 1759699 w 1759699"/>
                <a:gd name="connsiteY2" fmla="*/ 2788665 h 2788665"/>
                <a:gd name="connsiteX3" fmla="*/ 990600 w 1759699"/>
                <a:gd name="connsiteY3" fmla="*/ 2788665 h 2788665"/>
                <a:gd name="connsiteX4" fmla="*/ 716043 w 1759699"/>
                <a:gd name="connsiteY4" fmla="*/ 2788665 h 2788665"/>
                <a:gd name="connsiteX5" fmla="*/ 0 w 1759699"/>
                <a:gd name="connsiteY5" fmla="*/ 2788665 h 2788665"/>
                <a:gd name="connsiteX6" fmla="*/ 0 w 1759699"/>
                <a:gd name="connsiteY6" fmla="*/ 1779014 h 2788665"/>
                <a:gd name="connsiteX7" fmla="*/ 716043 w 1759699"/>
                <a:gd name="connsiteY7" fmla="*/ 1779014 h 278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699" h="2788665">
                  <a:moveTo>
                    <a:pt x="716043" y="0"/>
                  </a:moveTo>
                  <a:lnTo>
                    <a:pt x="1759699" y="0"/>
                  </a:lnTo>
                  <a:lnTo>
                    <a:pt x="1759699" y="2788665"/>
                  </a:lnTo>
                  <a:lnTo>
                    <a:pt x="990600" y="2788665"/>
                  </a:lnTo>
                  <a:lnTo>
                    <a:pt x="716043" y="2788665"/>
                  </a:lnTo>
                  <a:lnTo>
                    <a:pt x="0" y="2788665"/>
                  </a:lnTo>
                  <a:lnTo>
                    <a:pt x="0" y="1779014"/>
                  </a:lnTo>
                  <a:lnTo>
                    <a:pt x="716043" y="1779014"/>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Rectangle 7">
            <a:extLst>
              <a:ext uri="{FF2B5EF4-FFF2-40B4-BE49-F238E27FC236}">
                <a16:creationId xmlns:a16="http://schemas.microsoft.com/office/drawing/2014/main" id="{0D1CCB28-4529-81EE-8E9D-2D947EA4FBAA}"/>
              </a:ext>
            </a:extLst>
          </p:cNvPr>
          <p:cNvSpPr/>
          <p:nvPr/>
        </p:nvSpPr>
        <p:spPr>
          <a:xfrm>
            <a:off x="5798011" y="1957388"/>
            <a:ext cx="113984" cy="2209800"/>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a:extLst>
              <a:ext uri="{FF2B5EF4-FFF2-40B4-BE49-F238E27FC236}">
                <a16:creationId xmlns:a16="http://schemas.microsoft.com/office/drawing/2014/main" id="{E9CAD7E5-0C57-F8DC-DF8E-B7C1842EB7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535610" y="2555773"/>
            <a:ext cx="709120" cy="671886"/>
          </a:xfrm>
          <a:prstGeom prst="rect">
            <a:avLst/>
          </a:prstGeom>
        </p:spPr>
      </p:pic>
      <p:grpSp>
        <p:nvGrpSpPr>
          <p:cNvPr id="3" name="Group 2">
            <a:extLst>
              <a:ext uri="{FF2B5EF4-FFF2-40B4-BE49-F238E27FC236}">
                <a16:creationId xmlns:a16="http://schemas.microsoft.com/office/drawing/2014/main" id="{70846C39-AAAE-0BF2-9A6E-DB4BD0750D4B}"/>
              </a:ext>
            </a:extLst>
          </p:cNvPr>
          <p:cNvGrpSpPr/>
          <p:nvPr/>
        </p:nvGrpSpPr>
        <p:grpSpPr>
          <a:xfrm>
            <a:off x="8801638" y="2671370"/>
            <a:ext cx="1109748" cy="758744"/>
            <a:chOff x="8801638" y="2671370"/>
            <a:chExt cx="1109748" cy="758744"/>
          </a:xfrm>
        </p:grpSpPr>
        <p:pic>
          <p:nvPicPr>
            <p:cNvPr id="22" name="Graphic 21" descr="Scientist">
              <a:extLst>
                <a:ext uri="{FF2B5EF4-FFF2-40B4-BE49-F238E27FC236}">
                  <a16:creationId xmlns:a16="http://schemas.microsoft.com/office/drawing/2014/main" id="{6EEBA0B5-1A7D-8E05-14C1-1D14101973D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202266" y="2671370"/>
              <a:ext cx="709120" cy="671886"/>
            </a:xfrm>
            <a:prstGeom prst="rect">
              <a:avLst/>
            </a:prstGeom>
          </p:spPr>
        </p:pic>
        <p:pic>
          <p:nvPicPr>
            <p:cNvPr id="23" name="Graphic 22" descr="User">
              <a:extLst>
                <a:ext uri="{FF2B5EF4-FFF2-40B4-BE49-F238E27FC236}">
                  <a16:creationId xmlns:a16="http://schemas.microsoft.com/office/drawing/2014/main" id="{6DE77297-35A5-5878-81F7-D0CB4F97D8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8801638" y="2694462"/>
              <a:ext cx="776420" cy="735652"/>
            </a:xfrm>
            <a:prstGeom prst="rect">
              <a:avLst/>
            </a:prstGeom>
          </p:spPr>
        </p:pic>
      </p:grpSp>
      <p:sp>
        <p:nvSpPr>
          <p:cNvPr id="24" name="Arrow: Right 23">
            <a:extLst>
              <a:ext uri="{FF2B5EF4-FFF2-40B4-BE49-F238E27FC236}">
                <a16:creationId xmlns:a16="http://schemas.microsoft.com/office/drawing/2014/main" id="{C44D1989-5148-5FDF-FAF9-E4470F57879F}"/>
              </a:ext>
            </a:extLst>
          </p:cNvPr>
          <p:cNvSpPr/>
          <p:nvPr/>
        </p:nvSpPr>
        <p:spPr>
          <a:xfrm>
            <a:off x="8061552" y="2755749"/>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EB77562A-92B5-4933-20D5-7778C3B68998}"/>
              </a:ext>
            </a:extLst>
          </p:cNvPr>
          <p:cNvSpPr/>
          <p:nvPr/>
        </p:nvSpPr>
        <p:spPr>
          <a:xfrm rot="10800000">
            <a:off x="7878606" y="2989235"/>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2D082EF-074F-5662-2B50-BAAFB4C13208}"/>
              </a:ext>
            </a:extLst>
          </p:cNvPr>
          <p:cNvSpPr txBox="1"/>
          <p:nvPr/>
        </p:nvSpPr>
        <p:spPr>
          <a:xfrm>
            <a:off x="1664544" y="4399789"/>
            <a:ext cx="1868910" cy="369332"/>
          </a:xfrm>
          <a:prstGeom prst="rect">
            <a:avLst/>
          </a:prstGeom>
          <a:noFill/>
        </p:spPr>
        <p:txBody>
          <a:bodyPr wrap="none" rtlCol="0">
            <a:spAutoFit/>
          </a:bodyPr>
          <a:lstStyle/>
          <a:p>
            <a:r>
              <a:rPr lang="en-US"/>
              <a:t>individual project </a:t>
            </a:r>
          </a:p>
        </p:txBody>
      </p:sp>
      <p:grpSp>
        <p:nvGrpSpPr>
          <p:cNvPr id="27" name="Group 26">
            <a:extLst>
              <a:ext uri="{FF2B5EF4-FFF2-40B4-BE49-F238E27FC236}">
                <a16:creationId xmlns:a16="http://schemas.microsoft.com/office/drawing/2014/main" id="{A0EEE3A9-C8D5-8526-673C-D9749D33D148}"/>
              </a:ext>
            </a:extLst>
          </p:cNvPr>
          <p:cNvGrpSpPr/>
          <p:nvPr/>
        </p:nvGrpSpPr>
        <p:grpSpPr>
          <a:xfrm>
            <a:off x="1940015" y="3617326"/>
            <a:ext cx="1151526" cy="700929"/>
            <a:chOff x="7354846" y="4354669"/>
            <a:chExt cx="876300" cy="533400"/>
          </a:xfrm>
        </p:grpSpPr>
        <p:sp>
          <p:nvSpPr>
            <p:cNvPr id="28" name="Graphic 61" descr="Laptop with solid fill">
              <a:extLst>
                <a:ext uri="{FF2B5EF4-FFF2-40B4-BE49-F238E27FC236}">
                  <a16:creationId xmlns:a16="http://schemas.microsoft.com/office/drawing/2014/main" id="{8D40AEBB-56AB-4732-C372-D2BE964BBE15}"/>
                </a:ext>
              </a:extLst>
            </p:cNvPr>
            <p:cNvSpPr/>
            <p:nvPr/>
          </p:nvSpPr>
          <p:spPr>
            <a:xfrm>
              <a:off x="7469146" y="4354669"/>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590550 w 647700"/>
                <a:gd name="connsiteY4" fmla="*/ 381000 h 438150"/>
                <a:gd name="connsiteX5" fmla="*/ 647700 w 647700"/>
                <a:gd name="connsiteY5" fmla="*/ 38100 h 438150"/>
                <a:gd name="connsiteX6" fmla="*/ 609600 w 647700"/>
                <a:gd name="connsiteY6" fmla="*/ 0 h 438150"/>
                <a:gd name="connsiteX7" fmla="*/ 38100 w 647700"/>
                <a:gd name="connsiteY7" fmla="*/ 0 h 438150"/>
                <a:gd name="connsiteX8" fmla="*/ 0 w 647700"/>
                <a:gd name="connsiteY8" fmla="*/ 38100 h 438150"/>
                <a:gd name="connsiteX9" fmla="*/ 0 w 647700"/>
                <a:gd name="connsiteY9" fmla="*/ 438150 h 438150"/>
                <a:gd name="connsiteX10" fmla="*/ 647700 w 647700"/>
                <a:gd name="connsiteY10" fmla="*/ 438150 h 438150"/>
                <a:gd name="connsiteX11" fmla="*/ 647700 w 647700"/>
                <a:gd name="connsiteY11" fmla="*/ 3810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38150">
                  <a:moveTo>
                    <a:pt x="590550" y="381000"/>
                  </a:moveTo>
                  <a:lnTo>
                    <a:pt x="57150" y="381000"/>
                  </a:lnTo>
                  <a:lnTo>
                    <a:pt x="57150" y="57150"/>
                  </a:lnTo>
                  <a:lnTo>
                    <a:pt x="590550" y="57150"/>
                  </a:lnTo>
                  <a:lnTo>
                    <a:pt x="590550" y="381000"/>
                  </a:lnTo>
                  <a:close/>
                  <a:moveTo>
                    <a:pt x="647700" y="38100"/>
                  </a:moveTo>
                  <a:cubicBezTo>
                    <a:pt x="647700" y="17145"/>
                    <a:pt x="630555" y="0"/>
                    <a:pt x="609600" y="0"/>
                  </a:cubicBezTo>
                  <a:lnTo>
                    <a:pt x="38100" y="0"/>
                  </a:lnTo>
                  <a:cubicBezTo>
                    <a:pt x="17145" y="0"/>
                    <a:pt x="0" y="17145"/>
                    <a:pt x="0" y="38100"/>
                  </a:cubicBezTo>
                  <a:lnTo>
                    <a:pt x="0" y="438150"/>
                  </a:lnTo>
                  <a:lnTo>
                    <a:pt x="647700" y="438150"/>
                  </a:lnTo>
                  <a:lnTo>
                    <a:pt x="647700" y="3810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p>
          </p:txBody>
        </p:sp>
        <p:sp>
          <p:nvSpPr>
            <p:cNvPr id="29" name="Graphic 61" descr="Laptop with solid fill">
              <a:extLst>
                <a:ext uri="{FF2B5EF4-FFF2-40B4-BE49-F238E27FC236}">
                  <a16:creationId xmlns:a16="http://schemas.microsoft.com/office/drawing/2014/main" id="{E757BABC-5447-D9DA-660F-7125E81D5B8F}"/>
                </a:ext>
              </a:extLst>
            </p:cNvPr>
            <p:cNvSpPr/>
            <p:nvPr/>
          </p:nvSpPr>
          <p:spPr>
            <a:xfrm>
              <a:off x="7354846" y="4830919"/>
              <a:ext cx="876300" cy="57150"/>
            </a:xfrm>
            <a:custGeom>
              <a:avLst/>
              <a:gdLst>
                <a:gd name="connsiteX0" fmla="*/ 495300 w 876300"/>
                <a:gd name="connsiteY0" fmla="*/ 0 h 57150"/>
                <a:gd name="connsiteX1" fmla="*/ 495300 w 876300"/>
                <a:gd name="connsiteY1" fmla="*/ 9525 h 57150"/>
                <a:gd name="connsiteX2" fmla="*/ 485775 w 876300"/>
                <a:gd name="connsiteY2" fmla="*/ 19050 h 57150"/>
                <a:gd name="connsiteX3" fmla="*/ 390525 w 876300"/>
                <a:gd name="connsiteY3" fmla="*/ 19050 h 57150"/>
                <a:gd name="connsiteX4" fmla="*/ 381000 w 876300"/>
                <a:gd name="connsiteY4" fmla="*/ 9525 h 57150"/>
                <a:gd name="connsiteX5" fmla="*/ 381000 w 876300"/>
                <a:gd name="connsiteY5" fmla="*/ 0 h 57150"/>
                <a:gd name="connsiteX6" fmla="*/ 0 w 876300"/>
                <a:gd name="connsiteY6" fmla="*/ 0 h 57150"/>
                <a:gd name="connsiteX7" fmla="*/ 0 w 876300"/>
                <a:gd name="connsiteY7" fmla="*/ 19050 h 57150"/>
                <a:gd name="connsiteX8" fmla="*/ 38100 w 876300"/>
                <a:gd name="connsiteY8" fmla="*/ 57150 h 57150"/>
                <a:gd name="connsiteX9" fmla="*/ 838200 w 876300"/>
                <a:gd name="connsiteY9" fmla="*/ 57150 h 57150"/>
                <a:gd name="connsiteX10" fmla="*/ 876300 w 876300"/>
                <a:gd name="connsiteY10" fmla="*/ 19050 h 57150"/>
                <a:gd name="connsiteX11" fmla="*/ 876300 w 876300"/>
                <a:gd name="connsiteY11" fmla="*/ 0 h 57150"/>
                <a:gd name="connsiteX12" fmla="*/ 495300 w 876300"/>
                <a:gd name="connsiteY12"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57150">
                  <a:moveTo>
                    <a:pt x="495300" y="0"/>
                  </a:moveTo>
                  <a:lnTo>
                    <a:pt x="495300" y="9525"/>
                  </a:lnTo>
                  <a:cubicBezTo>
                    <a:pt x="495300" y="15240"/>
                    <a:pt x="491490" y="19050"/>
                    <a:pt x="485775" y="19050"/>
                  </a:cubicBezTo>
                  <a:lnTo>
                    <a:pt x="390525" y="19050"/>
                  </a:lnTo>
                  <a:cubicBezTo>
                    <a:pt x="384810" y="19050"/>
                    <a:pt x="381000" y="15240"/>
                    <a:pt x="381000" y="9525"/>
                  </a:cubicBezTo>
                  <a:lnTo>
                    <a:pt x="381000" y="0"/>
                  </a:lnTo>
                  <a:lnTo>
                    <a:pt x="0" y="0"/>
                  </a:lnTo>
                  <a:lnTo>
                    <a:pt x="0" y="19050"/>
                  </a:lnTo>
                  <a:cubicBezTo>
                    <a:pt x="0" y="40005"/>
                    <a:pt x="17145" y="57150"/>
                    <a:pt x="38100" y="57150"/>
                  </a:cubicBezTo>
                  <a:lnTo>
                    <a:pt x="838200" y="57150"/>
                  </a:lnTo>
                  <a:cubicBezTo>
                    <a:pt x="859155" y="57150"/>
                    <a:pt x="876300" y="40005"/>
                    <a:pt x="876300" y="19050"/>
                  </a:cubicBezTo>
                  <a:lnTo>
                    <a:pt x="876300" y="0"/>
                  </a:lnTo>
                  <a:lnTo>
                    <a:pt x="495300" y="0"/>
                  </a:lnTo>
                  <a:close/>
                </a:path>
              </a:pathLst>
            </a:cu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p>
          </p:txBody>
        </p:sp>
      </p:grpSp>
      <p:sp>
        <p:nvSpPr>
          <p:cNvPr id="33" name="TextBox 32">
            <a:extLst>
              <a:ext uri="{FF2B5EF4-FFF2-40B4-BE49-F238E27FC236}">
                <a16:creationId xmlns:a16="http://schemas.microsoft.com/office/drawing/2014/main" id="{243EB04E-5B0B-371B-8A4A-71CDB657FDC7}"/>
              </a:ext>
            </a:extLst>
          </p:cNvPr>
          <p:cNvSpPr txBox="1"/>
          <p:nvPr/>
        </p:nvSpPr>
        <p:spPr>
          <a:xfrm>
            <a:off x="1748367" y="2830489"/>
            <a:ext cx="1671483" cy="369332"/>
          </a:xfrm>
          <a:prstGeom prst="rect">
            <a:avLst/>
          </a:prstGeom>
          <a:noFill/>
        </p:spPr>
        <p:txBody>
          <a:bodyPr wrap="none" rtlCol="0">
            <a:spAutoFit/>
          </a:bodyPr>
          <a:lstStyle/>
          <a:p>
            <a:r>
              <a:rPr lang="en-US"/>
              <a:t>facility operator</a:t>
            </a:r>
          </a:p>
        </p:txBody>
      </p:sp>
      <p:pic>
        <p:nvPicPr>
          <p:cNvPr id="34" name="Graphic 33" descr="Monitor with solid fill">
            <a:extLst>
              <a:ext uri="{FF2B5EF4-FFF2-40B4-BE49-F238E27FC236}">
                <a16:creationId xmlns:a16="http://schemas.microsoft.com/office/drawing/2014/main" id="{69C64536-4F0C-6A97-A4E6-369144F798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82833" y="1956879"/>
            <a:ext cx="1029773" cy="1029773"/>
          </a:xfrm>
          <a:prstGeom prst="rect">
            <a:avLst/>
          </a:prstGeom>
        </p:spPr>
      </p:pic>
      <p:grpSp>
        <p:nvGrpSpPr>
          <p:cNvPr id="39" name="Group 38">
            <a:extLst>
              <a:ext uri="{FF2B5EF4-FFF2-40B4-BE49-F238E27FC236}">
                <a16:creationId xmlns:a16="http://schemas.microsoft.com/office/drawing/2014/main" id="{896EA30B-3744-D9EC-AB18-A40FE60AB3FE}"/>
              </a:ext>
            </a:extLst>
          </p:cNvPr>
          <p:cNvGrpSpPr/>
          <p:nvPr/>
        </p:nvGrpSpPr>
        <p:grpSpPr>
          <a:xfrm rot="10800000">
            <a:off x="3039087" y="2178072"/>
            <a:ext cx="708448" cy="480113"/>
            <a:chOff x="8141357" y="4140294"/>
            <a:chExt cx="708448" cy="480113"/>
          </a:xfrm>
        </p:grpSpPr>
        <p:sp>
          <p:nvSpPr>
            <p:cNvPr id="40" name="Arrow: Right 39">
              <a:extLst>
                <a:ext uri="{FF2B5EF4-FFF2-40B4-BE49-F238E27FC236}">
                  <a16:creationId xmlns:a16="http://schemas.microsoft.com/office/drawing/2014/main" id="{0B255A30-A385-6227-0810-8E9C02DB43C8}"/>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525A7B04-26D9-9665-753D-EE20E96E3A1C}"/>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42" name="Picture 41">
            <a:extLst>
              <a:ext uri="{FF2B5EF4-FFF2-40B4-BE49-F238E27FC236}">
                <a16:creationId xmlns:a16="http://schemas.microsoft.com/office/drawing/2014/main" id="{0DDE65AA-0BAA-15E6-A7FB-E08EB965572D}"/>
              </a:ext>
            </a:extLst>
          </p:cNvPr>
          <p:cNvPicPr>
            <a:picLocks noChangeAspect="1"/>
          </p:cNvPicPr>
          <p:nvPr/>
        </p:nvPicPr>
        <p:blipFill>
          <a:blip r:embed="rId3"/>
          <a:stretch>
            <a:fillRect/>
          </a:stretch>
        </p:blipFill>
        <p:spPr>
          <a:xfrm>
            <a:off x="2239104" y="2175837"/>
            <a:ext cx="548861" cy="514796"/>
          </a:xfrm>
          <a:prstGeom prst="rect">
            <a:avLst/>
          </a:prstGeom>
        </p:spPr>
      </p:pic>
      <p:sp>
        <p:nvSpPr>
          <p:cNvPr id="44" name="TextBox 43">
            <a:extLst>
              <a:ext uri="{FF2B5EF4-FFF2-40B4-BE49-F238E27FC236}">
                <a16:creationId xmlns:a16="http://schemas.microsoft.com/office/drawing/2014/main" id="{319D796A-BF4C-3A2B-A280-26EB6E038CE5}"/>
              </a:ext>
            </a:extLst>
          </p:cNvPr>
          <p:cNvSpPr txBox="1"/>
          <p:nvPr/>
        </p:nvSpPr>
        <p:spPr>
          <a:xfrm>
            <a:off x="8595581" y="3429000"/>
            <a:ext cx="1292341" cy="369332"/>
          </a:xfrm>
          <a:prstGeom prst="rect">
            <a:avLst/>
          </a:prstGeom>
          <a:noFill/>
        </p:spPr>
        <p:txBody>
          <a:bodyPr wrap="none" rtlCol="0">
            <a:spAutoFit/>
          </a:bodyPr>
          <a:lstStyle/>
          <a:p>
            <a:r>
              <a:rPr lang="en-US"/>
              <a:t>filing issues</a:t>
            </a:r>
          </a:p>
        </p:txBody>
      </p:sp>
      <p:pic>
        <p:nvPicPr>
          <p:cNvPr id="46" name="Graphic 45" descr="Folder">
            <a:extLst>
              <a:ext uri="{FF2B5EF4-FFF2-40B4-BE49-F238E27FC236}">
                <a16:creationId xmlns:a16="http://schemas.microsoft.com/office/drawing/2014/main" id="{856D4CB8-AC41-EDA7-ED87-AFC358ADD1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98506" y="2418129"/>
            <a:ext cx="356049" cy="309501"/>
          </a:xfrm>
          <a:prstGeom prst="rect">
            <a:avLst/>
          </a:prstGeom>
        </p:spPr>
      </p:pic>
      <p:pic>
        <p:nvPicPr>
          <p:cNvPr id="47" name="Graphic 46" descr="Folder">
            <a:extLst>
              <a:ext uri="{FF2B5EF4-FFF2-40B4-BE49-F238E27FC236}">
                <a16:creationId xmlns:a16="http://schemas.microsoft.com/office/drawing/2014/main" id="{2D6D1207-9CC0-3E00-B1AD-213BE18DEA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73255" y="3150265"/>
            <a:ext cx="439659" cy="382181"/>
          </a:xfrm>
          <a:prstGeom prst="rect">
            <a:avLst/>
          </a:prstGeom>
        </p:spPr>
      </p:pic>
      <p:grpSp>
        <p:nvGrpSpPr>
          <p:cNvPr id="48" name="Group 47">
            <a:extLst>
              <a:ext uri="{FF2B5EF4-FFF2-40B4-BE49-F238E27FC236}">
                <a16:creationId xmlns:a16="http://schemas.microsoft.com/office/drawing/2014/main" id="{9252B9C2-7D7D-486C-084B-E7B22B693814}"/>
              </a:ext>
            </a:extLst>
          </p:cNvPr>
          <p:cNvGrpSpPr/>
          <p:nvPr/>
        </p:nvGrpSpPr>
        <p:grpSpPr>
          <a:xfrm>
            <a:off x="4005773" y="3286132"/>
            <a:ext cx="178025" cy="135528"/>
            <a:chOff x="5857974" y="3824529"/>
            <a:chExt cx="1442884" cy="1263650"/>
          </a:xfrm>
        </p:grpSpPr>
        <p:sp>
          <p:nvSpPr>
            <p:cNvPr id="116" name="Rectangle 115">
              <a:extLst>
                <a:ext uri="{FF2B5EF4-FFF2-40B4-BE49-F238E27FC236}">
                  <a16:creationId xmlns:a16="http://schemas.microsoft.com/office/drawing/2014/main" id="{730C9136-A970-8B46-1E93-E11E3B82B5E4}"/>
                </a:ext>
              </a:extLst>
            </p:cNvPr>
            <p:cNvSpPr/>
            <p:nvPr/>
          </p:nvSpPr>
          <p:spPr>
            <a:xfrm>
              <a:off x="5857974" y="4256754"/>
              <a:ext cx="403385" cy="831425"/>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17" name="Rectangle 116">
              <a:extLst>
                <a:ext uri="{FF2B5EF4-FFF2-40B4-BE49-F238E27FC236}">
                  <a16:creationId xmlns:a16="http://schemas.microsoft.com/office/drawing/2014/main" id="{FD5F04DA-9CF8-C128-2BF1-E93559F5C1EC}"/>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118" name="Rectangle 117">
              <a:extLst>
                <a:ext uri="{FF2B5EF4-FFF2-40B4-BE49-F238E27FC236}">
                  <a16:creationId xmlns:a16="http://schemas.microsoft.com/office/drawing/2014/main" id="{8D1B5FAD-1E94-568C-EEC4-88604387D21A}"/>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49" name="Group 48">
            <a:extLst>
              <a:ext uri="{FF2B5EF4-FFF2-40B4-BE49-F238E27FC236}">
                <a16:creationId xmlns:a16="http://schemas.microsoft.com/office/drawing/2014/main" id="{59A7E90D-BE1E-A784-CCAF-4004EBBCF413}"/>
              </a:ext>
            </a:extLst>
          </p:cNvPr>
          <p:cNvGrpSpPr/>
          <p:nvPr/>
        </p:nvGrpSpPr>
        <p:grpSpPr>
          <a:xfrm>
            <a:off x="4320715" y="3340181"/>
            <a:ext cx="203467" cy="320111"/>
            <a:chOff x="2196546" y="3913966"/>
            <a:chExt cx="972954" cy="765893"/>
          </a:xfrm>
        </p:grpSpPr>
        <p:cxnSp>
          <p:nvCxnSpPr>
            <p:cNvPr id="112" name="Straight Connector 111">
              <a:extLst>
                <a:ext uri="{FF2B5EF4-FFF2-40B4-BE49-F238E27FC236}">
                  <a16:creationId xmlns:a16="http://schemas.microsoft.com/office/drawing/2014/main" id="{4A5EF776-30F7-E276-4490-744D2B52ED9E}"/>
                </a:ext>
              </a:extLst>
            </p:cNvPr>
            <p:cNvCxnSpPr/>
            <p:nvPr/>
          </p:nvCxnSpPr>
          <p:spPr>
            <a:xfrm>
              <a:off x="2196546" y="3913966"/>
              <a:ext cx="477795" cy="0"/>
            </a:xfrm>
            <a:prstGeom prst="line">
              <a:avLst/>
            </a:prstGeom>
            <a:noFill/>
            <a:ln w="38100" cap="rnd" cmpd="sng" algn="ctr">
              <a:solidFill>
                <a:schemeClr val="accent1"/>
              </a:solidFill>
              <a:prstDash val="solid"/>
            </a:ln>
            <a:effectLst/>
          </p:spPr>
        </p:cxnSp>
        <p:cxnSp>
          <p:nvCxnSpPr>
            <p:cNvPr id="113" name="Straight Connector 112">
              <a:extLst>
                <a:ext uri="{FF2B5EF4-FFF2-40B4-BE49-F238E27FC236}">
                  <a16:creationId xmlns:a16="http://schemas.microsoft.com/office/drawing/2014/main" id="{90906BF3-3F2B-666A-942A-8750F3C7B938}"/>
                </a:ext>
              </a:extLst>
            </p:cNvPr>
            <p:cNvCxnSpPr>
              <a:cxnSpLocks/>
            </p:cNvCxnSpPr>
            <p:nvPr/>
          </p:nvCxnSpPr>
          <p:spPr>
            <a:xfrm rot="16200000">
              <a:off x="2452808" y="4315633"/>
              <a:ext cx="477795" cy="0"/>
            </a:xfrm>
            <a:prstGeom prst="line">
              <a:avLst/>
            </a:prstGeom>
            <a:noFill/>
            <a:ln w="38100" cap="rnd" cmpd="sng" algn="ctr">
              <a:solidFill>
                <a:schemeClr val="accent1"/>
              </a:solidFill>
              <a:prstDash val="solid"/>
            </a:ln>
            <a:effectLst/>
          </p:spPr>
        </p:cxnSp>
        <p:cxnSp>
          <p:nvCxnSpPr>
            <p:cNvPr id="114" name="Straight Connector 113">
              <a:extLst>
                <a:ext uri="{FF2B5EF4-FFF2-40B4-BE49-F238E27FC236}">
                  <a16:creationId xmlns:a16="http://schemas.microsoft.com/office/drawing/2014/main" id="{6F732F9E-1DAD-DF2F-81BC-5172A64007DD}"/>
                </a:ext>
              </a:extLst>
            </p:cNvPr>
            <p:cNvCxnSpPr/>
            <p:nvPr/>
          </p:nvCxnSpPr>
          <p:spPr>
            <a:xfrm>
              <a:off x="2691705" y="4679859"/>
              <a:ext cx="477795" cy="0"/>
            </a:xfrm>
            <a:prstGeom prst="line">
              <a:avLst/>
            </a:prstGeom>
            <a:noFill/>
            <a:ln w="38100" cap="rnd" cmpd="sng" algn="ctr">
              <a:solidFill>
                <a:schemeClr val="accent1"/>
              </a:solidFill>
              <a:prstDash val="solid"/>
            </a:ln>
            <a:effectLst/>
          </p:spPr>
        </p:cxnSp>
        <p:cxnSp>
          <p:nvCxnSpPr>
            <p:cNvPr id="115" name="Straight Connector 114">
              <a:extLst>
                <a:ext uri="{FF2B5EF4-FFF2-40B4-BE49-F238E27FC236}">
                  <a16:creationId xmlns:a16="http://schemas.microsoft.com/office/drawing/2014/main" id="{BB15AA3E-D42B-90BA-3DA9-8631AC040ABD}"/>
                </a:ext>
              </a:extLst>
            </p:cNvPr>
            <p:cNvCxnSpPr/>
            <p:nvPr/>
          </p:nvCxnSpPr>
          <p:spPr>
            <a:xfrm>
              <a:off x="2671997" y="3913966"/>
              <a:ext cx="477795" cy="0"/>
            </a:xfrm>
            <a:prstGeom prst="line">
              <a:avLst/>
            </a:prstGeom>
            <a:noFill/>
            <a:ln w="38100" cap="rnd" cmpd="sng" algn="ctr">
              <a:solidFill>
                <a:schemeClr val="accent1"/>
              </a:solidFill>
              <a:prstDash val="solid"/>
            </a:ln>
            <a:effectLst/>
          </p:spPr>
        </p:cxnSp>
      </p:grpSp>
      <p:cxnSp>
        <p:nvCxnSpPr>
          <p:cNvPr id="50" name="Straight Connector 49">
            <a:extLst>
              <a:ext uri="{FF2B5EF4-FFF2-40B4-BE49-F238E27FC236}">
                <a16:creationId xmlns:a16="http://schemas.microsoft.com/office/drawing/2014/main" id="{B33BCF5C-CB65-DB77-6BFF-EB0E8221CD47}"/>
              </a:ext>
            </a:extLst>
          </p:cNvPr>
          <p:cNvCxnSpPr>
            <a:cxnSpLocks/>
          </p:cNvCxnSpPr>
          <p:nvPr/>
        </p:nvCxnSpPr>
        <p:spPr>
          <a:xfrm flipV="1">
            <a:off x="4094838" y="2420361"/>
            <a:ext cx="0" cy="171154"/>
          </a:xfrm>
          <a:prstGeom prst="line">
            <a:avLst/>
          </a:prstGeom>
          <a:noFill/>
          <a:ln w="38100" cap="rnd" cmpd="sng" algn="ctr">
            <a:solidFill>
              <a:schemeClr val="accent1"/>
            </a:solidFill>
            <a:prstDash val="solid"/>
          </a:ln>
          <a:effectLst/>
        </p:spPr>
      </p:cxnSp>
      <p:cxnSp>
        <p:nvCxnSpPr>
          <p:cNvPr id="51" name="Straight Connector 50">
            <a:extLst>
              <a:ext uri="{FF2B5EF4-FFF2-40B4-BE49-F238E27FC236}">
                <a16:creationId xmlns:a16="http://schemas.microsoft.com/office/drawing/2014/main" id="{675213D9-7218-B36E-0068-693F83D96780}"/>
              </a:ext>
            </a:extLst>
          </p:cNvPr>
          <p:cNvCxnSpPr/>
          <p:nvPr/>
        </p:nvCxnSpPr>
        <p:spPr>
          <a:xfrm>
            <a:off x="3865782" y="2367468"/>
            <a:ext cx="229732" cy="0"/>
          </a:xfrm>
          <a:prstGeom prst="line">
            <a:avLst/>
          </a:prstGeom>
          <a:noFill/>
          <a:ln w="38100" cap="rnd" cmpd="sng" algn="ctr">
            <a:solidFill>
              <a:schemeClr val="accent1"/>
            </a:solidFill>
            <a:prstDash val="solid"/>
          </a:ln>
          <a:effectLst/>
        </p:spPr>
      </p:cxnSp>
      <p:cxnSp>
        <p:nvCxnSpPr>
          <p:cNvPr id="52" name="Straight Connector 51">
            <a:extLst>
              <a:ext uri="{FF2B5EF4-FFF2-40B4-BE49-F238E27FC236}">
                <a16:creationId xmlns:a16="http://schemas.microsoft.com/office/drawing/2014/main" id="{354F24E1-344B-88FA-DE2E-5B2506937B7A}"/>
              </a:ext>
            </a:extLst>
          </p:cNvPr>
          <p:cNvCxnSpPr>
            <a:cxnSpLocks/>
          </p:cNvCxnSpPr>
          <p:nvPr/>
        </p:nvCxnSpPr>
        <p:spPr>
          <a:xfrm flipV="1">
            <a:off x="4088940" y="3585034"/>
            <a:ext cx="0" cy="125312"/>
          </a:xfrm>
          <a:prstGeom prst="line">
            <a:avLst/>
          </a:prstGeom>
          <a:noFill/>
          <a:ln w="38100" cap="rnd" cmpd="sng" algn="ctr">
            <a:solidFill>
              <a:schemeClr val="accent1"/>
            </a:solidFill>
            <a:prstDash val="solid"/>
          </a:ln>
          <a:effectLst/>
        </p:spPr>
      </p:cxnSp>
      <p:cxnSp>
        <p:nvCxnSpPr>
          <p:cNvPr id="53" name="Straight Connector 52">
            <a:extLst>
              <a:ext uri="{FF2B5EF4-FFF2-40B4-BE49-F238E27FC236}">
                <a16:creationId xmlns:a16="http://schemas.microsoft.com/office/drawing/2014/main" id="{9D8305F6-8D25-D555-8BAE-758A01306C01}"/>
              </a:ext>
            </a:extLst>
          </p:cNvPr>
          <p:cNvCxnSpPr>
            <a:cxnSpLocks/>
          </p:cNvCxnSpPr>
          <p:nvPr/>
        </p:nvCxnSpPr>
        <p:spPr>
          <a:xfrm>
            <a:off x="4300597" y="2776216"/>
            <a:ext cx="86369" cy="0"/>
          </a:xfrm>
          <a:prstGeom prst="line">
            <a:avLst/>
          </a:prstGeom>
          <a:noFill/>
          <a:ln w="38100" cap="rnd" cmpd="sng" algn="ctr">
            <a:solidFill>
              <a:schemeClr val="accent1"/>
            </a:solidFill>
            <a:prstDash val="solid"/>
          </a:ln>
          <a:effectLst/>
        </p:spPr>
      </p:cxnSp>
      <p:pic>
        <p:nvPicPr>
          <p:cNvPr id="54" name="Graphic 53" descr="Folder">
            <a:extLst>
              <a:ext uri="{FF2B5EF4-FFF2-40B4-BE49-F238E27FC236}">
                <a16:creationId xmlns:a16="http://schemas.microsoft.com/office/drawing/2014/main" id="{9EF84D67-493A-63DE-9049-A53EC5116C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64793" y="2567594"/>
            <a:ext cx="439659" cy="382180"/>
          </a:xfrm>
          <a:prstGeom prst="rect">
            <a:avLst/>
          </a:prstGeom>
        </p:spPr>
      </p:pic>
      <p:grpSp>
        <p:nvGrpSpPr>
          <p:cNvPr id="55" name="Group 54">
            <a:extLst>
              <a:ext uri="{FF2B5EF4-FFF2-40B4-BE49-F238E27FC236}">
                <a16:creationId xmlns:a16="http://schemas.microsoft.com/office/drawing/2014/main" id="{A6014B72-8FC5-114E-06C6-FD384DD6017A}"/>
              </a:ext>
            </a:extLst>
          </p:cNvPr>
          <p:cNvGrpSpPr/>
          <p:nvPr/>
        </p:nvGrpSpPr>
        <p:grpSpPr>
          <a:xfrm>
            <a:off x="4389099" y="2580366"/>
            <a:ext cx="171482" cy="169201"/>
            <a:chOff x="2671997" y="3118789"/>
            <a:chExt cx="478371" cy="510891"/>
          </a:xfrm>
        </p:grpSpPr>
        <p:cxnSp>
          <p:nvCxnSpPr>
            <p:cNvPr id="110" name="Straight Connector 109">
              <a:extLst>
                <a:ext uri="{FF2B5EF4-FFF2-40B4-BE49-F238E27FC236}">
                  <a16:creationId xmlns:a16="http://schemas.microsoft.com/office/drawing/2014/main" id="{F94FEB85-86F5-1C89-10C8-043390D6C902}"/>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111" name="Straight Connector 110">
              <a:extLst>
                <a:ext uri="{FF2B5EF4-FFF2-40B4-BE49-F238E27FC236}">
                  <a16:creationId xmlns:a16="http://schemas.microsoft.com/office/drawing/2014/main" id="{62BA5BE2-1597-D968-B201-6D9F3E1608B4}"/>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sp>
        <p:nvSpPr>
          <p:cNvPr id="56" name="TextBox 55">
            <a:extLst>
              <a:ext uri="{FF2B5EF4-FFF2-40B4-BE49-F238E27FC236}">
                <a16:creationId xmlns:a16="http://schemas.microsoft.com/office/drawing/2014/main" id="{74DAD2F9-69D6-EA8D-6425-E7B0AD3BE152}"/>
              </a:ext>
            </a:extLst>
          </p:cNvPr>
          <p:cNvSpPr txBox="1"/>
          <p:nvPr/>
        </p:nvSpPr>
        <p:spPr>
          <a:xfrm>
            <a:off x="4653887" y="2861782"/>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grpSp>
        <p:nvGrpSpPr>
          <p:cNvPr id="57" name="Group 56">
            <a:extLst>
              <a:ext uri="{FF2B5EF4-FFF2-40B4-BE49-F238E27FC236}">
                <a16:creationId xmlns:a16="http://schemas.microsoft.com/office/drawing/2014/main" id="{424719FF-B2DE-1F61-5FDE-9D8DC5A9F5DB}"/>
              </a:ext>
            </a:extLst>
          </p:cNvPr>
          <p:cNvGrpSpPr/>
          <p:nvPr/>
        </p:nvGrpSpPr>
        <p:grpSpPr>
          <a:xfrm>
            <a:off x="3970870" y="2696777"/>
            <a:ext cx="220763" cy="139177"/>
            <a:chOff x="2846189" y="2844264"/>
            <a:chExt cx="616235" cy="388496"/>
          </a:xfrm>
        </p:grpSpPr>
        <p:sp>
          <p:nvSpPr>
            <p:cNvPr id="107" name="Freeform: Shape 106">
              <a:extLst>
                <a:ext uri="{FF2B5EF4-FFF2-40B4-BE49-F238E27FC236}">
                  <a16:creationId xmlns:a16="http://schemas.microsoft.com/office/drawing/2014/main" id="{2453D4C8-0638-8D5F-91B5-2F88FAA49424}"/>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8" name="Freeform: Shape 107">
              <a:extLst>
                <a:ext uri="{FF2B5EF4-FFF2-40B4-BE49-F238E27FC236}">
                  <a16:creationId xmlns:a16="http://schemas.microsoft.com/office/drawing/2014/main" id="{B9011239-3268-CD05-9C6A-6D1DBEA1D94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9" name="Freeform: Shape 108">
              <a:extLst>
                <a:ext uri="{FF2B5EF4-FFF2-40B4-BE49-F238E27FC236}">
                  <a16:creationId xmlns:a16="http://schemas.microsoft.com/office/drawing/2014/main" id="{8237370F-5C82-F9D1-3DCC-01F247E20E67}"/>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58" name="Group 57">
            <a:extLst>
              <a:ext uri="{FF2B5EF4-FFF2-40B4-BE49-F238E27FC236}">
                <a16:creationId xmlns:a16="http://schemas.microsoft.com/office/drawing/2014/main" id="{D2C6E077-ADA3-04EA-69CD-65A1E0EBCD4D}"/>
              </a:ext>
            </a:extLst>
          </p:cNvPr>
          <p:cNvGrpSpPr/>
          <p:nvPr/>
        </p:nvGrpSpPr>
        <p:grpSpPr>
          <a:xfrm>
            <a:off x="4685817" y="2528499"/>
            <a:ext cx="169966" cy="107152"/>
            <a:chOff x="2846189" y="2844264"/>
            <a:chExt cx="616235" cy="388496"/>
          </a:xfrm>
        </p:grpSpPr>
        <p:sp>
          <p:nvSpPr>
            <p:cNvPr id="104" name="Freeform: Shape 103">
              <a:extLst>
                <a:ext uri="{FF2B5EF4-FFF2-40B4-BE49-F238E27FC236}">
                  <a16:creationId xmlns:a16="http://schemas.microsoft.com/office/drawing/2014/main" id="{A88628B4-1858-5F4F-4C7F-43232EB939BD}"/>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5" name="Freeform: Shape 104">
              <a:extLst>
                <a:ext uri="{FF2B5EF4-FFF2-40B4-BE49-F238E27FC236}">
                  <a16:creationId xmlns:a16="http://schemas.microsoft.com/office/drawing/2014/main" id="{A6152433-FA5B-0A51-80DC-057AB2F26CF7}"/>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6" name="Freeform: Shape 105">
              <a:extLst>
                <a:ext uri="{FF2B5EF4-FFF2-40B4-BE49-F238E27FC236}">
                  <a16:creationId xmlns:a16="http://schemas.microsoft.com/office/drawing/2014/main" id="{08E29DDA-3123-FFD5-B64E-2AB8F06AF6A4}"/>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86" name="Picture 8" descr="isa">
            <a:extLst>
              <a:ext uri="{FF2B5EF4-FFF2-40B4-BE49-F238E27FC236}">
                <a16:creationId xmlns:a16="http://schemas.microsoft.com/office/drawing/2014/main" id="{DE79B725-4124-90C2-1E94-4A83A1E45333}"/>
              </a:ext>
            </a:extLst>
          </p:cNvPr>
          <p:cNvPicPr>
            <a:picLocks noChangeAspect="1" noChangeArrowheads="1"/>
          </p:cNvPicPr>
          <p:nvPr/>
        </p:nvPicPr>
        <p:blipFill rotWithShape="1">
          <a:blip r:embed="rId13">
            <a:clrChange>
              <a:clrFrom>
                <a:srgbClr val="FFFFFF"/>
              </a:clrFrom>
              <a:clrTo>
                <a:srgbClr val="FFFFFF">
                  <a:alpha val="0"/>
                </a:srgbClr>
              </a:clrTo>
            </a:clrChange>
            <a:alphaModFix amt="85000"/>
            <a:duotone>
              <a:schemeClr val="accent1">
                <a:shade val="45000"/>
                <a:satMod val="135000"/>
              </a:schemeClr>
              <a:prstClr val="white"/>
            </a:duotone>
            <a:extLst>
              <a:ext uri="{28A0092B-C50C-407E-A947-70E740481C1C}">
                <a14:useLocalDpi xmlns:a14="http://schemas.microsoft.com/office/drawing/2010/main" val="0"/>
              </a:ext>
            </a:extLst>
          </a:blip>
          <a:srcRect l="12286" t="33596" r="13656" b="27963"/>
          <a:stretch/>
        </p:blipFill>
        <p:spPr bwMode="auto">
          <a:xfrm>
            <a:off x="5260560" y="2984982"/>
            <a:ext cx="368907" cy="178340"/>
          </a:xfrm>
          <a:prstGeom prst="rect">
            <a:avLst/>
          </a:prstGeom>
          <a:noFill/>
          <a:extLst>
            <a:ext uri="{909E8E84-426E-40DD-AFC4-6F175D3DCCD1}">
              <a14:hiddenFill xmlns:a14="http://schemas.microsoft.com/office/drawing/2010/main">
                <a:solidFill>
                  <a:srgbClr val="FFFFFF"/>
                </a:solidFill>
              </a14:hiddenFill>
            </a:ext>
          </a:extLst>
        </p:spPr>
      </p:pic>
      <p:pic>
        <p:nvPicPr>
          <p:cNvPr id="87" name="Graphic 86" descr="Folder">
            <a:extLst>
              <a:ext uri="{FF2B5EF4-FFF2-40B4-BE49-F238E27FC236}">
                <a16:creationId xmlns:a16="http://schemas.microsoft.com/office/drawing/2014/main" id="{5BB7886C-CDC0-845E-0BC9-5AE65363142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09148" y="2468403"/>
            <a:ext cx="237741" cy="206660"/>
          </a:xfrm>
          <a:prstGeom prst="rect">
            <a:avLst/>
          </a:prstGeom>
        </p:spPr>
      </p:pic>
      <p:cxnSp>
        <p:nvCxnSpPr>
          <p:cNvPr id="88" name="Straight Connector 87">
            <a:extLst>
              <a:ext uri="{FF2B5EF4-FFF2-40B4-BE49-F238E27FC236}">
                <a16:creationId xmlns:a16="http://schemas.microsoft.com/office/drawing/2014/main" id="{DA8B0144-3489-61A2-28A5-2887832429BA}"/>
              </a:ext>
            </a:extLst>
          </p:cNvPr>
          <p:cNvCxnSpPr/>
          <p:nvPr/>
        </p:nvCxnSpPr>
        <p:spPr>
          <a:xfrm>
            <a:off x="5007591" y="2575360"/>
            <a:ext cx="132632" cy="0"/>
          </a:xfrm>
          <a:prstGeom prst="line">
            <a:avLst/>
          </a:prstGeom>
          <a:noFill/>
          <a:ln w="38100" cap="rnd" cmpd="sng" algn="ctr">
            <a:solidFill>
              <a:schemeClr val="accent1"/>
            </a:solidFill>
            <a:prstDash val="solid"/>
          </a:ln>
          <a:effectLst/>
        </p:spPr>
      </p:cxnSp>
      <p:cxnSp>
        <p:nvCxnSpPr>
          <p:cNvPr id="89" name="Straight Connector 88">
            <a:extLst>
              <a:ext uri="{FF2B5EF4-FFF2-40B4-BE49-F238E27FC236}">
                <a16:creationId xmlns:a16="http://schemas.microsoft.com/office/drawing/2014/main" id="{F62A90D1-2C77-7E96-F445-23CBE76A92C2}"/>
              </a:ext>
            </a:extLst>
          </p:cNvPr>
          <p:cNvCxnSpPr/>
          <p:nvPr/>
        </p:nvCxnSpPr>
        <p:spPr>
          <a:xfrm>
            <a:off x="5139732" y="2577151"/>
            <a:ext cx="132632" cy="0"/>
          </a:xfrm>
          <a:prstGeom prst="line">
            <a:avLst/>
          </a:prstGeom>
          <a:noFill/>
          <a:ln w="38100" cap="rnd" cmpd="sng" algn="ctr">
            <a:solidFill>
              <a:schemeClr val="accent1"/>
            </a:solidFill>
            <a:prstDash val="solid"/>
          </a:ln>
          <a:effectLst/>
        </p:spPr>
      </p:cxnSp>
      <p:cxnSp>
        <p:nvCxnSpPr>
          <p:cNvPr id="90" name="Straight Connector 89">
            <a:extLst>
              <a:ext uri="{FF2B5EF4-FFF2-40B4-BE49-F238E27FC236}">
                <a16:creationId xmlns:a16="http://schemas.microsoft.com/office/drawing/2014/main" id="{27D13133-66EB-CDE1-F40E-784CEEB7E9DF}"/>
              </a:ext>
            </a:extLst>
          </p:cNvPr>
          <p:cNvCxnSpPr>
            <a:cxnSpLocks/>
          </p:cNvCxnSpPr>
          <p:nvPr/>
        </p:nvCxnSpPr>
        <p:spPr>
          <a:xfrm rot="16200000">
            <a:off x="5062251" y="2702526"/>
            <a:ext cx="154642" cy="0"/>
          </a:xfrm>
          <a:prstGeom prst="line">
            <a:avLst/>
          </a:prstGeom>
          <a:noFill/>
          <a:ln w="38100" cap="rnd" cmpd="sng" algn="ctr">
            <a:solidFill>
              <a:schemeClr val="accent1"/>
            </a:solidFill>
            <a:prstDash val="solid"/>
          </a:ln>
          <a:effectLst/>
        </p:spPr>
      </p:cxnSp>
      <p:cxnSp>
        <p:nvCxnSpPr>
          <p:cNvPr id="91" name="Straight Connector 90">
            <a:extLst>
              <a:ext uri="{FF2B5EF4-FFF2-40B4-BE49-F238E27FC236}">
                <a16:creationId xmlns:a16="http://schemas.microsoft.com/office/drawing/2014/main" id="{6925B3D6-E9C6-CF88-9F66-FBEAC0E66A4B}"/>
              </a:ext>
            </a:extLst>
          </p:cNvPr>
          <p:cNvCxnSpPr>
            <a:cxnSpLocks/>
          </p:cNvCxnSpPr>
          <p:nvPr/>
        </p:nvCxnSpPr>
        <p:spPr>
          <a:xfrm rot="16200000">
            <a:off x="5067723" y="2964519"/>
            <a:ext cx="154642" cy="0"/>
          </a:xfrm>
          <a:prstGeom prst="line">
            <a:avLst/>
          </a:prstGeom>
          <a:noFill/>
          <a:ln w="38100" cap="rnd" cmpd="sng" algn="ctr">
            <a:solidFill>
              <a:schemeClr val="accent1"/>
            </a:solidFill>
            <a:prstDash val="solid"/>
          </a:ln>
          <a:effectLst/>
        </p:spPr>
      </p:cxnSp>
      <p:cxnSp>
        <p:nvCxnSpPr>
          <p:cNvPr id="92" name="Straight Connector 91">
            <a:extLst>
              <a:ext uri="{FF2B5EF4-FFF2-40B4-BE49-F238E27FC236}">
                <a16:creationId xmlns:a16="http://schemas.microsoft.com/office/drawing/2014/main" id="{290125DA-5709-EBD0-3C8E-6483251A5386}"/>
              </a:ext>
            </a:extLst>
          </p:cNvPr>
          <p:cNvCxnSpPr/>
          <p:nvPr/>
        </p:nvCxnSpPr>
        <p:spPr>
          <a:xfrm>
            <a:off x="5145043" y="3082403"/>
            <a:ext cx="132632" cy="0"/>
          </a:xfrm>
          <a:prstGeom prst="line">
            <a:avLst/>
          </a:prstGeom>
          <a:noFill/>
          <a:ln w="38100" cap="rnd" cmpd="sng" algn="ctr">
            <a:solidFill>
              <a:schemeClr val="accent1"/>
            </a:solidFill>
            <a:prstDash val="solid"/>
          </a:ln>
          <a:effectLst/>
        </p:spPr>
      </p:cxnSp>
      <p:cxnSp>
        <p:nvCxnSpPr>
          <p:cNvPr id="93" name="Straight Connector 92">
            <a:extLst>
              <a:ext uri="{FF2B5EF4-FFF2-40B4-BE49-F238E27FC236}">
                <a16:creationId xmlns:a16="http://schemas.microsoft.com/office/drawing/2014/main" id="{967F07B2-2E63-8B1A-D5ED-97AB09150C84}"/>
              </a:ext>
            </a:extLst>
          </p:cNvPr>
          <p:cNvCxnSpPr/>
          <p:nvPr/>
        </p:nvCxnSpPr>
        <p:spPr>
          <a:xfrm>
            <a:off x="5139573" y="2834516"/>
            <a:ext cx="132632" cy="0"/>
          </a:xfrm>
          <a:prstGeom prst="line">
            <a:avLst/>
          </a:prstGeom>
          <a:noFill/>
          <a:ln w="38100" cap="rnd" cmpd="sng" algn="ctr">
            <a:solidFill>
              <a:schemeClr val="accent1"/>
            </a:solidFill>
            <a:prstDash val="solid"/>
          </a:ln>
          <a:effectLst/>
        </p:spPr>
      </p:cxnSp>
      <p:pic>
        <p:nvPicPr>
          <p:cNvPr id="94" name="Graphic 93" descr="Folder">
            <a:extLst>
              <a:ext uri="{FF2B5EF4-FFF2-40B4-BE49-F238E27FC236}">
                <a16:creationId xmlns:a16="http://schemas.microsoft.com/office/drawing/2014/main" id="{15A82C08-3FDE-6589-6763-3D5EB4745CC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316278" y="2719727"/>
            <a:ext cx="237741" cy="206660"/>
          </a:xfrm>
          <a:prstGeom prst="rect">
            <a:avLst/>
          </a:prstGeom>
        </p:spPr>
      </p:pic>
      <p:pic>
        <p:nvPicPr>
          <p:cNvPr id="95" name="Graphic 94" descr="Postit Notes">
            <a:extLst>
              <a:ext uri="{FF2B5EF4-FFF2-40B4-BE49-F238E27FC236}">
                <a16:creationId xmlns:a16="http://schemas.microsoft.com/office/drawing/2014/main" id="{76414B58-837B-0B34-1C6E-596137E05F6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73450" y="2786019"/>
            <a:ext cx="107911" cy="93803"/>
          </a:xfrm>
          <a:prstGeom prst="rect">
            <a:avLst/>
          </a:prstGeom>
        </p:spPr>
      </p:pic>
      <p:grpSp>
        <p:nvGrpSpPr>
          <p:cNvPr id="96" name="Group 95">
            <a:extLst>
              <a:ext uri="{FF2B5EF4-FFF2-40B4-BE49-F238E27FC236}">
                <a16:creationId xmlns:a16="http://schemas.microsoft.com/office/drawing/2014/main" id="{E906C2E2-28F4-0C33-8A58-B340D3F63830}"/>
              </a:ext>
            </a:extLst>
          </p:cNvPr>
          <p:cNvGrpSpPr/>
          <p:nvPr/>
        </p:nvGrpSpPr>
        <p:grpSpPr>
          <a:xfrm>
            <a:off x="5374207" y="2548088"/>
            <a:ext cx="103998" cy="65564"/>
            <a:chOff x="2846189" y="2844264"/>
            <a:chExt cx="616235" cy="388496"/>
          </a:xfrm>
        </p:grpSpPr>
        <p:sp>
          <p:nvSpPr>
            <p:cNvPr id="101" name="Freeform: Shape 100">
              <a:extLst>
                <a:ext uri="{FF2B5EF4-FFF2-40B4-BE49-F238E27FC236}">
                  <a16:creationId xmlns:a16="http://schemas.microsoft.com/office/drawing/2014/main" id="{496BA0AD-7C42-A6FC-3FF2-D4C5CC1C8096}"/>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2" name="Freeform: Shape 101">
              <a:extLst>
                <a:ext uri="{FF2B5EF4-FFF2-40B4-BE49-F238E27FC236}">
                  <a16:creationId xmlns:a16="http://schemas.microsoft.com/office/drawing/2014/main" id="{0F3FCC14-9A6E-A1F7-DA58-AA4092038DBD}"/>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3" name="Freeform: Shape 102">
              <a:extLst>
                <a:ext uri="{FF2B5EF4-FFF2-40B4-BE49-F238E27FC236}">
                  <a16:creationId xmlns:a16="http://schemas.microsoft.com/office/drawing/2014/main" id="{56E54352-2293-ADE2-8683-47EE170DA140}"/>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grpSp>
        <p:nvGrpSpPr>
          <p:cNvPr id="97" name="Group 96">
            <a:extLst>
              <a:ext uri="{FF2B5EF4-FFF2-40B4-BE49-F238E27FC236}">
                <a16:creationId xmlns:a16="http://schemas.microsoft.com/office/drawing/2014/main" id="{E2AED8C6-25F6-00ED-3D66-6BB35A4C3083}"/>
              </a:ext>
            </a:extLst>
          </p:cNvPr>
          <p:cNvGrpSpPr/>
          <p:nvPr/>
        </p:nvGrpSpPr>
        <p:grpSpPr>
          <a:xfrm>
            <a:off x="5408383" y="3088365"/>
            <a:ext cx="105429" cy="66466"/>
            <a:chOff x="2846189" y="2844264"/>
            <a:chExt cx="616235" cy="388496"/>
          </a:xfrm>
        </p:grpSpPr>
        <p:sp>
          <p:nvSpPr>
            <p:cNvPr id="98" name="Freeform: Shape 97">
              <a:extLst>
                <a:ext uri="{FF2B5EF4-FFF2-40B4-BE49-F238E27FC236}">
                  <a16:creationId xmlns:a16="http://schemas.microsoft.com/office/drawing/2014/main" id="{5428698C-DD8D-601D-2568-9B8C70112971}"/>
                </a:ext>
              </a:extLst>
            </p:cNvPr>
            <p:cNvSpPr/>
            <p:nvPr/>
          </p:nvSpPr>
          <p:spPr>
            <a:xfrm>
              <a:off x="2913171" y="2897850"/>
              <a:ext cx="227739" cy="133964"/>
            </a:xfrm>
            <a:custGeom>
              <a:avLst/>
              <a:gdLst>
                <a:gd name="connsiteX0" fmla="*/ 113870 w 227739"/>
                <a:gd name="connsiteY0" fmla="*/ 133964 h 133964"/>
                <a:gd name="connsiteX1" fmla="*/ 227739 w 227739"/>
                <a:gd name="connsiteY1" fmla="*/ 66982 h 133964"/>
                <a:gd name="connsiteX2" fmla="*/ 113870 w 227739"/>
                <a:gd name="connsiteY2" fmla="*/ 0 h 133964"/>
                <a:gd name="connsiteX3" fmla="*/ 0 w 227739"/>
                <a:gd name="connsiteY3" fmla="*/ 66982 h 133964"/>
                <a:gd name="connsiteX4" fmla="*/ 113870 w 227739"/>
                <a:gd name="connsiteY4" fmla="*/ 133964 h 133964"/>
                <a:gd name="connsiteX5" fmla="*/ 113870 w 227739"/>
                <a:gd name="connsiteY5" fmla="*/ 26793 h 133964"/>
                <a:gd name="connsiteX6" fmla="*/ 200946 w 227739"/>
                <a:gd name="connsiteY6" fmla="*/ 66982 h 133964"/>
                <a:gd name="connsiteX7" fmla="*/ 113870 w 227739"/>
                <a:gd name="connsiteY7" fmla="*/ 107171 h 133964"/>
                <a:gd name="connsiteX8" fmla="*/ 26793 w 227739"/>
                <a:gd name="connsiteY8" fmla="*/ 66982 h 133964"/>
                <a:gd name="connsiteX9" fmla="*/ 113870 w 227739"/>
                <a:gd name="connsiteY9" fmla="*/ 26793 h 133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39" h="133964">
                  <a:moveTo>
                    <a:pt x="113870" y="133964"/>
                  </a:moveTo>
                  <a:cubicBezTo>
                    <a:pt x="177717" y="133964"/>
                    <a:pt x="227739" y="104539"/>
                    <a:pt x="227739" y="66982"/>
                  </a:cubicBezTo>
                  <a:cubicBezTo>
                    <a:pt x="227739" y="29425"/>
                    <a:pt x="177717" y="0"/>
                    <a:pt x="113870" y="0"/>
                  </a:cubicBezTo>
                  <a:cubicBezTo>
                    <a:pt x="50022" y="0"/>
                    <a:pt x="0" y="29425"/>
                    <a:pt x="0" y="66982"/>
                  </a:cubicBezTo>
                  <a:cubicBezTo>
                    <a:pt x="0" y="104539"/>
                    <a:pt x="50022" y="133964"/>
                    <a:pt x="113870" y="133964"/>
                  </a:cubicBezTo>
                  <a:close/>
                  <a:moveTo>
                    <a:pt x="113870" y="26793"/>
                  </a:moveTo>
                  <a:cubicBezTo>
                    <a:pt x="165185" y="26793"/>
                    <a:pt x="200946" y="47973"/>
                    <a:pt x="200946" y="66982"/>
                  </a:cubicBezTo>
                  <a:cubicBezTo>
                    <a:pt x="200946" y="85992"/>
                    <a:pt x="165185" y="107171"/>
                    <a:pt x="113870" y="107171"/>
                  </a:cubicBezTo>
                  <a:cubicBezTo>
                    <a:pt x="62555" y="107171"/>
                    <a:pt x="26793" y="85992"/>
                    <a:pt x="26793" y="66982"/>
                  </a:cubicBezTo>
                  <a:cubicBezTo>
                    <a:pt x="26793" y="47973"/>
                    <a:pt x="62555" y="26793"/>
                    <a:pt x="113870"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99" name="Freeform: Shape 98">
              <a:extLst>
                <a:ext uri="{FF2B5EF4-FFF2-40B4-BE49-F238E27FC236}">
                  <a16:creationId xmlns:a16="http://schemas.microsoft.com/office/drawing/2014/main" id="{90537FEA-565F-1A1A-DDEE-E532FE26514F}"/>
                </a:ext>
              </a:extLst>
            </p:cNvPr>
            <p:cNvSpPr/>
            <p:nvPr/>
          </p:nvSpPr>
          <p:spPr>
            <a:xfrm>
              <a:off x="2966757" y="2938039"/>
              <a:ext cx="120567" cy="53585"/>
            </a:xfrm>
            <a:custGeom>
              <a:avLst/>
              <a:gdLst>
                <a:gd name="connsiteX0" fmla="*/ 120568 w 120567"/>
                <a:gd name="connsiteY0" fmla="*/ 26793 h 53585"/>
                <a:gd name="connsiteX1" fmla="*/ 60284 w 120567"/>
                <a:gd name="connsiteY1" fmla="*/ 53586 h 53585"/>
                <a:gd name="connsiteX2" fmla="*/ 0 w 120567"/>
                <a:gd name="connsiteY2" fmla="*/ 26793 h 53585"/>
                <a:gd name="connsiteX3" fmla="*/ 60284 w 120567"/>
                <a:gd name="connsiteY3" fmla="*/ 0 h 53585"/>
                <a:gd name="connsiteX4" fmla="*/ 120568 w 120567"/>
                <a:gd name="connsiteY4" fmla="*/ 26793 h 5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7" h="53585">
                  <a:moveTo>
                    <a:pt x="120568" y="26793"/>
                  </a:moveTo>
                  <a:cubicBezTo>
                    <a:pt x="120568" y="41590"/>
                    <a:pt x="93578" y="53586"/>
                    <a:pt x="60284" y="53586"/>
                  </a:cubicBezTo>
                  <a:cubicBezTo>
                    <a:pt x="26990" y="53586"/>
                    <a:pt x="0" y="41590"/>
                    <a:pt x="0" y="26793"/>
                  </a:cubicBezTo>
                  <a:cubicBezTo>
                    <a:pt x="0" y="11996"/>
                    <a:pt x="26990" y="0"/>
                    <a:pt x="60284" y="0"/>
                  </a:cubicBezTo>
                  <a:cubicBezTo>
                    <a:pt x="93578" y="0"/>
                    <a:pt x="120568" y="11996"/>
                    <a:pt x="120568" y="26793"/>
                  </a:cubicBez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sp>
          <p:nvSpPr>
            <p:cNvPr id="100" name="Freeform: Shape 99">
              <a:extLst>
                <a:ext uri="{FF2B5EF4-FFF2-40B4-BE49-F238E27FC236}">
                  <a16:creationId xmlns:a16="http://schemas.microsoft.com/office/drawing/2014/main" id="{16008BF0-D67E-5A83-24ED-95F43FB125B6}"/>
                </a:ext>
              </a:extLst>
            </p:cNvPr>
            <p:cNvSpPr/>
            <p:nvPr/>
          </p:nvSpPr>
          <p:spPr>
            <a:xfrm>
              <a:off x="2846189" y="2844264"/>
              <a:ext cx="616235" cy="388496"/>
            </a:xfrm>
            <a:custGeom>
              <a:avLst/>
              <a:gdLst>
                <a:gd name="connsiteX0" fmla="*/ 587178 w 616235"/>
                <a:gd name="connsiteY0" fmla="*/ 139242 h 388496"/>
                <a:gd name="connsiteX1" fmla="*/ 359366 w 616235"/>
                <a:gd name="connsiteY1" fmla="*/ 140287 h 388496"/>
                <a:gd name="connsiteX2" fmla="*/ 361703 w 616235"/>
                <a:gd name="connsiteY2" fmla="*/ 120568 h 388496"/>
                <a:gd name="connsiteX3" fmla="*/ 180852 w 616235"/>
                <a:gd name="connsiteY3" fmla="*/ 0 h 388496"/>
                <a:gd name="connsiteX4" fmla="*/ 0 w 616235"/>
                <a:gd name="connsiteY4" fmla="*/ 120568 h 388496"/>
                <a:gd name="connsiteX5" fmla="*/ 0 w 616235"/>
                <a:gd name="connsiteY5" fmla="*/ 259180 h 388496"/>
                <a:gd name="connsiteX6" fmla="*/ 188615 w 616235"/>
                <a:gd name="connsiteY6" fmla="*/ 388496 h 388496"/>
                <a:gd name="connsiteX7" fmla="*/ 353786 w 616235"/>
                <a:gd name="connsiteY7" fmla="*/ 334837 h 388496"/>
                <a:gd name="connsiteX8" fmla="*/ 570674 w 616235"/>
                <a:gd name="connsiteY8" fmla="*/ 323242 h 388496"/>
                <a:gd name="connsiteX9" fmla="*/ 616235 w 616235"/>
                <a:gd name="connsiteY9" fmla="*/ 343772 h 388496"/>
                <a:gd name="connsiteX10" fmla="*/ 616235 w 616235"/>
                <a:gd name="connsiteY10" fmla="*/ 152331 h 388496"/>
                <a:gd name="connsiteX11" fmla="*/ 395194 w 616235"/>
                <a:gd name="connsiteY11" fmla="*/ 169224 h 388496"/>
                <a:gd name="connsiteX12" fmla="*/ 421987 w 616235"/>
                <a:gd name="connsiteY12" fmla="*/ 161333 h 388496"/>
                <a:gd name="connsiteX13" fmla="*/ 421987 w 616235"/>
                <a:gd name="connsiteY13" fmla="*/ 247834 h 388496"/>
                <a:gd name="connsiteX14" fmla="*/ 395194 w 616235"/>
                <a:gd name="connsiteY14" fmla="*/ 247834 h 388496"/>
                <a:gd name="connsiteX15" fmla="*/ 60284 w 616235"/>
                <a:gd name="connsiteY15" fmla="*/ 214343 h 388496"/>
                <a:gd name="connsiteX16" fmla="*/ 65964 w 616235"/>
                <a:gd name="connsiteY16" fmla="*/ 214343 h 388496"/>
                <a:gd name="connsiteX17" fmla="*/ 87077 w 616235"/>
                <a:gd name="connsiteY17" fmla="*/ 224176 h 388496"/>
                <a:gd name="connsiteX18" fmla="*/ 87077 w 616235"/>
                <a:gd name="connsiteY18" fmla="*/ 261230 h 388496"/>
                <a:gd name="connsiteX19" fmla="*/ 60284 w 616235"/>
                <a:gd name="connsiteY19" fmla="*/ 261230 h 388496"/>
                <a:gd name="connsiteX20" fmla="*/ 194248 w 616235"/>
                <a:gd name="connsiteY20" fmla="*/ 240787 h 388496"/>
                <a:gd name="connsiteX21" fmla="*/ 221041 w 616235"/>
                <a:gd name="connsiteY21" fmla="*/ 238235 h 388496"/>
                <a:gd name="connsiteX22" fmla="*/ 221041 w 616235"/>
                <a:gd name="connsiteY22" fmla="*/ 281325 h 388496"/>
                <a:gd name="connsiteX23" fmla="*/ 194248 w 616235"/>
                <a:gd name="connsiteY23" fmla="*/ 281325 h 388496"/>
                <a:gd name="connsiteX24" fmla="*/ 261230 w 616235"/>
                <a:gd name="connsiteY24" fmla="*/ 228978 h 388496"/>
                <a:gd name="connsiteX25" fmla="*/ 288023 w 616235"/>
                <a:gd name="connsiteY25" fmla="*/ 218261 h 388496"/>
                <a:gd name="connsiteX26" fmla="*/ 288023 w 616235"/>
                <a:gd name="connsiteY26" fmla="*/ 301419 h 388496"/>
                <a:gd name="connsiteX27" fmla="*/ 261230 w 616235"/>
                <a:gd name="connsiteY27" fmla="*/ 301419 h 388496"/>
                <a:gd name="connsiteX28" fmla="*/ 328212 w 616235"/>
                <a:gd name="connsiteY28" fmla="*/ 199801 h 388496"/>
                <a:gd name="connsiteX29" fmla="*/ 353786 w 616235"/>
                <a:gd name="connsiteY29" fmla="*/ 187476 h 388496"/>
                <a:gd name="connsiteX30" fmla="*/ 355005 w 616235"/>
                <a:gd name="connsiteY30" fmla="*/ 186867 h 388496"/>
                <a:gd name="connsiteX31" fmla="*/ 355005 w 616235"/>
                <a:gd name="connsiteY31" fmla="*/ 234437 h 388496"/>
                <a:gd name="connsiteX32" fmla="*/ 328212 w 616235"/>
                <a:gd name="connsiteY32" fmla="*/ 234437 h 388496"/>
                <a:gd name="connsiteX33" fmla="*/ 154059 w 616235"/>
                <a:gd name="connsiteY33" fmla="*/ 314816 h 388496"/>
                <a:gd name="connsiteX34" fmla="*/ 127266 w 616235"/>
                <a:gd name="connsiteY34" fmla="*/ 314816 h 388496"/>
                <a:gd name="connsiteX35" fmla="*/ 127266 w 616235"/>
                <a:gd name="connsiteY35" fmla="*/ 235944 h 388496"/>
                <a:gd name="connsiteX36" fmla="*/ 154059 w 616235"/>
                <a:gd name="connsiteY36" fmla="*/ 239863 h 388496"/>
                <a:gd name="connsiteX37" fmla="*/ 462176 w 616235"/>
                <a:gd name="connsiteY37" fmla="*/ 200946 h 388496"/>
                <a:gd name="connsiteX38" fmla="*/ 462176 w 616235"/>
                <a:gd name="connsiteY38" fmla="*/ 155345 h 388496"/>
                <a:gd name="connsiteX39" fmla="*/ 488969 w 616235"/>
                <a:gd name="connsiteY39" fmla="*/ 155345 h 388496"/>
                <a:gd name="connsiteX40" fmla="*/ 488969 w 616235"/>
                <a:gd name="connsiteY40" fmla="*/ 200946 h 388496"/>
                <a:gd name="connsiteX41" fmla="*/ 180852 w 616235"/>
                <a:gd name="connsiteY41" fmla="*/ 40189 h 388496"/>
                <a:gd name="connsiteX42" fmla="*/ 321514 w 616235"/>
                <a:gd name="connsiteY42" fmla="*/ 120568 h 388496"/>
                <a:gd name="connsiteX43" fmla="*/ 180852 w 616235"/>
                <a:gd name="connsiteY43" fmla="*/ 200946 h 388496"/>
                <a:gd name="connsiteX44" fmla="*/ 40189 w 616235"/>
                <a:gd name="connsiteY44" fmla="*/ 120568 h 388496"/>
                <a:gd name="connsiteX45" fmla="*/ 180852 w 616235"/>
                <a:gd name="connsiteY45" fmla="*/ 40189 h 388496"/>
                <a:gd name="connsiteX46" fmla="*/ 576046 w 616235"/>
                <a:gd name="connsiteY46" fmla="*/ 281847 h 388496"/>
                <a:gd name="connsiteX47" fmla="*/ 534216 w 616235"/>
                <a:gd name="connsiteY47" fmla="*/ 268658 h 388496"/>
                <a:gd name="connsiteX48" fmla="*/ 522460 w 616235"/>
                <a:gd name="connsiteY48" fmla="*/ 217390 h 388496"/>
                <a:gd name="connsiteX49" fmla="*/ 538536 w 616235"/>
                <a:gd name="connsiteY49" fmla="*/ 164066 h 388496"/>
                <a:gd name="connsiteX50" fmla="*/ 570687 w 616235"/>
                <a:gd name="connsiteY50" fmla="*/ 175882 h 388496"/>
                <a:gd name="connsiteX51" fmla="*/ 576046 w 616235"/>
                <a:gd name="connsiteY51" fmla="*/ 178300 h 38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16235" h="388496">
                  <a:moveTo>
                    <a:pt x="587178" y="139242"/>
                  </a:moveTo>
                  <a:cubicBezTo>
                    <a:pt x="513210" y="105932"/>
                    <a:pt x="436683" y="106421"/>
                    <a:pt x="359366" y="140287"/>
                  </a:cubicBezTo>
                  <a:cubicBezTo>
                    <a:pt x="360908" y="133827"/>
                    <a:pt x="361693" y="127210"/>
                    <a:pt x="361703" y="120568"/>
                  </a:cubicBezTo>
                  <a:cubicBezTo>
                    <a:pt x="361703" y="52963"/>
                    <a:pt x="282269" y="0"/>
                    <a:pt x="180852" y="0"/>
                  </a:cubicBezTo>
                  <a:cubicBezTo>
                    <a:pt x="79434" y="0"/>
                    <a:pt x="0" y="52963"/>
                    <a:pt x="0" y="120568"/>
                  </a:cubicBezTo>
                  <a:lnTo>
                    <a:pt x="0" y="259180"/>
                  </a:lnTo>
                  <a:cubicBezTo>
                    <a:pt x="0" y="331695"/>
                    <a:pt x="82850" y="388496"/>
                    <a:pt x="188615" y="388496"/>
                  </a:cubicBezTo>
                  <a:cubicBezTo>
                    <a:pt x="252248" y="388496"/>
                    <a:pt x="318306" y="353592"/>
                    <a:pt x="353786" y="334837"/>
                  </a:cubicBezTo>
                  <a:cubicBezTo>
                    <a:pt x="427848" y="295692"/>
                    <a:pt x="500825" y="291787"/>
                    <a:pt x="570674" y="323242"/>
                  </a:cubicBezTo>
                  <a:lnTo>
                    <a:pt x="616235" y="343772"/>
                  </a:lnTo>
                  <a:lnTo>
                    <a:pt x="616235" y="152331"/>
                  </a:lnTo>
                  <a:close/>
                  <a:moveTo>
                    <a:pt x="395194" y="169224"/>
                  </a:moveTo>
                  <a:cubicBezTo>
                    <a:pt x="403979" y="166121"/>
                    <a:pt x="412922" y="163487"/>
                    <a:pt x="421987" y="161333"/>
                  </a:cubicBezTo>
                  <a:lnTo>
                    <a:pt x="421987" y="247834"/>
                  </a:lnTo>
                  <a:lnTo>
                    <a:pt x="395194" y="247834"/>
                  </a:lnTo>
                  <a:close/>
                  <a:moveTo>
                    <a:pt x="60284" y="214343"/>
                  </a:moveTo>
                  <a:lnTo>
                    <a:pt x="65964" y="214343"/>
                  </a:lnTo>
                  <a:cubicBezTo>
                    <a:pt x="72800" y="218036"/>
                    <a:pt x="79851" y="221320"/>
                    <a:pt x="87077" y="224176"/>
                  </a:cubicBezTo>
                  <a:lnTo>
                    <a:pt x="87077" y="261230"/>
                  </a:lnTo>
                  <a:lnTo>
                    <a:pt x="60284" y="261230"/>
                  </a:lnTo>
                  <a:close/>
                  <a:moveTo>
                    <a:pt x="194248" y="240787"/>
                  </a:moveTo>
                  <a:cubicBezTo>
                    <a:pt x="203402" y="240340"/>
                    <a:pt x="212333" y="239490"/>
                    <a:pt x="221041" y="238235"/>
                  </a:cubicBezTo>
                  <a:lnTo>
                    <a:pt x="221041" y="281325"/>
                  </a:lnTo>
                  <a:lnTo>
                    <a:pt x="194248" y="281325"/>
                  </a:lnTo>
                  <a:close/>
                  <a:moveTo>
                    <a:pt x="261230" y="228978"/>
                  </a:moveTo>
                  <a:cubicBezTo>
                    <a:pt x="270397" y="226025"/>
                    <a:pt x="279349" y="222444"/>
                    <a:pt x="288023" y="218261"/>
                  </a:cubicBezTo>
                  <a:lnTo>
                    <a:pt x="288023" y="301419"/>
                  </a:lnTo>
                  <a:lnTo>
                    <a:pt x="261230" y="301419"/>
                  </a:lnTo>
                  <a:close/>
                  <a:moveTo>
                    <a:pt x="328212" y="199801"/>
                  </a:moveTo>
                  <a:cubicBezTo>
                    <a:pt x="337824" y="195548"/>
                    <a:pt x="346485" y="191334"/>
                    <a:pt x="353786" y="187476"/>
                  </a:cubicBezTo>
                  <a:cubicBezTo>
                    <a:pt x="354195" y="187262"/>
                    <a:pt x="354596" y="187081"/>
                    <a:pt x="355005" y="186867"/>
                  </a:cubicBezTo>
                  <a:lnTo>
                    <a:pt x="355005" y="234437"/>
                  </a:lnTo>
                  <a:lnTo>
                    <a:pt x="328212" y="234437"/>
                  </a:lnTo>
                  <a:close/>
                  <a:moveTo>
                    <a:pt x="154059" y="314816"/>
                  </a:moveTo>
                  <a:lnTo>
                    <a:pt x="127266" y="314816"/>
                  </a:lnTo>
                  <a:lnTo>
                    <a:pt x="127266" y="235944"/>
                  </a:lnTo>
                  <a:cubicBezTo>
                    <a:pt x="136124" y="237705"/>
                    <a:pt x="145067" y="239012"/>
                    <a:pt x="154059" y="239863"/>
                  </a:cubicBezTo>
                  <a:close/>
                  <a:moveTo>
                    <a:pt x="462176" y="200946"/>
                  </a:moveTo>
                  <a:lnTo>
                    <a:pt x="462176" y="155345"/>
                  </a:lnTo>
                  <a:cubicBezTo>
                    <a:pt x="471099" y="154802"/>
                    <a:pt x="480047" y="154802"/>
                    <a:pt x="488969" y="155345"/>
                  </a:cubicBezTo>
                  <a:lnTo>
                    <a:pt x="488969" y="200946"/>
                  </a:lnTo>
                  <a:close/>
                  <a:moveTo>
                    <a:pt x="180852" y="40189"/>
                  </a:moveTo>
                  <a:cubicBezTo>
                    <a:pt x="257097" y="40189"/>
                    <a:pt x="321514" y="77029"/>
                    <a:pt x="321514" y="120568"/>
                  </a:cubicBezTo>
                  <a:cubicBezTo>
                    <a:pt x="321514" y="164106"/>
                    <a:pt x="257097" y="200946"/>
                    <a:pt x="180852" y="200946"/>
                  </a:cubicBezTo>
                  <a:cubicBezTo>
                    <a:pt x="104606" y="200946"/>
                    <a:pt x="40189" y="164140"/>
                    <a:pt x="40189" y="120568"/>
                  </a:cubicBezTo>
                  <a:cubicBezTo>
                    <a:pt x="40189" y="76996"/>
                    <a:pt x="104606" y="40189"/>
                    <a:pt x="180852" y="40189"/>
                  </a:cubicBezTo>
                  <a:close/>
                  <a:moveTo>
                    <a:pt x="576046" y="281847"/>
                  </a:moveTo>
                  <a:cubicBezTo>
                    <a:pt x="562467" y="276370"/>
                    <a:pt x="548481" y="271961"/>
                    <a:pt x="534216" y="268658"/>
                  </a:cubicBezTo>
                  <a:cubicBezTo>
                    <a:pt x="526890" y="252533"/>
                    <a:pt x="522892" y="235096"/>
                    <a:pt x="522460" y="217390"/>
                  </a:cubicBezTo>
                  <a:cubicBezTo>
                    <a:pt x="522723" y="198461"/>
                    <a:pt x="528292" y="179986"/>
                    <a:pt x="538536" y="164066"/>
                  </a:cubicBezTo>
                  <a:cubicBezTo>
                    <a:pt x="549513" y="167257"/>
                    <a:pt x="560256" y="171205"/>
                    <a:pt x="570687" y="175882"/>
                  </a:cubicBezTo>
                  <a:lnTo>
                    <a:pt x="576046" y="178300"/>
                  </a:lnTo>
                  <a:close/>
                </a:path>
              </a:pathLst>
            </a:custGeom>
            <a:ln/>
          </p:spPr>
          <p:style>
            <a:lnRef idx="2">
              <a:schemeClr val="accent4"/>
            </a:lnRef>
            <a:fillRef idx="1">
              <a:schemeClr val="lt1"/>
            </a:fillRef>
            <a:effectRef idx="0">
              <a:schemeClr val="accent4"/>
            </a:effectRef>
            <a:fontRef idx="minor">
              <a:schemeClr val="dk1"/>
            </a:fontRef>
          </p:style>
          <p:txBody>
            <a:bodyPr rtlCol="0" anchor="ctr"/>
            <a:lstStyle/>
            <a:p>
              <a:endParaRPr lang="en-US"/>
            </a:p>
          </p:txBody>
        </p:sp>
      </p:grpSp>
      <p:pic>
        <p:nvPicPr>
          <p:cNvPr id="60" name="Graphic 59" descr="Folder">
            <a:extLst>
              <a:ext uri="{FF2B5EF4-FFF2-40B4-BE49-F238E27FC236}">
                <a16:creationId xmlns:a16="http://schemas.microsoft.com/office/drawing/2014/main" id="{8086BCDA-38D9-DC02-8624-4B224FD27B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30658" y="3186434"/>
            <a:ext cx="356049" cy="309501"/>
          </a:xfrm>
          <a:prstGeom prst="rect">
            <a:avLst/>
          </a:prstGeom>
        </p:spPr>
      </p:pic>
      <p:sp>
        <p:nvSpPr>
          <p:cNvPr id="61" name="TextBox 60">
            <a:extLst>
              <a:ext uri="{FF2B5EF4-FFF2-40B4-BE49-F238E27FC236}">
                <a16:creationId xmlns:a16="http://schemas.microsoft.com/office/drawing/2014/main" id="{8D207216-C32B-1FB9-FE8F-1B60E529E152}"/>
              </a:ext>
            </a:extLst>
          </p:cNvPr>
          <p:cNvSpPr txBox="1"/>
          <p:nvPr/>
        </p:nvSpPr>
        <p:spPr>
          <a:xfrm>
            <a:off x="4610987" y="3597341"/>
            <a:ext cx="147553" cy="1391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3A3838"/>
                </a:solidFill>
                <a:effectLst/>
                <a:uLnTx/>
                <a:uFillTx/>
              </a:rPr>
              <a:t>…</a:t>
            </a:r>
          </a:p>
        </p:txBody>
      </p:sp>
      <p:cxnSp>
        <p:nvCxnSpPr>
          <p:cNvPr id="62" name="Straight Connector 61">
            <a:extLst>
              <a:ext uri="{FF2B5EF4-FFF2-40B4-BE49-F238E27FC236}">
                <a16:creationId xmlns:a16="http://schemas.microsoft.com/office/drawing/2014/main" id="{3897D1EA-D4B9-7641-B795-B9E32341F042}"/>
              </a:ext>
            </a:extLst>
          </p:cNvPr>
          <p:cNvCxnSpPr>
            <a:cxnSpLocks/>
          </p:cNvCxnSpPr>
          <p:nvPr/>
        </p:nvCxnSpPr>
        <p:spPr>
          <a:xfrm>
            <a:off x="4950654" y="3353055"/>
            <a:ext cx="112227" cy="0"/>
          </a:xfrm>
          <a:prstGeom prst="line">
            <a:avLst/>
          </a:prstGeom>
          <a:noFill/>
          <a:ln w="38100" cap="rnd" cmpd="sng" algn="ctr">
            <a:solidFill>
              <a:schemeClr val="accent1"/>
            </a:solidFill>
            <a:prstDash val="solid"/>
          </a:ln>
          <a:effectLst/>
        </p:spPr>
      </p:cxnSp>
      <p:cxnSp>
        <p:nvCxnSpPr>
          <p:cNvPr id="63" name="Straight Connector 62">
            <a:extLst>
              <a:ext uri="{FF2B5EF4-FFF2-40B4-BE49-F238E27FC236}">
                <a16:creationId xmlns:a16="http://schemas.microsoft.com/office/drawing/2014/main" id="{A8CC581D-D0E6-AAA7-D761-31FCFC61B865}"/>
              </a:ext>
            </a:extLst>
          </p:cNvPr>
          <p:cNvCxnSpPr/>
          <p:nvPr/>
        </p:nvCxnSpPr>
        <p:spPr>
          <a:xfrm>
            <a:off x="5055699" y="3352910"/>
            <a:ext cx="171275" cy="0"/>
          </a:xfrm>
          <a:prstGeom prst="line">
            <a:avLst/>
          </a:prstGeom>
          <a:noFill/>
          <a:ln w="38100" cap="rnd" cmpd="sng" algn="ctr">
            <a:solidFill>
              <a:schemeClr val="accent1"/>
            </a:solidFill>
            <a:prstDash val="solid"/>
          </a:ln>
          <a:effectLst/>
        </p:spPr>
      </p:cxnSp>
      <p:cxnSp>
        <p:nvCxnSpPr>
          <p:cNvPr id="64" name="Straight Connector 63">
            <a:extLst>
              <a:ext uri="{FF2B5EF4-FFF2-40B4-BE49-F238E27FC236}">
                <a16:creationId xmlns:a16="http://schemas.microsoft.com/office/drawing/2014/main" id="{7798E12E-AF26-AF63-8E16-3150D061C529}"/>
              </a:ext>
            </a:extLst>
          </p:cNvPr>
          <p:cNvCxnSpPr>
            <a:cxnSpLocks/>
          </p:cNvCxnSpPr>
          <p:nvPr/>
        </p:nvCxnSpPr>
        <p:spPr>
          <a:xfrm flipV="1">
            <a:off x="5121089" y="3408212"/>
            <a:ext cx="206" cy="133906"/>
          </a:xfrm>
          <a:prstGeom prst="line">
            <a:avLst/>
          </a:prstGeom>
          <a:noFill/>
          <a:ln w="38100" cap="rnd" cmpd="sng" algn="ctr">
            <a:solidFill>
              <a:schemeClr val="accent1"/>
            </a:solidFill>
            <a:prstDash val="solid"/>
          </a:ln>
          <a:effectLst/>
        </p:spPr>
      </p:cxnSp>
      <p:cxnSp>
        <p:nvCxnSpPr>
          <p:cNvPr id="65" name="Straight Connector 64">
            <a:extLst>
              <a:ext uri="{FF2B5EF4-FFF2-40B4-BE49-F238E27FC236}">
                <a16:creationId xmlns:a16="http://schemas.microsoft.com/office/drawing/2014/main" id="{1AA8F9EA-6C74-8FAF-38A8-EA3A022E3955}"/>
              </a:ext>
            </a:extLst>
          </p:cNvPr>
          <p:cNvCxnSpPr/>
          <p:nvPr/>
        </p:nvCxnSpPr>
        <p:spPr>
          <a:xfrm>
            <a:off x="5116586" y="3617323"/>
            <a:ext cx="171275" cy="0"/>
          </a:xfrm>
          <a:prstGeom prst="line">
            <a:avLst/>
          </a:prstGeom>
          <a:noFill/>
          <a:ln w="38100" cap="rnd" cmpd="sng" algn="ctr">
            <a:solidFill>
              <a:schemeClr val="accent1"/>
            </a:solidFill>
            <a:prstDash val="solid"/>
          </a:ln>
          <a:effectLst/>
        </p:spPr>
      </p:cxnSp>
      <p:grpSp>
        <p:nvGrpSpPr>
          <p:cNvPr id="66" name="Group 65">
            <a:extLst>
              <a:ext uri="{FF2B5EF4-FFF2-40B4-BE49-F238E27FC236}">
                <a16:creationId xmlns:a16="http://schemas.microsoft.com/office/drawing/2014/main" id="{833AF8A9-3117-E227-3D83-5417137952BB}"/>
              </a:ext>
            </a:extLst>
          </p:cNvPr>
          <p:cNvGrpSpPr/>
          <p:nvPr/>
        </p:nvGrpSpPr>
        <p:grpSpPr>
          <a:xfrm>
            <a:off x="4640978" y="3305525"/>
            <a:ext cx="126305" cy="99141"/>
            <a:chOff x="5901449" y="3824529"/>
            <a:chExt cx="1399409" cy="1263650"/>
          </a:xfrm>
        </p:grpSpPr>
        <p:sp>
          <p:nvSpPr>
            <p:cNvPr id="83" name="Rectangle 82">
              <a:extLst>
                <a:ext uri="{FF2B5EF4-FFF2-40B4-BE49-F238E27FC236}">
                  <a16:creationId xmlns:a16="http://schemas.microsoft.com/office/drawing/2014/main" id="{644A5BF1-75FC-2172-9778-71A83B3EBF74}"/>
                </a:ext>
              </a:extLst>
            </p:cNvPr>
            <p:cNvSpPr/>
            <p:nvPr/>
          </p:nvSpPr>
          <p:spPr>
            <a:xfrm>
              <a:off x="5901449" y="4256753"/>
              <a:ext cx="403388" cy="831426"/>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84" name="Rectangle 83">
              <a:extLst>
                <a:ext uri="{FF2B5EF4-FFF2-40B4-BE49-F238E27FC236}">
                  <a16:creationId xmlns:a16="http://schemas.microsoft.com/office/drawing/2014/main" id="{866594E2-48BD-DFB4-DBA9-2EC5EA7D6F14}"/>
                </a:ext>
              </a:extLst>
            </p:cNvPr>
            <p:cNvSpPr/>
            <p:nvPr/>
          </p:nvSpPr>
          <p:spPr>
            <a:xfrm>
              <a:off x="6386583" y="4040852"/>
              <a:ext cx="403388" cy="1047327"/>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sp>
          <p:nvSpPr>
            <p:cNvPr id="85" name="Rectangle 84">
              <a:extLst>
                <a:ext uri="{FF2B5EF4-FFF2-40B4-BE49-F238E27FC236}">
                  <a16:creationId xmlns:a16="http://schemas.microsoft.com/office/drawing/2014/main" id="{E1304B6E-EBCB-220E-1C50-15811E2892C7}"/>
                </a:ext>
              </a:extLst>
            </p:cNvPr>
            <p:cNvSpPr/>
            <p:nvPr/>
          </p:nvSpPr>
          <p:spPr>
            <a:xfrm>
              <a:off x="6897472" y="3824529"/>
              <a:ext cx="403386" cy="1263650"/>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white"/>
                </a:solidFill>
                <a:effectLst/>
                <a:uLnTx/>
                <a:uFillTx/>
              </a:endParaRPr>
            </a:p>
          </p:txBody>
        </p:sp>
      </p:grpSp>
      <p:grpSp>
        <p:nvGrpSpPr>
          <p:cNvPr id="67" name="Group 66">
            <a:extLst>
              <a:ext uri="{FF2B5EF4-FFF2-40B4-BE49-F238E27FC236}">
                <a16:creationId xmlns:a16="http://schemas.microsoft.com/office/drawing/2014/main" id="{20C6F578-1A39-66D6-DCEA-A6E794F57D29}"/>
              </a:ext>
            </a:extLst>
          </p:cNvPr>
          <p:cNvGrpSpPr/>
          <p:nvPr/>
        </p:nvGrpSpPr>
        <p:grpSpPr>
          <a:xfrm>
            <a:off x="5315174" y="3323084"/>
            <a:ext cx="157947" cy="69092"/>
            <a:chOff x="8150981" y="2614812"/>
            <a:chExt cx="473011" cy="238029"/>
          </a:xfrm>
          <a:solidFill>
            <a:srgbClr val="5B9BD5"/>
          </a:solidFill>
        </p:grpSpPr>
        <p:sp>
          <p:nvSpPr>
            <p:cNvPr id="80" name="Freeform: Shape 79">
              <a:extLst>
                <a:ext uri="{FF2B5EF4-FFF2-40B4-BE49-F238E27FC236}">
                  <a16:creationId xmlns:a16="http://schemas.microsoft.com/office/drawing/2014/main" id="{91E22C85-D6C4-2131-249E-D3B99A7E4C49}"/>
                </a:ext>
              </a:extLst>
            </p:cNvPr>
            <p:cNvSpPr/>
            <p:nvPr/>
          </p:nvSpPr>
          <p:spPr>
            <a:xfrm>
              <a:off x="8150981" y="2619960"/>
              <a:ext cx="135635" cy="217360"/>
            </a:xfrm>
            <a:custGeom>
              <a:avLst/>
              <a:gdLst>
                <a:gd name="connsiteX0" fmla="*/ 108776 w 135635"/>
                <a:gd name="connsiteY0" fmla="*/ 217361 h 217360"/>
                <a:gd name="connsiteX1" fmla="*/ 0 w 135635"/>
                <a:gd name="connsiteY1" fmla="*/ 108680 h 217360"/>
                <a:gd name="connsiteX2" fmla="*/ 108776 w 135635"/>
                <a:gd name="connsiteY2" fmla="*/ 0 h 217360"/>
                <a:gd name="connsiteX3" fmla="*/ 135636 w 135635"/>
                <a:gd name="connsiteY3" fmla="*/ 26860 h 217360"/>
                <a:gd name="connsiteX4" fmla="*/ 53912 w 135635"/>
                <a:gd name="connsiteY4" fmla="*/ 108680 h 217360"/>
                <a:gd name="connsiteX5" fmla="*/ 135636 w 135635"/>
                <a:gd name="connsiteY5" fmla="*/ 190500 h 217360"/>
                <a:gd name="connsiteX6" fmla="*/ 108776 w 135635"/>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5" h="217360">
                  <a:moveTo>
                    <a:pt x="108776" y="217361"/>
                  </a:moveTo>
                  <a:lnTo>
                    <a:pt x="0" y="108680"/>
                  </a:lnTo>
                  <a:lnTo>
                    <a:pt x="108776" y="0"/>
                  </a:lnTo>
                  <a:lnTo>
                    <a:pt x="135636" y="26860"/>
                  </a:lnTo>
                  <a:lnTo>
                    <a:pt x="53912" y="108680"/>
                  </a:lnTo>
                  <a:lnTo>
                    <a:pt x="135636" y="190500"/>
                  </a:lnTo>
                  <a:lnTo>
                    <a:pt x="108776"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81" name="Freeform: Shape 80">
              <a:extLst>
                <a:ext uri="{FF2B5EF4-FFF2-40B4-BE49-F238E27FC236}">
                  <a16:creationId xmlns:a16="http://schemas.microsoft.com/office/drawing/2014/main" id="{D86337B4-EA38-5B15-7A80-B219BCB3E9C1}"/>
                </a:ext>
              </a:extLst>
            </p:cNvPr>
            <p:cNvSpPr/>
            <p:nvPr/>
          </p:nvSpPr>
          <p:spPr>
            <a:xfrm>
              <a:off x="8488356" y="2619960"/>
              <a:ext cx="135636" cy="217360"/>
            </a:xfrm>
            <a:custGeom>
              <a:avLst/>
              <a:gdLst>
                <a:gd name="connsiteX0" fmla="*/ 26860 w 135636"/>
                <a:gd name="connsiteY0" fmla="*/ 217361 h 217360"/>
                <a:gd name="connsiteX1" fmla="*/ 0 w 135636"/>
                <a:gd name="connsiteY1" fmla="*/ 190500 h 217360"/>
                <a:gd name="connsiteX2" fmla="*/ 81724 w 135636"/>
                <a:gd name="connsiteY2" fmla="*/ 108680 h 217360"/>
                <a:gd name="connsiteX3" fmla="*/ 0 w 135636"/>
                <a:gd name="connsiteY3" fmla="*/ 26860 h 217360"/>
                <a:gd name="connsiteX4" fmla="*/ 26860 w 135636"/>
                <a:gd name="connsiteY4" fmla="*/ 0 h 217360"/>
                <a:gd name="connsiteX5" fmla="*/ 135636 w 135636"/>
                <a:gd name="connsiteY5" fmla="*/ 108680 h 217360"/>
                <a:gd name="connsiteX6" fmla="*/ 26860 w 135636"/>
                <a:gd name="connsiteY6" fmla="*/ 217361 h 21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636" h="217360">
                  <a:moveTo>
                    <a:pt x="26860" y="217361"/>
                  </a:moveTo>
                  <a:lnTo>
                    <a:pt x="0" y="190500"/>
                  </a:lnTo>
                  <a:lnTo>
                    <a:pt x="81724" y="108680"/>
                  </a:lnTo>
                  <a:lnTo>
                    <a:pt x="0" y="26860"/>
                  </a:lnTo>
                  <a:lnTo>
                    <a:pt x="26860" y="0"/>
                  </a:lnTo>
                  <a:lnTo>
                    <a:pt x="135636" y="108680"/>
                  </a:lnTo>
                  <a:lnTo>
                    <a:pt x="26860" y="217361"/>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sp>
          <p:nvSpPr>
            <p:cNvPr id="82" name="Freeform: Shape 81">
              <a:extLst>
                <a:ext uri="{FF2B5EF4-FFF2-40B4-BE49-F238E27FC236}">
                  <a16:creationId xmlns:a16="http://schemas.microsoft.com/office/drawing/2014/main" id="{2AC4531D-C70F-F72F-F00B-0B18F0CA406C}"/>
                </a:ext>
              </a:extLst>
            </p:cNvPr>
            <p:cNvSpPr/>
            <p:nvPr/>
          </p:nvSpPr>
          <p:spPr>
            <a:xfrm rot="17550601">
              <a:off x="8267830" y="2714777"/>
              <a:ext cx="238029" cy="38100"/>
            </a:xfrm>
            <a:custGeom>
              <a:avLst/>
              <a:gdLst>
                <a:gd name="connsiteX0" fmla="*/ 0 w 238029"/>
                <a:gd name="connsiteY0" fmla="*/ 0 h 38100"/>
                <a:gd name="connsiteX1" fmla="*/ 238030 w 238029"/>
                <a:gd name="connsiteY1" fmla="*/ 0 h 38100"/>
                <a:gd name="connsiteX2" fmla="*/ 238030 w 238029"/>
                <a:gd name="connsiteY2" fmla="*/ 38100 h 38100"/>
                <a:gd name="connsiteX3" fmla="*/ 0 w 238029"/>
                <a:gd name="connsiteY3" fmla="*/ 38100 h 38100"/>
              </a:gdLst>
              <a:ahLst/>
              <a:cxnLst>
                <a:cxn ang="0">
                  <a:pos x="connsiteX0" y="connsiteY0"/>
                </a:cxn>
                <a:cxn ang="0">
                  <a:pos x="connsiteX1" y="connsiteY1"/>
                </a:cxn>
                <a:cxn ang="0">
                  <a:pos x="connsiteX2" y="connsiteY2"/>
                </a:cxn>
                <a:cxn ang="0">
                  <a:pos x="connsiteX3" y="connsiteY3"/>
                </a:cxn>
              </a:cxnLst>
              <a:rect l="l" t="t" r="r" b="b"/>
              <a:pathLst>
                <a:path w="238029" h="38100">
                  <a:moveTo>
                    <a:pt x="0" y="0"/>
                  </a:moveTo>
                  <a:lnTo>
                    <a:pt x="238030" y="0"/>
                  </a:lnTo>
                  <a:lnTo>
                    <a:pt x="238030" y="38100"/>
                  </a:lnTo>
                  <a:lnTo>
                    <a:pt x="0" y="38100"/>
                  </a:lnTo>
                  <a:close/>
                </a:path>
              </a:pathLst>
            </a:custGeom>
            <a:grpFill/>
            <a:ln w="9525" cap="flat">
              <a:noFill/>
              <a:prstDash val="solid"/>
              <a:miter/>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3A3838"/>
                </a:solidFill>
                <a:effectLst/>
                <a:uLnTx/>
                <a:uFillTx/>
              </a:endParaRPr>
            </a:p>
          </p:txBody>
        </p:sp>
      </p:grpSp>
      <p:grpSp>
        <p:nvGrpSpPr>
          <p:cNvPr id="68" name="Group 67">
            <a:extLst>
              <a:ext uri="{FF2B5EF4-FFF2-40B4-BE49-F238E27FC236}">
                <a16:creationId xmlns:a16="http://schemas.microsoft.com/office/drawing/2014/main" id="{04D002E6-7F2D-E04B-8109-A631FCCE1C85}"/>
              </a:ext>
            </a:extLst>
          </p:cNvPr>
          <p:cNvGrpSpPr/>
          <p:nvPr/>
        </p:nvGrpSpPr>
        <p:grpSpPr>
          <a:xfrm>
            <a:off x="5339788" y="3519044"/>
            <a:ext cx="53238" cy="160404"/>
            <a:chOff x="7751545" y="3445838"/>
            <a:chExt cx="631037" cy="1901308"/>
          </a:xfrm>
        </p:grpSpPr>
        <p:sp>
          <p:nvSpPr>
            <p:cNvPr id="74" name="Rectangle 73">
              <a:extLst>
                <a:ext uri="{FF2B5EF4-FFF2-40B4-BE49-F238E27FC236}">
                  <a16:creationId xmlns:a16="http://schemas.microsoft.com/office/drawing/2014/main" id="{8618B817-70DA-9F1E-0FF2-7E8D6EE31643}"/>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10D7C43-39CA-5F40-A2E3-0AC8F2A749E4}"/>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E02E499-8705-6D60-4998-FA264D685F74}"/>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14EA4D2-13B3-5BDB-4C20-DBE439E6141D}"/>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06FF8D4-E90D-3D9E-C6E5-F14AE6D9DC45}"/>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DD83763-4652-2298-3E03-2B1E3D260817}"/>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68">
            <a:extLst>
              <a:ext uri="{FF2B5EF4-FFF2-40B4-BE49-F238E27FC236}">
                <a16:creationId xmlns:a16="http://schemas.microsoft.com/office/drawing/2014/main" id="{101D3D3A-094C-9707-ED05-36C8393DBC47}"/>
              </a:ext>
            </a:extLst>
          </p:cNvPr>
          <p:cNvSpPr txBox="1"/>
          <p:nvPr/>
        </p:nvSpPr>
        <p:spPr>
          <a:xfrm>
            <a:off x="5337652" y="3528182"/>
            <a:ext cx="303288" cy="1692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00" b="0" i="0" u="none" strike="noStrike" kern="0" cap="none" spc="0" normalizeH="0" baseline="0" noProof="0">
                <a:ln>
                  <a:noFill/>
                </a:ln>
                <a:solidFill>
                  <a:srgbClr val="3A3838"/>
                </a:solidFill>
                <a:effectLst/>
                <a:uLnTx/>
                <a:uFillTx/>
              </a:rPr>
              <a:t>CWL</a:t>
            </a:r>
          </a:p>
        </p:txBody>
      </p:sp>
      <p:cxnSp>
        <p:nvCxnSpPr>
          <p:cNvPr id="70" name="Straight Connector 69">
            <a:extLst>
              <a:ext uri="{FF2B5EF4-FFF2-40B4-BE49-F238E27FC236}">
                <a16:creationId xmlns:a16="http://schemas.microsoft.com/office/drawing/2014/main" id="{5099D29A-E59F-EB54-B660-F0912C7C58A3}"/>
              </a:ext>
            </a:extLst>
          </p:cNvPr>
          <p:cNvCxnSpPr>
            <a:cxnSpLocks/>
          </p:cNvCxnSpPr>
          <p:nvPr/>
        </p:nvCxnSpPr>
        <p:spPr>
          <a:xfrm flipV="1">
            <a:off x="4084402" y="3045324"/>
            <a:ext cx="0" cy="125312"/>
          </a:xfrm>
          <a:prstGeom prst="line">
            <a:avLst/>
          </a:prstGeom>
          <a:noFill/>
          <a:ln w="38100" cap="rnd" cmpd="sng" algn="ctr">
            <a:solidFill>
              <a:schemeClr val="accent1"/>
            </a:solidFill>
            <a:prstDash val="solid"/>
          </a:ln>
          <a:effectLst/>
        </p:spPr>
      </p:cxnSp>
      <p:grpSp>
        <p:nvGrpSpPr>
          <p:cNvPr id="71" name="Group 70">
            <a:extLst>
              <a:ext uri="{FF2B5EF4-FFF2-40B4-BE49-F238E27FC236}">
                <a16:creationId xmlns:a16="http://schemas.microsoft.com/office/drawing/2014/main" id="{56EE84F3-77D8-2BD7-3353-7CF5164D744E}"/>
              </a:ext>
            </a:extLst>
          </p:cNvPr>
          <p:cNvGrpSpPr/>
          <p:nvPr/>
        </p:nvGrpSpPr>
        <p:grpSpPr>
          <a:xfrm flipV="1">
            <a:off x="4391390" y="2763966"/>
            <a:ext cx="171482" cy="169201"/>
            <a:chOff x="2671997" y="3118789"/>
            <a:chExt cx="478371" cy="510891"/>
          </a:xfrm>
        </p:grpSpPr>
        <p:cxnSp>
          <p:nvCxnSpPr>
            <p:cNvPr id="72" name="Straight Connector 71">
              <a:extLst>
                <a:ext uri="{FF2B5EF4-FFF2-40B4-BE49-F238E27FC236}">
                  <a16:creationId xmlns:a16="http://schemas.microsoft.com/office/drawing/2014/main" id="{E261C0EA-6DF9-0DB0-00BB-84E785415264}"/>
                </a:ext>
              </a:extLst>
            </p:cNvPr>
            <p:cNvCxnSpPr/>
            <p:nvPr/>
          </p:nvCxnSpPr>
          <p:spPr>
            <a:xfrm>
              <a:off x="2672573" y="3118789"/>
              <a:ext cx="477795" cy="0"/>
            </a:xfrm>
            <a:prstGeom prst="line">
              <a:avLst/>
            </a:prstGeom>
            <a:noFill/>
            <a:ln w="38100" cap="rnd" cmpd="sng" algn="ctr">
              <a:solidFill>
                <a:schemeClr val="accent1"/>
              </a:solidFill>
              <a:prstDash val="solid"/>
            </a:ln>
            <a:effectLst/>
          </p:spPr>
        </p:cxnSp>
        <p:cxnSp>
          <p:nvCxnSpPr>
            <p:cNvPr id="73" name="Straight Connector 72">
              <a:extLst>
                <a:ext uri="{FF2B5EF4-FFF2-40B4-BE49-F238E27FC236}">
                  <a16:creationId xmlns:a16="http://schemas.microsoft.com/office/drawing/2014/main" id="{FA8BB775-D7AA-47DD-6D0B-95E77E2580A6}"/>
                </a:ext>
              </a:extLst>
            </p:cNvPr>
            <p:cNvCxnSpPr>
              <a:cxnSpLocks/>
            </p:cNvCxnSpPr>
            <p:nvPr/>
          </p:nvCxnSpPr>
          <p:spPr>
            <a:xfrm flipV="1">
              <a:off x="2671997" y="3267261"/>
              <a:ext cx="0" cy="362419"/>
            </a:xfrm>
            <a:prstGeom prst="line">
              <a:avLst/>
            </a:prstGeom>
            <a:noFill/>
            <a:ln w="38100" cap="rnd" cmpd="sng" algn="ctr">
              <a:solidFill>
                <a:schemeClr val="accent1"/>
              </a:solidFill>
              <a:prstDash val="solid"/>
            </a:ln>
            <a:effectLst/>
          </p:spPr>
        </p:cxnSp>
      </p:grpSp>
      <p:sp>
        <p:nvSpPr>
          <p:cNvPr id="119" name="Rectangle: Rounded Corners 118">
            <a:extLst>
              <a:ext uri="{FF2B5EF4-FFF2-40B4-BE49-F238E27FC236}">
                <a16:creationId xmlns:a16="http://schemas.microsoft.com/office/drawing/2014/main" id="{B275E2DD-2C60-6CFE-EB21-A5773BE8147F}"/>
              </a:ext>
            </a:extLst>
          </p:cNvPr>
          <p:cNvSpPr/>
          <p:nvPr/>
        </p:nvSpPr>
        <p:spPr>
          <a:xfrm>
            <a:off x="6346649" y="1794278"/>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Issues</a:t>
            </a:r>
          </a:p>
        </p:txBody>
      </p:sp>
      <p:sp>
        <p:nvSpPr>
          <p:cNvPr id="120" name="Rectangle: Rounded Corners 119">
            <a:extLst>
              <a:ext uri="{FF2B5EF4-FFF2-40B4-BE49-F238E27FC236}">
                <a16:creationId xmlns:a16="http://schemas.microsoft.com/office/drawing/2014/main" id="{C0F289C3-966B-2137-76C3-22AC28E4FFF5}"/>
              </a:ext>
            </a:extLst>
          </p:cNvPr>
          <p:cNvSpPr/>
          <p:nvPr/>
        </p:nvSpPr>
        <p:spPr>
          <a:xfrm>
            <a:off x="4168429" y="1794278"/>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122" name="Rectangle: Rounded Corners 121">
            <a:extLst>
              <a:ext uri="{FF2B5EF4-FFF2-40B4-BE49-F238E27FC236}">
                <a16:creationId xmlns:a16="http://schemas.microsoft.com/office/drawing/2014/main" id="{B1FAC1EC-3F03-338C-39F9-315BA5DF00C7}"/>
              </a:ext>
            </a:extLst>
          </p:cNvPr>
          <p:cNvSpPr/>
          <p:nvPr/>
        </p:nvSpPr>
        <p:spPr>
          <a:xfrm>
            <a:off x="4164444" y="1257487"/>
            <a:ext cx="3291840"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PLANTdataHUB</a:t>
            </a:r>
            <a:r>
              <a:rPr lang="en-US"/>
              <a:t> repository</a:t>
            </a:r>
          </a:p>
        </p:txBody>
      </p:sp>
      <p:grpSp>
        <p:nvGrpSpPr>
          <p:cNvPr id="7" name="Group 6">
            <a:extLst>
              <a:ext uri="{FF2B5EF4-FFF2-40B4-BE49-F238E27FC236}">
                <a16:creationId xmlns:a16="http://schemas.microsoft.com/office/drawing/2014/main" id="{17B3ADA0-4796-2B20-4DA7-1AA3C0577A57}"/>
              </a:ext>
            </a:extLst>
          </p:cNvPr>
          <p:cNvGrpSpPr/>
          <p:nvPr/>
        </p:nvGrpSpPr>
        <p:grpSpPr>
          <a:xfrm rot="10800000">
            <a:off x="3036291" y="3603574"/>
            <a:ext cx="708448" cy="480113"/>
            <a:chOff x="8141357" y="4140294"/>
            <a:chExt cx="708448" cy="480113"/>
          </a:xfrm>
        </p:grpSpPr>
        <p:sp>
          <p:nvSpPr>
            <p:cNvPr id="45" name="Arrow: Right 44">
              <a:extLst>
                <a:ext uri="{FF2B5EF4-FFF2-40B4-BE49-F238E27FC236}">
                  <a16:creationId xmlns:a16="http://schemas.microsoft.com/office/drawing/2014/main" id="{C8AD3812-B7E0-5469-F670-E9F7E60EDBC6}"/>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468B2E56-A33D-008B-DC2D-02889C1D6A36}"/>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sp>
        <p:nvSpPr>
          <p:cNvPr id="123" name="Rectangle: Rounded Corners 122">
            <a:extLst>
              <a:ext uri="{FF2B5EF4-FFF2-40B4-BE49-F238E27FC236}">
                <a16:creationId xmlns:a16="http://schemas.microsoft.com/office/drawing/2014/main" id="{D9BB1776-774E-C354-7E5E-B1C0805845F1}"/>
              </a:ext>
            </a:extLst>
          </p:cNvPr>
          <p:cNvSpPr/>
          <p:nvPr/>
        </p:nvSpPr>
        <p:spPr>
          <a:xfrm>
            <a:off x="3630220" y="4436595"/>
            <a:ext cx="4431332" cy="640080"/>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3E0888BA-310F-DE3A-EBC7-97ED55869456}"/>
              </a:ext>
            </a:extLst>
          </p:cNvPr>
          <p:cNvSpPr/>
          <p:nvPr/>
        </p:nvSpPr>
        <p:spPr>
          <a:xfrm>
            <a:off x="5808730" y="4436594"/>
            <a:ext cx="113984" cy="640080"/>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4D4BC1E6-9189-02B9-D966-0A5663A021BE}"/>
              </a:ext>
            </a:extLst>
          </p:cNvPr>
          <p:cNvSpPr/>
          <p:nvPr/>
        </p:nvSpPr>
        <p:spPr>
          <a:xfrm>
            <a:off x="6357368" y="4273484"/>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Issues</a:t>
            </a:r>
          </a:p>
        </p:txBody>
      </p:sp>
      <p:sp>
        <p:nvSpPr>
          <p:cNvPr id="126" name="Rectangle: Rounded Corners 125">
            <a:extLst>
              <a:ext uri="{FF2B5EF4-FFF2-40B4-BE49-F238E27FC236}">
                <a16:creationId xmlns:a16="http://schemas.microsoft.com/office/drawing/2014/main" id="{89FBC80E-89CC-691C-A725-75A712F3F40F}"/>
              </a:ext>
            </a:extLst>
          </p:cNvPr>
          <p:cNvSpPr/>
          <p:nvPr/>
        </p:nvSpPr>
        <p:spPr>
          <a:xfrm>
            <a:off x="4179148" y="4273484"/>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130" name="TextBox 129">
            <a:extLst>
              <a:ext uri="{FF2B5EF4-FFF2-40B4-BE49-F238E27FC236}">
                <a16:creationId xmlns:a16="http://schemas.microsoft.com/office/drawing/2014/main" id="{38B82848-C2D9-CF9E-4DC8-61BC37C8E742}"/>
              </a:ext>
            </a:extLst>
          </p:cNvPr>
          <p:cNvSpPr txBox="1"/>
          <p:nvPr/>
        </p:nvSpPr>
        <p:spPr>
          <a:xfrm>
            <a:off x="6031702" y="4914420"/>
            <a:ext cx="535724" cy="523220"/>
          </a:xfrm>
          <a:prstGeom prst="rect">
            <a:avLst/>
          </a:prstGeom>
          <a:noFill/>
        </p:spPr>
        <p:txBody>
          <a:bodyPr wrap="none" rtlCol="0">
            <a:spAutoFit/>
          </a:bodyPr>
          <a:lstStyle/>
          <a:p>
            <a:r>
              <a:rPr lang="en-US" sz="2800" b="1"/>
              <a:t>….</a:t>
            </a:r>
          </a:p>
        </p:txBody>
      </p:sp>
      <p:sp>
        <p:nvSpPr>
          <p:cNvPr id="131" name="Oval 130">
            <a:extLst>
              <a:ext uri="{FF2B5EF4-FFF2-40B4-BE49-F238E27FC236}">
                <a16:creationId xmlns:a16="http://schemas.microsoft.com/office/drawing/2014/main" id="{2ECB7AE2-ECD6-53E1-7480-AD013AC15BB4}"/>
              </a:ext>
            </a:extLst>
          </p:cNvPr>
          <p:cNvSpPr/>
          <p:nvPr/>
        </p:nvSpPr>
        <p:spPr>
          <a:xfrm>
            <a:off x="1656658" y="1717306"/>
            <a:ext cx="671887" cy="671887"/>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AB55959B-3B6D-CE90-DB4A-1C6A9712B5A6}"/>
              </a:ext>
            </a:extLst>
          </p:cNvPr>
          <p:cNvGrpSpPr/>
          <p:nvPr/>
        </p:nvGrpSpPr>
        <p:grpSpPr>
          <a:xfrm>
            <a:off x="1696030" y="1686045"/>
            <a:ext cx="718664" cy="597477"/>
            <a:chOff x="65867" y="982991"/>
            <a:chExt cx="989689" cy="822800"/>
          </a:xfrm>
        </p:grpSpPr>
        <p:pic>
          <p:nvPicPr>
            <p:cNvPr id="133" name="Graphic 132" descr="User">
              <a:extLst>
                <a:ext uri="{FF2B5EF4-FFF2-40B4-BE49-F238E27FC236}">
                  <a16:creationId xmlns:a16="http://schemas.microsoft.com/office/drawing/2014/main" id="{173A6D01-50E5-CF81-43CF-214A332B66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5867" y="1025858"/>
              <a:ext cx="779931" cy="779933"/>
            </a:xfrm>
            <a:prstGeom prst="rect">
              <a:avLst/>
            </a:prstGeom>
          </p:spPr>
        </p:pic>
        <p:pic>
          <p:nvPicPr>
            <p:cNvPr id="134" name="Graphic 133" descr="Microscope with solid fill">
              <a:extLst>
                <a:ext uri="{FF2B5EF4-FFF2-40B4-BE49-F238E27FC236}">
                  <a16:creationId xmlns:a16="http://schemas.microsoft.com/office/drawing/2014/main" id="{3240AB94-2F0A-CAD6-86B6-59A332C784B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75929" y="982991"/>
              <a:ext cx="579627" cy="579627"/>
            </a:xfrm>
            <a:prstGeom prst="rect">
              <a:avLst/>
            </a:prstGeom>
          </p:spPr>
        </p:pic>
      </p:grpSp>
      <p:sp>
        <p:nvSpPr>
          <p:cNvPr id="135" name="Oval 134">
            <a:extLst>
              <a:ext uri="{FF2B5EF4-FFF2-40B4-BE49-F238E27FC236}">
                <a16:creationId xmlns:a16="http://schemas.microsoft.com/office/drawing/2014/main" id="{30D62E0E-6ACB-CFD3-DCB5-F500C65F86B6}"/>
              </a:ext>
            </a:extLst>
          </p:cNvPr>
          <p:cNvSpPr/>
          <p:nvPr/>
        </p:nvSpPr>
        <p:spPr>
          <a:xfrm>
            <a:off x="1608245" y="3213919"/>
            <a:ext cx="671887" cy="671887"/>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36" name="Graphic 135" descr="User">
            <a:extLst>
              <a:ext uri="{FF2B5EF4-FFF2-40B4-BE49-F238E27FC236}">
                <a16:creationId xmlns:a16="http://schemas.microsoft.com/office/drawing/2014/main" id="{06E9C929-FCEC-981B-E17B-ECC4F05333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662040" y="3263873"/>
            <a:ext cx="560658" cy="560659"/>
          </a:xfrm>
          <a:prstGeom prst="rect">
            <a:avLst/>
          </a:prstGeom>
        </p:spPr>
      </p:pic>
      <p:sp>
        <p:nvSpPr>
          <p:cNvPr id="137" name="TextBox 136">
            <a:extLst>
              <a:ext uri="{FF2B5EF4-FFF2-40B4-BE49-F238E27FC236}">
                <a16:creationId xmlns:a16="http://schemas.microsoft.com/office/drawing/2014/main" id="{05F108DE-28CD-BDCD-E011-8217DEFA15BC}"/>
              </a:ext>
            </a:extLst>
          </p:cNvPr>
          <p:cNvSpPr txBox="1"/>
          <p:nvPr/>
        </p:nvSpPr>
        <p:spPr>
          <a:xfrm>
            <a:off x="4470102" y="4504067"/>
            <a:ext cx="535724" cy="523220"/>
          </a:xfrm>
          <a:prstGeom prst="rect">
            <a:avLst/>
          </a:prstGeom>
          <a:noFill/>
        </p:spPr>
        <p:txBody>
          <a:bodyPr wrap="none" rtlCol="0">
            <a:spAutoFit/>
          </a:bodyPr>
          <a:lstStyle/>
          <a:p>
            <a:r>
              <a:rPr lang="en-US" sz="2800" b="1"/>
              <a:t>….</a:t>
            </a:r>
          </a:p>
        </p:txBody>
      </p:sp>
      <p:sp>
        <p:nvSpPr>
          <p:cNvPr id="138" name="TextBox 137">
            <a:extLst>
              <a:ext uri="{FF2B5EF4-FFF2-40B4-BE49-F238E27FC236}">
                <a16:creationId xmlns:a16="http://schemas.microsoft.com/office/drawing/2014/main" id="{75B845C4-D721-B54C-4EF7-1D41C08CE4A5}"/>
              </a:ext>
            </a:extLst>
          </p:cNvPr>
          <p:cNvSpPr txBox="1"/>
          <p:nvPr/>
        </p:nvSpPr>
        <p:spPr>
          <a:xfrm>
            <a:off x="6734218" y="4504067"/>
            <a:ext cx="535724" cy="523220"/>
          </a:xfrm>
          <a:prstGeom prst="rect">
            <a:avLst/>
          </a:prstGeom>
          <a:noFill/>
        </p:spPr>
        <p:txBody>
          <a:bodyPr wrap="none" rtlCol="0">
            <a:spAutoFit/>
          </a:bodyPr>
          <a:lstStyle/>
          <a:p>
            <a:r>
              <a:rPr lang="en-US" sz="2800" b="1"/>
              <a:t>….</a:t>
            </a:r>
          </a:p>
        </p:txBody>
      </p:sp>
      <p:sp>
        <p:nvSpPr>
          <p:cNvPr id="31" name="Rectangle: Rounded Corners 30">
            <a:extLst>
              <a:ext uri="{FF2B5EF4-FFF2-40B4-BE49-F238E27FC236}">
                <a16:creationId xmlns:a16="http://schemas.microsoft.com/office/drawing/2014/main" id="{86B62FBD-2409-A38C-1E5C-4AC6C3CB2E0A}"/>
              </a:ext>
            </a:extLst>
          </p:cNvPr>
          <p:cNvSpPr/>
          <p:nvPr/>
        </p:nvSpPr>
        <p:spPr>
          <a:xfrm>
            <a:off x="1940015" y="1237694"/>
            <a:ext cx="1056936"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local</a:t>
            </a:r>
          </a:p>
        </p:txBody>
      </p:sp>
      <p:sp>
        <p:nvSpPr>
          <p:cNvPr id="32" name="TextBox 31">
            <a:extLst>
              <a:ext uri="{FF2B5EF4-FFF2-40B4-BE49-F238E27FC236}">
                <a16:creationId xmlns:a16="http://schemas.microsoft.com/office/drawing/2014/main" id="{423F524F-A2E4-21E9-949D-E72A49A8AC3B}"/>
              </a:ext>
            </a:extLst>
          </p:cNvPr>
          <p:cNvSpPr txBox="1"/>
          <p:nvPr/>
        </p:nvSpPr>
        <p:spPr>
          <a:xfrm>
            <a:off x="322118" y="632542"/>
            <a:ext cx="569387" cy="369332"/>
          </a:xfrm>
          <a:prstGeom prst="rect">
            <a:avLst/>
          </a:prstGeom>
          <a:noFill/>
        </p:spPr>
        <p:txBody>
          <a:bodyPr wrap="none" rtlCol="0">
            <a:spAutoFit/>
          </a:bodyPr>
          <a:lstStyle/>
          <a:p>
            <a:r>
              <a:rPr lang="en-US"/>
              <a:t>Fig5</a:t>
            </a:r>
          </a:p>
        </p:txBody>
      </p:sp>
    </p:spTree>
    <p:extLst>
      <p:ext uri="{BB962C8B-B14F-4D97-AF65-F5344CB8AC3E}">
        <p14:creationId xmlns:p14="http://schemas.microsoft.com/office/powerpoint/2010/main" val="367086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F48F036-AA22-B210-5401-0E4465BC9E10}"/>
              </a:ext>
            </a:extLst>
          </p:cNvPr>
          <p:cNvSpPr/>
          <p:nvPr/>
        </p:nvSpPr>
        <p:spPr>
          <a:xfrm>
            <a:off x="3095539" y="1345032"/>
            <a:ext cx="7109819" cy="3969534"/>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Rounded Corners 1048">
            <a:extLst>
              <a:ext uri="{FF2B5EF4-FFF2-40B4-BE49-F238E27FC236}">
                <a16:creationId xmlns:a16="http://schemas.microsoft.com/office/drawing/2014/main" id="{31471ECE-8BAB-C059-BA95-19C84A5EC3CB}"/>
              </a:ext>
            </a:extLst>
          </p:cNvPr>
          <p:cNvSpPr/>
          <p:nvPr/>
        </p:nvSpPr>
        <p:spPr>
          <a:xfrm>
            <a:off x="5078186" y="3988811"/>
            <a:ext cx="1562004" cy="926804"/>
          </a:xfrm>
          <a:prstGeom prst="roundRect">
            <a:avLst>
              <a:gd name="adj" fmla="val 8985"/>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Rounded Corners 1035">
            <a:extLst>
              <a:ext uri="{FF2B5EF4-FFF2-40B4-BE49-F238E27FC236}">
                <a16:creationId xmlns:a16="http://schemas.microsoft.com/office/drawing/2014/main" id="{2E797890-7CE4-8A75-4E46-5EA563B6C1A8}"/>
              </a:ext>
            </a:extLst>
          </p:cNvPr>
          <p:cNvSpPr/>
          <p:nvPr/>
        </p:nvSpPr>
        <p:spPr>
          <a:xfrm>
            <a:off x="5085189" y="3271355"/>
            <a:ext cx="2271144" cy="52333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Rounded Corners 1034">
            <a:extLst>
              <a:ext uri="{FF2B5EF4-FFF2-40B4-BE49-F238E27FC236}">
                <a16:creationId xmlns:a16="http://schemas.microsoft.com/office/drawing/2014/main" id="{AFCDDDAD-19C4-5052-9298-B445BA4DB673}"/>
              </a:ext>
            </a:extLst>
          </p:cNvPr>
          <p:cNvSpPr/>
          <p:nvPr/>
        </p:nvSpPr>
        <p:spPr>
          <a:xfrm>
            <a:off x="5104383" y="2383845"/>
            <a:ext cx="2271144" cy="52333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3A601D9-8D3E-7DB9-D335-D5D83F9330F6}"/>
              </a:ext>
            </a:extLst>
          </p:cNvPr>
          <p:cNvSpPr/>
          <p:nvPr/>
        </p:nvSpPr>
        <p:spPr>
          <a:xfrm>
            <a:off x="3235780" y="1871324"/>
            <a:ext cx="1445395" cy="3171544"/>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7B66F02-DE15-426D-60EC-4784043BA3D0}"/>
              </a:ext>
            </a:extLst>
          </p:cNvPr>
          <p:cNvSpPr/>
          <p:nvPr/>
        </p:nvSpPr>
        <p:spPr>
          <a:xfrm>
            <a:off x="3414898" y="1707085"/>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sp>
        <p:nvSpPr>
          <p:cNvPr id="7" name="Rectangle: Rounded Corners 6">
            <a:extLst>
              <a:ext uri="{FF2B5EF4-FFF2-40B4-BE49-F238E27FC236}">
                <a16:creationId xmlns:a16="http://schemas.microsoft.com/office/drawing/2014/main" id="{119EB0FA-FB77-3A37-2C47-6A1B67F3F092}"/>
              </a:ext>
            </a:extLst>
          </p:cNvPr>
          <p:cNvSpPr/>
          <p:nvPr/>
        </p:nvSpPr>
        <p:spPr>
          <a:xfrm>
            <a:off x="3780723" y="1224830"/>
            <a:ext cx="3291840" cy="292608"/>
          </a:xfrm>
          <a:prstGeom prst="roundRect">
            <a:avLst>
              <a:gd name="adj" fmla="val 13466"/>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PLANTdataHUB</a:t>
            </a:r>
            <a:r>
              <a:rPr lang="en-US"/>
              <a:t> repository</a:t>
            </a:r>
          </a:p>
        </p:txBody>
      </p:sp>
      <p:sp>
        <p:nvSpPr>
          <p:cNvPr id="13" name="Rectangle: Rounded Corners 12">
            <a:extLst>
              <a:ext uri="{FF2B5EF4-FFF2-40B4-BE49-F238E27FC236}">
                <a16:creationId xmlns:a16="http://schemas.microsoft.com/office/drawing/2014/main" id="{0C70A735-E9ED-BF49-476B-642C42B7A91B}"/>
              </a:ext>
            </a:extLst>
          </p:cNvPr>
          <p:cNvSpPr/>
          <p:nvPr/>
        </p:nvSpPr>
        <p:spPr>
          <a:xfrm rot="5400000">
            <a:off x="2272171" y="3276973"/>
            <a:ext cx="2835833" cy="456353"/>
          </a:xfrm>
          <a:prstGeom prst="round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7B13F18-B047-3553-B683-F6D8805CC6F6}"/>
              </a:ext>
            </a:extLst>
          </p:cNvPr>
          <p:cNvCxnSpPr>
            <a:cxnSpLocks/>
          </p:cNvCxnSpPr>
          <p:nvPr/>
        </p:nvCxnSpPr>
        <p:spPr>
          <a:xfrm>
            <a:off x="3690088" y="2095398"/>
            <a:ext cx="0" cy="1267979"/>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3411C0E-47AF-59C6-720D-056CD4030D8A}"/>
              </a:ext>
            </a:extLst>
          </p:cNvPr>
          <p:cNvSpPr/>
          <p:nvPr/>
        </p:nvSpPr>
        <p:spPr>
          <a:xfrm rot="5400000">
            <a:off x="3549978" y="2358135"/>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9E41689-8ABB-A0CD-4254-6C3DEB1F368F}"/>
              </a:ext>
            </a:extLst>
          </p:cNvPr>
          <p:cNvSpPr/>
          <p:nvPr/>
        </p:nvSpPr>
        <p:spPr>
          <a:xfrm rot="5400000">
            <a:off x="3543803" y="3394964"/>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A8542AF-16A5-19E3-327D-DD7FE57102F5}"/>
              </a:ext>
            </a:extLst>
          </p:cNvPr>
          <p:cNvGrpSpPr/>
          <p:nvPr/>
        </p:nvGrpSpPr>
        <p:grpSpPr>
          <a:xfrm rot="10800000">
            <a:off x="2797669" y="2278924"/>
            <a:ext cx="595739" cy="403730"/>
            <a:chOff x="8141357" y="4140294"/>
            <a:chExt cx="708448" cy="480113"/>
          </a:xfrm>
        </p:grpSpPr>
        <p:sp>
          <p:nvSpPr>
            <p:cNvPr id="28" name="Arrow: Right 27">
              <a:extLst>
                <a:ext uri="{FF2B5EF4-FFF2-40B4-BE49-F238E27FC236}">
                  <a16:creationId xmlns:a16="http://schemas.microsoft.com/office/drawing/2014/main" id="{9187975B-A0EB-518E-BE00-94E5855EDFE8}"/>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CD8A9D98-DEDF-F95F-BBE1-744E98AE7373}"/>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E42D9953-ED13-4D85-AB7A-2C8D569411B7}"/>
              </a:ext>
            </a:extLst>
          </p:cNvPr>
          <p:cNvGrpSpPr/>
          <p:nvPr/>
        </p:nvGrpSpPr>
        <p:grpSpPr>
          <a:xfrm rot="10800000">
            <a:off x="2761481" y="3340112"/>
            <a:ext cx="595739" cy="403730"/>
            <a:chOff x="8141357" y="4140294"/>
            <a:chExt cx="708448" cy="480113"/>
          </a:xfrm>
        </p:grpSpPr>
        <p:sp>
          <p:nvSpPr>
            <p:cNvPr id="31" name="Arrow: Right 30">
              <a:extLst>
                <a:ext uri="{FF2B5EF4-FFF2-40B4-BE49-F238E27FC236}">
                  <a16:creationId xmlns:a16="http://schemas.microsoft.com/office/drawing/2014/main" id="{D82836EF-B3B6-D2B5-B3FE-6CEF723D55F0}"/>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4BA032EA-8CA4-3572-8AC3-5E9DC94258CE}"/>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AA723F4-D0C2-84EC-1C34-F1F05810D26F}"/>
              </a:ext>
            </a:extLst>
          </p:cNvPr>
          <p:cNvGrpSpPr/>
          <p:nvPr/>
        </p:nvGrpSpPr>
        <p:grpSpPr>
          <a:xfrm rot="10800000">
            <a:off x="2732297" y="4450389"/>
            <a:ext cx="595739" cy="403730"/>
            <a:chOff x="8141357" y="4140294"/>
            <a:chExt cx="708448" cy="480113"/>
          </a:xfrm>
        </p:grpSpPr>
        <p:sp>
          <p:nvSpPr>
            <p:cNvPr id="34" name="Arrow: Right 33">
              <a:extLst>
                <a:ext uri="{FF2B5EF4-FFF2-40B4-BE49-F238E27FC236}">
                  <a16:creationId xmlns:a16="http://schemas.microsoft.com/office/drawing/2014/main" id="{775A73FA-DCAD-59AB-AC07-980096F43A95}"/>
                </a:ext>
              </a:extLst>
            </p:cNvPr>
            <p:cNvSpPr/>
            <p:nvPr/>
          </p:nvSpPr>
          <p:spPr>
            <a:xfrm>
              <a:off x="8324303" y="4140294"/>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F57EA76A-310B-21DC-328F-13F5E259207F}"/>
                </a:ext>
              </a:extLst>
            </p:cNvPr>
            <p:cNvSpPr/>
            <p:nvPr/>
          </p:nvSpPr>
          <p:spPr>
            <a:xfrm rot="10800000">
              <a:off x="8141357" y="4373780"/>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36" name="Graphic 35" descr="User">
            <a:extLst>
              <a:ext uri="{FF2B5EF4-FFF2-40B4-BE49-F238E27FC236}">
                <a16:creationId xmlns:a16="http://schemas.microsoft.com/office/drawing/2014/main" id="{C0F9A024-C941-6630-3481-3D3DC8D78D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34663" y="2178164"/>
            <a:ext cx="594197" cy="594199"/>
          </a:xfrm>
          <a:prstGeom prst="rect">
            <a:avLst/>
          </a:prstGeom>
        </p:spPr>
      </p:pic>
      <p:pic>
        <p:nvPicPr>
          <p:cNvPr id="37" name="Graphic 36" descr="User">
            <a:extLst>
              <a:ext uri="{FF2B5EF4-FFF2-40B4-BE49-F238E27FC236}">
                <a16:creationId xmlns:a16="http://schemas.microsoft.com/office/drawing/2014/main" id="{DE1EE793-CC2C-9FCD-7688-B41D8493A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27627" y="4339361"/>
            <a:ext cx="594197" cy="594199"/>
          </a:xfrm>
          <a:prstGeom prst="rect">
            <a:avLst/>
          </a:prstGeom>
        </p:spPr>
      </p:pic>
      <p:pic>
        <p:nvPicPr>
          <p:cNvPr id="38" name="Graphic 37" descr="User">
            <a:extLst>
              <a:ext uri="{FF2B5EF4-FFF2-40B4-BE49-F238E27FC236}">
                <a16:creationId xmlns:a16="http://schemas.microsoft.com/office/drawing/2014/main" id="{B55A38EA-4A82-658F-4DA5-C5A6B03F78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34663" y="3366562"/>
            <a:ext cx="594197" cy="594199"/>
          </a:xfrm>
          <a:prstGeom prst="rect">
            <a:avLst/>
          </a:prstGeom>
        </p:spPr>
      </p:pic>
      <p:cxnSp>
        <p:nvCxnSpPr>
          <p:cNvPr id="39" name="Straight Arrow Connector 38">
            <a:extLst>
              <a:ext uri="{FF2B5EF4-FFF2-40B4-BE49-F238E27FC236}">
                <a16:creationId xmlns:a16="http://schemas.microsoft.com/office/drawing/2014/main" id="{79B47914-34FF-1021-A0CE-6CCB2CFC76B1}"/>
              </a:ext>
            </a:extLst>
          </p:cNvPr>
          <p:cNvCxnSpPr>
            <a:cxnSpLocks/>
          </p:cNvCxnSpPr>
          <p:nvPr/>
        </p:nvCxnSpPr>
        <p:spPr>
          <a:xfrm>
            <a:off x="4040267" y="2649601"/>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79219585-8ECB-B4AC-AAA3-60B01DBF43B1}"/>
              </a:ext>
            </a:extLst>
          </p:cNvPr>
          <p:cNvGrpSpPr/>
          <p:nvPr/>
        </p:nvGrpSpPr>
        <p:grpSpPr>
          <a:xfrm>
            <a:off x="5534662" y="4398703"/>
            <a:ext cx="805226" cy="438307"/>
            <a:chOff x="6003980" y="4745227"/>
            <a:chExt cx="805226" cy="438307"/>
          </a:xfrm>
        </p:grpSpPr>
        <p:sp>
          <p:nvSpPr>
            <p:cNvPr id="42" name="Rectangle: Rounded Corners 41">
              <a:extLst>
                <a:ext uri="{FF2B5EF4-FFF2-40B4-BE49-F238E27FC236}">
                  <a16:creationId xmlns:a16="http://schemas.microsoft.com/office/drawing/2014/main" id="{F6BE25F4-4872-BDC1-0FF3-06F774136B47}"/>
                </a:ext>
              </a:extLst>
            </p:cNvPr>
            <p:cNvSpPr/>
            <p:nvPr/>
          </p:nvSpPr>
          <p:spPr>
            <a:xfrm>
              <a:off x="6010330" y="4745227"/>
              <a:ext cx="741288" cy="438307"/>
            </a:xfrm>
            <a:prstGeom prst="roundRect">
              <a:avLst>
                <a:gd name="adj" fmla="val 69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a:p>
          </p:txBody>
        </p:sp>
        <p:grpSp>
          <p:nvGrpSpPr>
            <p:cNvPr id="43" name="Graphic 4" descr="Medal">
              <a:extLst>
                <a:ext uri="{FF2B5EF4-FFF2-40B4-BE49-F238E27FC236}">
                  <a16:creationId xmlns:a16="http://schemas.microsoft.com/office/drawing/2014/main" id="{6A65208E-9D1F-A17F-385C-FD37121E5650}"/>
                </a:ext>
              </a:extLst>
            </p:cNvPr>
            <p:cNvGrpSpPr/>
            <p:nvPr/>
          </p:nvGrpSpPr>
          <p:grpSpPr>
            <a:xfrm>
              <a:off x="6176358" y="4940403"/>
              <a:ext cx="105978" cy="176517"/>
              <a:chOff x="1099470" y="4137664"/>
              <a:chExt cx="543877" cy="748665"/>
            </a:xfrm>
            <a:solidFill>
              <a:srgbClr val="000000"/>
            </a:solidFill>
          </p:grpSpPr>
          <p:sp>
            <p:nvSpPr>
              <p:cNvPr id="98" name="Freeform: Shape 97">
                <a:extLst>
                  <a:ext uri="{FF2B5EF4-FFF2-40B4-BE49-F238E27FC236}">
                    <a16:creationId xmlns:a16="http://schemas.microsoft.com/office/drawing/2014/main" id="{673E11B3-99DE-6D31-25DD-7B9DFF034021}"/>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99" name="Freeform: Shape 98">
                <a:extLst>
                  <a:ext uri="{FF2B5EF4-FFF2-40B4-BE49-F238E27FC236}">
                    <a16:creationId xmlns:a16="http://schemas.microsoft.com/office/drawing/2014/main" id="{51010412-BD4A-02D5-544C-AB0DD6ED40E0}"/>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0" name="Freeform: Shape 99">
                <a:extLst>
                  <a:ext uri="{FF2B5EF4-FFF2-40B4-BE49-F238E27FC236}">
                    <a16:creationId xmlns:a16="http://schemas.microsoft.com/office/drawing/2014/main" id="{7E5C839C-F979-A88A-DF30-AA51E6015E87}"/>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1" name="Freeform: Shape 100">
                <a:extLst>
                  <a:ext uri="{FF2B5EF4-FFF2-40B4-BE49-F238E27FC236}">
                    <a16:creationId xmlns:a16="http://schemas.microsoft.com/office/drawing/2014/main" id="{8B2AE8FC-0F29-9845-139F-05511DB20DEE}"/>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102" name="Freeform: Shape 101">
                <a:extLst>
                  <a:ext uri="{FF2B5EF4-FFF2-40B4-BE49-F238E27FC236}">
                    <a16:creationId xmlns:a16="http://schemas.microsoft.com/office/drawing/2014/main" id="{AD263764-B2C1-470C-8F2A-265396BCB94B}"/>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sp>
          <p:nvSpPr>
            <p:cNvPr id="45" name="TextBox 44">
              <a:extLst>
                <a:ext uri="{FF2B5EF4-FFF2-40B4-BE49-F238E27FC236}">
                  <a16:creationId xmlns:a16="http://schemas.microsoft.com/office/drawing/2014/main" id="{97D351FF-50A6-0DAA-84B9-392D15D86623}"/>
                </a:ext>
              </a:extLst>
            </p:cNvPr>
            <p:cNvSpPr txBox="1"/>
            <p:nvPr/>
          </p:nvSpPr>
          <p:spPr>
            <a:xfrm>
              <a:off x="6003980" y="4745227"/>
              <a:ext cx="805226" cy="200055"/>
            </a:xfrm>
            <a:prstGeom prst="rect">
              <a:avLst/>
            </a:prstGeom>
            <a:noFill/>
          </p:spPr>
          <p:txBody>
            <a:bodyPr wrap="square">
              <a:spAutoFit/>
            </a:bodyPr>
            <a:lstStyle/>
            <a:p>
              <a:r>
                <a:rPr lang="en-US" sz="700">
                  <a:solidFill>
                    <a:schemeClr val="bg1"/>
                  </a:solidFill>
                </a:rPr>
                <a:t>High quality ARC</a:t>
              </a:r>
            </a:p>
          </p:txBody>
        </p:sp>
        <p:grpSp>
          <p:nvGrpSpPr>
            <p:cNvPr id="46" name="Graphic 4" descr="Medal">
              <a:extLst>
                <a:ext uri="{FF2B5EF4-FFF2-40B4-BE49-F238E27FC236}">
                  <a16:creationId xmlns:a16="http://schemas.microsoft.com/office/drawing/2014/main" id="{F5798766-19FD-1D3C-8226-A8C59A10540C}"/>
                </a:ext>
              </a:extLst>
            </p:cNvPr>
            <p:cNvGrpSpPr/>
            <p:nvPr/>
          </p:nvGrpSpPr>
          <p:grpSpPr>
            <a:xfrm>
              <a:off x="6323930" y="4941909"/>
              <a:ext cx="105978" cy="176517"/>
              <a:chOff x="1099470" y="4137664"/>
              <a:chExt cx="543877" cy="748665"/>
            </a:xfrm>
            <a:solidFill>
              <a:srgbClr val="000000"/>
            </a:solidFill>
          </p:grpSpPr>
          <p:sp>
            <p:nvSpPr>
              <p:cNvPr id="69" name="Freeform: Shape 68">
                <a:extLst>
                  <a:ext uri="{FF2B5EF4-FFF2-40B4-BE49-F238E27FC236}">
                    <a16:creationId xmlns:a16="http://schemas.microsoft.com/office/drawing/2014/main" id="{15287A11-3446-0245-2163-76C6533733A9}"/>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0" name="Freeform: Shape 69">
                <a:extLst>
                  <a:ext uri="{FF2B5EF4-FFF2-40B4-BE49-F238E27FC236}">
                    <a16:creationId xmlns:a16="http://schemas.microsoft.com/office/drawing/2014/main" id="{F086A519-1945-C866-3CD1-752B897D9D9D}"/>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1" name="Freeform: Shape 70">
                <a:extLst>
                  <a:ext uri="{FF2B5EF4-FFF2-40B4-BE49-F238E27FC236}">
                    <a16:creationId xmlns:a16="http://schemas.microsoft.com/office/drawing/2014/main" id="{156C301A-1CEF-49F5-73F2-7C98E2E35584}"/>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2" name="Freeform: Shape 71">
                <a:extLst>
                  <a:ext uri="{FF2B5EF4-FFF2-40B4-BE49-F238E27FC236}">
                    <a16:creationId xmlns:a16="http://schemas.microsoft.com/office/drawing/2014/main" id="{6D0C9BB9-086D-6E7F-2688-7B9CF35EAF90}"/>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73" name="Freeform: Shape 72">
                <a:extLst>
                  <a:ext uri="{FF2B5EF4-FFF2-40B4-BE49-F238E27FC236}">
                    <a16:creationId xmlns:a16="http://schemas.microsoft.com/office/drawing/2014/main" id="{BE58B0F1-74A5-B971-D316-585A4EBE9EAF}"/>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grpSp>
          <p:nvGrpSpPr>
            <p:cNvPr id="47" name="Graphic 4" descr="Medal">
              <a:extLst>
                <a:ext uri="{FF2B5EF4-FFF2-40B4-BE49-F238E27FC236}">
                  <a16:creationId xmlns:a16="http://schemas.microsoft.com/office/drawing/2014/main" id="{C8BB3A60-6AEA-24CF-4E39-6DC96CF6E598}"/>
                </a:ext>
              </a:extLst>
            </p:cNvPr>
            <p:cNvGrpSpPr/>
            <p:nvPr/>
          </p:nvGrpSpPr>
          <p:grpSpPr>
            <a:xfrm>
              <a:off x="6478245" y="4940780"/>
              <a:ext cx="105978" cy="176517"/>
              <a:chOff x="1099470" y="4137664"/>
              <a:chExt cx="543877" cy="748665"/>
            </a:xfrm>
            <a:solidFill>
              <a:srgbClr val="000000"/>
            </a:solidFill>
          </p:grpSpPr>
          <p:sp>
            <p:nvSpPr>
              <p:cNvPr id="64" name="Freeform: Shape 63">
                <a:extLst>
                  <a:ext uri="{FF2B5EF4-FFF2-40B4-BE49-F238E27FC236}">
                    <a16:creationId xmlns:a16="http://schemas.microsoft.com/office/drawing/2014/main" id="{80F9911F-2E62-688E-D25D-1AD66F07A191}"/>
                  </a:ext>
                </a:extLst>
              </p:cNvPr>
              <p:cNvSpPr/>
              <p:nvPr/>
            </p:nvSpPr>
            <p:spPr>
              <a:xfrm>
                <a:off x="1258538" y="4563432"/>
                <a:ext cx="224789" cy="225742"/>
              </a:xfrm>
              <a:custGeom>
                <a:avLst/>
                <a:gdLst>
                  <a:gd name="connsiteX0" fmla="*/ 112395 w 224789"/>
                  <a:gd name="connsiteY0" fmla="*/ 0 h 225742"/>
                  <a:gd name="connsiteX1" fmla="*/ 0 w 224789"/>
                  <a:gd name="connsiteY1" fmla="*/ 112395 h 225742"/>
                  <a:gd name="connsiteX2" fmla="*/ 112395 w 224789"/>
                  <a:gd name="connsiteY2" fmla="*/ 225742 h 225742"/>
                  <a:gd name="connsiteX3" fmla="*/ 224790 w 224789"/>
                  <a:gd name="connsiteY3" fmla="*/ 113348 h 225742"/>
                  <a:gd name="connsiteX4" fmla="*/ 112395 w 224789"/>
                  <a:gd name="connsiteY4" fmla="*/ 0 h 225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789" h="225742">
                    <a:moveTo>
                      <a:pt x="112395" y="0"/>
                    </a:moveTo>
                    <a:cubicBezTo>
                      <a:pt x="50482" y="0"/>
                      <a:pt x="0" y="50482"/>
                      <a:pt x="0" y="112395"/>
                    </a:cubicBezTo>
                    <a:cubicBezTo>
                      <a:pt x="0" y="174307"/>
                      <a:pt x="50482" y="225742"/>
                      <a:pt x="112395" y="225742"/>
                    </a:cubicBezTo>
                    <a:cubicBezTo>
                      <a:pt x="174308" y="225742"/>
                      <a:pt x="224790" y="175260"/>
                      <a:pt x="224790" y="113348"/>
                    </a:cubicBezTo>
                    <a:cubicBezTo>
                      <a:pt x="224790" y="51435"/>
                      <a:pt x="174308" y="0"/>
                      <a:pt x="112395" y="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5" name="Freeform: Shape 64">
                <a:extLst>
                  <a:ext uri="{FF2B5EF4-FFF2-40B4-BE49-F238E27FC236}">
                    <a16:creationId xmlns:a16="http://schemas.microsoft.com/office/drawing/2014/main" id="{521F1C76-6F5D-D421-9833-3768CC7BB057}"/>
                  </a:ext>
                </a:extLst>
              </p:cNvPr>
              <p:cNvSpPr/>
              <p:nvPr/>
            </p:nvSpPr>
            <p:spPr>
              <a:xfrm>
                <a:off x="1161383" y="4467229"/>
                <a:ext cx="419100" cy="419100"/>
              </a:xfrm>
              <a:custGeom>
                <a:avLst/>
                <a:gdLst>
                  <a:gd name="connsiteX0" fmla="*/ 209550 w 419100"/>
                  <a:gd name="connsiteY0" fmla="*/ 0 h 419100"/>
                  <a:gd name="connsiteX1" fmla="*/ 0 w 419100"/>
                  <a:gd name="connsiteY1" fmla="*/ 209550 h 419100"/>
                  <a:gd name="connsiteX2" fmla="*/ 209550 w 419100"/>
                  <a:gd name="connsiteY2" fmla="*/ 419100 h 419100"/>
                  <a:gd name="connsiteX3" fmla="*/ 419100 w 419100"/>
                  <a:gd name="connsiteY3" fmla="*/ 209550 h 419100"/>
                  <a:gd name="connsiteX4" fmla="*/ 209550 w 419100"/>
                  <a:gd name="connsiteY4" fmla="*/ 0 h 419100"/>
                  <a:gd name="connsiteX5" fmla="*/ 209550 w 419100"/>
                  <a:gd name="connsiteY5" fmla="*/ 361950 h 419100"/>
                  <a:gd name="connsiteX6" fmla="*/ 57150 w 419100"/>
                  <a:gd name="connsiteY6" fmla="*/ 209550 h 419100"/>
                  <a:gd name="connsiteX7" fmla="*/ 209550 w 419100"/>
                  <a:gd name="connsiteY7" fmla="*/ 57150 h 419100"/>
                  <a:gd name="connsiteX8" fmla="*/ 361950 w 419100"/>
                  <a:gd name="connsiteY8" fmla="*/ 209550 h 419100"/>
                  <a:gd name="connsiteX9" fmla="*/ 209550 w 419100"/>
                  <a:gd name="connsiteY9" fmla="*/ 36195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100" h="419100">
                    <a:moveTo>
                      <a:pt x="209550" y="0"/>
                    </a:moveTo>
                    <a:cubicBezTo>
                      <a:pt x="94298" y="0"/>
                      <a:pt x="0" y="94298"/>
                      <a:pt x="0" y="209550"/>
                    </a:cubicBezTo>
                    <a:cubicBezTo>
                      <a:pt x="0" y="324803"/>
                      <a:pt x="94298" y="419100"/>
                      <a:pt x="209550" y="419100"/>
                    </a:cubicBezTo>
                    <a:cubicBezTo>
                      <a:pt x="324803" y="419100"/>
                      <a:pt x="419100" y="324803"/>
                      <a:pt x="419100" y="209550"/>
                    </a:cubicBezTo>
                    <a:cubicBezTo>
                      <a:pt x="419100" y="94298"/>
                      <a:pt x="324803" y="0"/>
                      <a:pt x="209550" y="0"/>
                    </a:cubicBezTo>
                    <a:moveTo>
                      <a:pt x="209550" y="361950"/>
                    </a:moveTo>
                    <a:cubicBezTo>
                      <a:pt x="125730" y="361950"/>
                      <a:pt x="57150" y="293370"/>
                      <a:pt x="57150" y="209550"/>
                    </a:cubicBezTo>
                    <a:cubicBezTo>
                      <a:pt x="57150" y="125730"/>
                      <a:pt x="125730" y="57150"/>
                      <a:pt x="209550" y="57150"/>
                    </a:cubicBezTo>
                    <a:cubicBezTo>
                      <a:pt x="293370" y="57150"/>
                      <a:pt x="361950" y="125730"/>
                      <a:pt x="361950" y="209550"/>
                    </a:cubicBezTo>
                    <a:cubicBezTo>
                      <a:pt x="361950" y="293370"/>
                      <a:pt x="293370" y="361950"/>
                      <a:pt x="209550" y="361950"/>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6" name="Freeform: Shape 65">
                <a:extLst>
                  <a:ext uri="{FF2B5EF4-FFF2-40B4-BE49-F238E27FC236}">
                    <a16:creationId xmlns:a16="http://schemas.microsoft.com/office/drawing/2014/main" id="{BB8E0641-34F7-40C9-2F89-E4F1351E4282}"/>
                  </a:ext>
                </a:extLst>
              </p:cNvPr>
              <p:cNvSpPr/>
              <p:nvPr/>
            </p:nvSpPr>
            <p:spPr>
              <a:xfrm>
                <a:off x="1422368" y="4137664"/>
                <a:ext cx="220979" cy="344805"/>
              </a:xfrm>
              <a:custGeom>
                <a:avLst/>
                <a:gdLst>
                  <a:gd name="connsiteX0" fmla="*/ 0 w 220979"/>
                  <a:gd name="connsiteY0" fmla="*/ 296228 h 344805"/>
                  <a:gd name="connsiteX1" fmla="*/ 103823 w 220979"/>
                  <a:gd name="connsiteY1" fmla="*/ 344805 h 344805"/>
                  <a:gd name="connsiteX2" fmla="*/ 220980 w 220979"/>
                  <a:gd name="connsiteY2" fmla="*/ 80010 h 344805"/>
                  <a:gd name="connsiteX3" fmla="*/ 167640 w 220979"/>
                  <a:gd name="connsiteY3" fmla="*/ 0 h 344805"/>
                  <a:gd name="connsiteX4" fmla="*/ 133350 w 220979"/>
                  <a:gd name="connsiteY4" fmla="*/ 0 h 344805"/>
                  <a:gd name="connsiteX5" fmla="*/ 59055 w 220979"/>
                  <a:gd name="connsiteY5" fmla="*/ 162878 h 344805"/>
                  <a:gd name="connsiteX6" fmla="*/ 0 w 220979"/>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979" h="344805">
                    <a:moveTo>
                      <a:pt x="0" y="296228"/>
                    </a:moveTo>
                    <a:cubicBezTo>
                      <a:pt x="38100" y="304800"/>
                      <a:pt x="73342" y="320993"/>
                      <a:pt x="103823" y="344805"/>
                    </a:cubicBezTo>
                    <a:lnTo>
                      <a:pt x="220980" y="80010"/>
                    </a:lnTo>
                    <a:lnTo>
                      <a:pt x="167640" y="0"/>
                    </a:lnTo>
                    <a:lnTo>
                      <a:pt x="133350" y="0"/>
                    </a:lnTo>
                    <a:lnTo>
                      <a:pt x="59055" y="162878"/>
                    </a:lnTo>
                    <a:lnTo>
                      <a:pt x="0" y="296228"/>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7" name="Freeform: Shape 66">
                <a:extLst>
                  <a:ext uri="{FF2B5EF4-FFF2-40B4-BE49-F238E27FC236}">
                    <a16:creationId xmlns:a16="http://schemas.microsoft.com/office/drawing/2014/main" id="{B0722592-859F-094E-C5BF-E82C0CFB5B02}"/>
                  </a:ext>
                </a:extLst>
              </p:cNvPr>
              <p:cNvSpPr/>
              <p:nvPr/>
            </p:nvSpPr>
            <p:spPr>
              <a:xfrm>
                <a:off x="1099470" y="4137664"/>
                <a:ext cx="220027" cy="344805"/>
              </a:xfrm>
              <a:custGeom>
                <a:avLst/>
                <a:gdLst>
                  <a:gd name="connsiteX0" fmla="*/ 220027 w 220027"/>
                  <a:gd name="connsiteY0" fmla="*/ 296228 h 344805"/>
                  <a:gd name="connsiteX1" fmla="*/ 160973 w 220027"/>
                  <a:gd name="connsiteY1" fmla="*/ 162878 h 344805"/>
                  <a:gd name="connsiteX2" fmla="*/ 86678 w 220027"/>
                  <a:gd name="connsiteY2" fmla="*/ 0 h 344805"/>
                  <a:gd name="connsiteX3" fmla="*/ 52388 w 220027"/>
                  <a:gd name="connsiteY3" fmla="*/ 0 h 344805"/>
                  <a:gd name="connsiteX4" fmla="*/ 0 w 220027"/>
                  <a:gd name="connsiteY4" fmla="*/ 80010 h 344805"/>
                  <a:gd name="connsiteX5" fmla="*/ 117157 w 220027"/>
                  <a:gd name="connsiteY5" fmla="*/ 344805 h 344805"/>
                  <a:gd name="connsiteX6" fmla="*/ 220027 w 220027"/>
                  <a:gd name="connsiteY6" fmla="*/ 296228 h 34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027" h="344805">
                    <a:moveTo>
                      <a:pt x="220027" y="296228"/>
                    </a:moveTo>
                    <a:lnTo>
                      <a:pt x="160973" y="162878"/>
                    </a:lnTo>
                    <a:lnTo>
                      <a:pt x="86678" y="0"/>
                    </a:lnTo>
                    <a:lnTo>
                      <a:pt x="52388" y="0"/>
                    </a:lnTo>
                    <a:lnTo>
                      <a:pt x="0" y="80010"/>
                    </a:lnTo>
                    <a:lnTo>
                      <a:pt x="117157" y="344805"/>
                    </a:lnTo>
                    <a:cubicBezTo>
                      <a:pt x="146685" y="321945"/>
                      <a:pt x="181927" y="304800"/>
                      <a:pt x="220027" y="296228"/>
                    </a:cubicBezTo>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sp>
            <p:nvSpPr>
              <p:cNvPr id="68" name="Freeform: Shape 67">
                <a:extLst>
                  <a:ext uri="{FF2B5EF4-FFF2-40B4-BE49-F238E27FC236}">
                    <a16:creationId xmlns:a16="http://schemas.microsoft.com/office/drawing/2014/main" id="{DC00AB24-B261-83F0-7E52-9EC90B3C6C92}"/>
                  </a:ext>
                </a:extLst>
              </p:cNvPr>
              <p:cNvSpPr/>
              <p:nvPr/>
            </p:nvSpPr>
            <p:spPr>
              <a:xfrm>
                <a:off x="1228058" y="4138617"/>
                <a:ext cx="285750" cy="114299"/>
              </a:xfrm>
              <a:custGeom>
                <a:avLst/>
                <a:gdLst>
                  <a:gd name="connsiteX0" fmla="*/ 233363 w 285750"/>
                  <a:gd name="connsiteY0" fmla="*/ 114300 h 114299"/>
                  <a:gd name="connsiteX1" fmla="*/ 285750 w 285750"/>
                  <a:gd name="connsiteY1" fmla="*/ 0 h 114299"/>
                  <a:gd name="connsiteX2" fmla="*/ 0 w 285750"/>
                  <a:gd name="connsiteY2" fmla="*/ 0 h 114299"/>
                  <a:gd name="connsiteX3" fmla="*/ 52388 w 285750"/>
                  <a:gd name="connsiteY3" fmla="*/ 114300 h 114299"/>
                </a:gdLst>
                <a:ahLst/>
                <a:cxnLst>
                  <a:cxn ang="0">
                    <a:pos x="connsiteX0" y="connsiteY0"/>
                  </a:cxn>
                  <a:cxn ang="0">
                    <a:pos x="connsiteX1" y="connsiteY1"/>
                  </a:cxn>
                  <a:cxn ang="0">
                    <a:pos x="connsiteX2" y="connsiteY2"/>
                  </a:cxn>
                  <a:cxn ang="0">
                    <a:pos x="connsiteX3" y="connsiteY3"/>
                  </a:cxn>
                </a:cxnLst>
                <a:rect l="l" t="t" r="r" b="b"/>
                <a:pathLst>
                  <a:path w="285750" h="114299">
                    <a:moveTo>
                      <a:pt x="233363" y="114300"/>
                    </a:moveTo>
                    <a:lnTo>
                      <a:pt x="285750" y="0"/>
                    </a:lnTo>
                    <a:lnTo>
                      <a:pt x="0" y="0"/>
                    </a:lnTo>
                    <a:lnTo>
                      <a:pt x="52388" y="11430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a:p>
            </p:txBody>
          </p:sp>
        </p:grpSp>
      </p:grpSp>
      <p:grpSp>
        <p:nvGrpSpPr>
          <p:cNvPr id="110" name="Group 109">
            <a:extLst>
              <a:ext uri="{FF2B5EF4-FFF2-40B4-BE49-F238E27FC236}">
                <a16:creationId xmlns:a16="http://schemas.microsoft.com/office/drawing/2014/main" id="{AEB623D8-2AFD-B359-75C1-2019B504DAC5}"/>
              </a:ext>
            </a:extLst>
          </p:cNvPr>
          <p:cNvGrpSpPr/>
          <p:nvPr/>
        </p:nvGrpSpPr>
        <p:grpSpPr>
          <a:xfrm>
            <a:off x="5150092" y="2460906"/>
            <a:ext cx="365760" cy="365760"/>
            <a:chOff x="1475102" y="4262968"/>
            <a:chExt cx="556681" cy="556681"/>
          </a:xfrm>
        </p:grpSpPr>
        <p:sp>
          <p:nvSpPr>
            <p:cNvPr id="111" name="Oval 110">
              <a:extLst>
                <a:ext uri="{FF2B5EF4-FFF2-40B4-BE49-F238E27FC236}">
                  <a16:creationId xmlns:a16="http://schemas.microsoft.com/office/drawing/2014/main" id="{8BC46324-4FA0-B838-D9FA-42CFEF6BFD7A}"/>
                </a:ext>
              </a:extLst>
            </p:cNvPr>
            <p:cNvSpPr/>
            <p:nvPr/>
          </p:nvSpPr>
          <p:spPr>
            <a:xfrm>
              <a:off x="1475102" y="4262968"/>
              <a:ext cx="556681" cy="55668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2" name="Graphic 105" descr="Close with solid fill">
              <a:extLst>
                <a:ext uri="{FF2B5EF4-FFF2-40B4-BE49-F238E27FC236}">
                  <a16:creationId xmlns:a16="http://schemas.microsoft.com/office/drawing/2014/main" id="{8BAF3F3C-EFF3-6D5F-5768-956954936B53}"/>
                </a:ext>
              </a:extLst>
            </p:cNvPr>
            <p:cNvSpPr/>
            <p:nvPr/>
          </p:nvSpPr>
          <p:spPr>
            <a:xfrm>
              <a:off x="1586609" y="4368125"/>
              <a:ext cx="337185" cy="337185"/>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chemeClr val="accent4"/>
            </a:solidFill>
            <a:ln w="9525" cap="flat">
              <a:noFill/>
              <a:prstDash val="solid"/>
              <a:miter/>
            </a:ln>
          </p:spPr>
          <p:txBody>
            <a:bodyPr rtlCol="0" anchor="ctr"/>
            <a:lstStyle/>
            <a:p>
              <a:endParaRPr lang="en-US"/>
            </a:p>
          </p:txBody>
        </p:sp>
      </p:grpSp>
      <p:cxnSp>
        <p:nvCxnSpPr>
          <p:cNvPr id="124" name="Straight Arrow Connector 123">
            <a:extLst>
              <a:ext uri="{FF2B5EF4-FFF2-40B4-BE49-F238E27FC236}">
                <a16:creationId xmlns:a16="http://schemas.microsoft.com/office/drawing/2014/main" id="{9C6170B5-9204-227E-1680-C0333D991C67}"/>
              </a:ext>
            </a:extLst>
          </p:cNvPr>
          <p:cNvCxnSpPr>
            <a:cxnSpLocks/>
          </p:cNvCxnSpPr>
          <p:nvPr/>
        </p:nvCxnSpPr>
        <p:spPr>
          <a:xfrm>
            <a:off x="4023939" y="3533451"/>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7B06EE6F-CE6B-9F1C-6A54-D51C56533B51}"/>
              </a:ext>
            </a:extLst>
          </p:cNvPr>
          <p:cNvGrpSpPr/>
          <p:nvPr/>
        </p:nvGrpSpPr>
        <p:grpSpPr>
          <a:xfrm>
            <a:off x="4228343" y="2450603"/>
            <a:ext cx="370379" cy="370380"/>
            <a:chOff x="3505481" y="4908577"/>
            <a:chExt cx="439187" cy="439188"/>
          </a:xfrm>
        </p:grpSpPr>
        <p:sp>
          <p:nvSpPr>
            <p:cNvPr id="126" name="Oval 125">
              <a:extLst>
                <a:ext uri="{FF2B5EF4-FFF2-40B4-BE49-F238E27FC236}">
                  <a16:creationId xmlns:a16="http://schemas.microsoft.com/office/drawing/2014/main" id="{72BFC61B-5E6D-0084-0D02-B4CAA7CD5575}"/>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27" name="Graphic 118" descr="Run with solid fill">
              <a:extLst>
                <a:ext uri="{FF2B5EF4-FFF2-40B4-BE49-F238E27FC236}">
                  <a16:creationId xmlns:a16="http://schemas.microsoft.com/office/drawing/2014/main" id="{DEADCC75-BC1E-0F08-9B4F-D3DD4E691FB0}"/>
                </a:ext>
              </a:extLst>
            </p:cNvPr>
            <p:cNvGrpSpPr/>
            <p:nvPr/>
          </p:nvGrpSpPr>
          <p:grpSpPr>
            <a:xfrm>
              <a:off x="3585811" y="4981344"/>
              <a:ext cx="284089" cy="323515"/>
              <a:chOff x="1588540" y="4051483"/>
              <a:chExt cx="719322" cy="819150"/>
            </a:xfrm>
            <a:solidFill>
              <a:schemeClr val="accent1"/>
            </a:solidFill>
          </p:grpSpPr>
          <p:sp>
            <p:nvSpPr>
              <p:cNvPr id="128" name="Freeform: Shape 127">
                <a:extLst>
                  <a:ext uri="{FF2B5EF4-FFF2-40B4-BE49-F238E27FC236}">
                    <a16:creationId xmlns:a16="http://schemas.microsoft.com/office/drawing/2014/main" id="{FA2B53CF-FE2C-F4A7-DB71-D9BBAC752B86}"/>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1DCD31F-9C17-AF93-F880-6F367372F1EF}"/>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grpSp>
        <p:nvGrpSpPr>
          <p:cNvPr id="136" name="Group 135">
            <a:extLst>
              <a:ext uri="{FF2B5EF4-FFF2-40B4-BE49-F238E27FC236}">
                <a16:creationId xmlns:a16="http://schemas.microsoft.com/office/drawing/2014/main" id="{DDB74072-5B6E-66BD-495E-C252A992DE2C}"/>
              </a:ext>
            </a:extLst>
          </p:cNvPr>
          <p:cNvGrpSpPr/>
          <p:nvPr/>
        </p:nvGrpSpPr>
        <p:grpSpPr>
          <a:xfrm>
            <a:off x="5153459" y="3340857"/>
            <a:ext cx="365760" cy="365760"/>
            <a:chOff x="1475102" y="4262968"/>
            <a:chExt cx="556681" cy="556681"/>
          </a:xfrm>
        </p:grpSpPr>
        <p:sp>
          <p:nvSpPr>
            <p:cNvPr id="137" name="Oval 136">
              <a:extLst>
                <a:ext uri="{FF2B5EF4-FFF2-40B4-BE49-F238E27FC236}">
                  <a16:creationId xmlns:a16="http://schemas.microsoft.com/office/drawing/2014/main" id="{F4FE83CE-BE13-4E27-C605-BD0FB8B6602A}"/>
                </a:ext>
              </a:extLst>
            </p:cNvPr>
            <p:cNvSpPr/>
            <p:nvPr/>
          </p:nvSpPr>
          <p:spPr>
            <a:xfrm>
              <a:off x="1475102" y="4262968"/>
              <a:ext cx="556681" cy="55668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8" name="Graphic 105" descr="Close with solid fill">
              <a:extLst>
                <a:ext uri="{FF2B5EF4-FFF2-40B4-BE49-F238E27FC236}">
                  <a16:creationId xmlns:a16="http://schemas.microsoft.com/office/drawing/2014/main" id="{A9DF3724-9237-ECD7-B4B6-209426ADBC0C}"/>
                </a:ext>
              </a:extLst>
            </p:cNvPr>
            <p:cNvSpPr/>
            <p:nvPr/>
          </p:nvSpPr>
          <p:spPr>
            <a:xfrm>
              <a:off x="1586609" y="4368125"/>
              <a:ext cx="337185" cy="337185"/>
            </a:xfrm>
            <a:custGeom>
              <a:avLst/>
              <a:gdLst>
                <a:gd name="connsiteX0" fmla="*/ 674370 w 674370"/>
                <a:gd name="connsiteY0" fmla="*/ 80963 h 674370"/>
                <a:gd name="connsiteX1" fmla="*/ 593408 w 674370"/>
                <a:gd name="connsiteY1" fmla="*/ 0 h 674370"/>
                <a:gd name="connsiteX2" fmla="*/ 337185 w 674370"/>
                <a:gd name="connsiteY2" fmla="*/ 256223 h 674370"/>
                <a:gd name="connsiteX3" fmla="*/ 80963 w 674370"/>
                <a:gd name="connsiteY3" fmla="*/ 0 h 674370"/>
                <a:gd name="connsiteX4" fmla="*/ 0 w 674370"/>
                <a:gd name="connsiteY4" fmla="*/ 80963 h 674370"/>
                <a:gd name="connsiteX5" fmla="*/ 256223 w 674370"/>
                <a:gd name="connsiteY5" fmla="*/ 337185 h 674370"/>
                <a:gd name="connsiteX6" fmla="*/ 0 w 674370"/>
                <a:gd name="connsiteY6" fmla="*/ 593408 h 674370"/>
                <a:gd name="connsiteX7" fmla="*/ 80963 w 674370"/>
                <a:gd name="connsiteY7" fmla="*/ 674370 h 674370"/>
                <a:gd name="connsiteX8" fmla="*/ 337185 w 674370"/>
                <a:gd name="connsiteY8" fmla="*/ 418148 h 674370"/>
                <a:gd name="connsiteX9" fmla="*/ 593408 w 674370"/>
                <a:gd name="connsiteY9" fmla="*/ 674370 h 674370"/>
                <a:gd name="connsiteX10" fmla="*/ 674370 w 674370"/>
                <a:gd name="connsiteY10" fmla="*/ 593408 h 674370"/>
                <a:gd name="connsiteX11" fmla="*/ 418148 w 674370"/>
                <a:gd name="connsiteY11" fmla="*/ 337185 h 67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4370" h="674370">
                  <a:moveTo>
                    <a:pt x="674370" y="80963"/>
                  </a:moveTo>
                  <a:lnTo>
                    <a:pt x="593408" y="0"/>
                  </a:lnTo>
                  <a:lnTo>
                    <a:pt x="337185" y="256223"/>
                  </a:lnTo>
                  <a:lnTo>
                    <a:pt x="80963" y="0"/>
                  </a:lnTo>
                  <a:lnTo>
                    <a:pt x="0" y="80963"/>
                  </a:lnTo>
                  <a:lnTo>
                    <a:pt x="256223" y="337185"/>
                  </a:lnTo>
                  <a:lnTo>
                    <a:pt x="0" y="593408"/>
                  </a:lnTo>
                  <a:lnTo>
                    <a:pt x="80963" y="674370"/>
                  </a:lnTo>
                  <a:lnTo>
                    <a:pt x="337185" y="418148"/>
                  </a:lnTo>
                  <a:lnTo>
                    <a:pt x="593408" y="674370"/>
                  </a:lnTo>
                  <a:lnTo>
                    <a:pt x="674370" y="593408"/>
                  </a:lnTo>
                  <a:lnTo>
                    <a:pt x="418148" y="337185"/>
                  </a:lnTo>
                  <a:close/>
                </a:path>
              </a:pathLst>
            </a:custGeom>
            <a:solidFill>
              <a:schemeClr val="accent4"/>
            </a:solidFill>
            <a:ln w="9525" cap="flat">
              <a:noFill/>
              <a:prstDash val="solid"/>
              <a:miter/>
            </a:ln>
          </p:spPr>
          <p:txBody>
            <a:bodyPr rtlCol="0" anchor="ctr"/>
            <a:lstStyle/>
            <a:p>
              <a:endParaRPr lang="en-US"/>
            </a:p>
          </p:txBody>
        </p:sp>
      </p:grpSp>
      <p:sp>
        <p:nvSpPr>
          <p:cNvPr id="146" name="Rectangle: Rounded Corners 145">
            <a:extLst>
              <a:ext uri="{FF2B5EF4-FFF2-40B4-BE49-F238E27FC236}">
                <a16:creationId xmlns:a16="http://schemas.microsoft.com/office/drawing/2014/main" id="{0F1F6265-81C5-AD03-6AD3-43AF204B3102}"/>
              </a:ext>
            </a:extLst>
          </p:cNvPr>
          <p:cNvSpPr/>
          <p:nvPr/>
        </p:nvSpPr>
        <p:spPr>
          <a:xfrm>
            <a:off x="8181475" y="2617102"/>
            <a:ext cx="1878008" cy="2425766"/>
          </a:xfrm>
          <a:prstGeom prst="roundRect">
            <a:avLst>
              <a:gd name="adj" fmla="val 4455"/>
            </a:avLst>
          </a:prstGeom>
          <a:solidFill>
            <a:schemeClr val="bg1">
              <a:lumMod val="95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Rounded Corners 146">
            <a:extLst>
              <a:ext uri="{FF2B5EF4-FFF2-40B4-BE49-F238E27FC236}">
                <a16:creationId xmlns:a16="http://schemas.microsoft.com/office/drawing/2014/main" id="{16ABA949-CAD9-8863-8B75-04F4727F8F04}"/>
              </a:ext>
            </a:extLst>
          </p:cNvPr>
          <p:cNvSpPr/>
          <p:nvPr/>
        </p:nvSpPr>
        <p:spPr>
          <a:xfrm>
            <a:off x="8500111" y="2452861"/>
            <a:ext cx="1280160"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err="1"/>
              <a:t>InvenioRDM</a:t>
            </a:r>
            <a:endParaRPr lang="en-US"/>
          </a:p>
        </p:txBody>
      </p:sp>
      <p:sp>
        <p:nvSpPr>
          <p:cNvPr id="148" name="TextBox 147">
            <a:extLst>
              <a:ext uri="{FF2B5EF4-FFF2-40B4-BE49-F238E27FC236}">
                <a16:creationId xmlns:a16="http://schemas.microsoft.com/office/drawing/2014/main" id="{FE54653C-1CBD-A47E-CE41-95609B9D57E0}"/>
              </a:ext>
            </a:extLst>
          </p:cNvPr>
          <p:cNvSpPr txBox="1"/>
          <p:nvPr/>
        </p:nvSpPr>
        <p:spPr>
          <a:xfrm>
            <a:off x="6902340" y="4727511"/>
            <a:ext cx="1137812" cy="400110"/>
          </a:xfrm>
          <a:prstGeom prst="rect">
            <a:avLst/>
          </a:prstGeom>
          <a:noFill/>
        </p:spPr>
        <p:txBody>
          <a:bodyPr wrap="none" rtlCol="0">
            <a:spAutoFit/>
          </a:bodyPr>
          <a:lstStyle/>
          <a:p>
            <a:r>
              <a:rPr lang="en-US" sz="2000"/>
              <a:t>ARC-Json</a:t>
            </a:r>
            <a:endParaRPr lang="en-US" sz="1000"/>
          </a:p>
        </p:txBody>
      </p:sp>
      <p:cxnSp>
        <p:nvCxnSpPr>
          <p:cNvPr id="151" name="Straight Arrow Connector 150">
            <a:extLst>
              <a:ext uri="{FF2B5EF4-FFF2-40B4-BE49-F238E27FC236}">
                <a16:creationId xmlns:a16="http://schemas.microsoft.com/office/drawing/2014/main" id="{A8832044-1CAE-F625-E059-4671D93A45F2}"/>
              </a:ext>
            </a:extLst>
          </p:cNvPr>
          <p:cNvCxnSpPr>
            <a:cxnSpLocks/>
          </p:cNvCxnSpPr>
          <p:nvPr/>
        </p:nvCxnSpPr>
        <p:spPr>
          <a:xfrm flipH="1">
            <a:off x="5248817" y="1946725"/>
            <a:ext cx="3151363"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49" name="Picture 148" descr="Digital object identifier - Wikipedia">
            <a:extLst>
              <a:ext uri="{FF2B5EF4-FFF2-40B4-BE49-F238E27FC236}">
                <a16:creationId xmlns:a16="http://schemas.microsoft.com/office/drawing/2014/main" id="{05E61D46-E2CF-3611-95AB-BB7680B941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5597" y="1609012"/>
            <a:ext cx="650321" cy="6503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pool | JISC DataPool Project">
            <a:extLst>
              <a:ext uri="{FF2B5EF4-FFF2-40B4-BE49-F238E27FC236}">
                <a16:creationId xmlns:a16="http://schemas.microsoft.com/office/drawing/2014/main" id="{92EBAE16-DDBA-2BD1-F713-8FE1E769894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57524" b="49829"/>
          <a:stretch/>
        </p:blipFill>
        <p:spPr bwMode="auto">
          <a:xfrm>
            <a:off x="6822608" y="4523771"/>
            <a:ext cx="1159768" cy="264838"/>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2" descr="GitHub - inveniosoftware/invenio: Invenio digital library framework">
            <a:extLst>
              <a:ext uri="{FF2B5EF4-FFF2-40B4-BE49-F238E27FC236}">
                <a16:creationId xmlns:a16="http://schemas.microsoft.com/office/drawing/2014/main" id="{4DA8E963-AB52-E05F-05AF-F8B8223A362F}"/>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00180" y="3927727"/>
            <a:ext cx="1456474" cy="1456474"/>
          </a:xfrm>
          <a:prstGeom prst="rect">
            <a:avLst/>
          </a:prstGeom>
          <a:noFill/>
          <a:extLst>
            <a:ext uri="{909E8E84-426E-40DD-AFC4-6F175D3DCCD1}">
              <a14:hiddenFill xmlns:a14="http://schemas.microsoft.com/office/drawing/2010/main">
                <a:solidFill>
                  <a:srgbClr val="FFFFFF"/>
                </a:solidFill>
              </a14:hiddenFill>
            </a:ext>
          </a:extLst>
        </p:spPr>
      </p:pic>
      <p:sp>
        <p:nvSpPr>
          <p:cNvPr id="153" name="Arc 152">
            <a:extLst>
              <a:ext uri="{FF2B5EF4-FFF2-40B4-BE49-F238E27FC236}">
                <a16:creationId xmlns:a16="http://schemas.microsoft.com/office/drawing/2014/main" id="{B0E29BE0-4950-5376-0868-0109B4015B81}"/>
              </a:ext>
            </a:extLst>
          </p:cNvPr>
          <p:cNvSpPr/>
          <p:nvPr/>
        </p:nvSpPr>
        <p:spPr>
          <a:xfrm rot="7024659" flipH="1">
            <a:off x="8104421" y="2871228"/>
            <a:ext cx="1723491" cy="1646131"/>
          </a:xfrm>
          <a:prstGeom prst="arc">
            <a:avLst>
              <a:gd name="adj1" fmla="val 15133602"/>
              <a:gd name="adj2" fmla="val 20770273"/>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sz="1600"/>
          </a:p>
        </p:txBody>
      </p:sp>
      <p:grpSp>
        <p:nvGrpSpPr>
          <p:cNvPr id="168" name="Group 167">
            <a:extLst>
              <a:ext uri="{FF2B5EF4-FFF2-40B4-BE49-F238E27FC236}">
                <a16:creationId xmlns:a16="http://schemas.microsoft.com/office/drawing/2014/main" id="{E2CF5A7E-78EB-BAC2-269A-C75ACE8B8257}"/>
              </a:ext>
            </a:extLst>
          </p:cNvPr>
          <p:cNvGrpSpPr/>
          <p:nvPr/>
        </p:nvGrpSpPr>
        <p:grpSpPr>
          <a:xfrm>
            <a:off x="8820157" y="3244123"/>
            <a:ext cx="678162" cy="901468"/>
            <a:chOff x="-100833" y="4861478"/>
            <a:chExt cx="1037281" cy="1378838"/>
          </a:xfrm>
        </p:grpSpPr>
        <p:grpSp>
          <p:nvGrpSpPr>
            <p:cNvPr id="156" name="Group 155">
              <a:extLst>
                <a:ext uri="{FF2B5EF4-FFF2-40B4-BE49-F238E27FC236}">
                  <a16:creationId xmlns:a16="http://schemas.microsoft.com/office/drawing/2014/main" id="{526D1A48-4386-5A10-FE0D-EE1EFCC9B3E8}"/>
                </a:ext>
              </a:extLst>
            </p:cNvPr>
            <p:cNvGrpSpPr/>
            <p:nvPr/>
          </p:nvGrpSpPr>
          <p:grpSpPr>
            <a:xfrm>
              <a:off x="-100833" y="4861478"/>
              <a:ext cx="1037281" cy="1378838"/>
              <a:chOff x="2343079" y="626534"/>
              <a:chExt cx="2239434" cy="2802466"/>
            </a:xfrm>
          </p:grpSpPr>
          <p:sp>
            <p:nvSpPr>
              <p:cNvPr id="157" name="Rectangle: Rounded Corners 7">
                <a:extLst>
                  <a:ext uri="{FF2B5EF4-FFF2-40B4-BE49-F238E27FC236}">
                    <a16:creationId xmlns:a16="http://schemas.microsoft.com/office/drawing/2014/main" id="{D560F281-C887-F506-A400-59A0DE503196}"/>
                  </a:ext>
                </a:extLst>
              </p:cNvPr>
              <p:cNvSpPr/>
              <p:nvPr/>
            </p:nvSpPr>
            <p:spPr>
              <a:xfrm>
                <a:off x="2343079" y="626534"/>
                <a:ext cx="2239434" cy="2802466"/>
              </a:xfrm>
              <a:custGeom>
                <a:avLst/>
                <a:gdLst>
                  <a:gd name="connsiteX0" fmla="*/ 0 w 2339602"/>
                  <a:gd name="connsiteY0" fmla="*/ 152051 h 2913468"/>
                  <a:gd name="connsiteX1" fmla="*/ 152051 w 2339602"/>
                  <a:gd name="connsiteY1" fmla="*/ 0 h 2913468"/>
                  <a:gd name="connsiteX2" fmla="*/ 2187551 w 2339602"/>
                  <a:gd name="connsiteY2" fmla="*/ 0 h 2913468"/>
                  <a:gd name="connsiteX3" fmla="*/ 2339602 w 2339602"/>
                  <a:gd name="connsiteY3" fmla="*/ 152051 h 2913468"/>
                  <a:gd name="connsiteX4" fmla="*/ 2339602 w 2339602"/>
                  <a:gd name="connsiteY4" fmla="*/ 2761417 h 2913468"/>
                  <a:gd name="connsiteX5" fmla="*/ 2187551 w 2339602"/>
                  <a:gd name="connsiteY5" fmla="*/ 2913468 h 2913468"/>
                  <a:gd name="connsiteX6" fmla="*/ 152051 w 2339602"/>
                  <a:gd name="connsiteY6" fmla="*/ 2913468 h 2913468"/>
                  <a:gd name="connsiteX7" fmla="*/ 0 w 2339602"/>
                  <a:gd name="connsiteY7" fmla="*/ 2761417 h 2913468"/>
                  <a:gd name="connsiteX8" fmla="*/ 0 w 2339602"/>
                  <a:gd name="connsiteY8" fmla="*/ 152051 h 2913468"/>
                  <a:gd name="connsiteX0" fmla="*/ 0 w 2339602"/>
                  <a:gd name="connsiteY0" fmla="*/ 152862 h 2914279"/>
                  <a:gd name="connsiteX1" fmla="*/ 152051 w 2339602"/>
                  <a:gd name="connsiteY1" fmla="*/ 811 h 2914279"/>
                  <a:gd name="connsiteX2" fmla="*/ 1712923 w 2339602"/>
                  <a:gd name="connsiteY2" fmla="*/ 0 h 2914279"/>
                  <a:gd name="connsiteX3" fmla="*/ 2187551 w 2339602"/>
                  <a:gd name="connsiteY3" fmla="*/ 811 h 2914279"/>
                  <a:gd name="connsiteX4" fmla="*/ 2339602 w 2339602"/>
                  <a:gd name="connsiteY4" fmla="*/ 152862 h 2914279"/>
                  <a:gd name="connsiteX5" fmla="*/ 2339602 w 2339602"/>
                  <a:gd name="connsiteY5" fmla="*/ 2762228 h 2914279"/>
                  <a:gd name="connsiteX6" fmla="*/ 2187551 w 2339602"/>
                  <a:gd name="connsiteY6" fmla="*/ 2914279 h 2914279"/>
                  <a:gd name="connsiteX7" fmla="*/ 152051 w 2339602"/>
                  <a:gd name="connsiteY7" fmla="*/ 2914279 h 2914279"/>
                  <a:gd name="connsiteX8" fmla="*/ 0 w 2339602"/>
                  <a:gd name="connsiteY8" fmla="*/ 2762228 h 2914279"/>
                  <a:gd name="connsiteX9" fmla="*/ 0 w 2339602"/>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187551 w 2339986"/>
                  <a:gd name="connsiteY3" fmla="*/ 811 h 2914279"/>
                  <a:gd name="connsiteX4" fmla="*/ 2339602 w 2339986"/>
                  <a:gd name="connsiteY4" fmla="*/ 152862 h 2914279"/>
                  <a:gd name="connsiteX5" fmla="*/ 2339986 w 2339986"/>
                  <a:gd name="connsiteY5" fmla="*/ 639764 h 2914279"/>
                  <a:gd name="connsiteX6" fmla="*/ 2339602 w 2339986"/>
                  <a:gd name="connsiteY6" fmla="*/ 2762228 h 2914279"/>
                  <a:gd name="connsiteX7" fmla="*/ 2187551 w 2339986"/>
                  <a:gd name="connsiteY7" fmla="*/ 2914279 h 2914279"/>
                  <a:gd name="connsiteX8" fmla="*/ 152051 w 2339986"/>
                  <a:gd name="connsiteY8" fmla="*/ 2914279 h 2914279"/>
                  <a:gd name="connsiteX9" fmla="*/ 0 w 2339986"/>
                  <a:gd name="connsiteY9" fmla="*/ 2762228 h 2914279"/>
                  <a:gd name="connsiteX10" fmla="*/ 0 w 2339986"/>
                  <a:gd name="connsiteY10"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602 w 2339986"/>
                  <a:gd name="connsiteY3" fmla="*/ 152862 h 2914279"/>
                  <a:gd name="connsiteX4" fmla="*/ 2339986 w 2339986"/>
                  <a:gd name="connsiteY4" fmla="*/ 639764 h 2914279"/>
                  <a:gd name="connsiteX5" fmla="*/ 2339602 w 2339986"/>
                  <a:gd name="connsiteY5" fmla="*/ 2762228 h 2914279"/>
                  <a:gd name="connsiteX6" fmla="*/ 2187551 w 2339986"/>
                  <a:gd name="connsiteY6" fmla="*/ 2914279 h 2914279"/>
                  <a:gd name="connsiteX7" fmla="*/ 152051 w 2339986"/>
                  <a:gd name="connsiteY7" fmla="*/ 2914279 h 2914279"/>
                  <a:gd name="connsiteX8" fmla="*/ 0 w 2339986"/>
                  <a:gd name="connsiteY8" fmla="*/ 2762228 h 2914279"/>
                  <a:gd name="connsiteX9" fmla="*/ 0 w 2339986"/>
                  <a:gd name="connsiteY9" fmla="*/ 152862 h 2914279"/>
                  <a:gd name="connsiteX0" fmla="*/ 0 w 2339986"/>
                  <a:gd name="connsiteY0" fmla="*/ 152862 h 2914279"/>
                  <a:gd name="connsiteX1" fmla="*/ 152051 w 2339986"/>
                  <a:gd name="connsiteY1" fmla="*/ 811 h 2914279"/>
                  <a:gd name="connsiteX2" fmla="*/ 1712923 w 2339986"/>
                  <a:gd name="connsiteY2" fmla="*/ 0 h 2914279"/>
                  <a:gd name="connsiteX3" fmla="*/ 2339986 w 2339986"/>
                  <a:gd name="connsiteY3" fmla="*/ 639764 h 2914279"/>
                  <a:gd name="connsiteX4" fmla="*/ 2339602 w 2339986"/>
                  <a:gd name="connsiteY4" fmla="*/ 2762228 h 2914279"/>
                  <a:gd name="connsiteX5" fmla="*/ 2187551 w 2339986"/>
                  <a:gd name="connsiteY5" fmla="*/ 2914279 h 2914279"/>
                  <a:gd name="connsiteX6" fmla="*/ 152051 w 2339986"/>
                  <a:gd name="connsiteY6" fmla="*/ 2914279 h 2914279"/>
                  <a:gd name="connsiteX7" fmla="*/ 0 w 2339986"/>
                  <a:gd name="connsiteY7" fmla="*/ 2762228 h 2914279"/>
                  <a:gd name="connsiteX8" fmla="*/ 0 w 2339986"/>
                  <a:gd name="connsiteY8" fmla="*/ 152862 h 291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9986" h="2914279">
                    <a:moveTo>
                      <a:pt x="0" y="152862"/>
                    </a:moveTo>
                    <a:cubicBezTo>
                      <a:pt x="0" y="68887"/>
                      <a:pt x="68076" y="811"/>
                      <a:pt x="152051" y="811"/>
                    </a:cubicBezTo>
                    <a:lnTo>
                      <a:pt x="1712923" y="0"/>
                    </a:lnTo>
                    <a:lnTo>
                      <a:pt x="2339986" y="639764"/>
                    </a:lnTo>
                    <a:lnTo>
                      <a:pt x="2339602" y="2762228"/>
                    </a:lnTo>
                    <a:cubicBezTo>
                      <a:pt x="2339602" y="2846203"/>
                      <a:pt x="2271526" y="2914279"/>
                      <a:pt x="2187551" y="2914279"/>
                    </a:cubicBezTo>
                    <a:lnTo>
                      <a:pt x="152051" y="2914279"/>
                    </a:lnTo>
                    <a:cubicBezTo>
                      <a:pt x="68076" y="2914279"/>
                      <a:pt x="0" y="2846203"/>
                      <a:pt x="0" y="2762228"/>
                    </a:cubicBezTo>
                    <a:lnTo>
                      <a:pt x="0" y="152862"/>
                    </a:lnTo>
                    <a:close/>
                  </a:path>
                </a:pathLst>
              </a:custGeom>
              <a:solidFill>
                <a:schemeClr val="bg1"/>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de-DE">
                  <a:solidFill>
                    <a:schemeClr val="bg1"/>
                  </a:solidFill>
                </a:endParaRPr>
              </a:p>
            </p:txBody>
          </p:sp>
          <p:cxnSp>
            <p:nvCxnSpPr>
              <p:cNvPr id="158" name="Straight Connector 157">
                <a:extLst>
                  <a:ext uri="{FF2B5EF4-FFF2-40B4-BE49-F238E27FC236}">
                    <a16:creationId xmlns:a16="http://schemas.microsoft.com/office/drawing/2014/main" id="{B7AC32E4-6272-A940-C40E-3A9928FAE041}"/>
                  </a:ext>
                </a:extLst>
              </p:cNvPr>
              <p:cNvCxnSpPr>
                <a:cxnSpLocks/>
              </p:cNvCxnSpPr>
              <p:nvPr/>
            </p:nvCxnSpPr>
            <p:spPr>
              <a:xfrm>
                <a:off x="2750891" y="2170528"/>
                <a:ext cx="1453101"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C399752-11B6-D71E-78CF-49B19854668B}"/>
                  </a:ext>
                </a:extLst>
              </p:cNvPr>
              <p:cNvCxnSpPr>
                <a:cxnSpLocks/>
              </p:cNvCxnSpPr>
              <p:nvPr/>
            </p:nvCxnSpPr>
            <p:spPr>
              <a:xfrm>
                <a:off x="2750892" y="2843651"/>
                <a:ext cx="1223657" cy="0"/>
              </a:xfrm>
              <a:prstGeom prst="line">
                <a:avLst/>
              </a:prstGeom>
              <a:ln w="5715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60" name="Freeform: Shape 159">
                <a:extLst>
                  <a:ext uri="{FF2B5EF4-FFF2-40B4-BE49-F238E27FC236}">
                    <a16:creationId xmlns:a16="http://schemas.microsoft.com/office/drawing/2014/main" id="{D2EE35DB-01CA-9D60-7812-11798543861B}"/>
                  </a:ext>
                </a:extLst>
              </p:cNvPr>
              <p:cNvSpPr/>
              <p:nvPr/>
            </p:nvSpPr>
            <p:spPr>
              <a:xfrm>
                <a:off x="3974549" y="642685"/>
                <a:ext cx="607964" cy="614621"/>
              </a:xfrm>
              <a:custGeom>
                <a:avLst/>
                <a:gdLst>
                  <a:gd name="connsiteX0" fmla="*/ 7847 w 607964"/>
                  <a:gd name="connsiteY0" fmla="*/ 0 h 617008"/>
                  <a:gd name="connsiteX1" fmla="*/ 607964 w 607964"/>
                  <a:gd name="connsiteY1" fmla="*/ 615218 h 617008"/>
                  <a:gd name="connsiteX2" fmla="*/ 607964 w 607964"/>
                  <a:gd name="connsiteY2" fmla="*/ 617008 h 617008"/>
                  <a:gd name="connsiteX3" fmla="*/ 145517 w 607964"/>
                  <a:gd name="connsiteY3" fmla="*/ 617008 h 617008"/>
                  <a:gd name="connsiteX4" fmla="*/ 0 w 607964"/>
                  <a:gd name="connsiteY4" fmla="*/ 470791 h 617008"/>
                  <a:gd name="connsiteX5" fmla="*/ 0 w 607964"/>
                  <a:gd name="connsiteY5" fmla="*/ 4 h 61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964" h="617008">
                    <a:moveTo>
                      <a:pt x="7847" y="0"/>
                    </a:moveTo>
                    <a:lnTo>
                      <a:pt x="607964" y="615218"/>
                    </a:lnTo>
                    <a:lnTo>
                      <a:pt x="607964" y="617008"/>
                    </a:lnTo>
                    <a:lnTo>
                      <a:pt x="145517" y="617008"/>
                    </a:lnTo>
                    <a:cubicBezTo>
                      <a:pt x="65151" y="617008"/>
                      <a:pt x="0" y="551544"/>
                      <a:pt x="0" y="470791"/>
                    </a:cubicBezTo>
                    <a:lnTo>
                      <a:pt x="0" y="4"/>
                    </a:lnTo>
                    <a:close/>
                  </a:path>
                </a:pathLst>
              </a:custGeom>
              <a:solidFill>
                <a:schemeClr val="accent2">
                  <a:lumMod val="20000"/>
                  <a:lumOff val="80000"/>
                </a:schemeClr>
              </a:solid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nchor="ctr">
                <a:noAutofit/>
              </a:bodyPr>
              <a:lstStyle/>
              <a:p>
                <a:pPr algn="ctr"/>
                <a:endParaRPr lang="de-DE"/>
              </a:p>
            </p:txBody>
          </p:sp>
        </p:grpSp>
        <p:grpSp>
          <p:nvGrpSpPr>
            <p:cNvPr id="163" name="Group 162">
              <a:extLst>
                <a:ext uri="{FF2B5EF4-FFF2-40B4-BE49-F238E27FC236}">
                  <a16:creationId xmlns:a16="http://schemas.microsoft.com/office/drawing/2014/main" id="{B43B04DB-7182-2228-27B8-F9F9B6A2697C}"/>
                </a:ext>
              </a:extLst>
            </p:cNvPr>
            <p:cNvGrpSpPr/>
            <p:nvPr/>
          </p:nvGrpSpPr>
          <p:grpSpPr>
            <a:xfrm>
              <a:off x="88061" y="4998701"/>
              <a:ext cx="468857" cy="449267"/>
              <a:chOff x="2436060" y="12011"/>
              <a:chExt cx="7124719" cy="6827042"/>
            </a:xfrm>
            <a:solidFill>
              <a:schemeClr val="accent1"/>
            </a:solidFill>
          </p:grpSpPr>
          <p:sp>
            <p:nvSpPr>
              <p:cNvPr id="164" name="Rectangle 163">
                <a:extLst>
                  <a:ext uri="{FF2B5EF4-FFF2-40B4-BE49-F238E27FC236}">
                    <a16:creationId xmlns:a16="http://schemas.microsoft.com/office/drawing/2014/main" id="{C1DC1BBF-4670-FFBF-A50E-F742286C48B4}"/>
                  </a:ext>
                </a:extLst>
              </p:cNvPr>
              <p:cNvSpPr/>
              <p:nvPr/>
            </p:nvSpPr>
            <p:spPr>
              <a:xfrm>
                <a:off x="5357813" y="1485899"/>
                <a:ext cx="990600" cy="24384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5BE53CE1-44F8-A557-AB90-E59FF8558807}"/>
                  </a:ext>
                </a:extLst>
              </p:cNvPr>
              <p:cNvSpPr/>
              <p:nvPr/>
            </p:nvSpPr>
            <p:spPr>
              <a:xfrm>
                <a:off x="5357813" y="4391024"/>
                <a:ext cx="990600" cy="100965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4DFE36DE-BBCC-07CA-AA0F-6C3905AFF8E3}"/>
                  </a:ext>
                </a:extLst>
              </p:cNvPr>
              <p:cNvSpPr/>
              <p:nvPr/>
            </p:nvSpPr>
            <p:spPr>
              <a:xfrm rot="13544259">
                <a:off x="2435918" y="12153"/>
                <a:ext cx="6827042" cy="6826758"/>
              </a:xfrm>
              <a:custGeom>
                <a:avLst/>
                <a:gdLst>
                  <a:gd name="connsiteX0" fmla="*/ 5858118 w 6827042"/>
                  <a:gd name="connsiteY0" fmla="*/ 5795970 h 6826758"/>
                  <a:gd name="connsiteX1" fmla="*/ 3457467 w 6827042"/>
                  <a:gd name="connsiteY1" fmla="*/ 6826758 h 6826758"/>
                  <a:gd name="connsiteX2" fmla="*/ 3448713 w 6827042"/>
                  <a:gd name="connsiteY2" fmla="*/ 6826453 h 6826758"/>
                  <a:gd name="connsiteX3" fmla="*/ 3448713 w 6827042"/>
                  <a:gd name="connsiteY3" fmla="*/ 5856353 h 6826758"/>
                  <a:gd name="connsiteX4" fmla="*/ 3679005 w 6827042"/>
                  <a:gd name="connsiteY4" fmla="*/ 5842384 h 6826758"/>
                  <a:gd name="connsiteX5" fmla="*/ 5163266 w 6827042"/>
                  <a:gd name="connsiteY5" fmla="*/ 5118783 h 6826758"/>
                  <a:gd name="connsiteX6" fmla="*/ 5118782 w 6827042"/>
                  <a:gd name="connsiteY6" fmla="*/ 1663776 h 6826758"/>
                  <a:gd name="connsiteX7" fmla="*/ 1663776 w 6827042"/>
                  <a:gd name="connsiteY7" fmla="*/ 1708260 h 6826758"/>
                  <a:gd name="connsiteX8" fmla="*/ 984658 w 6827042"/>
                  <a:gd name="connsiteY8" fmla="*/ 3679005 h 6826758"/>
                  <a:gd name="connsiteX9" fmla="*/ 1020616 w 6827042"/>
                  <a:gd name="connsiteY9" fmla="*/ 3907349 h 6826758"/>
                  <a:gd name="connsiteX10" fmla="*/ 1020616 w 6827042"/>
                  <a:gd name="connsiteY10" fmla="*/ 5847399 h 6826758"/>
                  <a:gd name="connsiteX11" fmla="*/ 908374 w 6827042"/>
                  <a:gd name="connsiteY11" fmla="*/ 5732337 h 6826758"/>
                  <a:gd name="connsiteX12" fmla="*/ 968923 w 6827042"/>
                  <a:gd name="connsiteY12" fmla="*/ 1031072 h 6826758"/>
                  <a:gd name="connsiteX13" fmla="*/ 5795970 w 6827042"/>
                  <a:gd name="connsiteY13" fmla="*/ 968924 h 6826758"/>
                  <a:gd name="connsiteX14" fmla="*/ 5858118 w 6827042"/>
                  <a:gd name="connsiteY14" fmla="*/ 5795970 h 682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827042" h="6826758">
                    <a:moveTo>
                      <a:pt x="5858118" y="5795970"/>
                    </a:moveTo>
                    <a:cubicBezTo>
                      <a:pt x="5200223" y="6471027"/>
                      <a:pt x="4330990" y="6815511"/>
                      <a:pt x="3457467" y="6826758"/>
                    </a:cubicBezTo>
                    <a:lnTo>
                      <a:pt x="3448713" y="6826453"/>
                    </a:lnTo>
                    <a:lnTo>
                      <a:pt x="3448713" y="5856353"/>
                    </a:lnTo>
                    <a:lnTo>
                      <a:pt x="3679005" y="5842384"/>
                    </a:lnTo>
                    <a:cubicBezTo>
                      <a:pt x="4223386" y="5783191"/>
                      <a:pt x="4751233" y="5541564"/>
                      <a:pt x="5163266" y="5118783"/>
                    </a:cubicBezTo>
                    <a:cubicBezTo>
                      <a:pt x="6105056" y="4152425"/>
                      <a:pt x="6085140" y="2605566"/>
                      <a:pt x="5118782" y="1663776"/>
                    </a:cubicBezTo>
                    <a:cubicBezTo>
                      <a:pt x="4152425" y="721986"/>
                      <a:pt x="2605566" y="741902"/>
                      <a:pt x="1663776" y="1708260"/>
                    </a:cubicBezTo>
                    <a:cubicBezTo>
                      <a:pt x="1134019" y="2251836"/>
                      <a:pt x="908552" y="2979086"/>
                      <a:pt x="984658" y="3679005"/>
                    </a:cubicBezTo>
                    <a:lnTo>
                      <a:pt x="1020616" y="3907349"/>
                    </a:lnTo>
                    <a:lnTo>
                      <a:pt x="1020616" y="5847399"/>
                    </a:lnTo>
                    <a:lnTo>
                      <a:pt x="908374" y="5732337"/>
                    </a:lnTo>
                    <a:cubicBezTo>
                      <a:pt x="-319469" y="4408049"/>
                      <a:pt x="-305748" y="2338995"/>
                      <a:pt x="968923" y="1031072"/>
                    </a:cubicBezTo>
                    <a:cubicBezTo>
                      <a:pt x="2284713" y="-319041"/>
                      <a:pt x="4445856" y="-346866"/>
                      <a:pt x="5795970" y="968924"/>
                    </a:cubicBezTo>
                    <a:cubicBezTo>
                      <a:pt x="7146083" y="2284714"/>
                      <a:pt x="7173908" y="4445856"/>
                      <a:pt x="5858118" y="5795970"/>
                    </a:cubicBez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B4751E62-81A9-1930-8AB6-0BDE34D9D5CC}"/>
                  </a:ext>
                </a:extLst>
              </p:cNvPr>
              <p:cNvSpPr/>
              <p:nvPr/>
            </p:nvSpPr>
            <p:spPr>
              <a:xfrm rot="2700000">
                <a:off x="7286597" y="912352"/>
                <a:ext cx="1759699" cy="2788665"/>
              </a:xfrm>
              <a:custGeom>
                <a:avLst/>
                <a:gdLst>
                  <a:gd name="connsiteX0" fmla="*/ 716043 w 1759699"/>
                  <a:gd name="connsiteY0" fmla="*/ 0 h 2788665"/>
                  <a:gd name="connsiteX1" fmla="*/ 1759699 w 1759699"/>
                  <a:gd name="connsiteY1" fmla="*/ 0 h 2788665"/>
                  <a:gd name="connsiteX2" fmla="*/ 1759699 w 1759699"/>
                  <a:gd name="connsiteY2" fmla="*/ 2788665 h 2788665"/>
                  <a:gd name="connsiteX3" fmla="*/ 990600 w 1759699"/>
                  <a:gd name="connsiteY3" fmla="*/ 2788665 h 2788665"/>
                  <a:gd name="connsiteX4" fmla="*/ 716043 w 1759699"/>
                  <a:gd name="connsiteY4" fmla="*/ 2788665 h 2788665"/>
                  <a:gd name="connsiteX5" fmla="*/ 0 w 1759699"/>
                  <a:gd name="connsiteY5" fmla="*/ 2788665 h 2788665"/>
                  <a:gd name="connsiteX6" fmla="*/ 0 w 1759699"/>
                  <a:gd name="connsiteY6" fmla="*/ 1779014 h 2788665"/>
                  <a:gd name="connsiteX7" fmla="*/ 716043 w 1759699"/>
                  <a:gd name="connsiteY7" fmla="*/ 1779014 h 2788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699" h="2788665">
                    <a:moveTo>
                      <a:pt x="716043" y="0"/>
                    </a:moveTo>
                    <a:lnTo>
                      <a:pt x="1759699" y="0"/>
                    </a:lnTo>
                    <a:lnTo>
                      <a:pt x="1759699" y="2788665"/>
                    </a:lnTo>
                    <a:lnTo>
                      <a:pt x="990600" y="2788665"/>
                    </a:lnTo>
                    <a:lnTo>
                      <a:pt x="716043" y="2788665"/>
                    </a:lnTo>
                    <a:lnTo>
                      <a:pt x="0" y="2788665"/>
                    </a:lnTo>
                    <a:lnTo>
                      <a:pt x="0" y="1779014"/>
                    </a:lnTo>
                    <a:lnTo>
                      <a:pt x="716043" y="1779014"/>
                    </a:lnTo>
                    <a:close/>
                  </a:path>
                </a:pathLst>
              </a:custGeom>
              <a:gr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170" name="Arrow: Right 169">
            <a:extLst>
              <a:ext uri="{FF2B5EF4-FFF2-40B4-BE49-F238E27FC236}">
                <a16:creationId xmlns:a16="http://schemas.microsoft.com/office/drawing/2014/main" id="{B222E46F-D848-4AC2-11F7-8B0A6C57AB0A}"/>
              </a:ext>
            </a:extLst>
          </p:cNvPr>
          <p:cNvSpPr/>
          <p:nvPr/>
        </p:nvSpPr>
        <p:spPr>
          <a:xfrm>
            <a:off x="10024656" y="3450819"/>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1" name="Arrow: Right 170">
            <a:extLst>
              <a:ext uri="{FF2B5EF4-FFF2-40B4-BE49-F238E27FC236}">
                <a16:creationId xmlns:a16="http://schemas.microsoft.com/office/drawing/2014/main" id="{3D68FF6E-575F-4325-4421-6D60B28D9D92}"/>
              </a:ext>
            </a:extLst>
          </p:cNvPr>
          <p:cNvSpPr/>
          <p:nvPr/>
        </p:nvSpPr>
        <p:spPr>
          <a:xfrm rot="10800000">
            <a:off x="9841710" y="3684305"/>
            <a:ext cx="525502" cy="24662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172" name="Group 171">
            <a:extLst>
              <a:ext uri="{FF2B5EF4-FFF2-40B4-BE49-F238E27FC236}">
                <a16:creationId xmlns:a16="http://schemas.microsoft.com/office/drawing/2014/main" id="{6BE93313-ADE3-EC7B-1275-934B356D9980}"/>
              </a:ext>
            </a:extLst>
          </p:cNvPr>
          <p:cNvGrpSpPr/>
          <p:nvPr/>
        </p:nvGrpSpPr>
        <p:grpSpPr>
          <a:xfrm>
            <a:off x="10502390" y="3303566"/>
            <a:ext cx="1109748" cy="758744"/>
            <a:chOff x="8801638" y="2671370"/>
            <a:chExt cx="1109748" cy="758744"/>
          </a:xfrm>
        </p:grpSpPr>
        <p:pic>
          <p:nvPicPr>
            <p:cNvPr id="173" name="Graphic 172" descr="Scientist">
              <a:extLst>
                <a:ext uri="{FF2B5EF4-FFF2-40B4-BE49-F238E27FC236}">
                  <a16:creationId xmlns:a16="http://schemas.microsoft.com/office/drawing/2014/main" id="{E204D7BB-4BDB-0EB2-3BC2-B65521BBF0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202266" y="2671370"/>
              <a:ext cx="709120" cy="671886"/>
            </a:xfrm>
            <a:prstGeom prst="rect">
              <a:avLst/>
            </a:prstGeom>
          </p:spPr>
        </p:pic>
        <p:pic>
          <p:nvPicPr>
            <p:cNvPr id="174" name="Graphic 173" descr="User">
              <a:extLst>
                <a:ext uri="{FF2B5EF4-FFF2-40B4-BE49-F238E27FC236}">
                  <a16:creationId xmlns:a16="http://schemas.microsoft.com/office/drawing/2014/main" id="{A4F99306-E99F-A607-2001-F9C4A0A05E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8801638" y="2694462"/>
              <a:ext cx="776420" cy="735652"/>
            </a:xfrm>
            <a:prstGeom prst="rect">
              <a:avLst/>
            </a:prstGeom>
          </p:spPr>
        </p:pic>
      </p:grpSp>
      <p:sp>
        <p:nvSpPr>
          <p:cNvPr id="176" name="TextBox 175">
            <a:extLst>
              <a:ext uri="{FF2B5EF4-FFF2-40B4-BE49-F238E27FC236}">
                <a16:creationId xmlns:a16="http://schemas.microsoft.com/office/drawing/2014/main" id="{F285DD61-FC92-028D-64E8-7B5DBE2C8018}"/>
              </a:ext>
            </a:extLst>
          </p:cNvPr>
          <p:cNvSpPr txBox="1"/>
          <p:nvPr/>
        </p:nvSpPr>
        <p:spPr>
          <a:xfrm>
            <a:off x="5306336" y="4909037"/>
            <a:ext cx="1207969" cy="338554"/>
          </a:xfrm>
          <a:prstGeom prst="rect">
            <a:avLst/>
          </a:prstGeom>
          <a:noFill/>
        </p:spPr>
        <p:txBody>
          <a:bodyPr wrap="square" rtlCol="0">
            <a:spAutoFit/>
          </a:bodyPr>
          <a:lstStyle/>
          <a:p>
            <a:pPr algn="ctr"/>
            <a:r>
              <a:rPr lang="en-US" sz="1600"/>
              <a:t>QC badges</a:t>
            </a:r>
            <a:endParaRPr lang="LID4096" sz="1600"/>
          </a:p>
        </p:txBody>
      </p:sp>
      <p:sp>
        <p:nvSpPr>
          <p:cNvPr id="177" name="TextBox 176">
            <a:extLst>
              <a:ext uri="{FF2B5EF4-FFF2-40B4-BE49-F238E27FC236}">
                <a16:creationId xmlns:a16="http://schemas.microsoft.com/office/drawing/2014/main" id="{430B2729-10F9-27EB-DEBC-F348A230F2BA}"/>
              </a:ext>
            </a:extLst>
          </p:cNvPr>
          <p:cNvSpPr txBox="1"/>
          <p:nvPr/>
        </p:nvSpPr>
        <p:spPr>
          <a:xfrm>
            <a:off x="1853676" y="2636540"/>
            <a:ext cx="1118167" cy="646331"/>
          </a:xfrm>
          <a:prstGeom prst="rect">
            <a:avLst/>
          </a:prstGeom>
          <a:noFill/>
        </p:spPr>
        <p:txBody>
          <a:bodyPr wrap="square">
            <a:spAutoFit/>
          </a:bodyPr>
          <a:lstStyle/>
          <a:p>
            <a:pPr algn="ctr"/>
            <a:r>
              <a:rPr lang="en-US"/>
              <a:t>set up </a:t>
            </a:r>
            <a:br>
              <a:rPr lang="en-US"/>
            </a:br>
            <a:r>
              <a:rPr lang="en-US"/>
              <a:t>new ARC</a:t>
            </a:r>
          </a:p>
        </p:txBody>
      </p:sp>
      <p:sp>
        <p:nvSpPr>
          <p:cNvPr id="179" name="TextBox 178">
            <a:extLst>
              <a:ext uri="{FF2B5EF4-FFF2-40B4-BE49-F238E27FC236}">
                <a16:creationId xmlns:a16="http://schemas.microsoft.com/office/drawing/2014/main" id="{1EBE94C2-99E1-843E-50DC-727CA2602F26}"/>
              </a:ext>
            </a:extLst>
          </p:cNvPr>
          <p:cNvSpPr txBox="1"/>
          <p:nvPr/>
        </p:nvSpPr>
        <p:spPr>
          <a:xfrm>
            <a:off x="1808250" y="3816578"/>
            <a:ext cx="1304825" cy="646331"/>
          </a:xfrm>
          <a:prstGeom prst="rect">
            <a:avLst/>
          </a:prstGeom>
          <a:noFill/>
        </p:spPr>
        <p:txBody>
          <a:bodyPr wrap="square">
            <a:spAutoFit/>
          </a:bodyPr>
          <a:lstStyle/>
          <a:p>
            <a:pPr algn="ctr"/>
            <a:r>
              <a:rPr lang="en-US"/>
              <a:t>add</a:t>
            </a:r>
            <a:br>
              <a:rPr lang="en-US"/>
            </a:br>
            <a:r>
              <a:rPr lang="en-US"/>
              <a:t>contributor </a:t>
            </a:r>
          </a:p>
        </p:txBody>
      </p:sp>
      <p:cxnSp>
        <p:nvCxnSpPr>
          <p:cNvPr id="181" name="Straight Connector 180">
            <a:extLst>
              <a:ext uri="{FF2B5EF4-FFF2-40B4-BE49-F238E27FC236}">
                <a16:creationId xmlns:a16="http://schemas.microsoft.com/office/drawing/2014/main" id="{40896DBD-464A-1993-637B-91A874E1B068}"/>
              </a:ext>
            </a:extLst>
          </p:cNvPr>
          <p:cNvCxnSpPr>
            <a:cxnSpLocks/>
          </p:cNvCxnSpPr>
          <p:nvPr/>
        </p:nvCxnSpPr>
        <p:spPr>
          <a:xfrm flipV="1">
            <a:off x="8392016" y="1938561"/>
            <a:ext cx="0" cy="571449"/>
          </a:xfrm>
          <a:prstGeom prst="line">
            <a:avLst/>
          </a:prstGeom>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5" name="TextBox 184">
            <a:extLst>
              <a:ext uri="{FF2B5EF4-FFF2-40B4-BE49-F238E27FC236}">
                <a16:creationId xmlns:a16="http://schemas.microsoft.com/office/drawing/2014/main" id="{159A4B15-8F4E-AEDF-5DC1-821512BCEF9F}"/>
              </a:ext>
            </a:extLst>
          </p:cNvPr>
          <p:cNvSpPr txBox="1"/>
          <p:nvPr/>
        </p:nvSpPr>
        <p:spPr>
          <a:xfrm>
            <a:off x="5403193" y="2445030"/>
            <a:ext cx="2121971" cy="369332"/>
          </a:xfrm>
          <a:prstGeom prst="rect">
            <a:avLst/>
          </a:prstGeom>
          <a:noFill/>
        </p:spPr>
        <p:txBody>
          <a:bodyPr wrap="square">
            <a:spAutoFit/>
          </a:bodyPr>
          <a:lstStyle/>
          <a:p>
            <a:pPr algn="ctr"/>
            <a:r>
              <a:rPr lang="en-US"/>
              <a:t>no person records</a:t>
            </a:r>
          </a:p>
        </p:txBody>
      </p:sp>
      <p:cxnSp>
        <p:nvCxnSpPr>
          <p:cNvPr id="188" name="Straight Arrow Connector 187">
            <a:extLst>
              <a:ext uri="{FF2B5EF4-FFF2-40B4-BE49-F238E27FC236}">
                <a16:creationId xmlns:a16="http://schemas.microsoft.com/office/drawing/2014/main" id="{0568CAA9-86E3-1C10-53FF-B39215DF0AF8}"/>
              </a:ext>
            </a:extLst>
          </p:cNvPr>
          <p:cNvCxnSpPr>
            <a:cxnSpLocks/>
          </p:cNvCxnSpPr>
          <p:nvPr/>
        </p:nvCxnSpPr>
        <p:spPr>
          <a:xfrm>
            <a:off x="4022375" y="4598868"/>
            <a:ext cx="103791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id="{713125CD-162C-8CB0-9BB2-004BD68E34B0}"/>
              </a:ext>
            </a:extLst>
          </p:cNvPr>
          <p:cNvSpPr/>
          <p:nvPr/>
        </p:nvSpPr>
        <p:spPr>
          <a:xfrm rot="5400000">
            <a:off x="3556660" y="4456663"/>
            <a:ext cx="278882" cy="278884"/>
          </a:xfrm>
          <a:prstGeom prst="ellipse">
            <a:avLst/>
          </a:prstGeom>
          <a:ln w="38100">
            <a:solidFill>
              <a:srgbClr val="2D3E50"/>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25" name="Straight Arrow Connector 1024">
            <a:extLst>
              <a:ext uri="{FF2B5EF4-FFF2-40B4-BE49-F238E27FC236}">
                <a16:creationId xmlns:a16="http://schemas.microsoft.com/office/drawing/2014/main" id="{153178DD-3BE5-1F81-93E9-0F4BE03D7892}"/>
              </a:ext>
            </a:extLst>
          </p:cNvPr>
          <p:cNvCxnSpPr>
            <a:cxnSpLocks/>
          </p:cNvCxnSpPr>
          <p:nvPr/>
        </p:nvCxnSpPr>
        <p:spPr>
          <a:xfrm>
            <a:off x="6717697" y="4266460"/>
            <a:ext cx="1292023"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027" name="Group 1026">
            <a:extLst>
              <a:ext uri="{FF2B5EF4-FFF2-40B4-BE49-F238E27FC236}">
                <a16:creationId xmlns:a16="http://schemas.microsoft.com/office/drawing/2014/main" id="{EDE924E2-CDDE-1FA0-37A9-C982D4F91AB9}"/>
              </a:ext>
            </a:extLst>
          </p:cNvPr>
          <p:cNvGrpSpPr/>
          <p:nvPr/>
        </p:nvGrpSpPr>
        <p:grpSpPr>
          <a:xfrm>
            <a:off x="6905773" y="4067462"/>
            <a:ext cx="370379" cy="370380"/>
            <a:chOff x="3505481" y="4908577"/>
            <a:chExt cx="439187" cy="439188"/>
          </a:xfrm>
        </p:grpSpPr>
        <p:sp>
          <p:nvSpPr>
            <p:cNvPr id="1028" name="Oval 1027">
              <a:extLst>
                <a:ext uri="{FF2B5EF4-FFF2-40B4-BE49-F238E27FC236}">
                  <a16:creationId xmlns:a16="http://schemas.microsoft.com/office/drawing/2014/main" id="{F2FC114B-5B36-B469-291D-5E69E7240C5F}"/>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29" name="Graphic 118" descr="Run with solid fill">
              <a:extLst>
                <a:ext uri="{FF2B5EF4-FFF2-40B4-BE49-F238E27FC236}">
                  <a16:creationId xmlns:a16="http://schemas.microsoft.com/office/drawing/2014/main" id="{EFF1EC86-E138-26CD-4099-17A32AB8AD7A}"/>
                </a:ext>
              </a:extLst>
            </p:cNvPr>
            <p:cNvGrpSpPr/>
            <p:nvPr/>
          </p:nvGrpSpPr>
          <p:grpSpPr>
            <a:xfrm>
              <a:off x="3585811" y="4981344"/>
              <a:ext cx="284089" cy="323515"/>
              <a:chOff x="1588540" y="4051483"/>
              <a:chExt cx="719322" cy="819150"/>
            </a:xfrm>
            <a:solidFill>
              <a:schemeClr val="accent1"/>
            </a:solidFill>
          </p:grpSpPr>
          <p:sp>
            <p:nvSpPr>
              <p:cNvPr id="1030" name="Freeform: Shape 1029">
                <a:extLst>
                  <a:ext uri="{FF2B5EF4-FFF2-40B4-BE49-F238E27FC236}">
                    <a16:creationId xmlns:a16="http://schemas.microsoft.com/office/drawing/2014/main" id="{9F3D88F6-6570-08B0-6664-B4B234D03164}"/>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2A78FC8B-E450-9C5D-7A29-9842201C4A1D}"/>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sp>
        <p:nvSpPr>
          <p:cNvPr id="1034" name="TextBox 1033">
            <a:extLst>
              <a:ext uri="{FF2B5EF4-FFF2-40B4-BE49-F238E27FC236}">
                <a16:creationId xmlns:a16="http://schemas.microsoft.com/office/drawing/2014/main" id="{2A375112-59C0-F176-8D61-D7D1B1AA4248}"/>
              </a:ext>
            </a:extLst>
          </p:cNvPr>
          <p:cNvSpPr txBox="1"/>
          <p:nvPr/>
        </p:nvSpPr>
        <p:spPr>
          <a:xfrm>
            <a:off x="5576352" y="3344482"/>
            <a:ext cx="1540639" cy="369332"/>
          </a:xfrm>
          <a:prstGeom prst="rect">
            <a:avLst/>
          </a:prstGeom>
          <a:noFill/>
        </p:spPr>
        <p:txBody>
          <a:bodyPr wrap="square">
            <a:spAutoFit/>
          </a:bodyPr>
          <a:lstStyle/>
          <a:p>
            <a:r>
              <a:rPr lang="en-US"/>
              <a:t>missing email </a:t>
            </a:r>
          </a:p>
        </p:txBody>
      </p:sp>
      <p:sp>
        <p:nvSpPr>
          <p:cNvPr id="1037" name="TextBox 1036">
            <a:extLst>
              <a:ext uri="{FF2B5EF4-FFF2-40B4-BE49-F238E27FC236}">
                <a16:creationId xmlns:a16="http://schemas.microsoft.com/office/drawing/2014/main" id="{A59B86B7-53F0-DA33-5430-47AA9E130C65}"/>
              </a:ext>
            </a:extLst>
          </p:cNvPr>
          <p:cNvSpPr txBox="1"/>
          <p:nvPr/>
        </p:nvSpPr>
        <p:spPr>
          <a:xfrm>
            <a:off x="1740698" y="4945234"/>
            <a:ext cx="1304825" cy="369332"/>
          </a:xfrm>
          <a:prstGeom prst="rect">
            <a:avLst/>
          </a:prstGeom>
          <a:noFill/>
        </p:spPr>
        <p:txBody>
          <a:bodyPr wrap="square">
            <a:spAutoFit/>
          </a:bodyPr>
          <a:lstStyle/>
          <a:p>
            <a:pPr algn="ctr"/>
            <a:r>
              <a:rPr lang="en-US"/>
              <a:t>add email </a:t>
            </a:r>
          </a:p>
        </p:txBody>
      </p:sp>
      <p:grpSp>
        <p:nvGrpSpPr>
          <p:cNvPr id="1038" name="Group 1037">
            <a:extLst>
              <a:ext uri="{FF2B5EF4-FFF2-40B4-BE49-F238E27FC236}">
                <a16:creationId xmlns:a16="http://schemas.microsoft.com/office/drawing/2014/main" id="{C22555D5-D2E6-16F2-A941-459E9E5BE8B0}"/>
              </a:ext>
            </a:extLst>
          </p:cNvPr>
          <p:cNvGrpSpPr/>
          <p:nvPr/>
        </p:nvGrpSpPr>
        <p:grpSpPr>
          <a:xfrm>
            <a:off x="4242286" y="3353458"/>
            <a:ext cx="370379" cy="370380"/>
            <a:chOff x="3505481" y="4908577"/>
            <a:chExt cx="439187" cy="439188"/>
          </a:xfrm>
        </p:grpSpPr>
        <p:sp>
          <p:nvSpPr>
            <p:cNvPr id="1039" name="Oval 1038">
              <a:extLst>
                <a:ext uri="{FF2B5EF4-FFF2-40B4-BE49-F238E27FC236}">
                  <a16:creationId xmlns:a16="http://schemas.microsoft.com/office/drawing/2014/main" id="{CF1132CB-BABD-34DB-CEDC-EA7681D4C289}"/>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40" name="Graphic 118" descr="Run with solid fill">
              <a:extLst>
                <a:ext uri="{FF2B5EF4-FFF2-40B4-BE49-F238E27FC236}">
                  <a16:creationId xmlns:a16="http://schemas.microsoft.com/office/drawing/2014/main" id="{7B4E345E-6D30-95E9-0612-0736DBCEA612}"/>
                </a:ext>
              </a:extLst>
            </p:cNvPr>
            <p:cNvGrpSpPr/>
            <p:nvPr/>
          </p:nvGrpSpPr>
          <p:grpSpPr>
            <a:xfrm>
              <a:off x="3585811" y="4981344"/>
              <a:ext cx="284089" cy="323515"/>
              <a:chOff x="1588540" y="4051483"/>
              <a:chExt cx="719322" cy="819150"/>
            </a:xfrm>
            <a:solidFill>
              <a:schemeClr val="accent1"/>
            </a:solidFill>
          </p:grpSpPr>
          <p:sp>
            <p:nvSpPr>
              <p:cNvPr id="1041" name="Freeform: Shape 1040">
                <a:extLst>
                  <a:ext uri="{FF2B5EF4-FFF2-40B4-BE49-F238E27FC236}">
                    <a16:creationId xmlns:a16="http://schemas.microsoft.com/office/drawing/2014/main" id="{B356726B-14BA-FB00-A3FB-DB56658FD969}"/>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EB8DD8C9-C1B2-D8CD-6791-71C5267DE71A}"/>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grpSp>
        <p:nvGrpSpPr>
          <p:cNvPr id="1043" name="Group 1042">
            <a:extLst>
              <a:ext uri="{FF2B5EF4-FFF2-40B4-BE49-F238E27FC236}">
                <a16:creationId xmlns:a16="http://schemas.microsoft.com/office/drawing/2014/main" id="{851E25DC-8646-D78A-3BCD-38F0F3700080}"/>
              </a:ext>
            </a:extLst>
          </p:cNvPr>
          <p:cNvGrpSpPr/>
          <p:nvPr/>
        </p:nvGrpSpPr>
        <p:grpSpPr>
          <a:xfrm>
            <a:off x="4233750" y="4400123"/>
            <a:ext cx="370379" cy="370380"/>
            <a:chOff x="3505481" y="4908577"/>
            <a:chExt cx="439187" cy="439188"/>
          </a:xfrm>
        </p:grpSpPr>
        <p:sp>
          <p:nvSpPr>
            <p:cNvPr id="1044" name="Oval 1043">
              <a:extLst>
                <a:ext uri="{FF2B5EF4-FFF2-40B4-BE49-F238E27FC236}">
                  <a16:creationId xmlns:a16="http://schemas.microsoft.com/office/drawing/2014/main" id="{2531FF5C-C103-9FB5-6FE5-A62D809D55FA}"/>
                </a:ext>
              </a:extLst>
            </p:cNvPr>
            <p:cNvSpPr/>
            <p:nvPr/>
          </p:nvSpPr>
          <p:spPr>
            <a:xfrm>
              <a:off x="3505481" y="4908577"/>
              <a:ext cx="439187" cy="439188"/>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045" name="Graphic 118" descr="Run with solid fill">
              <a:extLst>
                <a:ext uri="{FF2B5EF4-FFF2-40B4-BE49-F238E27FC236}">
                  <a16:creationId xmlns:a16="http://schemas.microsoft.com/office/drawing/2014/main" id="{AF23E211-4739-8CC6-E5B8-A310DA7232E1}"/>
                </a:ext>
              </a:extLst>
            </p:cNvPr>
            <p:cNvGrpSpPr/>
            <p:nvPr/>
          </p:nvGrpSpPr>
          <p:grpSpPr>
            <a:xfrm>
              <a:off x="3585811" y="4981344"/>
              <a:ext cx="284089" cy="323515"/>
              <a:chOff x="1588540" y="4051483"/>
              <a:chExt cx="719322" cy="819150"/>
            </a:xfrm>
            <a:solidFill>
              <a:schemeClr val="accent1"/>
            </a:solidFill>
          </p:grpSpPr>
          <p:sp>
            <p:nvSpPr>
              <p:cNvPr id="1046" name="Freeform: Shape 1045">
                <a:extLst>
                  <a:ext uri="{FF2B5EF4-FFF2-40B4-BE49-F238E27FC236}">
                    <a16:creationId xmlns:a16="http://schemas.microsoft.com/office/drawing/2014/main" id="{01F7BFAF-85CD-C80F-9525-12BBD0108F15}"/>
                  </a:ext>
                </a:extLst>
              </p:cNvPr>
              <p:cNvSpPr/>
              <p:nvPr/>
            </p:nvSpPr>
            <p:spPr>
              <a:xfrm>
                <a:off x="2026691" y="4051483"/>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1584CA91-CD4D-C7B8-AA90-48F2BAC27382}"/>
                  </a:ext>
                </a:extLst>
              </p:cNvPr>
              <p:cNvSpPr/>
              <p:nvPr/>
            </p:nvSpPr>
            <p:spPr>
              <a:xfrm>
                <a:off x="1588540" y="4213408"/>
                <a:ext cx="719322" cy="657225"/>
              </a:xfrm>
              <a:custGeom>
                <a:avLst/>
                <a:gdLst>
                  <a:gd name="connsiteX0" fmla="*/ 699135 w 719322"/>
                  <a:gd name="connsiteY0" fmla="*/ 19050 h 657225"/>
                  <a:gd name="connsiteX1" fmla="*/ 647700 w 719322"/>
                  <a:gd name="connsiteY1" fmla="*/ 35243 h 657225"/>
                  <a:gd name="connsiteX2" fmla="*/ 614363 w 719322"/>
                  <a:gd name="connsiteY2" fmla="*/ 98107 h 657225"/>
                  <a:gd name="connsiteX3" fmla="*/ 467678 w 719322"/>
                  <a:gd name="connsiteY3" fmla="*/ 5715 h 657225"/>
                  <a:gd name="connsiteX4" fmla="*/ 447675 w 719322"/>
                  <a:gd name="connsiteY4" fmla="*/ 0 h 657225"/>
                  <a:gd name="connsiteX5" fmla="*/ 285750 w 719322"/>
                  <a:gd name="connsiteY5" fmla="*/ 0 h 657225"/>
                  <a:gd name="connsiteX6" fmla="*/ 252413 w 719322"/>
                  <a:gd name="connsiteY6" fmla="*/ 20003 h 657225"/>
                  <a:gd name="connsiteX7" fmla="*/ 190500 w 719322"/>
                  <a:gd name="connsiteY7" fmla="*/ 134302 h 657225"/>
                  <a:gd name="connsiteX8" fmla="*/ 205740 w 719322"/>
                  <a:gd name="connsiteY8" fmla="*/ 185738 h 657225"/>
                  <a:gd name="connsiteX9" fmla="*/ 223838 w 719322"/>
                  <a:gd name="connsiteY9" fmla="*/ 190500 h 657225"/>
                  <a:gd name="connsiteX10" fmla="*/ 257175 w 719322"/>
                  <a:gd name="connsiteY10" fmla="*/ 170498 h 657225"/>
                  <a:gd name="connsiteX11" fmla="*/ 308610 w 719322"/>
                  <a:gd name="connsiteY11" fmla="*/ 76200 h 657225"/>
                  <a:gd name="connsiteX12" fmla="*/ 364808 w 719322"/>
                  <a:gd name="connsiteY12" fmla="*/ 76200 h 657225"/>
                  <a:gd name="connsiteX13" fmla="*/ 196215 w 719322"/>
                  <a:gd name="connsiteY13" fmla="*/ 390525 h 657225"/>
                  <a:gd name="connsiteX14" fmla="*/ 38100 w 719322"/>
                  <a:gd name="connsiteY14" fmla="*/ 390525 h 657225"/>
                  <a:gd name="connsiteX15" fmla="*/ 0 w 719322"/>
                  <a:gd name="connsiteY15" fmla="*/ 428625 h 657225"/>
                  <a:gd name="connsiteX16" fmla="*/ 38100 w 719322"/>
                  <a:gd name="connsiteY16" fmla="*/ 466725 h 657225"/>
                  <a:gd name="connsiteX17" fmla="*/ 219075 w 719322"/>
                  <a:gd name="connsiteY17" fmla="*/ 466725 h 657225"/>
                  <a:gd name="connsiteX18" fmla="*/ 252413 w 719322"/>
                  <a:gd name="connsiteY18" fmla="*/ 446723 h 657225"/>
                  <a:gd name="connsiteX19" fmla="*/ 319088 w 719322"/>
                  <a:gd name="connsiteY19" fmla="*/ 323850 h 657225"/>
                  <a:gd name="connsiteX20" fmla="*/ 428625 w 719322"/>
                  <a:gd name="connsiteY20" fmla="*/ 425767 h 657225"/>
                  <a:gd name="connsiteX21" fmla="*/ 420053 w 719322"/>
                  <a:gd name="connsiteY21" fmla="*/ 617220 h 657225"/>
                  <a:gd name="connsiteX22" fmla="*/ 455295 w 719322"/>
                  <a:gd name="connsiteY22" fmla="*/ 657225 h 657225"/>
                  <a:gd name="connsiteX23" fmla="*/ 457200 w 719322"/>
                  <a:gd name="connsiteY23" fmla="*/ 657225 h 657225"/>
                  <a:gd name="connsiteX24" fmla="*/ 495300 w 719322"/>
                  <a:gd name="connsiteY24" fmla="*/ 621030 h 657225"/>
                  <a:gd name="connsiteX25" fmla="*/ 504825 w 719322"/>
                  <a:gd name="connsiteY25" fmla="*/ 411480 h 657225"/>
                  <a:gd name="connsiteX26" fmla="*/ 492443 w 719322"/>
                  <a:gd name="connsiteY26" fmla="*/ 381953 h 657225"/>
                  <a:gd name="connsiteX27" fmla="*/ 400050 w 719322"/>
                  <a:gd name="connsiteY27" fmla="*/ 296228 h 657225"/>
                  <a:gd name="connsiteX28" fmla="*/ 497205 w 719322"/>
                  <a:gd name="connsiteY28" fmla="*/ 115252 h 657225"/>
                  <a:gd name="connsiteX29" fmla="*/ 607695 w 719322"/>
                  <a:gd name="connsiteY29" fmla="*/ 184785 h 657225"/>
                  <a:gd name="connsiteX30" fmla="*/ 638175 w 719322"/>
                  <a:gd name="connsiteY30" fmla="*/ 189548 h 657225"/>
                  <a:gd name="connsiteX31" fmla="*/ 661988 w 719322"/>
                  <a:gd name="connsiteY31" fmla="*/ 170498 h 657225"/>
                  <a:gd name="connsiteX32" fmla="*/ 714375 w 719322"/>
                  <a:gd name="connsiteY32" fmla="*/ 70485 h 657225"/>
                  <a:gd name="connsiteX33" fmla="*/ 699135 w 719322"/>
                  <a:gd name="connsiteY33" fmla="*/ 1905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9322" h="657225">
                    <a:moveTo>
                      <a:pt x="699135" y="19050"/>
                    </a:moveTo>
                    <a:cubicBezTo>
                      <a:pt x="680085" y="9525"/>
                      <a:pt x="657225" y="16193"/>
                      <a:pt x="647700" y="35243"/>
                    </a:cubicBezTo>
                    <a:lnTo>
                      <a:pt x="614363" y="98107"/>
                    </a:lnTo>
                    <a:lnTo>
                      <a:pt x="467678" y="5715"/>
                    </a:lnTo>
                    <a:cubicBezTo>
                      <a:pt x="461963" y="1905"/>
                      <a:pt x="455295" y="0"/>
                      <a:pt x="447675" y="0"/>
                    </a:cubicBezTo>
                    <a:lnTo>
                      <a:pt x="285750" y="0"/>
                    </a:lnTo>
                    <a:cubicBezTo>
                      <a:pt x="271463" y="0"/>
                      <a:pt x="259080" y="7620"/>
                      <a:pt x="252413" y="20003"/>
                    </a:cubicBezTo>
                    <a:lnTo>
                      <a:pt x="190500" y="134302"/>
                    </a:lnTo>
                    <a:cubicBezTo>
                      <a:pt x="180023" y="152400"/>
                      <a:pt x="187643" y="176213"/>
                      <a:pt x="205740" y="185738"/>
                    </a:cubicBezTo>
                    <a:cubicBezTo>
                      <a:pt x="211455" y="188595"/>
                      <a:pt x="218122" y="190500"/>
                      <a:pt x="223838" y="190500"/>
                    </a:cubicBezTo>
                    <a:cubicBezTo>
                      <a:pt x="237172" y="190500"/>
                      <a:pt x="250508" y="182880"/>
                      <a:pt x="257175" y="170498"/>
                    </a:cubicBezTo>
                    <a:lnTo>
                      <a:pt x="308610" y="76200"/>
                    </a:lnTo>
                    <a:lnTo>
                      <a:pt x="364808" y="76200"/>
                    </a:lnTo>
                    <a:lnTo>
                      <a:pt x="196215" y="390525"/>
                    </a:lnTo>
                    <a:lnTo>
                      <a:pt x="38100" y="390525"/>
                    </a:lnTo>
                    <a:cubicBezTo>
                      <a:pt x="17145" y="390525"/>
                      <a:pt x="0" y="407670"/>
                      <a:pt x="0" y="428625"/>
                    </a:cubicBezTo>
                    <a:cubicBezTo>
                      <a:pt x="0" y="449580"/>
                      <a:pt x="17145" y="466725"/>
                      <a:pt x="38100" y="466725"/>
                    </a:cubicBezTo>
                    <a:lnTo>
                      <a:pt x="219075" y="466725"/>
                    </a:lnTo>
                    <a:cubicBezTo>
                      <a:pt x="233363" y="466725"/>
                      <a:pt x="245745" y="459105"/>
                      <a:pt x="252413" y="446723"/>
                    </a:cubicBezTo>
                    <a:lnTo>
                      <a:pt x="319088" y="323850"/>
                    </a:lnTo>
                    <a:lnTo>
                      <a:pt x="428625" y="425767"/>
                    </a:lnTo>
                    <a:lnTo>
                      <a:pt x="420053" y="617220"/>
                    </a:lnTo>
                    <a:cubicBezTo>
                      <a:pt x="418148" y="638175"/>
                      <a:pt x="434340" y="656273"/>
                      <a:pt x="455295" y="657225"/>
                    </a:cubicBezTo>
                    <a:cubicBezTo>
                      <a:pt x="456248" y="657225"/>
                      <a:pt x="456248" y="657225"/>
                      <a:pt x="457200" y="657225"/>
                    </a:cubicBezTo>
                    <a:cubicBezTo>
                      <a:pt x="477203" y="657225"/>
                      <a:pt x="494348" y="641033"/>
                      <a:pt x="495300" y="621030"/>
                    </a:cubicBezTo>
                    <a:lnTo>
                      <a:pt x="504825" y="411480"/>
                    </a:lnTo>
                    <a:cubicBezTo>
                      <a:pt x="505778" y="400050"/>
                      <a:pt x="501015" y="389573"/>
                      <a:pt x="492443" y="381953"/>
                    </a:cubicBezTo>
                    <a:lnTo>
                      <a:pt x="400050" y="296228"/>
                    </a:lnTo>
                    <a:lnTo>
                      <a:pt x="497205" y="115252"/>
                    </a:lnTo>
                    <a:lnTo>
                      <a:pt x="607695" y="184785"/>
                    </a:lnTo>
                    <a:cubicBezTo>
                      <a:pt x="616268" y="190500"/>
                      <a:pt x="627698" y="192405"/>
                      <a:pt x="638175" y="189548"/>
                    </a:cubicBezTo>
                    <a:cubicBezTo>
                      <a:pt x="648653" y="186690"/>
                      <a:pt x="657225" y="180023"/>
                      <a:pt x="661988" y="170498"/>
                    </a:cubicBezTo>
                    <a:lnTo>
                      <a:pt x="714375" y="70485"/>
                    </a:lnTo>
                    <a:cubicBezTo>
                      <a:pt x="724853" y="52388"/>
                      <a:pt x="718185" y="29528"/>
                      <a:pt x="699135" y="19050"/>
                    </a:cubicBezTo>
                    <a:close/>
                  </a:path>
                </a:pathLst>
              </a:custGeom>
              <a:grpFill/>
              <a:ln w="9525" cap="flat">
                <a:noFill/>
                <a:prstDash val="solid"/>
                <a:miter/>
              </a:ln>
            </p:spPr>
            <p:txBody>
              <a:bodyPr rtlCol="0" anchor="ctr"/>
              <a:lstStyle/>
              <a:p>
                <a:endParaRPr lang="en-US"/>
              </a:p>
            </p:txBody>
          </p:sp>
        </p:grpSp>
      </p:grpSp>
      <p:sp>
        <p:nvSpPr>
          <p:cNvPr id="1048" name="TextBox 1047">
            <a:extLst>
              <a:ext uri="{FF2B5EF4-FFF2-40B4-BE49-F238E27FC236}">
                <a16:creationId xmlns:a16="http://schemas.microsoft.com/office/drawing/2014/main" id="{5298F758-DB2C-B22F-C234-D55D9E9471EE}"/>
              </a:ext>
            </a:extLst>
          </p:cNvPr>
          <p:cNvSpPr txBox="1"/>
          <p:nvPr/>
        </p:nvSpPr>
        <p:spPr>
          <a:xfrm>
            <a:off x="5089488" y="4011869"/>
            <a:ext cx="1540639" cy="369332"/>
          </a:xfrm>
          <a:prstGeom prst="rect">
            <a:avLst/>
          </a:prstGeom>
          <a:noFill/>
        </p:spPr>
        <p:txBody>
          <a:bodyPr wrap="square">
            <a:spAutoFit/>
          </a:bodyPr>
          <a:lstStyle/>
          <a:p>
            <a:r>
              <a:rPr lang="en-US"/>
              <a:t>all checks pass</a:t>
            </a:r>
          </a:p>
        </p:txBody>
      </p:sp>
      <p:sp>
        <p:nvSpPr>
          <p:cNvPr id="1052" name="Oval 1051">
            <a:extLst>
              <a:ext uri="{FF2B5EF4-FFF2-40B4-BE49-F238E27FC236}">
                <a16:creationId xmlns:a16="http://schemas.microsoft.com/office/drawing/2014/main" id="{5C7BB20C-22E9-B0B7-2E4E-C5F7D6EED915}"/>
              </a:ext>
            </a:extLst>
          </p:cNvPr>
          <p:cNvSpPr/>
          <p:nvPr/>
        </p:nvSpPr>
        <p:spPr>
          <a:xfrm>
            <a:off x="4995923" y="4701450"/>
            <a:ext cx="365760" cy="365760"/>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056" name="Straight Arrow Connector 1055">
            <a:extLst>
              <a:ext uri="{FF2B5EF4-FFF2-40B4-BE49-F238E27FC236}">
                <a16:creationId xmlns:a16="http://schemas.microsoft.com/office/drawing/2014/main" id="{5AA09504-9847-6680-9706-362A8698872F}"/>
              </a:ext>
            </a:extLst>
          </p:cNvPr>
          <p:cNvCxnSpPr>
            <a:cxnSpLocks/>
            <a:endCxn id="191" idx="2"/>
          </p:cNvCxnSpPr>
          <p:nvPr/>
        </p:nvCxnSpPr>
        <p:spPr>
          <a:xfrm>
            <a:off x="3687197" y="3675467"/>
            <a:ext cx="8904" cy="781197"/>
          </a:xfrm>
          <a:prstGeom prst="straightConnector1">
            <a:avLst/>
          </a:prstGeom>
          <a:ln w="38100">
            <a:solidFill>
              <a:srgbClr val="2D3E50"/>
            </a:solidFill>
            <a:tailEnd type="triangle"/>
          </a:ln>
        </p:spPr>
        <p:style>
          <a:lnRef idx="1">
            <a:schemeClr val="accent1"/>
          </a:lnRef>
          <a:fillRef idx="0">
            <a:schemeClr val="accent1"/>
          </a:fillRef>
          <a:effectRef idx="0">
            <a:schemeClr val="accent1"/>
          </a:effectRef>
          <a:fontRef idx="minor">
            <a:schemeClr val="tx1"/>
          </a:fontRef>
        </p:style>
      </p:cxnSp>
      <p:sp>
        <p:nvSpPr>
          <p:cNvPr id="1061" name="Graphic 1059" descr="Checkmark with solid fill">
            <a:extLst>
              <a:ext uri="{FF2B5EF4-FFF2-40B4-BE49-F238E27FC236}">
                <a16:creationId xmlns:a16="http://schemas.microsoft.com/office/drawing/2014/main" id="{FC93FA94-4529-8C96-2BB3-0EA403A6359D}"/>
              </a:ext>
            </a:extLst>
          </p:cNvPr>
          <p:cNvSpPr/>
          <p:nvPr/>
        </p:nvSpPr>
        <p:spPr>
          <a:xfrm>
            <a:off x="5066504" y="4755058"/>
            <a:ext cx="331596" cy="232907"/>
          </a:xfrm>
          <a:custGeom>
            <a:avLst/>
            <a:gdLst>
              <a:gd name="connsiteX0" fmla="*/ 802958 w 880109"/>
              <a:gd name="connsiteY0" fmla="*/ 0 h 618172"/>
              <a:gd name="connsiteX1" fmla="*/ 315278 w 880109"/>
              <a:gd name="connsiteY1" fmla="*/ 461010 h 618172"/>
              <a:gd name="connsiteX2" fmla="*/ 80963 w 880109"/>
              <a:gd name="connsiteY2" fmla="*/ 220980 h 618172"/>
              <a:gd name="connsiteX3" fmla="*/ 0 w 880109"/>
              <a:gd name="connsiteY3" fmla="*/ 298132 h 618172"/>
              <a:gd name="connsiteX4" fmla="*/ 311468 w 880109"/>
              <a:gd name="connsiteY4" fmla="*/ 618173 h 618172"/>
              <a:gd name="connsiteX5" fmla="*/ 393383 w 880109"/>
              <a:gd name="connsiteY5" fmla="*/ 541973 h 618172"/>
              <a:gd name="connsiteX6" fmla="*/ 880110 w 880109"/>
              <a:gd name="connsiteY6" fmla="*/ 80010 h 61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0109" h="618172">
                <a:moveTo>
                  <a:pt x="802958" y="0"/>
                </a:moveTo>
                <a:lnTo>
                  <a:pt x="315278" y="461010"/>
                </a:lnTo>
                <a:lnTo>
                  <a:pt x="80963" y="220980"/>
                </a:lnTo>
                <a:lnTo>
                  <a:pt x="0" y="298132"/>
                </a:lnTo>
                <a:lnTo>
                  <a:pt x="311468" y="618173"/>
                </a:lnTo>
                <a:lnTo>
                  <a:pt x="393383" y="541973"/>
                </a:lnTo>
                <a:lnTo>
                  <a:pt x="880110" y="80010"/>
                </a:lnTo>
                <a:close/>
              </a:path>
            </a:pathLst>
          </a:custGeom>
          <a:solidFill>
            <a:schemeClr val="accent2"/>
          </a:solidFill>
          <a:ln w="9525"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EE44995C-82B6-7A3E-B65C-4732CACE1939}"/>
              </a:ext>
            </a:extLst>
          </p:cNvPr>
          <p:cNvSpPr txBox="1"/>
          <p:nvPr/>
        </p:nvSpPr>
        <p:spPr>
          <a:xfrm>
            <a:off x="322118" y="632542"/>
            <a:ext cx="569387" cy="369332"/>
          </a:xfrm>
          <a:prstGeom prst="rect">
            <a:avLst/>
          </a:prstGeom>
          <a:noFill/>
        </p:spPr>
        <p:txBody>
          <a:bodyPr wrap="none" rtlCol="0">
            <a:spAutoFit/>
          </a:bodyPr>
          <a:lstStyle/>
          <a:p>
            <a:r>
              <a:rPr lang="en-US"/>
              <a:t>Fig6</a:t>
            </a:r>
          </a:p>
        </p:txBody>
      </p:sp>
    </p:spTree>
    <p:extLst>
      <p:ext uri="{BB962C8B-B14F-4D97-AF65-F5344CB8AC3E}">
        <p14:creationId xmlns:p14="http://schemas.microsoft.com/office/powerpoint/2010/main" val="419760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Rounded Corners 101">
            <a:extLst>
              <a:ext uri="{FF2B5EF4-FFF2-40B4-BE49-F238E27FC236}">
                <a16:creationId xmlns:a16="http://schemas.microsoft.com/office/drawing/2014/main" id="{955FDD18-2B09-E8A5-3F9E-56A78CE312AA}"/>
              </a:ext>
            </a:extLst>
          </p:cNvPr>
          <p:cNvSpPr/>
          <p:nvPr/>
        </p:nvSpPr>
        <p:spPr>
          <a:xfrm>
            <a:off x="7583884" y="2094116"/>
            <a:ext cx="1978931" cy="2822773"/>
          </a:xfrm>
          <a:prstGeom prst="roundRect">
            <a:avLst>
              <a:gd name="adj" fmla="val 4455"/>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E187E809-6181-6B68-4BD1-FE3743D2C826}"/>
              </a:ext>
            </a:extLst>
          </p:cNvPr>
          <p:cNvSpPr/>
          <p:nvPr/>
        </p:nvSpPr>
        <p:spPr>
          <a:xfrm>
            <a:off x="3573346" y="4407533"/>
            <a:ext cx="3333076" cy="497234"/>
          </a:xfrm>
          <a:prstGeom prst="roundRect">
            <a:avLst>
              <a:gd name="adj" fmla="val 22398"/>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57" name="Group 56">
            <a:extLst>
              <a:ext uri="{FF2B5EF4-FFF2-40B4-BE49-F238E27FC236}">
                <a16:creationId xmlns:a16="http://schemas.microsoft.com/office/drawing/2014/main" id="{BE6CDDB1-81C2-3C21-342C-158E7CFD8946}"/>
              </a:ext>
            </a:extLst>
          </p:cNvPr>
          <p:cNvGrpSpPr/>
          <p:nvPr/>
        </p:nvGrpSpPr>
        <p:grpSpPr>
          <a:xfrm rot="1800000">
            <a:off x="2444720" y="4371358"/>
            <a:ext cx="1508272" cy="117013"/>
            <a:chOff x="2198361" y="2383621"/>
            <a:chExt cx="829269" cy="117013"/>
          </a:xfrm>
        </p:grpSpPr>
        <p:cxnSp>
          <p:nvCxnSpPr>
            <p:cNvPr id="58" name="Straight Arrow Connector 57">
              <a:extLst>
                <a:ext uri="{FF2B5EF4-FFF2-40B4-BE49-F238E27FC236}">
                  <a16:creationId xmlns:a16="http://schemas.microsoft.com/office/drawing/2014/main" id="{5FA601D2-430F-B1D0-F529-028A32477DEE}"/>
                </a:ext>
              </a:extLst>
            </p:cNvPr>
            <p:cNvCxnSpPr/>
            <p:nvPr/>
          </p:nvCxnSpPr>
          <p:spPr>
            <a:xfrm>
              <a:off x="2329606" y="2383621"/>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75783E4-ABD7-2DF8-F0D2-2358E907101E}"/>
                </a:ext>
              </a:extLst>
            </p:cNvPr>
            <p:cNvCxnSpPr>
              <a:cxnSpLocks/>
            </p:cNvCxnSpPr>
            <p:nvPr/>
          </p:nvCxnSpPr>
          <p:spPr>
            <a:xfrm flipH="1">
              <a:off x="2198361" y="2500634"/>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34" name="Freeform: Shape 33">
            <a:extLst>
              <a:ext uri="{FF2B5EF4-FFF2-40B4-BE49-F238E27FC236}">
                <a16:creationId xmlns:a16="http://schemas.microsoft.com/office/drawing/2014/main" id="{68EA5370-6DC0-E401-E334-87317C92076B}"/>
              </a:ext>
            </a:extLst>
          </p:cNvPr>
          <p:cNvSpPr/>
          <p:nvPr/>
        </p:nvSpPr>
        <p:spPr>
          <a:xfrm>
            <a:off x="4472020" y="2021976"/>
            <a:ext cx="1612600" cy="965355"/>
          </a:xfrm>
          <a:custGeom>
            <a:avLst/>
            <a:gdLst>
              <a:gd name="connsiteX0" fmla="*/ 2295144 w 2295144"/>
              <a:gd name="connsiteY0" fmla="*/ 878245 h 878245"/>
              <a:gd name="connsiteX1" fmla="*/ 1188720 w 2295144"/>
              <a:gd name="connsiteY1" fmla="*/ 421 h 878245"/>
              <a:gd name="connsiteX2" fmla="*/ 0 w 2295144"/>
              <a:gd name="connsiteY2" fmla="*/ 786805 h 878245"/>
              <a:gd name="connsiteX0" fmla="*/ 2482962 w 2482962"/>
              <a:gd name="connsiteY0" fmla="*/ 1286954 h 1286954"/>
              <a:gd name="connsiteX1" fmla="*/ 1188720 w 2482962"/>
              <a:gd name="connsiteY1" fmla="*/ 421 h 1286954"/>
              <a:gd name="connsiteX2" fmla="*/ 0 w 2482962"/>
              <a:gd name="connsiteY2" fmla="*/ 786805 h 1286954"/>
              <a:gd name="connsiteX0" fmla="*/ 2482962 w 2482962"/>
              <a:gd name="connsiteY0" fmla="*/ 1286954 h 1286954"/>
              <a:gd name="connsiteX1" fmla="*/ 1188720 w 2482962"/>
              <a:gd name="connsiteY1" fmla="*/ 421 h 1286954"/>
              <a:gd name="connsiteX2" fmla="*/ 0 w 2482962"/>
              <a:gd name="connsiteY2" fmla="*/ 786805 h 1286954"/>
              <a:gd name="connsiteX0" fmla="*/ 2751281 w 2751281"/>
              <a:gd name="connsiteY0" fmla="*/ 1286790 h 1286790"/>
              <a:gd name="connsiteX1" fmla="*/ 1457039 w 2751281"/>
              <a:gd name="connsiteY1" fmla="*/ 257 h 1286790"/>
              <a:gd name="connsiteX2" fmla="*/ 0 w 2751281"/>
              <a:gd name="connsiteY2" fmla="*/ 1053699 h 1286790"/>
              <a:gd name="connsiteX0" fmla="*/ 2222446 w 2222446"/>
              <a:gd name="connsiteY0" fmla="*/ 1286951 h 1286951"/>
              <a:gd name="connsiteX1" fmla="*/ 928204 w 2222446"/>
              <a:gd name="connsiteY1" fmla="*/ 418 h 1286951"/>
              <a:gd name="connsiteX2" fmla="*/ 0 w 2222446"/>
              <a:gd name="connsiteY2" fmla="*/ 789904 h 1286951"/>
              <a:gd name="connsiteX0" fmla="*/ 2222446 w 2222446"/>
              <a:gd name="connsiteY0" fmla="*/ 1006787 h 1006787"/>
              <a:gd name="connsiteX1" fmla="*/ 939457 w 2222446"/>
              <a:gd name="connsiteY1" fmla="*/ 1239 h 1006787"/>
              <a:gd name="connsiteX2" fmla="*/ 0 w 2222446"/>
              <a:gd name="connsiteY2" fmla="*/ 509740 h 1006787"/>
            </a:gdLst>
            <a:ahLst/>
            <a:cxnLst>
              <a:cxn ang="0">
                <a:pos x="connsiteX0" y="connsiteY0"/>
              </a:cxn>
              <a:cxn ang="0">
                <a:pos x="connsiteX1" y="connsiteY1"/>
              </a:cxn>
              <a:cxn ang="0">
                <a:pos x="connsiteX2" y="connsiteY2"/>
              </a:cxn>
            </a:cxnLst>
            <a:rect l="l" t="t" r="r" b="b"/>
            <a:pathLst>
              <a:path w="2222446" h="1006787">
                <a:moveTo>
                  <a:pt x="2222446" y="1006787"/>
                </a:moveTo>
                <a:cubicBezTo>
                  <a:pt x="2032662" y="450805"/>
                  <a:pt x="1321981" y="16479"/>
                  <a:pt x="939457" y="1239"/>
                </a:cubicBezTo>
                <a:cubicBezTo>
                  <a:pt x="556933" y="-14001"/>
                  <a:pt x="403098" y="108928"/>
                  <a:pt x="0" y="509740"/>
                </a:cubicBezTo>
              </a:path>
            </a:pathLst>
          </a:custGeom>
          <a:noFill/>
          <a:ln w="28575">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0C8D4FE-B6E6-A967-A0D7-F55974D5CD77}"/>
              </a:ext>
            </a:extLst>
          </p:cNvPr>
          <p:cNvSpPr/>
          <p:nvPr/>
        </p:nvSpPr>
        <p:spPr>
          <a:xfrm>
            <a:off x="3573007" y="2870905"/>
            <a:ext cx="3333076" cy="1538439"/>
          </a:xfrm>
          <a:prstGeom prst="roundRect">
            <a:avLst>
              <a:gd name="adj" fmla="val 7612"/>
            </a:avLst>
          </a:prstGeom>
          <a:solidFill>
            <a:schemeClr val="accent3">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4" name="Freeform: Shape 1053">
            <a:extLst>
              <a:ext uri="{FF2B5EF4-FFF2-40B4-BE49-F238E27FC236}">
                <a16:creationId xmlns:a16="http://schemas.microsoft.com/office/drawing/2014/main" id="{91A9BE87-21CC-108E-B9F8-C09286244548}"/>
              </a:ext>
            </a:extLst>
          </p:cNvPr>
          <p:cNvSpPr/>
          <p:nvPr/>
        </p:nvSpPr>
        <p:spPr>
          <a:xfrm>
            <a:off x="3568344" y="2873871"/>
            <a:ext cx="2016461" cy="1258287"/>
          </a:xfrm>
          <a:custGeom>
            <a:avLst/>
            <a:gdLst>
              <a:gd name="connsiteX0" fmla="*/ 95781 w 2016461"/>
              <a:gd name="connsiteY0" fmla="*/ 0 h 1258287"/>
              <a:gd name="connsiteX1" fmla="*/ 884375 w 2016461"/>
              <a:gd name="connsiteY1" fmla="*/ 0 h 1258287"/>
              <a:gd name="connsiteX2" fmla="*/ 1915402 w 2016461"/>
              <a:gd name="connsiteY2" fmla="*/ 0 h 1258287"/>
              <a:gd name="connsiteX3" fmla="*/ 2016461 w 2016461"/>
              <a:gd name="connsiteY3" fmla="*/ 0 h 1258287"/>
              <a:gd name="connsiteX4" fmla="*/ 2016461 w 2016461"/>
              <a:gd name="connsiteY4" fmla="*/ 1258287 h 1258287"/>
              <a:gd name="connsiteX5" fmla="*/ 1915402 w 2016461"/>
              <a:gd name="connsiteY5" fmla="*/ 1258287 h 1258287"/>
              <a:gd name="connsiteX6" fmla="*/ 1132086 w 2016461"/>
              <a:gd name="connsiteY6" fmla="*/ 1258287 h 1258287"/>
              <a:gd name="connsiteX7" fmla="*/ 884375 w 2016461"/>
              <a:gd name="connsiteY7" fmla="*/ 1258287 h 1258287"/>
              <a:gd name="connsiteX8" fmla="*/ 95781 w 2016461"/>
              <a:gd name="connsiteY8" fmla="*/ 1258287 h 1258287"/>
              <a:gd name="connsiteX9" fmla="*/ 0 w 2016461"/>
              <a:gd name="connsiteY9" fmla="*/ 1258287 h 1258287"/>
              <a:gd name="connsiteX10" fmla="*/ 0 w 2016461"/>
              <a:gd name="connsiteY10" fmla="*/ 1162506 h 1258287"/>
              <a:gd name="connsiteX11" fmla="*/ 0 w 2016461"/>
              <a:gd name="connsiteY11" fmla="*/ 1008734 h 1258287"/>
              <a:gd name="connsiteX12" fmla="*/ 0 w 2016461"/>
              <a:gd name="connsiteY12" fmla="*/ 95781 h 1258287"/>
              <a:gd name="connsiteX13" fmla="*/ 95781 w 2016461"/>
              <a:gd name="connsiteY13" fmla="*/ 0 h 125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461" h="1258287">
                <a:moveTo>
                  <a:pt x="95781" y="0"/>
                </a:moveTo>
                <a:lnTo>
                  <a:pt x="884375" y="0"/>
                </a:lnTo>
                <a:lnTo>
                  <a:pt x="1915402" y="0"/>
                </a:lnTo>
                <a:lnTo>
                  <a:pt x="2016461" y="0"/>
                </a:lnTo>
                <a:lnTo>
                  <a:pt x="2016461" y="1258287"/>
                </a:lnTo>
                <a:lnTo>
                  <a:pt x="1915402" y="1258287"/>
                </a:lnTo>
                <a:lnTo>
                  <a:pt x="1132086" y="1258287"/>
                </a:lnTo>
                <a:lnTo>
                  <a:pt x="884375" y="1258287"/>
                </a:lnTo>
                <a:lnTo>
                  <a:pt x="95781" y="1258287"/>
                </a:lnTo>
                <a:lnTo>
                  <a:pt x="0" y="1258287"/>
                </a:lnTo>
                <a:lnTo>
                  <a:pt x="0" y="1162506"/>
                </a:lnTo>
                <a:lnTo>
                  <a:pt x="0" y="1008734"/>
                </a:lnTo>
                <a:lnTo>
                  <a:pt x="0" y="95781"/>
                </a:lnTo>
                <a:cubicBezTo>
                  <a:pt x="0" y="42883"/>
                  <a:pt x="42883" y="0"/>
                  <a:pt x="95781" y="0"/>
                </a:cubicBezTo>
                <a:close/>
              </a:path>
            </a:pathLst>
          </a:cu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US"/>
          </a:p>
        </p:txBody>
      </p:sp>
      <p:pic>
        <p:nvPicPr>
          <p:cNvPr id="1026" name="Picture 2" descr="GitHub - inveniosoftware/invenio: Invenio digital library framework">
            <a:extLst>
              <a:ext uri="{FF2B5EF4-FFF2-40B4-BE49-F238E27FC236}">
                <a16:creationId xmlns:a16="http://schemas.microsoft.com/office/drawing/2014/main" id="{2CCBAEED-5FAC-F143-F525-8602B4E2B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3246" y="2406401"/>
            <a:ext cx="1928372" cy="192837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4AC65E3-3E91-43C8-B806-23F60F6BE580}"/>
              </a:ext>
            </a:extLst>
          </p:cNvPr>
          <p:cNvGrpSpPr/>
          <p:nvPr/>
        </p:nvGrpSpPr>
        <p:grpSpPr>
          <a:xfrm>
            <a:off x="4229401" y="3667123"/>
            <a:ext cx="103350" cy="311392"/>
            <a:chOff x="7751545" y="3445838"/>
            <a:chExt cx="631037" cy="1901308"/>
          </a:xfrm>
        </p:grpSpPr>
        <p:sp>
          <p:nvSpPr>
            <p:cNvPr id="19" name="Rectangle 18">
              <a:extLst>
                <a:ext uri="{FF2B5EF4-FFF2-40B4-BE49-F238E27FC236}">
                  <a16:creationId xmlns:a16="http://schemas.microsoft.com/office/drawing/2014/main" id="{C0EAD2DB-DB2B-44E5-B739-38484CE5F5AC}"/>
                </a:ext>
              </a:extLst>
            </p:cNvPr>
            <p:cNvSpPr/>
            <p:nvPr/>
          </p:nvSpPr>
          <p:spPr>
            <a:xfrm rot="18869273">
              <a:off x="7771020" y="3655672"/>
              <a:ext cx="612276"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Rectangle 19">
              <a:extLst>
                <a:ext uri="{FF2B5EF4-FFF2-40B4-BE49-F238E27FC236}">
                  <a16:creationId xmlns:a16="http://schemas.microsoft.com/office/drawing/2014/main" id="{B5929381-ADE5-4A17-B3E4-8292ACDCA253}"/>
                </a:ext>
              </a:extLst>
            </p:cNvPr>
            <p:cNvSpPr/>
            <p:nvPr/>
          </p:nvSpPr>
          <p:spPr>
            <a:xfrm rot="18869273">
              <a:off x="7749135" y="4266632"/>
              <a:ext cx="63800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Rectangle 20">
              <a:extLst>
                <a:ext uri="{FF2B5EF4-FFF2-40B4-BE49-F238E27FC236}">
                  <a16:creationId xmlns:a16="http://schemas.microsoft.com/office/drawing/2014/main" id="{EFE9E505-9E0E-4C89-AB62-0704AEF2B71B}"/>
                </a:ext>
              </a:extLst>
            </p:cNvPr>
            <p:cNvSpPr/>
            <p:nvPr/>
          </p:nvSpPr>
          <p:spPr>
            <a:xfrm rot="18869273">
              <a:off x="7742444" y="4907238"/>
              <a:ext cx="635040"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Rectangle 21">
              <a:extLst>
                <a:ext uri="{FF2B5EF4-FFF2-40B4-BE49-F238E27FC236}">
                  <a16:creationId xmlns:a16="http://schemas.microsoft.com/office/drawing/2014/main" id="{F7EEDE53-7263-4439-9169-1914C044BF09}"/>
                </a:ext>
              </a:extLst>
            </p:cNvPr>
            <p:cNvSpPr/>
            <p:nvPr/>
          </p:nvSpPr>
          <p:spPr>
            <a:xfrm rot="13469273">
              <a:off x="7783684" y="3957760"/>
              <a:ext cx="597384"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Rectangle 22">
              <a:extLst>
                <a:ext uri="{FF2B5EF4-FFF2-40B4-BE49-F238E27FC236}">
                  <a16:creationId xmlns:a16="http://schemas.microsoft.com/office/drawing/2014/main" id="{CA661F39-F0E2-4584-9FD6-41462CB9718E}"/>
                </a:ext>
              </a:extLst>
            </p:cNvPr>
            <p:cNvSpPr/>
            <p:nvPr/>
          </p:nvSpPr>
          <p:spPr>
            <a:xfrm rot="13469273">
              <a:off x="7751545" y="4584585"/>
              <a:ext cx="631037"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Rectangle 23">
              <a:extLst>
                <a:ext uri="{FF2B5EF4-FFF2-40B4-BE49-F238E27FC236}">
                  <a16:creationId xmlns:a16="http://schemas.microsoft.com/office/drawing/2014/main" id="{4B297504-DBC9-414C-96EF-15622E9B8161}"/>
                </a:ext>
              </a:extLst>
            </p:cNvPr>
            <p:cNvSpPr/>
            <p:nvPr/>
          </p:nvSpPr>
          <p:spPr>
            <a:xfrm rot="13469273">
              <a:off x="7779611" y="5154538"/>
              <a:ext cx="433389" cy="192608"/>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5" name="TextBox 24">
            <a:extLst>
              <a:ext uri="{FF2B5EF4-FFF2-40B4-BE49-F238E27FC236}">
                <a16:creationId xmlns:a16="http://schemas.microsoft.com/office/drawing/2014/main" id="{FF39E56F-9655-46A6-AEAF-45805D7BCF96}"/>
              </a:ext>
            </a:extLst>
          </p:cNvPr>
          <p:cNvSpPr txBox="1"/>
          <p:nvPr/>
        </p:nvSpPr>
        <p:spPr>
          <a:xfrm>
            <a:off x="4340698" y="3621876"/>
            <a:ext cx="727988"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a:t>CWL</a:t>
            </a:r>
          </a:p>
        </p:txBody>
      </p:sp>
      <p:grpSp>
        <p:nvGrpSpPr>
          <p:cNvPr id="26" name="Group 25">
            <a:extLst>
              <a:ext uri="{FF2B5EF4-FFF2-40B4-BE49-F238E27FC236}">
                <a16:creationId xmlns:a16="http://schemas.microsoft.com/office/drawing/2014/main" id="{C2BFC813-154C-4595-B7CD-CF387CC7729C}"/>
              </a:ext>
            </a:extLst>
          </p:cNvPr>
          <p:cNvGrpSpPr/>
          <p:nvPr/>
        </p:nvGrpSpPr>
        <p:grpSpPr>
          <a:xfrm>
            <a:off x="4065899" y="3130757"/>
            <a:ext cx="1416463" cy="427290"/>
            <a:chOff x="6557683" y="1520513"/>
            <a:chExt cx="3477985" cy="1049167"/>
          </a:xfrm>
        </p:grpSpPr>
        <p:grpSp>
          <p:nvGrpSpPr>
            <p:cNvPr id="28" name="Group 27">
              <a:extLst>
                <a:ext uri="{FF2B5EF4-FFF2-40B4-BE49-F238E27FC236}">
                  <a16:creationId xmlns:a16="http://schemas.microsoft.com/office/drawing/2014/main" id="{817D9469-3396-4096-B356-1691BEB9B411}"/>
                </a:ext>
              </a:extLst>
            </p:cNvPr>
            <p:cNvGrpSpPr/>
            <p:nvPr/>
          </p:nvGrpSpPr>
          <p:grpSpPr>
            <a:xfrm>
              <a:off x="6557683" y="1520513"/>
              <a:ext cx="981905" cy="1022636"/>
              <a:chOff x="4015882" y="3907740"/>
              <a:chExt cx="1219749" cy="1270348"/>
            </a:xfrm>
          </p:grpSpPr>
          <p:sp>
            <p:nvSpPr>
              <p:cNvPr id="30" name="Rectangle: Rounded Corners 29">
                <a:extLst>
                  <a:ext uri="{FF2B5EF4-FFF2-40B4-BE49-F238E27FC236}">
                    <a16:creationId xmlns:a16="http://schemas.microsoft.com/office/drawing/2014/main" id="{3EC13AA7-1603-4C3D-A665-EE7B4484A668}"/>
                  </a:ext>
                </a:extLst>
              </p:cNvPr>
              <p:cNvSpPr/>
              <p:nvPr/>
            </p:nvSpPr>
            <p:spPr>
              <a:xfrm>
                <a:off x="4015882" y="3907740"/>
                <a:ext cx="728459" cy="731520"/>
              </a:xfrm>
              <a:prstGeom prst="roundRect">
                <a:avLst>
                  <a:gd name="adj" fmla="val 252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31" name="Rectangle: Rounded Corners 30">
                <a:extLst>
                  <a:ext uri="{FF2B5EF4-FFF2-40B4-BE49-F238E27FC236}">
                    <a16:creationId xmlns:a16="http://schemas.microsoft.com/office/drawing/2014/main" id="{9C9AD4EB-9772-420E-A26C-3D7E788DBE28}"/>
                  </a:ext>
                </a:extLst>
              </p:cNvPr>
              <p:cNvSpPr/>
              <p:nvPr/>
            </p:nvSpPr>
            <p:spPr>
              <a:xfrm>
                <a:off x="4507172" y="4135386"/>
                <a:ext cx="728459" cy="731520"/>
              </a:xfrm>
              <a:prstGeom prst="roundRect">
                <a:avLst>
                  <a:gd name="adj" fmla="val 25202"/>
                </a:avLst>
              </a:prstGeom>
              <a:solidFill>
                <a:srgbClr val="B4CE82">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32" name="Rectangle: Rounded Corners 31">
                <a:extLst>
                  <a:ext uri="{FF2B5EF4-FFF2-40B4-BE49-F238E27FC236}">
                    <a16:creationId xmlns:a16="http://schemas.microsoft.com/office/drawing/2014/main" id="{30B47F52-B0A3-4838-BBB9-B6E10D093356}"/>
                  </a:ext>
                </a:extLst>
              </p:cNvPr>
              <p:cNvSpPr/>
              <p:nvPr/>
            </p:nvSpPr>
            <p:spPr>
              <a:xfrm>
                <a:off x="4125598" y="4446568"/>
                <a:ext cx="728459" cy="731520"/>
              </a:xfrm>
              <a:prstGeom prst="roundRect">
                <a:avLst>
                  <a:gd name="adj" fmla="val 25202"/>
                </a:avLst>
              </a:prstGeom>
              <a:solidFill>
                <a:srgbClr val="AFABAB">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grpSp>
        <p:sp>
          <p:nvSpPr>
            <p:cNvPr id="29" name="TextBox 28">
              <a:extLst>
                <a:ext uri="{FF2B5EF4-FFF2-40B4-BE49-F238E27FC236}">
                  <a16:creationId xmlns:a16="http://schemas.microsoft.com/office/drawing/2014/main" id="{C2520FD9-BEE8-4B28-949D-72543E6FE2D2}"/>
                </a:ext>
              </a:extLst>
            </p:cNvPr>
            <p:cNvSpPr txBox="1"/>
            <p:nvPr/>
          </p:nvSpPr>
          <p:spPr>
            <a:xfrm>
              <a:off x="7687756" y="1587251"/>
              <a:ext cx="2347912" cy="982429"/>
            </a:xfrm>
            <a:prstGeom prst="rect">
              <a:avLst/>
            </a:prstGeom>
            <a:noFill/>
          </p:spPr>
          <p:txBody>
            <a:bodyPr wrap="none" rtlCol="0">
              <a:spAutoFit/>
            </a:bodyPr>
            <a:lstStyle/>
            <a:p>
              <a:r>
                <a:rPr lang="en-US" sz="2000"/>
                <a:t>ISA-Tab</a:t>
              </a:r>
              <a:endParaRPr lang="en-US" sz="1000"/>
            </a:p>
          </p:txBody>
        </p:sp>
      </p:grpSp>
      <p:sp>
        <p:nvSpPr>
          <p:cNvPr id="35" name="Rectangle: Rounded Corners 34">
            <a:extLst>
              <a:ext uri="{FF2B5EF4-FFF2-40B4-BE49-F238E27FC236}">
                <a16:creationId xmlns:a16="http://schemas.microsoft.com/office/drawing/2014/main" id="{91D668CA-8F3D-473B-9684-7D81CD32CBB3}"/>
              </a:ext>
            </a:extLst>
          </p:cNvPr>
          <p:cNvSpPr/>
          <p:nvPr/>
        </p:nvSpPr>
        <p:spPr>
          <a:xfrm>
            <a:off x="3815028" y="2704779"/>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ARC</a:t>
            </a:r>
          </a:p>
        </p:txBody>
      </p:sp>
      <p:grpSp>
        <p:nvGrpSpPr>
          <p:cNvPr id="42" name="Group 41">
            <a:extLst>
              <a:ext uri="{FF2B5EF4-FFF2-40B4-BE49-F238E27FC236}">
                <a16:creationId xmlns:a16="http://schemas.microsoft.com/office/drawing/2014/main" id="{8FF69E4C-4E43-440C-F130-CF13BE0866A5}"/>
              </a:ext>
            </a:extLst>
          </p:cNvPr>
          <p:cNvGrpSpPr/>
          <p:nvPr/>
        </p:nvGrpSpPr>
        <p:grpSpPr>
          <a:xfrm>
            <a:off x="2496480" y="3622906"/>
            <a:ext cx="1467447" cy="117013"/>
            <a:chOff x="2220806" y="2383621"/>
            <a:chExt cx="806824" cy="117013"/>
          </a:xfrm>
        </p:grpSpPr>
        <p:cxnSp>
          <p:nvCxnSpPr>
            <p:cNvPr id="37" name="Straight Arrow Connector 36">
              <a:extLst>
                <a:ext uri="{FF2B5EF4-FFF2-40B4-BE49-F238E27FC236}">
                  <a16:creationId xmlns:a16="http://schemas.microsoft.com/office/drawing/2014/main" id="{38B5E420-D2B3-406C-B7BF-84747179F1AE}"/>
                </a:ext>
              </a:extLst>
            </p:cNvPr>
            <p:cNvCxnSpPr/>
            <p:nvPr/>
          </p:nvCxnSpPr>
          <p:spPr>
            <a:xfrm>
              <a:off x="2329606" y="2383621"/>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B5D826E-2B9C-4A9C-8311-85F4EB1F5A2B}"/>
                </a:ext>
              </a:extLst>
            </p:cNvPr>
            <p:cNvCxnSpPr>
              <a:cxnSpLocks/>
            </p:cNvCxnSpPr>
            <p:nvPr/>
          </p:nvCxnSpPr>
          <p:spPr>
            <a:xfrm flipH="1">
              <a:off x="2220806" y="2500634"/>
              <a:ext cx="69802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46" name="Freeform: Shape 45">
            <a:extLst>
              <a:ext uri="{FF2B5EF4-FFF2-40B4-BE49-F238E27FC236}">
                <a16:creationId xmlns:a16="http://schemas.microsoft.com/office/drawing/2014/main" id="{8299E9FC-89F3-468E-8E33-5A8C5F964FB7}"/>
              </a:ext>
            </a:extLst>
          </p:cNvPr>
          <p:cNvSpPr/>
          <p:nvPr/>
        </p:nvSpPr>
        <p:spPr>
          <a:xfrm>
            <a:off x="5201655" y="2509247"/>
            <a:ext cx="991527" cy="767047"/>
          </a:xfrm>
          <a:custGeom>
            <a:avLst/>
            <a:gdLst>
              <a:gd name="connsiteX0" fmla="*/ 2295144 w 2295144"/>
              <a:gd name="connsiteY0" fmla="*/ 878245 h 878245"/>
              <a:gd name="connsiteX1" fmla="*/ 1188720 w 2295144"/>
              <a:gd name="connsiteY1" fmla="*/ 421 h 878245"/>
              <a:gd name="connsiteX2" fmla="*/ 0 w 2295144"/>
              <a:gd name="connsiteY2" fmla="*/ 786805 h 878245"/>
              <a:gd name="connsiteX0" fmla="*/ 2482962 w 2482962"/>
              <a:gd name="connsiteY0" fmla="*/ 1286954 h 1286954"/>
              <a:gd name="connsiteX1" fmla="*/ 1188720 w 2482962"/>
              <a:gd name="connsiteY1" fmla="*/ 421 h 1286954"/>
              <a:gd name="connsiteX2" fmla="*/ 0 w 2482962"/>
              <a:gd name="connsiteY2" fmla="*/ 786805 h 1286954"/>
              <a:gd name="connsiteX0" fmla="*/ 2482962 w 2482962"/>
              <a:gd name="connsiteY0" fmla="*/ 1286954 h 1286954"/>
              <a:gd name="connsiteX1" fmla="*/ 1188720 w 2482962"/>
              <a:gd name="connsiteY1" fmla="*/ 421 h 1286954"/>
              <a:gd name="connsiteX2" fmla="*/ 0 w 2482962"/>
              <a:gd name="connsiteY2" fmla="*/ 786805 h 1286954"/>
              <a:gd name="connsiteX0" fmla="*/ 2751281 w 2751281"/>
              <a:gd name="connsiteY0" fmla="*/ 1286790 h 1286790"/>
              <a:gd name="connsiteX1" fmla="*/ 1457039 w 2751281"/>
              <a:gd name="connsiteY1" fmla="*/ 257 h 1286790"/>
              <a:gd name="connsiteX2" fmla="*/ 0 w 2751281"/>
              <a:gd name="connsiteY2" fmla="*/ 1053699 h 1286790"/>
            </a:gdLst>
            <a:ahLst/>
            <a:cxnLst>
              <a:cxn ang="0">
                <a:pos x="connsiteX0" y="connsiteY0"/>
              </a:cxn>
              <a:cxn ang="0">
                <a:pos x="connsiteX1" y="connsiteY1"/>
              </a:cxn>
              <a:cxn ang="0">
                <a:pos x="connsiteX2" y="connsiteY2"/>
              </a:cxn>
            </a:cxnLst>
            <a:rect l="l" t="t" r="r" b="b"/>
            <a:pathLst>
              <a:path w="2751281" h="1286790">
                <a:moveTo>
                  <a:pt x="2751281" y="1286790"/>
                </a:moveTo>
                <a:cubicBezTo>
                  <a:pt x="2561497" y="730808"/>
                  <a:pt x="1839563" y="15497"/>
                  <a:pt x="1457039" y="257"/>
                </a:cubicBezTo>
                <a:cubicBezTo>
                  <a:pt x="1074515" y="-14983"/>
                  <a:pt x="403098" y="652887"/>
                  <a:pt x="0" y="1053699"/>
                </a:cubicBezTo>
              </a:path>
            </a:pathLst>
          </a:custGeom>
          <a:noFill/>
          <a:ln w="28575">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48CA5BA-4393-4633-8632-68AF919A5F09}"/>
              </a:ext>
            </a:extLst>
          </p:cNvPr>
          <p:cNvSpPr txBox="1"/>
          <p:nvPr/>
        </p:nvSpPr>
        <p:spPr>
          <a:xfrm>
            <a:off x="5464703" y="1845151"/>
            <a:ext cx="155042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a:ln>
                  <a:noFill/>
                </a:ln>
                <a:solidFill>
                  <a:srgbClr val="3A3838"/>
                </a:solidFill>
                <a:effectLst/>
                <a:uLnTx/>
                <a:uFillTx/>
              </a:rPr>
              <a:t>ARC tool chain</a:t>
            </a:r>
          </a:p>
        </p:txBody>
      </p:sp>
      <p:sp>
        <p:nvSpPr>
          <p:cNvPr id="54" name="Oval 53">
            <a:extLst>
              <a:ext uri="{FF2B5EF4-FFF2-40B4-BE49-F238E27FC236}">
                <a16:creationId xmlns:a16="http://schemas.microsoft.com/office/drawing/2014/main" id="{3F00FA3C-978A-4378-AAC5-07433CF95981}"/>
              </a:ext>
            </a:extLst>
          </p:cNvPr>
          <p:cNvSpPr/>
          <p:nvPr/>
        </p:nvSpPr>
        <p:spPr>
          <a:xfrm>
            <a:off x="5532614" y="2227455"/>
            <a:ext cx="493776" cy="49377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1" name="Graphic 11" descr="Gears">
            <a:extLst>
              <a:ext uri="{FF2B5EF4-FFF2-40B4-BE49-F238E27FC236}">
                <a16:creationId xmlns:a16="http://schemas.microsoft.com/office/drawing/2014/main" id="{62326CBB-07D7-4732-93B4-32AA9F4D0627}"/>
              </a:ext>
            </a:extLst>
          </p:cNvPr>
          <p:cNvGrpSpPr/>
          <p:nvPr/>
        </p:nvGrpSpPr>
        <p:grpSpPr>
          <a:xfrm rot="20446813" flipH="1">
            <a:off x="5669066" y="2345181"/>
            <a:ext cx="241732" cy="292524"/>
            <a:chOff x="5986457" y="5441275"/>
            <a:chExt cx="621030" cy="751522"/>
          </a:xfrm>
          <a:solidFill>
            <a:schemeClr val="bg1"/>
          </a:solidFill>
        </p:grpSpPr>
        <p:sp>
          <p:nvSpPr>
            <p:cNvPr id="52" name="Freeform: Shape 51">
              <a:extLst>
                <a:ext uri="{FF2B5EF4-FFF2-40B4-BE49-F238E27FC236}">
                  <a16:creationId xmlns:a16="http://schemas.microsoft.com/office/drawing/2014/main" id="{BB8C2DBC-3905-416B-ADBA-C6E2DE00E05B}"/>
                </a:ext>
              </a:extLst>
            </p:cNvPr>
            <p:cNvSpPr/>
            <p:nvPr/>
          </p:nvSpPr>
          <p:spPr>
            <a:xfrm>
              <a:off x="6201723" y="5441275"/>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grp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sp>
          <p:nvSpPr>
            <p:cNvPr id="53" name="Freeform: Shape 52">
              <a:extLst>
                <a:ext uri="{FF2B5EF4-FFF2-40B4-BE49-F238E27FC236}">
                  <a16:creationId xmlns:a16="http://schemas.microsoft.com/office/drawing/2014/main" id="{9CB3DDD6-6CCB-4B21-94EF-8B411B863BB5}"/>
                </a:ext>
              </a:extLst>
            </p:cNvPr>
            <p:cNvSpPr/>
            <p:nvPr/>
          </p:nvSpPr>
          <p:spPr>
            <a:xfrm>
              <a:off x="5986457" y="5787985"/>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grpFill/>
            <a:ln w="19050" cap="rnd"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a:ln>
                  <a:noFill/>
                </a:ln>
                <a:solidFill>
                  <a:prstClr val="white"/>
                </a:solidFill>
                <a:effectLst/>
                <a:uLnTx/>
                <a:uFillTx/>
              </a:endParaRPr>
            </a:p>
          </p:txBody>
        </p:sp>
      </p:grpSp>
      <p:sp>
        <p:nvSpPr>
          <p:cNvPr id="55" name="TextBox 54">
            <a:extLst>
              <a:ext uri="{FF2B5EF4-FFF2-40B4-BE49-F238E27FC236}">
                <a16:creationId xmlns:a16="http://schemas.microsoft.com/office/drawing/2014/main" id="{AFDE6FB5-E9A7-4463-BFC1-B4EE355566C6}"/>
              </a:ext>
            </a:extLst>
          </p:cNvPr>
          <p:cNvSpPr txBox="1"/>
          <p:nvPr/>
        </p:nvSpPr>
        <p:spPr>
          <a:xfrm>
            <a:off x="6002529" y="2542927"/>
            <a:ext cx="564578"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rPr>
              <a:t>read</a:t>
            </a:r>
          </a:p>
        </p:txBody>
      </p:sp>
      <p:sp>
        <p:nvSpPr>
          <p:cNvPr id="56" name="TextBox 55">
            <a:extLst>
              <a:ext uri="{FF2B5EF4-FFF2-40B4-BE49-F238E27FC236}">
                <a16:creationId xmlns:a16="http://schemas.microsoft.com/office/drawing/2014/main" id="{0A6D6DD7-51EC-4EAD-932F-036FDC1DF124}"/>
              </a:ext>
            </a:extLst>
          </p:cNvPr>
          <p:cNvSpPr txBox="1"/>
          <p:nvPr/>
        </p:nvSpPr>
        <p:spPr>
          <a:xfrm>
            <a:off x="4942595" y="2451445"/>
            <a:ext cx="622286"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rPr>
              <a:t>write</a:t>
            </a:r>
          </a:p>
        </p:txBody>
      </p:sp>
      <p:sp>
        <p:nvSpPr>
          <p:cNvPr id="65" name="TextBox 64">
            <a:extLst>
              <a:ext uri="{FF2B5EF4-FFF2-40B4-BE49-F238E27FC236}">
                <a16:creationId xmlns:a16="http://schemas.microsoft.com/office/drawing/2014/main" id="{3B788D37-6FDD-4DD8-95C5-842D92CEFA1C}"/>
              </a:ext>
            </a:extLst>
          </p:cNvPr>
          <p:cNvSpPr txBox="1"/>
          <p:nvPr/>
        </p:nvSpPr>
        <p:spPr>
          <a:xfrm>
            <a:off x="5607822" y="3678113"/>
            <a:ext cx="1137812" cy="400110"/>
          </a:xfrm>
          <a:prstGeom prst="rect">
            <a:avLst/>
          </a:prstGeom>
          <a:noFill/>
        </p:spPr>
        <p:txBody>
          <a:bodyPr wrap="none" rtlCol="0">
            <a:spAutoFit/>
          </a:bodyPr>
          <a:lstStyle/>
          <a:p>
            <a:r>
              <a:rPr lang="en-US" sz="2000"/>
              <a:t>ARC-Json</a:t>
            </a:r>
            <a:endParaRPr lang="en-US" sz="1000"/>
          </a:p>
        </p:txBody>
      </p:sp>
      <p:grpSp>
        <p:nvGrpSpPr>
          <p:cNvPr id="5" name="Group 4">
            <a:extLst>
              <a:ext uri="{FF2B5EF4-FFF2-40B4-BE49-F238E27FC236}">
                <a16:creationId xmlns:a16="http://schemas.microsoft.com/office/drawing/2014/main" id="{78A3B338-A6B6-4107-AB1B-BFB23F4A08D4}"/>
              </a:ext>
            </a:extLst>
          </p:cNvPr>
          <p:cNvGrpSpPr/>
          <p:nvPr/>
        </p:nvGrpSpPr>
        <p:grpSpPr>
          <a:xfrm>
            <a:off x="1794212" y="3596643"/>
            <a:ext cx="575129" cy="575129"/>
            <a:chOff x="3103147" y="2745194"/>
            <a:chExt cx="880813" cy="880813"/>
          </a:xfrm>
        </p:grpSpPr>
        <p:sp>
          <p:nvSpPr>
            <p:cNvPr id="6" name="Oval 5">
              <a:extLst>
                <a:ext uri="{FF2B5EF4-FFF2-40B4-BE49-F238E27FC236}">
                  <a16:creationId xmlns:a16="http://schemas.microsoft.com/office/drawing/2014/main" id="{4569FCE8-0F2B-4DB1-A7F7-37C63C59E3E8}"/>
                </a:ext>
              </a:extLst>
            </p:cNvPr>
            <p:cNvSpPr/>
            <p:nvPr/>
          </p:nvSpPr>
          <p:spPr>
            <a:xfrm>
              <a:off x="3103147" y="2745194"/>
              <a:ext cx="880813" cy="880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7" name="Group 6">
              <a:extLst>
                <a:ext uri="{FF2B5EF4-FFF2-40B4-BE49-F238E27FC236}">
                  <a16:creationId xmlns:a16="http://schemas.microsoft.com/office/drawing/2014/main" id="{47B190C5-23A5-470A-945D-BE845A5EC2AF}"/>
                </a:ext>
              </a:extLst>
            </p:cNvPr>
            <p:cNvGrpSpPr/>
            <p:nvPr/>
          </p:nvGrpSpPr>
          <p:grpSpPr>
            <a:xfrm>
              <a:off x="3262725" y="2861337"/>
              <a:ext cx="607590" cy="596238"/>
              <a:chOff x="5530850" y="1793347"/>
              <a:chExt cx="670015" cy="657496"/>
            </a:xfrm>
          </p:grpSpPr>
          <p:sp>
            <p:nvSpPr>
              <p:cNvPr id="8" name="Freeform: Shape 7">
                <a:extLst>
                  <a:ext uri="{FF2B5EF4-FFF2-40B4-BE49-F238E27FC236}">
                    <a16:creationId xmlns:a16="http://schemas.microsoft.com/office/drawing/2014/main" id="{884AA584-2DA1-4D59-AE98-810B887F8436}"/>
                  </a:ext>
                </a:extLst>
              </p:cNvPr>
              <p:cNvSpPr/>
              <p:nvPr/>
            </p:nvSpPr>
            <p:spPr>
              <a:xfrm>
                <a:off x="5677914" y="1793347"/>
                <a:ext cx="294582" cy="294581"/>
              </a:xfrm>
              <a:custGeom>
                <a:avLst/>
                <a:gdLst>
                  <a:gd name="connsiteX0" fmla="*/ 121845 w 121845"/>
                  <a:gd name="connsiteY0" fmla="*/ 60923 h 121845"/>
                  <a:gd name="connsiteX1" fmla="*/ 60923 w 121845"/>
                  <a:gd name="connsiteY1" fmla="*/ 121845 h 121845"/>
                  <a:gd name="connsiteX2" fmla="*/ 0 w 121845"/>
                  <a:gd name="connsiteY2" fmla="*/ 60923 h 121845"/>
                  <a:gd name="connsiteX3" fmla="*/ 60923 w 121845"/>
                  <a:gd name="connsiteY3" fmla="*/ 0 h 121845"/>
                  <a:gd name="connsiteX4" fmla="*/ 121845 w 121845"/>
                  <a:gd name="connsiteY4" fmla="*/ 60923 h 121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45" h="121845">
                    <a:moveTo>
                      <a:pt x="121845" y="60923"/>
                    </a:moveTo>
                    <a:cubicBezTo>
                      <a:pt x="121845" y="94569"/>
                      <a:pt x="94569" y="121845"/>
                      <a:pt x="60923" y="121845"/>
                    </a:cubicBezTo>
                    <a:cubicBezTo>
                      <a:pt x="27276" y="121845"/>
                      <a:pt x="0" y="94569"/>
                      <a:pt x="0" y="60923"/>
                    </a:cubicBezTo>
                    <a:cubicBezTo>
                      <a:pt x="0" y="27276"/>
                      <a:pt x="27276" y="0"/>
                      <a:pt x="60923" y="0"/>
                    </a:cubicBezTo>
                    <a:cubicBezTo>
                      <a:pt x="94569" y="0"/>
                      <a:pt x="121845" y="27276"/>
                      <a:pt x="121845" y="60923"/>
                    </a:cubicBezTo>
                    <a:close/>
                  </a:path>
                </a:pathLst>
              </a:custGeom>
              <a:solidFill>
                <a:schemeClr val="tx2"/>
              </a:solidFill>
              <a:ln w="8043" cap="flat">
                <a:noFill/>
                <a:prstDash val="solid"/>
                <a:miter/>
              </a:ln>
            </p:spPr>
            <p:txBody>
              <a:bodyPr rtlCol="0" anchor="ctr"/>
              <a:lstStyle/>
              <a:p>
                <a:endParaRPr lang="en-US" sz="1600"/>
              </a:p>
            </p:txBody>
          </p:sp>
          <p:sp>
            <p:nvSpPr>
              <p:cNvPr id="9" name="Freeform: Shape 8">
                <a:extLst>
                  <a:ext uri="{FF2B5EF4-FFF2-40B4-BE49-F238E27FC236}">
                    <a16:creationId xmlns:a16="http://schemas.microsoft.com/office/drawing/2014/main" id="{971E305F-42EC-4674-9EAF-7F3E4B03490D}"/>
                  </a:ext>
                </a:extLst>
              </p:cNvPr>
              <p:cNvSpPr/>
              <p:nvPr/>
            </p:nvSpPr>
            <p:spPr>
              <a:xfrm>
                <a:off x="5530850" y="2125831"/>
                <a:ext cx="511840" cy="294581"/>
              </a:xfrm>
              <a:custGeom>
                <a:avLst/>
                <a:gdLst>
                  <a:gd name="connsiteX0" fmla="*/ 295544 w 513511"/>
                  <a:gd name="connsiteY0" fmla="*/ 0 h 295543"/>
                  <a:gd name="connsiteX1" fmla="*/ 417458 w 513511"/>
                  <a:gd name="connsiteY1" fmla="*/ 18471 h 295543"/>
                  <a:gd name="connsiteX2" fmla="*/ 493651 w 513511"/>
                  <a:gd name="connsiteY2" fmla="*/ 46641 h 295543"/>
                  <a:gd name="connsiteX3" fmla="*/ 513495 w 513511"/>
                  <a:gd name="connsiteY3" fmla="*/ 58925 h 295543"/>
                  <a:gd name="connsiteX4" fmla="*/ 513511 w 513511"/>
                  <a:gd name="connsiteY4" fmla="*/ 58985 h 295543"/>
                  <a:gd name="connsiteX5" fmla="*/ 513511 w 513511"/>
                  <a:gd name="connsiteY5" fmla="*/ 148761 h 295543"/>
                  <a:gd name="connsiteX6" fmla="*/ 454845 w 513511"/>
                  <a:gd name="connsiteY6" fmla="*/ 281204 h 295543"/>
                  <a:gd name="connsiteX7" fmla="*/ 452178 w 513511"/>
                  <a:gd name="connsiteY7" fmla="*/ 293649 h 295543"/>
                  <a:gd name="connsiteX8" fmla="*/ 452954 w 513511"/>
                  <a:gd name="connsiteY8" fmla="*/ 295543 h 295543"/>
                  <a:gd name="connsiteX9" fmla="*/ 0 w 513511"/>
                  <a:gd name="connsiteY9" fmla="*/ 295543 h 295543"/>
                  <a:gd name="connsiteX10" fmla="*/ 0 w 513511"/>
                  <a:gd name="connsiteY10" fmla="*/ 147773 h 295543"/>
                  <a:gd name="connsiteX11" fmla="*/ 29556 w 513511"/>
                  <a:gd name="connsiteY11" fmla="*/ 88662 h 295543"/>
                  <a:gd name="connsiteX12" fmla="*/ 173632 w 513511"/>
                  <a:gd name="connsiteY12" fmla="*/ 18471 h 295543"/>
                  <a:gd name="connsiteX13" fmla="*/ 295544 w 513511"/>
                  <a:gd name="connsiteY13" fmla="*/ 0 h 29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3511" h="295543">
                    <a:moveTo>
                      <a:pt x="295544" y="0"/>
                    </a:moveTo>
                    <a:cubicBezTo>
                      <a:pt x="339876" y="0"/>
                      <a:pt x="380514" y="7388"/>
                      <a:pt x="417458" y="18471"/>
                    </a:cubicBezTo>
                    <a:cubicBezTo>
                      <a:pt x="443317" y="25861"/>
                      <a:pt x="469177" y="35097"/>
                      <a:pt x="493651" y="46641"/>
                    </a:cubicBezTo>
                    <a:lnTo>
                      <a:pt x="513495" y="58925"/>
                    </a:lnTo>
                    <a:lnTo>
                      <a:pt x="513511" y="58985"/>
                    </a:lnTo>
                    <a:lnTo>
                      <a:pt x="513511" y="148761"/>
                    </a:lnTo>
                    <a:lnTo>
                      <a:pt x="454845" y="281204"/>
                    </a:lnTo>
                    <a:cubicBezTo>
                      <a:pt x="453068" y="284760"/>
                      <a:pt x="452178" y="289204"/>
                      <a:pt x="452178" y="293649"/>
                    </a:cubicBezTo>
                    <a:lnTo>
                      <a:pt x="452954" y="295543"/>
                    </a:lnTo>
                    <a:lnTo>
                      <a:pt x="0" y="295543"/>
                    </a:lnTo>
                    <a:lnTo>
                      <a:pt x="0" y="147773"/>
                    </a:lnTo>
                    <a:cubicBezTo>
                      <a:pt x="0" y="125606"/>
                      <a:pt x="11083" y="103441"/>
                      <a:pt x="29556" y="88662"/>
                    </a:cubicBezTo>
                    <a:cubicBezTo>
                      <a:pt x="70191" y="59109"/>
                      <a:pt x="121912" y="33250"/>
                      <a:pt x="173632" y="18471"/>
                    </a:cubicBezTo>
                    <a:cubicBezTo>
                      <a:pt x="214270" y="7388"/>
                      <a:pt x="254908" y="0"/>
                      <a:pt x="295544" y="0"/>
                    </a:cubicBezTo>
                    <a:close/>
                  </a:path>
                </a:pathLst>
              </a:custGeom>
              <a:solidFill>
                <a:schemeClr val="tx2"/>
              </a:solidFill>
              <a:ln w="8043" cap="flat">
                <a:noFill/>
                <a:prstDash val="solid"/>
                <a:miter/>
              </a:ln>
            </p:spPr>
            <p:txBody>
              <a:bodyPr rtlCol="0" anchor="ctr"/>
              <a:lstStyle/>
              <a:p>
                <a:endParaRPr lang="en-US" sz="1600"/>
              </a:p>
            </p:txBody>
          </p:sp>
          <p:grpSp>
            <p:nvGrpSpPr>
              <p:cNvPr id="10" name="Group 9">
                <a:extLst>
                  <a:ext uri="{FF2B5EF4-FFF2-40B4-BE49-F238E27FC236}">
                    <a16:creationId xmlns:a16="http://schemas.microsoft.com/office/drawing/2014/main" id="{1420928A-3CBB-4B7B-88E4-2FCB12C6BF43}"/>
                  </a:ext>
                </a:extLst>
              </p:cNvPr>
              <p:cNvGrpSpPr/>
              <p:nvPr/>
            </p:nvGrpSpPr>
            <p:grpSpPr>
              <a:xfrm>
                <a:off x="5997224" y="2002850"/>
                <a:ext cx="203641" cy="447993"/>
                <a:chOff x="3963392" y="4315517"/>
                <a:chExt cx="100956" cy="222094"/>
              </a:xfrm>
            </p:grpSpPr>
            <p:sp>
              <p:nvSpPr>
                <p:cNvPr id="11" name="Freeform: Shape 10">
                  <a:extLst>
                    <a:ext uri="{FF2B5EF4-FFF2-40B4-BE49-F238E27FC236}">
                      <a16:creationId xmlns:a16="http://schemas.microsoft.com/office/drawing/2014/main" id="{483425F1-1C53-4A02-8214-8C6C34EE6B3C}"/>
                    </a:ext>
                  </a:extLst>
                </p:cNvPr>
                <p:cNvSpPr/>
                <p:nvPr/>
              </p:nvSpPr>
              <p:spPr>
                <a:xfrm flipH="1">
                  <a:off x="3963392" y="4383734"/>
                  <a:ext cx="100956" cy="153877"/>
                </a:xfrm>
                <a:custGeom>
                  <a:avLst/>
                  <a:gdLst>
                    <a:gd name="connsiteX0" fmla="*/ 99635 w 100956"/>
                    <a:gd name="connsiteY0" fmla="*/ 132725 h 153877"/>
                    <a:gd name="connsiteX1" fmla="*/ 70551 w 100956"/>
                    <a:gd name="connsiteY1" fmla="*/ 67066 h 153877"/>
                    <a:gd name="connsiteX2" fmla="*/ 70551 w 100956"/>
                    <a:gd name="connsiteY2" fmla="*/ 22559 h 153877"/>
                    <a:gd name="connsiteX3" fmla="*/ 78042 w 100956"/>
                    <a:gd name="connsiteY3" fmla="*/ 9339 h 153877"/>
                    <a:gd name="connsiteX4" fmla="*/ 80246 w 100956"/>
                    <a:gd name="connsiteY4" fmla="*/ 2729 h 153877"/>
                    <a:gd name="connsiteX5" fmla="*/ 75398 w 100956"/>
                    <a:gd name="connsiteY5" fmla="*/ 85 h 153877"/>
                    <a:gd name="connsiteX6" fmla="*/ 25162 w 100956"/>
                    <a:gd name="connsiteY6" fmla="*/ 85 h 153877"/>
                    <a:gd name="connsiteX7" fmla="*/ 19874 w 100956"/>
                    <a:gd name="connsiteY7" fmla="*/ 4933 h 153877"/>
                    <a:gd name="connsiteX8" fmla="*/ 22518 w 100956"/>
                    <a:gd name="connsiteY8" fmla="*/ 9780 h 153877"/>
                    <a:gd name="connsiteX9" fmla="*/ 30010 w 100956"/>
                    <a:gd name="connsiteY9" fmla="*/ 23000 h 153877"/>
                    <a:gd name="connsiteX10" fmla="*/ 30010 w 100956"/>
                    <a:gd name="connsiteY10" fmla="*/ 67507 h 153877"/>
                    <a:gd name="connsiteX11" fmla="*/ 1367 w 100956"/>
                    <a:gd name="connsiteY11" fmla="*/ 132725 h 153877"/>
                    <a:gd name="connsiteX12" fmla="*/ 9299 w 100956"/>
                    <a:gd name="connsiteY12" fmla="*/ 152555 h 153877"/>
                    <a:gd name="connsiteX13" fmla="*/ 15468 w 100956"/>
                    <a:gd name="connsiteY13" fmla="*/ 153877 h 153877"/>
                    <a:gd name="connsiteX14" fmla="*/ 85974 w 100956"/>
                    <a:gd name="connsiteY14" fmla="*/ 153877 h 153877"/>
                    <a:gd name="connsiteX15" fmla="*/ 100957 w 100956"/>
                    <a:gd name="connsiteY15" fmla="*/ 138895 h 153877"/>
                    <a:gd name="connsiteX16" fmla="*/ 99635 w 100956"/>
                    <a:gd name="connsiteY16" fmla="*/ 132725 h 153877"/>
                    <a:gd name="connsiteX17" fmla="*/ 99635 w 100956"/>
                    <a:gd name="connsiteY17" fmla="*/ 132725 h 153877"/>
                    <a:gd name="connsiteX18" fmla="*/ 40586 w 100956"/>
                    <a:gd name="connsiteY18" fmla="*/ 32695 h 153877"/>
                    <a:gd name="connsiteX19" fmla="*/ 40586 w 100956"/>
                    <a:gd name="connsiteY19" fmla="*/ 22559 h 153877"/>
                    <a:gd name="connsiteX20" fmla="*/ 37060 w 100956"/>
                    <a:gd name="connsiteY20" fmla="*/ 9780 h 153877"/>
                    <a:gd name="connsiteX21" fmla="*/ 63941 w 100956"/>
                    <a:gd name="connsiteY21" fmla="*/ 9780 h 153877"/>
                    <a:gd name="connsiteX22" fmla="*/ 60416 w 100956"/>
                    <a:gd name="connsiteY22" fmla="*/ 22559 h 153877"/>
                    <a:gd name="connsiteX23" fmla="*/ 60416 w 100956"/>
                    <a:gd name="connsiteY23" fmla="*/ 32695 h 153877"/>
                    <a:gd name="connsiteX24" fmla="*/ 40586 w 100956"/>
                    <a:gd name="connsiteY24" fmla="*/ 32695 h 15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956" h="153877">
                      <a:moveTo>
                        <a:pt x="99635" y="132725"/>
                      </a:moveTo>
                      <a:lnTo>
                        <a:pt x="70551" y="67066"/>
                      </a:lnTo>
                      <a:lnTo>
                        <a:pt x="70551" y="22559"/>
                      </a:lnTo>
                      <a:cubicBezTo>
                        <a:pt x="70551" y="17271"/>
                        <a:pt x="73636" y="11983"/>
                        <a:pt x="78042" y="9339"/>
                      </a:cubicBezTo>
                      <a:cubicBezTo>
                        <a:pt x="80686" y="8017"/>
                        <a:pt x="81568" y="4933"/>
                        <a:pt x="80246" y="2729"/>
                      </a:cubicBezTo>
                      <a:cubicBezTo>
                        <a:pt x="79364" y="967"/>
                        <a:pt x="77602" y="-355"/>
                        <a:pt x="75398" y="85"/>
                      </a:cubicBezTo>
                      <a:lnTo>
                        <a:pt x="25162" y="85"/>
                      </a:lnTo>
                      <a:cubicBezTo>
                        <a:pt x="22518" y="85"/>
                        <a:pt x="19874" y="1848"/>
                        <a:pt x="19874" y="4933"/>
                      </a:cubicBezTo>
                      <a:cubicBezTo>
                        <a:pt x="19874" y="7136"/>
                        <a:pt x="20756" y="8899"/>
                        <a:pt x="22518" y="9780"/>
                      </a:cubicBezTo>
                      <a:cubicBezTo>
                        <a:pt x="27366" y="12424"/>
                        <a:pt x="30010" y="17712"/>
                        <a:pt x="30010" y="23000"/>
                      </a:cubicBezTo>
                      <a:lnTo>
                        <a:pt x="30010" y="67507"/>
                      </a:lnTo>
                      <a:lnTo>
                        <a:pt x="1367" y="132725"/>
                      </a:lnTo>
                      <a:cubicBezTo>
                        <a:pt x="-2159" y="140217"/>
                        <a:pt x="1367" y="149471"/>
                        <a:pt x="9299" y="152555"/>
                      </a:cubicBezTo>
                      <a:cubicBezTo>
                        <a:pt x="11061" y="153437"/>
                        <a:pt x="13264" y="153877"/>
                        <a:pt x="15468" y="153877"/>
                      </a:cubicBezTo>
                      <a:lnTo>
                        <a:pt x="85974" y="153877"/>
                      </a:lnTo>
                      <a:cubicBezTo>
                        <a:pt x="94347" y="153877"/>
                        <a:pt x="100957" y="147267"/>
                        <a:pt x="100957" y="138895"/>
                      </a:cubicBezTo>
                      <a:cubicBezTo>
                        <a:pt x="100957" y="136691"/>
                        <a:pt x="100516" y="134488"/>
                        <a:pt x="99635" y="132725"/>
                      </a:cubicBezTo>
                      <a:lnTo>
                        <a:pt x="99635" y="132725"/>
                      </a:lnTo>
                      <a:close/>
                      <a:moveTo>
                        <a:pt x="40586" y="32695"/>
                      </a:moveTo>
                      <a:lnTo>
                        <a:pt x="40586" y="22559"/>
                      </a:lnTo>
                      <a:cubicBezTo>
                        <a:pt x="40586" y="18153"/>
                        <a:pt x="39704" y="13746"/>
                        <a:pt x="37060" y="9780"/>
                      </a:cubicBezTo>
                      <a:lnTo>
                        <a:pt x="63941" y="9780"/>
                      </a:lnTo>
                      <a:cubicBezTo>
                        <a:pt x="61738" y="13746"/>
                        <a:pt x="60416" y="18153"/>
                        <a:pt x="60416" y="22559"/>
                      </a:cubicBezTo>
                      <a:lnTo>
                        <a:pt x="60416" y="32695"/>
                      </a:lnTo>
                      <a:lnTo>
                        <a:pt x="40586" y="32695"/>
                      </a:lnTo>
                      <a:close/>
                    </a:path>
                  </a:pathLst>
                </a:custGeom>
                <a:solidFill>
                  <a:srgbClr val="2D3E50"/>
                </a:solidFill>
                <a:ln w="6350" cap="flat">
                  <a:noFill/>
                  <a:prstDash val="solid"/>
                  <a:miter/>
                </a:ln>
              </p:spPr>
              <p:txBody>
                <a:bodyPr rtlCol="0" anchor="ctr"/>
                <a:lstStyle/>
                <a:p>
                  <a:endParaRPr lang="en-US" sz="1600"/>
                </a:p>
              </p:txBody>
            </p:sp>
            <p:grpSp>
              <p:nvGrpSpPr>
                <p:cNvPr id="12" name="Group 11">
                  <a:extLst>
                    <a:ext uri="{FF2B5EF4-FFF2-40B4-BE49-F238E27FC236}">
                      <a16:creationId xmlns:a16="http://schemas.microsoft.com/office/drawing/2014/main" id="{CB56A30A-B74E-4830-AC5E-6B4B1C120773}"/>
                    </a:ext>
                  </a:extLst>
                </p:cNvPr>
                <p:cNvGrpSpPr/>
                <p:nvPr/>
              </p:nvGrpSpPr>
              <p:grpSpPr>
                <a:xfrm>
                  <a:off x="3988509" y="4315517"/>
                  <a:ext cx="42744" cy="63014"/>
                  <a:chOff x="2791534" y="4674292"/>
                  <a:chExt cx="42744" cy="63014"/>
                </a:xfrm>
              </p:grpSpPr>
              <p:sp>
                <p:nvSpPr>
                  <p:cNvPr id="13" name="Freeform: Shape 12">
                    <a:extLst>
                      <a:ext uri="{FF2B5EF4-FFF2-40B4-BE49-F238E27FC236}">
                        <a16:creationId xmlns:a16="http://schemas.microsoft.com/office/drawing/2014/main" id="{5616C136-0F1B-4F36-BA07-15D52198341A}"/>
                      </a:ext>
                    </a:extLst>
                  </p:cNvPr>
                  <p:cNvSpPr/>
                  <p:nvPr/>
                </p:nvSpPr>
                <p:spPr>
                  <a:xfrm flipH="1">
                    <a:off x="2804314" y="4674292"/>
                    <a:ext cx="14982" cy="14982"/>
                  </a:xfrm>
                  <a:custGeom>
                    <a:avLst/>
                    <a:gdLst>
                      <a:gd name="connsiteX0" fmla="*/ 14983 w 14982"/>
                      <a:gd name="connsiteY0" fmla="*/ 7491 h 14982"/>
                      <a:gd name="connsiteX1" fmla="*/ 7491 w 14982"/>
                      <a:gd name="connsiteY1" fmla="*/ 14983 h 14982"/>
                      <a:gd name="connsiteX2" fmla="*/ 0 w 14982"/>
                      <a:gd name="connsiteY2" fmla="*/ 7491 h 14982"/>
                      <a:gd name="connsiteX3" fmla="*/ 7491 w 14982"/>
                      <a:gd name="connsiteY3" fmla="*/ 0 h 14982"/>
                      <a:gd name="connsiteX4" fmla="*/ 14983 w 14982"/>
                      <a:gd name="connsiteY4" fmla="*/ 7491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2" h="14982">
                        <a:moveTo>
                          <a:pt x="14983" y="7491"/>
                        </a:moveTo>
                        <a:cubicBezTo>
                          <a:pt x="14983" y="11629"/>
                          <a:pt x="11629" y="14983"/>
                          <a:pt x="7491" y="14983"/>
                        </a:cubicBezTo>
                        <a:cubicBezTo>
                          <a:pt x="3354" y="14983"/>
                          <a:pt x="0" y="11629"/>
                          <a:pt x="0" y="7491"/>
                        </a:cubicBezTo>
                        <a:cubicBezTo>
                          <a:pt x="0" y="3354"/>
                          <a:pt x="3354" y="0"/>
                          <a:pt x="7491" y="0"/>
                        </a:cubicBezTo>
                        <a:cubicBezTo>
                          <a:pt x="11629" y="0"/>
                          <a:pt x="14983" y="3354"/>
                          <a:pt x="14983" y="7491"/>
                        </a:cubicBezTo>
                        <a:close/>
                      </a:path>
                    </a:pathLst>
                  </a:custGeom>
                  <a:solidFill>
                    <a:srgbClr val="2D3E50"/>
                  </a:solidFill>
                  <a:ln w="10160" cap="flat">
                    <a:noFill/>
                    <a:prstDash val="solid"/>
                    <a:miter/>
                  </a:ln>
                </p:spPr>
                <p:txBody>
                  <a:bodyPr rtlCol="0" anchor="ctr"/>
                  <a:lstStyle/>
                  <a:p>
                    <a:endParaRPr lang="en-US" sz="1600"/>
                  </a:p>
                </p:txBody>
              </p:sp>
              <p:sp>
                <p:nvSpPr>
                  <p:cNvPr id="14" name="Freeform: Shape 13">
                    <a:extLst>
                      <a:ext uri="{FF2B5EF4-FFF2-40B4-BE49-F238E27FC236}">
                        <a16:creationId xmlns:a16="http://schemas.microsoft.com/office/drawing/2014/main" id="{164849E6-1EBE-4D50-A62C-0D7D47299D42}"/>
                      </a:ext>
                    </a:extLst>
                  </p:cNvPr>
                  <p:cNvSpPr/>
                  <p:nvPr/>
                </p:nvSpPr>
                <p:spPr>
                  <a:xfrm flipH="1">
                    <a:off x="2791534" y="4697206"/>
                    <a:ext cx="14982" cy="14982"/>
                  </a:xfrm>
                  <a:custGeom>
                    <a:avLst/>
                    <a:gdLst>
                      <a:gd name="connsiteX0" fmla="*/ 14983 w 14982"/>
                      <a:gd name="connsiteY0" fmla="*/ 7491 h 14982"/>
                      <a:gd name="connsiteX1" fmla="*/ 7491 w 14982"/>
                      <a:gd name="connsiteY1" fmla="*/ 14983 h 14982"/>
                      <a:gd name="connsiteX2" fmla="*/ 0 w 14982"/>
                      <a:gd name="connsiteY2" fmla="*/ 7491 h 14982"/>
                      <a:gd name="connsiteX3" fmla="*/ 7491 w 14982"/>
                      <a:gd name="connsiteY3" fmla="*/ 0 h 14982"/>
                      <a:gd name="connsiteX4" fmla="*/ 14983 w 14982"/>
                      <a:gd name="connsiteY4" fmla="*/ 7491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2" h="14982">
                        <a:moveTo>
                          <a:pt x="14983" y="7491"/>
                        </a:moveTo>
                        <a:cubicBezTo>
                          <a:pt x="14983" y="11629"/>
                          <a:pt x="11629" y="14983"/>
                          <a:pt x="7491" y="14983"/>
                        </a:cubicBezTo>
                        <a:cubicBezTo>
                          <a:pt x="3354" y="14983"/>
                          <a:pt x="0" y="11629"/>
                          <a:pt x="0" y="7491"/>
                        </a:cubicBezTo>
                        <a:cubicBezTo>
                          <a:pt x="0" y="3354"/>
                          <a:pt x="3354" y="0"/>
                          <a:pt x="7491" y="0"/>
                        </a:cubicBezTo>
                        <a:cubicBezTo>
                          <a:pt x="11629" y="0"/>
                          <a:pt x="14983" y="3354"/>
                          <a:pt x="14983" y="7491"/>
                        </a:cubicBezTo>
                        <a:close/>
                      </a:path>
                    </a:pathLst>
                  </a:custGeom>
                  <a:solidFill>
                    <a:srgbClr val="2D3E50"/>
                  </a:solidFill>
                  <a:ln w="10160" cap="flat">
                    <a:noFill/>
                    <a:prstDash val="solid"/>
                    <a:miter/>
                  </a:ln>
                </p:spPr>
                <p:txBody>
                  <a:bodyPr rtlCol="0" anchor="ctr"/>
                  <a:lstStyle/>
                  <a:p>
                    <a:endParaRPr lang="en-US" sz="1600"/>
                  </a:p>
                </p:txBody>
              </p:sp>
              <p:sp>
                <p:nvSpPr>
                  <p:cNvPr id="15" name="Freeform: Shape 14">
                    <a:extLst>
                      <a:ext uri="{FF2B5EF4-FFF2-40B4-BE49-F238E27FC236}">
                        <a16:creationId xmlns:a16="http://schemas.microsoft.com/office/drawing/2014/main" id="{F2FC910C-8EF5-4B7E-A34D-0EC260BED6BE}"/>
                      </a:ext>
                    </a:extLst>
                  </p:cNvPr>
                  <p:cNvSpPr/>
                  <p:nvPr/>
                </p:nvSpPr>
                <p:spPr>
                  <a:xfrm flipH="1">
                    <a:off x="2819296" y="4691918"/>
                    <a:ext cx="14982" cy="14982"/>
                  </a:xfrm>
                  <a:custGeom>
                    <a:avLst/>
                    <a:gdLst>
                      <a:gd name="connsiteX0" fmla="*/ 14983 w 14982"/>
                      <a:gd name="connsiteY0" fmla="*/ 7491 h 14982"/>
                      <a:gd name="connsiteX1" fmla="*/ 7491 w 14982"/>
                      <a:gd name="connsiteY1" fmla="*/ 14983 h 14982"/>
                      <a:gd name="connsiteX2" fmla="*/ 0 w 14982"/>
                      <a:gd name="connsiteY2" fmla="*/ 7491 h 14982"/>
                      <a:gd name="connsiteX3" fmla="*/ 7491 w 14982"/>
                      <a:gd name="connsiteY3" fmla="*/ 0 h 14982"/>
                      <a:gd name="connsiteX4" fmla="*/ 14983 w 14982"/>
                      <a:gd name="connsiteY4" fmla="*/ 7491 h 14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2" h="14982">
                        <a:moveTo>
                          <a:pt x="14983" y="7491"/>
                        </a:moveTo>
                        <a:cubicBezTo>
                          <a:pt x="14983" y="11629"/>
                          <a:pt x="11629" y="14983"/>
                          <a:pt x="7491" y="14983"/>
                        </a:cubicBezTo>
                        <a:cubicBezTo>
                          <a:pt x="3354" y="14983"/>
                          <a:pt x="0" y="11629"/>
                          <a:pt x="0" y="7491"/>
                        </a:cubicBezTo>
                        <a:cubicBezTo>
                          <a:pt x="0" y="3354"/>
                          <a:pt x="3354" y="0"/>
                          <a:pt x="7491" y="0"/>
                        </a:cubicBezTo>
                        <a:cubicBezTo>
                          <a:pt x="11629" y="0"/>
                          <a:pt x="14983" y="3354"/>
                          <a:pt x="14983" y="7491"/>
                        </a:cubicBezTo>
                        <a:close/>
                      </a:path>
                    </a:pathLst>
                  </a:custGeom>
                  <a:solidFill>
                    <a:srgbClr val="2D3E50"/>
                  </a:solidFill>
                  <a:ln w="10160" cap="flat">
                    <a:noFill/>
                    <a:prstDash val="solid"/>
                    <a:miter/>
                  </a:ln>
                </p:spPr>
                <p:txBody>
                  <a:bodyPr rtlCol="0" anchor="ctr"/>
                  <a:lstStyle/>
                  <a:p>
                    <a:endParaRPr lang="en-US" sz="1600"/>
                  </a:p>
                </p:txBody>
              </p:sp>
              <p:sp>
                <p:nvSpPr>
                  <p:cNvPr id="16" name="Freeform: Shape 15">
                    <a:extLst>
                      <a:ext uri="{FF2B5EF4-FFF2-40B4-BE49-F238E27FC236}">
                        <a16:creationId xmlns:a16="http://schemas.microsoft.com/office/drawing/2014/main" id="{9495F151-ADA1-4001-A988-FE32CA5E8574}"/>
                      </a:ext>
                    </a:extLst>
                  </p:cNvPr>
                  <p:cNvSpPr/>
                  <p:nvPr/>
                </p:nvSpPr>
                <p:spPr>
                  <a:xfrm flipH="1">
                    <a:off x="2811805" y="4717036"/>
                    <a:ext cx="20270" cy="20270"/>
                  </a:xfrm>
                  <a:custGeom>
                    <a:avLst/>
                    <a:gdLst>
                      <a:gd name="connsiteX0" fmla="*/ 20271 w 20270"/>
                      <a:gd name="connsiteY0" fmla="*/ 10135 h 20270"/>
                      <a:gd name="connsiteX1" fmla="*/ 10135 w 20270"/>
                      <a:gd name="connsiteY1" fmla="*/ 20271 h 20270"/>
                      <a:gd name="connsiteX2" fmla="*/ 0 w 20270"/>
                      <a:gd name="connsiteY2" fmla="*/ 10135 h 20270"/>
                      <a:gd name="connsiteX3" fmla="*/ 10135 w 20270"/>
                      <a:gd name="connsiteY3" fmla="*/ 0 h 20270"/>
                      <a:gd name="connsiteX4" fmla="*/ 20271 w 20270"/>
                      <a:gd name="connsiteY4" fmla="*/ 10135 h 20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70" h="20270">
                        <a:moveTo>
                          <a:pt x="20271" y="10135"/>
                        </a:moveTo>
                        <a:cubicBezTo>
                          <a:pt x="20271" y="15733"/>
                          <a:pt x="15733" y="20271"/>
                          <a:pt x="10135" y="20271"/>
                        </a:cubicBezTo>
                        <a:cubicBezTo>
                          <a:pt x="4538" y="20271"/>
                          <a:pt x="0" y="15733"/>
                          <a:pt x="0" y="10135"/>
                        </a:cubicBezTo>
                        <a:cubicBezTo>
                          <a:pt x="0" y="4538"/>
                          <a:pt x="4538" y="0"/>
                          <a:pt x="10135" y="0"/>
                        </a:cubicBezTo>
                        <a:cubicBezTo>
                          <a:pt x="15733" y="0"/>
                          <a:pt x="20271" y="4538"/>
                          <a:pt x="20271" y="10135"/>
                        </a:cubicBezTo>
                        <a:close/>
                      </a:path>
                    </a:pathLst>
                  </a:custGeom>
                  <a:solidFill>
                    <a:srgbClr val="2D3E50"/>
                  </a:solidFill>
                  <a:ln w="10160" cap="flat">
                    <a:noFill/>
                    <a:prstDash val="solid"/>
                    <a:miter/>
                  </a:ln>
                </p:spPr>
                <p:txBody>
                  <a:bodyPr rtlCol="0" anchor="ctr"/>
                  <a:lstStyle/>
                  <a:p>
                    <a:endParaRPr lang="en-US" sz="1600"/>
                  </a:p>
                </p:txBody>
              </p:sp>
            </p:grpSp>
          </p:grpSp>
        </p:grpSp>
      </p:grpSp>
      <p:cxnSp>
        <p:nvCxnSpPr>
          <p:cNvPr id="27" name="Straight Arrow Connector 26">
            <a:extLst>
              <a:ext uri="{FF2B5EF4-FFF2-40B4-BE49-F238E27FC236}">
                <a16:creationId xmlns:a16="http://schemas.microsoft.com/office/drawing/2014/main" id="{D526EB18-2C02-02C5-329C-58D087186D16}"/>
              </a:ext>
            </a:extLst>
          </p:cNvPr>
          <p:cNvCxnSpPr/>
          <p:nvPr/>
        </p:nvCxnSpPr>
        <p:spPr>
          <a:xfrm>
            <a:off x="6501053" y="3537622"/>
            <a:ext cx="8979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A1DF8C-A0D4-EE39-2186-EC09FEC3990A}"/>
              </a:ext>
            </a:extLst>
          </p:cNvPr>
          <p:cNvCxnSpPr>
            <a:cxnSpLocks/>
          </p:cNvCxnSpPr>
          <p:nvPr/>
        </p:nvCxnSpPr>
        <p:spPr>
          <a:xfrm flipH="1">
            <a:off x="6459263" y="2872816"/>
            <a:ext cx="890874" cy="54455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F1501BE-1254-E238-0167-6AB93CC8582C}"/>
              </a:ext>
            </a:extLst>
          </p:cNvPr>
          <p:cNvCxnSpPr/>
          <p:nvPr/>
        </p:nvCxnSpPr>
        <p:spPr>
          <a:xfrm>
            <a:off x="6501053" y="4406189"/>
            <a:ext cx="89791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06B34CB-3D6C-E45E-63CC-8BB3946BD700}"/>
              </a:ext>
            </a:extLst>
          </p:cNvPr>
          <p:cNvSpPr txBox="1"/>
          <p:nvPr/>
        </p:nvSpPr>
        <p:spPr>
          <a:xfrm>
            <a:off x="7645818" y="2460890"/>
            <a:ext cx="1405449" cy="338554"/>
          </a:xfrm>
          <a:prstGeom prst="rect">
            <a:avLst/>
          </a:prstGeom>
          <a:noFill/>
        </p:spPr>
        <p:txBody>
          <a:bodyPr wrap="none" rtlCol="0">
            <a:spAutoFit/>
          </a:bodyPr>
          <a:lstStyle/>
          <a:p>
            <a:pPr algn="ctr"/>
            <a:r>
              <a:rPr lang="en-US" sz="1600" i="1"/>
              <a:t>dataset search</a:t>
            </a:r>
          </a:p>
        </p:txBody>
      </p:sp>
      <p:sp>
        <p:nvSpPr>
          <p:cNvPr id="49" name="TextBox 48">
            <a:extLst>
              <a:ext uri="{FF2B5EF4-FFF2-40B4-BE49-F238E27FC236}">
                <a16:creationId xmlns:a16="http://schemas.microsoft.com/office/drawing/2014/main" id="{7896A80D-1EC2-872D-39E3-0AE8D39299E8}"/>
              </a:ext>
            </a:extLst>
          </p:cNvPr>
          <p:cNvSpPr txBox="1"/>
          <p:nvPr/>
        </p:nvSpPr>
        <p:spPr>
          <a:xfrm>
            <a:off x="7733421" y="3570642"/>
            <a:ext cx="1541512" cy="338554"/>
          </a:xfrm>
          <a:prstGeom prst="rect">
            <a:avLst/>
          </a:prstGeom>
          <a:noFill/>
        </p:spPr>
        <p:txBody>
          <a:bodyPr wrap="none" rtlCol="0">
            <a:spAutoFit/>
          </a:bodyPr>
          <a:lstStyle/>
          <a:p>
            <a:pPr algn="ctr"/>
            <a:r>
              <a:rPr lang="en-US" sz="1600" i="1"/>
              <a:t>data publication</a:t>
            </a:r>
          </a:p>
        </p:txBody>
      </p:sp>
      <p:pic>
        <p:nvPicPr>
          <p:cNvPr id="1028" name="Picture 4" descr="Google logo PNG">
            <a:extLst>
              <a:ext uri="{FF2B5EF4-FFF2-40B4-BE49-F238E27FC236}">
                <a16:creationId xmlns:a16="http://schemas.microsoft.com/office/drawing/2014/main" id="{33E3103C-694B-7361-BD1A-8DC44605C0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4215" y="1960042"/>
            <a:ext cx="1364631" cy="909754"/>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28EC4338-70E8-E346-C029-211EB5BD8D45}"/>
              </a:ext>
            </a:extLst>
          </p:cNvPr>
          <p:cNvCxnSpPr>
            <a:cxnSpLocks/>
          </p:cNvCxnSpPr>
          <p:nvPr/>
        </p:nvCxnSpPr>
        <p:spPr>
          <a:xfrm>
            <a:off x="5389741" y="3541023"/>
            <a:ext cx="4616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786E2AC4-8764-A08F-B4EA-C3662E866FAA}"/>
              </a:ext>
            </a:extLst>
          </p:cNvPr>
          <p:cNvSpPr/>
          <p:nvPr/>
        </p:nvSpPr>
        <p:spPr>
          <a:xfrm>
            <a:off x="3816954" y="4254428"/>
            <a:ext cx="1126437" cy="292608"/>
          </a:xfrm>
          <a:prstGeom prst="roundRect">
            <a:avLst>
              <a:gd name="adj" fmla="val 13466"/>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t>GIT</a:t>
            </a:r>
          </a:p>
        </p:txBody>
      </p:sp>
      <p:sp>
        <p:nvSpPr>
          <p:cNvPr id="45" name="Rectangle: Rounded Corners 44">
            <a:extLst>
              <a:ext uri="{FF2B5EF4-FFF2-40B4-BE49-F238E27FC236}">
                <a16:creationId xmlns:a16="http://schemas.microsoft.com/office/drawing/2014/main" id="{C9A27655-6F4C-C36B-6228-849360C1A77E}"/>
              </a:ext>
            </a:extLst>
          </p:cNvPr>
          <p:cNvSpPr/>
          <p:nvPr/>
        </p:nvSpPr>
        <p:spPr>
          <a:xfrm>
            <a:off x="6716232" y="2866351"/>
            <a:ext cx="334364" cy="2038415"/>
          </a:xfrm>
          <a:prstGeom prst="roundRect">
            <a:avLst>
              <a:gd name="adj" fmla="val 7612"/>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TextBox 63">
            <a:extLst>
              <a:ext uri="{FF2B5EF4-FFF2-40B4-BE49-F238E27FC236}">
                <a16:creationId xmlns:a16="http://schemas.microsoft.com/office/drawing/2014/main" id="{C23D4551-BD10-9CDD-D253-64319397D26A}"/>
              </a:ext>
            </a:extLst>
          </p:cNvPr>
          <p:cNvSpPr txBox="1"/>
          <p:nvPr/>
        </p:nvSpPr>
        <p:spPr>
          <a:xfrm>
            <a:off x="3688903" y="4487259"/>
            <a:ext cx="3333075"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a:t>on-premise platforms</a:t>
            </a:r>
          </a:p>
        </p:txBody>
      </p:sp>
      <p:sp>
        <p:nvSpPr>
          <p:cNvPr id="66" name="TextBox 65">
            <a:extLst>
              <a:ext uri="{FF2B5EF4-FFF2-40B4-BE49-F238E27FC236}">
                <a16:creationId xmlns:a16="http://schemas.microsoft.com/office/drawing/2014/main" id="{3802A8CE-DB35-6961-2B4D-99686685E70F}"/>
              </a:ext>
            </a:extLst>
          </p:cNvPr>
          <p:cNvSpPr txBox="1"/>
          <p:nvPr/>
        </p:nvSpPr>
        <p:spPr>
          <a:xfrm rot="16200000">
            <a:off x="5619128" y="3650215"/>
            <a:ext cx="247859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a:t>ARC registry</a:t>
            </a:r>
          </a:p>
        </p:txBody>
      </p:sp>
      <p:grpSp>
        <p:nvGrpSpPr>
          <p:cNvPr id="70" name="Group 69">
            <a:extLst>
              <a:ext uri="{FF2B5EF4-FFF2-40B4-BE49-F238E27FC236}">
                <a16:creationId xmlns:a16="http://schemas.microsoft.com/office/drawing/2014/main" id="{C5EF0F93-5B70-EEA2-E037-A916F6A086BC}"/>
              </a:ext>
            </a:extLst>
          </p:cNvPr>
          <p:cNvGrpSpPr/>
          <p:nvPr/>
        </p:nvGrpSpPr>
        <p:grpSpPr>
          <a:xfrm>
            <a:off x="7652081" y="4115195"/>
            <a:ext cx="864659" cy="673087"/>
            <a:chOff x="2270449" y="1188097"/>
            <a:chExt cx="5467738" cy="4256315"/>
          </a:xfrm>
        </p:grpSpPr>
        <p:sp>
          <p:nvSpPr>
            <p:cNvPr id="71" name="Rectangle: Rounded Corners 70">
              <a:extLst>
                <a:ext uri="{FF2B5EF4-FFF2-40B4-BE49-F238E27FC236}">
                  <a16:creationId xmlns:a16="http://schemas.microsoft.com/office/drawing/2014/main" id="{19431CEE-DF10-0710-B223-08082917E42A}"/>
                </a:ext>
              </a:extLst>
            </p:cNvPr>
            <p:cNvSpPr/>
            <p:nvPr/>
          </p:nvSpPr>
          <p:spPr>
            <a:xfrm>
              <a:off x="2270449" y="1188097"/>
              <a:ext cx="4746171" cy="3732245"/>
            </a:xfrm>
            <a:prstGeom prst="roundRect">
              <a:avLst>
                <a:gd name="adj" fmla="val 71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Top Corners Rounded 71">
              <a:extLst>
                <a:ext uri="{FF2B5EF4-FFF2-40B4-BE49-F238E27FC236}">
                  <a16:creationId xmlns:a16="http://schemas.microsoft.com/office/drawing/2014/main" id="{4B8FB0C6-B174-A141-992A-E3096A6D4130}"/>
                </a:ext>
              </a:extLst>
            </p:cNvPr>
            <p:cNvSpPr/>
            <p:nvPr/>
          </p:nvSpPr>
          <p:spPr>
            <a:xfrm>
              <a:off x="2394857" y="1301619"/>
              <a:ext cx="4509796" cy="570723"/>
            </a:xfrm>
            <a:prstGeom prst="round2SameRect">
              <a:avLst>
                <a:gd name="adj1" fmla="val 30381"/>
                <a:gd name="adj2" fmla="val 20709"/>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868C38DC-9FFD-A366-3FD0-A402F4357095}"/>
                </a:ext>
              </a:extLst>
            </p:cNvPr>
            <p:cNvSpPr/>
            <p:nvPr/>
          </p:nvSpPr>
          <p:spPr>
            <a:xfrm>
              <a:off x="3172410" y="1393372"/>
              <a:ext cx="2376195" cy="354562"/>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DB37CE33-B554-4373-1706-8F59CBF78BCD}"/>
                </a:ext>
              </a:extLst>
            </p:cNvPr>
            <p:cNvSpPr/>
            <p:nvPr/>
          </p:nvSpPr>
          <p:spPr>
            <a:xfrm>
              <a:off x="2541039" y="1397257"/>
              <a:ext cx="379445" cy="3794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raphic 13" descr="World with solid fill">
              <a:extLst>
                <a:ext uri="{FF2B5EF4-FFF2-40B4-BE49-F238E27FC236}">
                  <a16:creationId xmlns:a16="http://schemas.microsoft.com/office/drawing/2014/main" id="{16188CAE-47F9-261A-A9A0-D8148F2529F7}"/>
                </a:ext>
              </a:extLst>
            </p:cNvPr>
            <p:cNvSpPr/>
            <p:nvPr/>
          </p:nvSpPr>
          <p:spPr>
            <a:xfrm>
              <a:off x="5483750" y="3353989"/>
              <a:ext cx="2254437" cy="2090423"/>
            </a:xfrm>
            <a:custGeom>
              <a:avLst/>
              <a:gdLst>
                <a:gd name="connsiteX0" fmla="*/ 852633 w 1489657"/>
                <a:gd name="connsiteY0" fmla="*/ 1362253 h 1489657"/>
                <a:gd name="connsiteX1" fmla="*/ 1134884 w 1489657"/>
                <a:gd name="connsiteY1" fmla="*/ 784030 h 1489657"/>
                <a:gd name="connsiteX2" fmla="*/ 1370093 w 1489657"/>
                <a:gd name="connsiteY2" fmla="*/ 784030 h 1489657"/>
                <a:gd name="connsiteX3" fmla="*/ 852633 w 1489657"/>
                <a:gd name="connsiteY3" fmla="*/ 1362253 h 1489657"/>
                <a:gd name="connsiteX4" fmla="*/ 119565 w 1489657"/>
                <a:gd name="connsiteY4" fmla="*/ 784030 h 1489657"/>
                <a:gd name="connsiteX5" fmla="*/ 354774 w 1489657"/>
                <a:gd name="connsiteY5" fmla="*/ 784030 h 1489657"/>
                <a:gd name="connsiteX6" fmla="*/ 637025 w 1489657"/>
                <a:gd name="connsiteY6" fmla="*/ 1362253 h 1489657"/>
                <a:gd name="connsiteX7" fmla="*/ 119565 w 1489657"/>
                <a:gd name="connsiteY7" fmla="*/ 784030 h 1489657"/>
                <a:gd name="connsiteX8" fmla="*/ 637025 w 1489657"/>
                <a:gd name="connsiteY8" fmla="*/ 127405 h 1489657"/>
                <a:gd name="connsiteX9" fmla="*/ 354774 w 1489657"/>
                <a:gd name="connsiteY9" fmla="*/ 705627 h 1489657"/>
                <a:gd name="connsiteX10" fmla="*/ 119565 w 1489657"/>
                <a:gd name="connsiteY10" fmla="*/ 705627 h 1489657"/>
                <a:gd name="connsiteX11" fmla="*/ 637025 w 1489657"/>
                <a:gd name="connsiteY11" fmla="*/ 127405 h 1489657"/>
                <a:gd name="connsiteX12" fmla="*/ 784030 w 1489657"/>
                <a:gd name="connsiteY12" fmla="*/ 784030 h 1489657"/>
                <a:gd name="connsiteX13" fmla="*/ 1056481 w 1489657"/>
                <a:gd name="connsiteY13" fmla="*/ 784030 h 1489657"/>
                <a:gd name="connsiteX14" fmla="*/ 784030 w 1489657"/>
                <a:gd name="connsiteY14" fmla="*/ 1323051 h 1489657"/>
                <a:gd name="connsiteX15" fmla="*/ 784030 w 1489657"/>
                <a:gd name="connsiteY15" fmla="*/ 784030 h 1489657"/>
                <a:gd name="connsiteX16" fmla="*/ 705627 w 1489657"/>
                <a:gd name="connsiteY16" fmla="*/ 784030 h 1489657"/>
                <a:gd name="connsiteX17" fmla="*/ 705627 w 1489657"/>
                <a:gd name="connsiteY17" fmla="*/ 1323051 h 1489657"/>
                <a:gd name="connsiteX18" fmla="*/ 433177 w 1489657"/>
                <a:gd name="connsiteY18" fmla="*/ 784030 h 1489657"/>
                <a:gd name="connsiteX19" fmla="*/ 705627 w 1489657"/>
                <a:gd name="connsiteY19" fmla="*/ 784030 h 1489657"/>
                <a:gd name="connsiteX20" fmla="*/ 784030 w 1489657"/>
                <a:gd name="connsiteY20" fmla="*/ 166606 h 1489657"/>
                <a:gd name="connsiteX21" fmla="*/ 1056481 w 1489657"/>
                <a:gd name="connsiteY21" fmla="*/ 705627 h 1489657"/>
                <a:gd name="connsiteX22" fmla="*/ 784030 w 1489657"/>
                <a:gd name="connsiteY22" fmla="*/ 705627 h 1489657"/>
                <a:gd name="connsiteX23" fmla="*/ 784030 w 1489657"/>
                <a:gd name="connsiteY23" fmla="*/ 166606 h 1489657"/>
                <a:gd name="connsiteX24" fmla="*/ 705627 w 1489657"/>
                <a:gd name="connsiteY24" fmla="*/ 705627 h 1489657"/>
                <a:gd name="connsiteX25" fmla="*/ 433177 w 1489657"/>
                <a:gd name="connsiteY25" fmla="*/ 705627 h 1489657"/>
                <a:gd name="connsiteX26" fmla="*/ 705627 w 1489657"/>
                <a:gd name="connsiteY26" fmla="*/ 166606 h 1489657"/>
                <a:gd name="connsiteX27" fmla="*/ 705627 w 1489657"/>
                <a:gd name="connsiteY27" fmla="*/ 705627 h 1489657"/>
                <a:gd name="connsiteX28" fmla="*/ 1370093 w 1489657"/>
                <a:gd name="connsiteY28" fmla="*/ 705627 h 1489657"/>
                <a:gd name="connsiteX29" fmla="*/ 1134884 w 1489657"/>
                <a:gd name="connsiteY29" fmla="*/ 705627 h 1489657"/>
                <a:gd name="connsiteX30" fmla="*/ 852633 w 1489657"/>
                <a:gd name="connsiteY30" fmla="*/ 127405 h 1489657"/>
                <a:gd name="connsiteX31" fmla="*/ 1370093 w 1489657"/>
                <a:gd name="connsiteY31" fmla="*/ 705627 h 1489657"/>
                <a:gd name="connsiteX32" fmla="*/ 744829 w 1489657"/>
                <a:gd name="connsiteY32" fmla="*/ 0 h 1489657"/>
                <a:gd name="connsiteX33" fmla="*/ 0 w 1489657"/>
                <a:gd name="connsiteY33" fmla="*/ 744829 h 1489657"/>
                <a:gd name="connsiteX34" fmla="*/ 744829 w 1489657"/>
                <a:gd name="connsiteY34" fmla="*/ 1489658 h 1489657"/>
                <a:gd name="connsiteX35" fmla="*/ 1489658 w 1489657"/>
                <a:gd name="connsiteY35" fmla="*/ 744829 h 1489657"/>
                <a:gd name="connsiteX36" fmla="*/ 744829 w 1489657"/>
                <a:gd name="connsiteY36" fmla="*/ 0 h 1489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89657" h="1489657">
                  <a:moveTo>
                    <a:pt x="852633" y="1362253"/>
                  </a:moveTo>
                  <a:cubicBezTo>
                    <a:pt x="980038" y="1205447"/>
                    <a:pt x="1121163" y="1007479"/>
                    <a:pt x="1134884" y="784030"/>
                  </a:cubicBezTo>
                  <a:lnTo>
                    <a:pt x="1370093" y="784030"/>
                  </a:lnTo>
                  <a:cubicBezTo>
                    <a:pt x="1352453" y="1076082"/>
                    <a:pt x="1134884" y="1313251"/>
                    <a:pt x="852633" y="1362253"/>
                  </a:cubicBezTo>
                  <a:close/>
                  <a:moveTo>
                    <a:pt x="119565" y="784030"/>
                  </a:moveTo>
                  <a:lnTo>
                    <a:pt x="354774" y="784030"/>
                  </a:lnTo>
                  <a:cubicBezTo>
                    <a:pt x="370454" y="1007479"/>
                    <a:pt x="509620" y="1205447"/>
                    <a:pt x="637025" y="1362253"/>
                  </a:cubicBezTo>
                  <a:cubicBezTo>
                    <a:pt x="354774" y="1313251"/>
                    <a:pt x="137205" y="1076082"/>
                    <a:pt x="119565" y="784030"/>
                  </a:cubicBezTo>
                  <a:close/>
                  <a:moveTo>
                    <a:pt x="637025" y="127405"/>
                  </a:moveTo>
                  <a:cubicBezTo>
                    <a:pt x="509620" y="284211"/>
                    <a:pt x="368494" y="482179"/>
                    <a:pt x="354774" y="705627"/>
                  </a:cubicBezTo>
                  <a:lnTo>
                    <a:pt x="119565" y="705627"/>
                  </a:lnTo>
                  <a:cubicBezTo>
                    <a:pt x="137205" y="413576"/>
                    <a:pt x="354774" y="176407"/>
                    <a:pt x="637025" y="127405"/>
                  </a:cubicBezTo>
                  <a:close/>
                  <a:moveTo>
                    <a:pt x="784030" y="784030"/>
                  </a:moveTo>
                  <a:lnTo>
                    <a:pt x="1056481" y="784030"/>
                  </a:lnTo>
                  <a:cubicBezTo>
                    <a:pt x="1040800" y="985918"/>
                    <a:pt x="909475" y="1168205"/>
                    <a:pt x="784030" y="1323051"/>
                  </a:cubicBezTo>
                  <a:lnTo>
                    <a:pt x="784030" y="784030"/>
                  </a:lnTo>
                  <a:close/>
                  <a:moveTo>
                    <a:pt x="705627" y="784030"/>
                  </a:moveTo>
                  <a:lnTo>
                    <a:pt x="705627" y="1323051"/>
                  </a:lnTo>
                  <a:cubicBezTo>
                    <a:pt x="580183" y="1168205"/>
                    <a:pt x="448857" y="985918"/>
                    <a:pt x="433177" y="784030"/>
                  </a:cubicBezTo>
                  <a:lnTo>
                    <a:pt x="705627" y="784030"/>
                  </a:lnTo>
                  <a:close/>
                  <a:moveTo>
                    <a:pt x="784030" y="166606"/>
                  </a:moveTo>
                  <a:cubicBezTo>
                    <a:pt x="909475" y="321452"/>
                    <a:pt x="1040800" y="501779"/>
                    <a:pt x="1056481" y="705627"/>
                  </a:cubicBezTo>
                  <a:lnTo>
                    <a:pt x="784030" y="705627"/>
                  </a:lnTo>
                  <a:lnTo>
                    <a:pt x="784030" y="166606"/>
                  </a:lnTo>
                  <a:close/>
                  <a:moveTo>
                    <a:pt x="705627" y="705627"/>
                  </a:moveTo>
                  <a:lnTo>
                    <a:pt x="433177" y="705627"/>
                  </a:lnTo>
                  <a:cubicBezTo>
                    <a:pt x="448857" y="503740"/>
                    <a:pt x="580183" y="321452"/>
                    <a:pt x="705627" y="166606"/>
                  </a:cubicBezTo>
                  <a:lnTo>
                    <a:pt x="705627" y="705627"/>
                  </a:lnTo>
                  <a:close/>
                  <a:moveTo>
                    <a:pt x="1370093" y="705627"/>
                  </a:moveTo>
                  <a:lnTo>
                    <a:pt x="1134884" y="705627"/>
                  </a:lnTo>
                  <a:cubicBezTo>
                    <a:pt x="1121163" y="482179"/>
                    <a:pt x="980038" y="284211"/>
                    <a:pt x="852633" y="127405"/>
                  </a:cubicBezTo>
                  <a:cubicBezTo>
                    <a:pt x="1134884" y="176407"/>
                    <a:pt x="1352453" y="413576"/>
                    <a:pt x="1370093" y="705627"/>
                  </a:cubicBezTo>
                  <a:close/>
                  <a:moveTo>
                    <a:pt x="744829" y="0"/>
                  </a:moveTo>
                  <a:cubicBezTo>
                    <a:pt x="333213" y="0"/>
                    <a:pt x="0" y="333213"/>
                    <a:pt x="0" y="744829"/>
                  </a:cubicBezTo>
                  <a:cubicBezTo>
                    <a:pt x="0" y="1156445"/>
                    <a:pt x="333213" y="1489658"/>
                    <a:pt x="744829" y="1489658"/>
                  </a:cubicBezTo>
                  <a:cubicBezTo>
                    <a:pt x="1156445" y="1489658"/>
                    <a:pt x="1489658" y="1156445"/>
                    <a:pt x="1489658" y="744829"/>
                  </a:cubicBezTo>
                  <a:cubicBezTo>
                    <a:pt x="1489658" y="333213"/>
                    <a:pt x="1156445" y="0"/>
                    <a:pt x="744829" y="0"/>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grpSp>
        <p:nvGrpSpPr>
          <p:cNvPr id="76" name="Group 75">
            <a:extLst>
              <a:ext uri="{FF2B5EF4-FFF2-40B4-BE49-F238E27FC236}">
                <a16:creationId xmlns:a16="http://schemas.microsoft.com/office/drawing/2014/main" id="{96451182-72AD-C815-C5A5-366075C57080}"/>
              </a:ext>
            </a:extLst>
          </p:cNvPr>
          <p:cNvGrpSpPr/>
          <p:nvPr/>
        </p:nvGrpSpPr>
        <p:grpSpPr>
          <a:xfrm>
            <a:off x="7693865" y="4257412"/>
            <a:ext cx="424197" cy="582656"/>
            <a:chOff x="8963490" y="4461817"/>
            <a:chExt cx="716864" cy="984646"/>
          </a:xfrm>
        </p:grpSpPr>
        <p:grpSp>
          <p:nvGrpSpPr>
            <p:cNvPr id="77" name="Group 76">
              <a:extLst>
                <a:ext uri="{FF2B5EF4-FFF2-40B4-BE49-F238E27FC236}">
                  <a16:creationId xmlns:a16="http://schemas.microsoft.com/office/drawing/2014/main" id="{033D648F-824A-9647-EA68-5E9D82E2521B}"/>
                </a:ext>
              </a:extLst>
            </p:cNvPr>
            <p:cNvGrpSpPr/>
            <p:nvPr/>
          </p:nvGrpSpPr>
          <p:grpSpPr>
            <a:xfrm>
              <a:off x="8963490" y="4461817"/>
              <a:ext cx="498287" cy="800666"/>
              <a:chOff x="1165225" y="2790826"/>
              <a:chExt cx="557212" cy="895350"/>
            </a:xfrm>
            <a:solidFill>
              <a:srgbClr val="ED7D31"/>
            </a:solidFill>
          </p:grpSpPr>
          <p:sp>
            <p:nvSpPr>
              <p:cNvPr id="88" name="Freeform 13">
                <a:extLst>
                  <a:ext uri="{FF2B5EF4-FFF2-40B4-BE49-F238E27FC236}">
                    <a16:creationId xmlns:a16="http://schemas.microsoft.com/office/drawing/2014/main" id="{55C1A2F8-58CA-AA55-3731-70F94DD32C72}"/>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9" name="Freeform 5">
                <a:extLst>
                  <a:ext uri="{FF2B5EF4-FFF2-40B4-BE49-F238E27FC236}">
                    <a16:creationId xmlns:a16="http://schemas.microsoft.com/office/drawing/2014/main" id="{2F43333D-9704-7878-90DB-43C1CCDA263E}"/>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0" name="Freeform 6">
                <a:extLst>
                  <a:ext uri="{FF2B5EF4-FFF2-40B4-BE49-F238E27FC236}">
                    <a16:creationId xmlns:a16="http://schemas.microsoft.com/office/drawing/2014/main" id="{E95EFD7C-D4D9-27D8-BC6F-06E307ADAB1E}"/>
                  </a:ext>
                </a:extLst>
              </p:cNvPr>
              <p:cNvSpPr>
                <a:spLocks/>
              </p:cNvSpPr>
              <p:nvPr/>
            </p:nvSpPr>
            <p:spPr bwMode="auto">
              <a:xfrm>
                <a:off x="1165225" y="334803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9"/>
                      <a:pt x="113" y="18"/>
                      <a:pt x="73" y="18"/>
                    </a:cubicBezTo>
                    <a:cubicBezTo>
                      <a:pt x="33" y="18"/>
                      <a:pt x="0" y="9"/>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1" name="Freeform 7">
                <a:extLst>
                  <a:ext uri="{FF2B5EF4-FFF2-40B4-BE49-F238E27FC236}">
                    <a16:creationId xmlns:a16="http://schemas.microsoft.com/office/drawing/2014/main" id="{8FF62965-866D-FBF9-A327-FDA3C71866C2}"/>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2" name="Freeform 8">
                <a:extLst>
                  <a:ext uri="{FF2B5EF4-FFF2-40B4-BE49-F238E27FC236}">
                    <a16:creationId xmlns:a16="http://schemas.microsoft.com/office/drawing/2014/main" id="{D7249372-8A95-FE92-E4CE-9E273B60686F}"/>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3" name="Freeform 9">
                <a:extLst>
                  <a:ext uri="{FF2B5EF4-FFF2-40B4-BE49-F238E27FC236}">
                    <a16:creationId xmlns:a16="http://schemas.microsoft.com/office/drawing/2014/main" id="{E1445788-75D1-BF95-C529-6C24C2A31A86}"/>
                  </a:ext>
                </a:extLst>
              </p:cNvPr>
              <p:cNvSpPr>
                <a:spLocks/>
              </p:cNvSpPr>
              <p:nvPr/>
            </p:nvSpPr>
            <p:spPr bwMode="auto">
              <a:xfrm>
                <a:off x="1165225" y="3101976"/>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4" name="Freeform 10">
                <a:extLst>
                  <a:ext uri="{FF2B5EF4-FFF2-40B4-BE49-F238E27FC236}">
                    <a16:creationId xmlns:a16="http://schemas.microsoft.com/office/drawing/2014/main" id="{DDDE512C-B31E-DC9C-42D2-B8AA704AE95A}"/>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5" name="Freeform 11">
                <a:extLst>
                  <a:ext uri="{FF2B5EF4-FFF2-40B4-BE49-F238E27FC236}">
                    <a16:creationId xmlns:a16="http://schemas.microsoft.com/office/drawing/2014/main" id="{A948A41C-776D-842D-ACEE-57CA4CDBA96F}"/>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96" name="Freeform 12">
                <a:extLst>
                  <a:ext uri="{FF2B5EF4-FFF2-40B4-BE49-F238E27FC236}">
                    <a16:creationId xmlns:a16="http://schemas.microsoft.com/office/drawing/2014/main" id="{3D9AEAED-A47D-5F0C-2E5B-415C9955DD28}"/>
                  </a:ext>
                </a:extLst>
              </p:cNvPr>
              <p:cNvSpPr>
                <a:spLocks/>
              </p:cNvSpPr>
              <p:nvPr/>
            </p:nvSpPr>
            <p:spPr bwMode="auto">
              <a:xfrm>
                <a:off x="1165225" y="285908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78" name="Group 77">
              <a:extLst>
                <a:ext uri="{FF2B5EF4-FFF2-40B4-BE49-F238E27FC236}">
                  <a16:creationId xmlns:a16="http://schemas.microsoft.com/office/drawing/2014/main" id="{4D8A84E9-E6A8-627F-8F08-9BB2A7781FA7}"/>
                </a:ext>
              </a:extLst>
            </p:cNvPr>
            <p:cNvGrpSpPr/>
            <p:nvPr/>
          </p:nvGrpSpPr>
          <p:grpSpPr>
            <a:xfrm>
              <a:off x="9182067" y="4645797"/>
              <a:ext cx="498287" cy="800666"/>
              <a:chOff x="1165225" y="2790826"/>
              <a:chExt cx="557212" cy="895350"/>
            </a:xfrm>
            <a:solidFill>
              <a:srgbClr val="ED7D31"/>
            </a:solidFill>
          </p:grpSpPr>
          <p:sp>
            <p:nvSpPr>
              <p:cNvPr id="79" name="Freeform 13">
                <a:extLst>
                  <a:ext uri="{FF2B5EF4-FFF2-40B4-BE49-F238E27FC236}">
                    <a16:creationId xmlns:a16="http://schemas.microsoft.com/office/drawing/2014/main" id="{159AD6CE-E6CB-D2C4-C8A3-31DFCFE33841}"/>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0" name="Freeform 5">
                <a:extLst>
                  <a:ext uri="{FF2B5EF4-FFF2-40B4-BE49-F238E27FC236}">
                    <a16:creationId xmlns:a16="http://schemas.microsoft.com/office/drawing/2014/main" id="{C87F36E4-FD0D-277C-5258-B5242CAC2993}"/>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1" name="Freeform 6">
                <a:extLst>
                  <a:ext uri="{FF2B5EF4-FFF2-40B4-BE49-F238E27FC236}">
                    <a16:creationId xmlns:a16="http://schemas.microsoft.com/office/drawing/2014/main" id="{DA2C94DF-7962-10EE-ABC9-82DA80B91C01}"/>
                  </a:ext>
                </a:extLst>
              </p:cNvPr>
              <p:cNvSpPr>
                <a:spLocks/>
              </p:cNvSpPr>
              <p:nvPr/>
            </p:nvSpPr>
            <p:spPr bwMode="auto">
              <a:xfrm>
                <a:off x="1165225" y="334803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9"/>
                      <a:pt x="113" y="18"/>
                      <a:pt x="73" y="18"/>
                    </a:cubicBezTo>
                    <a:cubicBezTo>
                      <a:pt x="33" y="18"/>
                      <a:pt x="0" y="9"/>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2" name="Freeform 7">
                <a:extLst>
                  <a:ext uri="{FF2B5EF4-FFF2-40B4-BE49-F238E27FC236}">
                    <a16:creationId xmlns:a16="http://schemas.microsoft.com/office/drawing/2014/main" id="{28C270EE-D1C0-F932-FE30-C6F3654CFF96}"/>
                  </a:ext>
                </a:extLst>
              </p:cNvPr>
              <p:cNvSpPr>
                <a:spLocks/>
              </p:cNvSpPr>
              <p:nvPr/>
            </p:nvSpPr>
            <p:spPr bwMode="auto">
              <a:xfrm>
                <a:off x="1165225" y="327977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3" name="Freeform 8">
                <a:extLst>
                  <a:ext uri="{FF2B5EF4-FFF2-40B4-BE49-F238E27FC236}">
                    <a16:creationId xmlns:a16="http://schemas.microsoft.com/office/drawing/2014/main" id="{5A546403-931E-379A-EE1F-8882982BD7AF}"/>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4" name="Freeform 9">
                <a:extLst>
                  <a:ext uri="{FF2B5EF4-FFF2-40B4-BE49-F238E27FC236}">
                    <a16:creationId xmlns:a16="http://schemas.microsoft.com/office/drawing/2014/main" id="{3021A166-BAB2-7FE7-6462-FDC032B9252F}"/>
                  </a:ext>
                </a:extLst>
              </p:cNvPr>
              <p:cNvSpPr>
                <a:spLocks/>
              </p:cNvSpPr>
              <p:nvPr/>
            </p:nvSpPr>
            <p:spPr bwMode="auto">
              <a:xfrm>
                <a:off x="1165225" y="3101976"/>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5" name="Freeform 10">
                <a:extLst>
                  <a:ext uri="{FF2B5EF4-FFF2-40B4-BE49-F238E27FC236}">
                    <a16:creationId xmlns:a16="http://schemas.microsoft.com/office/drawing/2014/main" id="{7310AF98-CE06-C406-77C6-38048C5A209A}"/>
                  </a:ext>
                </a:extLst>
              </p:cNvPr>
              <p:cNvSpPr>
                <a:spLocks/>
              </p:cNvSpPr>
              <p:nvPr/>
            </p:nvSpPr>
            <p:spPr bwMode="auto">
              <a:xfrm>
                <a:off x="1165225" y="3033713"/>
                <a:ext cx="557212" cy="409575"/>
              </a:xfrm>
              <a:custGeom>
                <a:avLst/>
                <a:gdLst>
                  <a:gd name="T0" fmla="*/ 0 w 146"/>
                  <a:gd name="T1" fmla="*/ 18 h 108"/>
                  <a:gd name="T2" fmla="*/ 73 w 146"/>
                  <a:gd name="T3" fmla="*/ 0 h 108"/>
                  <a:gd name="T4" fmla="*/ 146 w 146"/>
                  <a:gd name="T5" fmla="*/ 18 h 108"/>
                  <a:gd name="T6" fmla="*/ 146 w 146"/>
                  <a:gd name="T7" fmla="*/ 90 h 108"/>
                  <a:gd name="T8" fmla="*/ 73 w 146"/>
                  <a:gd name="T9" fmla="*/ 108 h 108"/>
                  <a:gd name="T10" fmla="*/ 0 w 146"/>
                  <a:gd name="T11" fmla="*/ 90 h 108"/>
                  <a:gd name="T12" fmla="*/ 0 w 146"/>
                  <a:gd name="T13" fmla="*/ 18 h 108"/>
                </a:gdLst>
                <a:ahLst/>
                <a:cxnLst>
                  <a:cxn ang="0">
                    <a:pos x="T0" y="T1"/>
                  </a:cxn>
                  <a:cxn ang="0">
                    <a:pos x="T2" y="T3"/>
                  </a:cxn>
                  <a:cxn ang="0">
                    <a:pos x="T4" y="T5"/>
                  </a:cxn>
                  <a:cxn ang="0">
                    <a:pos x="T6" y="T7"/>
                  </a:cxn>
                  <a:cxn ang="0">
                    <a:pos x="T8" y="T9"/>
                  </a:cxn>
                  <a:cxn ang="0">
                    <a:pos x="T10" y="T11"/>
                  </a:cxn>
                  <a:cxn ang="0">
                    <a:pos x="T12" y="T13"/>
                  </a:cxn>
                </a:cxnLst>
                <a:rect l="0" t="0" r="r" b="b"/>
                <a:pathLst>
                  <a:path w="146" h="108">
                    <a:moveTo>
                      <a:pt x="0" y="18"/>
                    </a:moveTo>
                    <a:cubicBezTo>
                      <a:pt x="0" y="8"/>
                      <a:pt x="33" y="0"/>
                      <a:pt x="73" y="0"/>
                    </a:cubicBezTo>
                    <a:cubicBezTo>
                      <a:pt x="113" y="0"/>
                      <a:pt x="146" y="8"/>
                      <a:pt x="146" y="18"/>
                    </a:cubicBezTo>
                    <a:cubicBezTo>
                      <a:pt x="146" y="90"/>
                      <a:pt x="146" y="90"/>
                      <a:pt x="146" y="90"/>
                    </a:cubicBezTo>
                    <a:cubicBezTo>
                      <a:pt x="146" y="100"/>
                      <a:pt x="113" y="108"/>
                      <a:pt x="73" y="108"/>
                    </a:cubicBezTo>
                    <a:cubicBezTo>
                      <a:pt x="33" y="108"/>
                      <a:pt x="0" y="100"/>
                      <a:pt x="0" y="90"/>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6" name="Freeform 11">
                <a:extLst>
                  <a:ext uri="{FF2B5EF4-FFF2-40B4-BE49-F238E27FC236}">
                    <a16:creationId xmlns:a16="http://schemas.microsoft.com/office/drawing/2014/main" id="{0576725B-4A18-AA10-D7A5-FFAF881C0327}"/>
                  </a:ext>
                </a:extLst>
              </p:cNvPr>
              <p:cNvSpPr>
                <a:spLocks/>
              </p:cNvSpPr>
              <p:nvPr/>
            </p:nvSpPr>
            <p:spPr bwMode="auto">
              <a:xfrm>
                <a:off x="1165225" y="2790826"/>
                <a:ext cx="557212" cy="406400"/>
              </a:xfrm>
              <a:custGeom>
                <a:avLst/>
                <a:gdLst>
                  <a:gd name="T0" fmla="*/ 0 w 146"/>
                  <a:gd name="T1" fmla="*/ 18 h 107"/>
                  <a:gd name="T2" fmla="*/ 73 w 146"/>
                  <a:gd name="T3" fmla="*/ 0 h 107"/>
                  <a:gd name="T4" fmla="*/ 146 w 146"/>
                  <a:gd name="T5" fmla="*/ 18 h 107"/>
                  <a:gd name="T6" fmla="*/ 146 w 146"/>
                  <a:gd name="T7" fmla="*/ 89 h 107"/>
                  <a:gd name="T8" fmla="*/ 73 w 146"/>
                  <a:gd name="T9" fmla="*/ 107 h 107"/>
                  <a:gd name="T10" fmla="*/ 0 w 146"/>
                  <a:gd name="T11" fmla="*/ 89 h 107"/>
                  <a:gd name="T12" fmla="*/ 0 w 146"/>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146" h="107">
                    <a:moveTo>
                      <a:pt x="0" y="18"/>
                    </a:moveTo>
                    <a:cubicBezTo>
                      <a:pt x="0" y="8"/>
                      <a:pt x="33" y="0"/>
                      <a:pt x="73" y="0"/>
                    </a:cubicBezTo>
                    <a:cubicBezTo>
                      <a:pt x="113" y="0"/>
                      <a:pt x="146" y="8"/>
                      <a:pt x="146" y="18"/>
                    </a:cubicBezTo>
                    <a:cubicBezTo>
                      <a:pt x="146" y="89"/>
                      <a:pt x="146" y="89"/>
                      <a:pt x="146" y="89"/>
                    </a:cubicBezTo>
                    <a:cubicBezTo>
                      <a:pt x="146" y="99"/>
                      <a:pt x="113" y="107"/>
                      <a:pt x="73" y="107"/>
                    </a:cubicBezTo>
                    <a:cubicBezTo>
                      <a:pt x="33" y="107"/>
                      <a:pt x="0" y="99"/>
                      <a:pt x="0" y="89"/>
                    </a:cubicBezTo>
                    <a:lnTo>
                      <a:pt x="0" y="18"/>
                    </a:lnTo>
                    <a:close/>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sp>
            <p:nvSpPr>
              <p:cNvPr id="87" name="Freeform 12">
                <a:extLst>
                  <a:ext uri="{FF2B5EF4-FFF2-40B4-BE49-F238E27FC236}">
                    <a16:creationId xmlns:a16="http://schemas.microsoft.com/office/drawing/2014/main" id="{4824E2B9-489D-41C9-3484-CF48FCBBAACF}"/>
                  </a:ext>
                </a:extLst>
              </p:cNvPr>
              <p:cNvSpPr>
                <a:spLocks/>
              </p:cNvSpPr>
              <p:nvPr/>
            </p:nvSpPr>
            <p:spPr bwMode="auto">
              <a:xfrm>
                <a:off x="1165225" y="2859088"/>
                <a:ext cx="557212" cy="68263"/>
              </a:xfrm>
              <a:custGeom>
                <a:avLst/>
                <a:gdLst>
                  <a:gd name="T0" fmla="*/ 146 w 146"/>
                  <a:gd name="T1" fmla="*/ 0 h 18"/>
                  <a:gd name="T2" fmla="*/ 73 w 146"/>
                  <a:gd name="T3" fmla="*/ 18 h 18"/>
                  <a:gd name="T4" fmla="*/ 0 w 146"/>
                  <a:gd name="T5" fmla="*/ 0 h 18"/>
                </a:gdLst>
                <a:ahLst/>
                <a:cxnLst>
                  <a:cxn ang="0">
                    <a:pos x="T0" y="T1"/>
                  </a:cxn>
                  <a:cxn ang="0">
                    <a:pos x="T2" y="T3"/>
                  </a:cxn>
                  <a:cxn ang="0">
                    <a:pos x="T4" y="T5"/>
                  </a:cxn>
                </a:cxnLst>
                <a:rect l="0" t="0" r="r" b="b"/>
                <a:pathLst>
                  <a:path w="146" h="18">
                    <a:moveTo>
                      <a:pt x="146" y="0"/>
                    </a:moveTo>
                    <a:cubicBezTo>
                      <a:pt x="146" y="10"/>
                      <a:pt x="113" y="18"/>
                      <a:pt x="73" y="18"/>
                    </a:cubicBezTo>
                    <a:cubicBezTo>
                      <a:pt x="33" y="18"/>
                      <a:pt x="0" y="10"/>
                      <a:pt x="0" y="0"/>
                    </a:cubicBezTo>
                  </a:path>
                </a:pathLst>
              </a:custGeom>
              <a:solidFill>
                <a:srgbClr val="A5A5A5"/>
              </a:solidFill>
              <a:ln w="12700" cap="flat" cmpd="sng" algn="ctr">
                <a:solidFill>
                  <a:srgbClr val="A5A5A5">
                    <a:shade val="50000"/>
                  </a:srgbClr>
                </a:solidFill>
                <a:prstDash val="solid"/>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Calibri"/>
                  <a:ea typeface="+mn-ea"/>
                  <a:cs typeface="+mn-cs"/>
                </a:endParaRPr>
              </a:p>
            </p:txBody>
          </p:sp>
        </p:grpSp>
      </p:grpSp>
      <p:sp>
        <p:nvSpPr>
          <p:cNvPr id="1049" name="TextBox 1048">
            <a:extLst>
              <a:ext uri="{FF2B5EF4-FFF2-40B4-BE49-F238E27FC236}">
                <a16:creationId xmlns:a16="http://schemas.microsoft.com/office/drawing/2014/main" id="{73A0BE56-7E02-E574-C924-76C393548BBC}"/>
              </a:ext>
            </a:extLst>
          </p:cNvPr>
          <p:cNvSpPr txBox="1"/>
          <p:nvPr/>
        </p:nvSpPr>
        <p:spPr>
          <a:xfrm>
            <a:off x="8178747" y="4112700"/>
            <a:ext cx="1812360" cy="584775"/>
          </a:xfrm>
          <a:prstGeom prst="rect">
            <a:avLst/>
          </a:prstGeom>
          <a:noFill/>
        </p:spPr>
        <p:txBody>
          <a:bodyPr wrap="square" rtlCol="0">
            <a:spAutoFit/>
          </a:bodyPr>
          <a:lstStyle/>
          <a:p>
            <a:pPr algn="ctr"/>
            <a:r>
              <a:rPr lang="en-US" sz="1600" i="1"/>
              <a:t>endpoint</a:t>
            </a:r>
            <a:br>
              <a:rPr lang="en-US" sz="1600" i="1"/>
            </a:br>
            <a:r>
              <a:rPr lang="en-US" sz="1600" i="1"/>
              <a:t>repositories</a:t>
            </a:r>
            <a:endParaRPr lang="en-US" i="1"/>
          </a:p>
        </p:txBody>
      </p:sp>
      <p:sp>
        <p:nvSpPr>
          <p:cNvPr id="39" name="Oval 38">
            <a:extLst>
              <a:ext uri="{FF2B5EF4-FFF2-40B4-BE49-F238E27FC236}">
                <a16:creationId xmlns:a16="http://schemas.microsoft.com/office/drawing/2014/main" id="{31EAC4BA-BFE2-D266-1352-F0437C12B498}"/>
              </a:ext>
            </a:extLst>
          </p:cNvPr>
          <p:cNvSpPr/>
          <p:nvPr/>
        </p:nvSpPr>
        <p:spPr>
          <a:xfrm>
            <a:off x="5994176" y="3346952"/>
            <a:ext cx="359228" cy="3592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1B002EC-9305-D834-71A8-7733317E6307}"/>
              </a:ext>
            </a:extLst>
          </p:cNvPr>
          <p:cNvSpPr/>
          <p:nvPr/>
        </p:nvSpPr>
        <p:spPr>
          <a:xfrm>
            <a:off x="3037288" y="2883403"/>
            <a:ext cx="335617" cy="2036195"/>
          </a:xfrm>
          <a:prstGeom prst="roundRect">
            <a:avLst>
              <a:gd name="adj" fmla="val 26397"/>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BC2F040-8A66-FEB3-5D9A-B59CA8DBA790}"/>
              </a:ext>
            </a:extLst>
          </p:cNvPr>
          <p:cNvSpPr txBox="1"/>
          <p:nvPr/>
        </p:nvSpPr>
        <p:spPr>
          <a:xfrm rot="16200000">
            <a:off x="1968054" y="3709141"/>
            <a:ext cx="247859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err="1"/>
              <a:t>Keycloak</a:t>
            </a:r>
            <a:r>
              <a:rPr lang="en-US" sz="2000"/>
              <a:t> AAI</a:t>
            </a:r>
          </a:p>
        </p:txBody>
      </p:sp>
      <p:grpSp>
        <p:nvGrpSpPr>
          <p:cNvPr id="43" name="Group 42">
            <a:extLst>
              <a:ext uri="{FF2B5EF4-FFF2-40B4-BE49-F238E27FC236}">
                <a16:creationId xmlns:a16="http://schemas.microsoft.com/office/drawing/2014/main" id="{2F79250E-C9A1-84C4-9DEE-0DC517CC6AF1}"/>
              </a:ext>
            </a:extLst>
          </p:cNvPr>
          <p:cNvGrpSpPr/>
          <p:nvPr/>
        </p:nvGrpSpPr>
        <p:grpSpPr>
          <a:xfrm>
            <a:off x="2822387" y="2702209"/>
            <a:ext cx="437940" cy="367936"/>
            <a:chOff x="206968" y="514247"/>
            <a:chExt cx="437940" cy="338554"/>
          </a:xfrm>
        </p:grpSpPr>
        <p:sp>
          <p:nvSpPr>
            <p:cNvPr id="4" name="Oval 3">
              <a:extLst>
                <a:ext uri="{FF2B5EF4-FFF2-40B4-BE49-F238E27FC236}">
                  <a16:creationId xmlns:a16="http://schemas.microsoft.com/office/drawing/2014/main" id="{66AE674E-0DB8-7899-E568-882297D4DA42}"/>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40" name="TextBox 39">
              <a:extLst>
                <a:ext uri="{FF2B5EF4-FFF2-40B4-BE49-F238E27FC236}">
                  <a16:creationId xmlns:a16="http://schemas.microsoft.com/office/drawing/2014/main" id="{0AB4FE5C-8162-386B-754A-58941FBE1410}"/>
                </a:ext>
              </a:extLst>
            </p:cNvPr>
            <p:cNvSpPr txBox="1"/>
            <p:nvPr/>
          </p:nvSpPr>
          <p:spPr>
            <a:xfrm>
              <a:off x="206968" y="514247"/>
              <a:ext cx="437940" cy="338554"/>
            </a:xfrm>
            <a:prstGeom prst="rect">
              <a:avLst/>
            </a:prstGeom>
            <a:noFill/>
          </p:spPr>
          <p:txBody>
            <a:bodyPr wrap="none" rtlCol="0">
              <a:spAutoFit/>
            </a:bodyPr>
            <a:lstStyle/>
            <a:p>
              <a:r>
                <a:rPr lang="en-US" sz="1600" b="1">
                  <a:solidFill>
                    <a:schemeClr val="bg1"/>
                  </a:solidFill>
                </a:rPr>
                <a:t>(A)</a:t>
              </a:r>
            </a:p>
          </p:txBody>
        </p:sp>
      </p:grpSp>
      <p:grpSp>
        <p:nvGrpSpPr>
          <p:cNvPr id="47" name="Group 46">
            <a:extLst>
              <a:ext uri="{FF2B5EF4-FFF2-40B4-BE49-F238E27FC236}">
                <a16:creationId xmlns:a16="http://schemas.microsoft.com/office/drawing/2014/main" id="{4094B7E3-F236-336F-C389-8D844C215F3E}"/>
              </a:ext>
            </a:extLst>
          </p:cNvPr>
          <p:cNvGrpSpPr/>
          <p:nvPr/>
        </p:nvGrpSpPr>
        <p:grpSpPr>
          <a:xfrm>
            <a:off x="3358804" y="2716900"/>
            <a:ext cx="428322" cy="338554"/>
            <a:chOff x="206968" y="514247"/>
            <a:chExt cx="428322" cy="311518"/>
          </a:xfrm>
        </p:grpSpPr>
        <p:sp>
          <p:nvSpPr>
            <p:cNvPr id="61" name="Oval 60">
              <a:extLst>
                <a:ext uri="{FF2B5EF4-FFF2-40B4-BE49-F238E27FC236}">
                  <a16:creationId xmlns:a16="http://schemas.microsoft.com/office/drawing/2014/main" id="{C1F28CB2-6036-181C-2EB8-78FC444941D7}"/>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62" name="TextBox 61">
              <a:extLst>
                <a:ext uri="{FF2B5EF4-FFF2-40B4-BE49-F238E27FC236}">
                  <a16:creationId xmlns:a16="http://schemas.microsoft.com/office/drawing/2014/main" id="{C037CCFE-46D8-0B07-C8E2-EF32F4685E35}"/>
                </a:ext>
              </a:extLst>
            </p:cNvPr>
            <p:cNvSpPr txBox="1"/>
            <p:nvPr/>
          </p:nvSpPr>
          <p:spPr>
            <a:xfrm>
              <a:off x="206968" y="514247"/>
              <a:ext cx="428322" cy="311518"/>
            </a:xfrm>
            <a:prstGeom prst="rect">
              <a:avLst/>
            </a:prstGeom>
            <a:noFill/>
          </p:spPr>
          <p:txBody>
            <a:bodyPr wrap="none" rtlCol="0">
              <a:spAutoFit/>
            </a:bodyPr>
            <a:lstStyle/>
            <a:p>
              <a:r>
                <a:rPr lang="en-US" sz="1600" b="1">
                  <a:solidFill>
                    <a:schemeClr val="bg1"/>
                  </a:solidFill>
                </a:rPr>
                <a:t>(B)</a:t>
              </a:r>
            </a:p>
          </p:txBody>
        </p:sp>
      </p:grpSp>
      <p:grpSp>
        <p:nvGrpSpPr>
          <p:cNvPr id="68" name="Group 67">
            <a:extLst>
              <a:ext uri="{FF2B5EF4-FFF2-40B4-BE49-F238E27FC236}">
                <a16:creationId xmlns:a16="http://schemas.microsoft.com/office/drawing/2014/main" id="{CD662B15-61A5-5408-AA6D-A300233161AB}"/>
              </a:ext>
            </a:extLst>
          </p:cNvPr>
          <p:cNvGrpSpPr/>
          <p:nvPr/>
        </p:nvGrpSpPr>
        <p:grpSpPr>
          <a:xfrm>
            <a:off x="6518958" y="2690687"/>
            <a:ext cx="421910" cy="338554"/>
            <a:chOff x="206968" y="514247"/>
            <a:chExt cx="421910" cy="311518"/>
          </a:xfrm>
        </p:grpSpPr>
        <p:sp>
          <p:nvSpPr>
            <p:cNvPr id="69" name="Oval 68">
              <a:extLst>
                <a:ext uri="{FF2B5EF4-FFF2-40B4-BE49-F238E27FC236}">
                  <a16:creationId xmlns:a16="http://schemas.microsoft.com/office/drawing/2014/main" id="{2FDF26D3-845F-85BE-65CE-ACFC16F6FC18}"/>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97" name="TextBox 96">
              <a:extLst>
                <a:ext uri="{FF2B5EF4-FFF2-40B4-BE49-F238E27FC236}">
                  <a16:creationId xmlns:a16="http://schemas.microsoft.com/office/drawing/2014/main" id="{29CDFCF5-4CAB-AD66-9733-68878B4BA412}"/>
                </a:ext>
              </a:extLst>
            </p:cNvPr>
            <p:cNvSpPr txBox="1"/>
            <p:nvPr/>
          </p:nvSpPr>
          <p:spPr>
            <a:xfrm>
              <a:off x="206968" y="514247"/>
              <a:ext cx="421910" cy="311518"/>
            </a:xfrm>
            <a:prstGeom prst="rect">
              <a:avLst/>
            </a:prstGeom>
            <a:noFill/>
          </p:spPr>
          <p:txBody>
            <a:bodyPr wrap="none" rtlCol="0">
              <a:spAutoFit/>
            </a:bodyPr>
            <a:lstStyle/>
            <a:p>
              <a:r>
                <a:rPr lang="en-US" sz="1600" b="1">
                  <a:solidFill>
                    <a:schemeClr val="bg1"/>
                  </a:solidFill>
                </a:rPr>
                <a:t>(C)</a:t>
              </a:r>
            </a:p>
          </p:txBody>
        </p:sp>
      </p:grpSp>
      <p:grpSp>
        <p:nvGrpSpPr>
          <p:cNvPr id="98" name="Group 97">
            <a:extLst>
              <a:ext uri="{FF2B5EF4-FFF2-40B4-BE49-F238E27FC236}">
                <a16:creationId xmlns:a16="http://schemas.microsoft.com/office/drawing/2014/main" id="{305D1566-D0A9-C5C2-DFA4-625FF7C14F76}"/>
              </a:ext>
            </a:extLst>
          </p:cNvPr>
          <p:cNvGrpSpPr/>
          <p:nvPr/>
        </p:nvGrpSpPr>
        <p:grpSpPr>
          <a:xfrm>
            <a:off x="7362509" y="1951812"/>
            <a:ext cx="442750" cy="338554"/>
            <a:chOff x="206968" y="514247"/>
            <a:chExt cx="442750" cy="311518"/>
          </a:xfrm>
        </p:grpSpPr>
        <p:sp>
          <p:nvSpPr>
            <p:cNvPr id="99" name="Oval 98">
              <a:extLst>
                <a:ext uri="{FF2B5EF4-FFF2-40B4-BE49-F238E27FC236}">
                  <a16:creationId xmlns:a16="http://schemas.microsoft.com/office/drawing/2014/main" id="{AD07C4CE-BFDC-997D-BE01-2F64F0EDB834}"/>
                </a:ext>
              </a:extLst>
            </p:cNvPr>
            <p:cNvSpPr/>
            <p:nvPr/>
          </p:nvSpPr>
          <p:spPr>
            <a:xfrm>
              <a:off x="282298" y="562209"/>
              <a:ext cx="274320" cy="25241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00" name="TextBox 99">
              <a:extLst>
                <a:ext uri="{FF2B5EF4-FFF2-40B4-BE49-F238E27FC236}">
                  <a16:creationId xmlns:a16="http://schemas.microsoft.com/office/drawing/2014/main" id="{DCEFF2B9-35F7-D54E-61AE-13BE8EB04F26}"/>
                </a:ext>
              </a:extLst>
            </p:cNvPr>
            <p:cNvSpPr txBox="1"/>
            <p:nvPr/>
          </p:nvSpPr>
          <p:spPr>
            <a:xfrm>
              <a:off x="206968" y="514247"/>
              <a:ext cx="442750" cy="311518"/>
            </a:xfrm>
            <a:prstGeom prst="rect">
              <a:avLst/>
            </a:prstGeom>
            <a:noFill/>
          </p:spPr>
          <p:txBody>
            <a:bodyPr wrap="none" rtlCol="0">
              <a:spAutoFit/>
            </a:bodyPr>
            <a:lstStyle/>
            <a:p>
              <a:r>
                <a:rPr lang="en-US" sz="1600" b="1">
                  <a:solidFill>
                    <a:schemeClr val="bg1"/>
                  </a:solidFill>
                </a:rPr>
                <a:t>(D)</a:t>
              </a:r>
            </a:p>
          </p:txBody>
        </p:sp>
      </p:grpSp>
      <p:sp>
        <p:nvSpPr>
          <p:cNvPr id="103" name="TextBox 102">
            <a:extLst>
              <a:ext uri="{FF2B5EF4-FFF2-40B4-BE49-F238E27FC236}">
                <a16:creationId xmlns:a16="http://schemas.microsoft.com/office/drawing/2014/main" id="{FEF90AAE-6675-FFA5-96E6-079A21C146DD}"/>
              </a:ext>
            </a:extLst>
          </p:cNvPr>
          <p:cNvSpPr txBox="1"/>
          <p:nvPr/>
        </p:nvSpPr>
        <p:spPr>
          <a:xfrm>
            <a:off x="322118" y="632542"/>
            <a:ext cx="569387" cy="369332"/>
          </a:xfrm>
          <a:prstGeom prst="rect">
            <a:avLst/>
          </a:prstGeom>
          <a:noFill/>
        </p:spPr>
        <p:txBody>
          <a:bodyPr wrap="none" rtlCol="0">
            <a:spAutoFit/>
          </a:bodyPr>
          <a:lstStyle/>
          <a:p>
            <a:r>
              <a:rPr lang="en-US"/>
              <a:t>Fig7</a:t>
            </a:r>
          </a:p>
        </p:txBody>
      </p:sp>
    </p:spTree>
    <p:extLst>
      <p:ext uri="{BB962C8B-B14F-4D97-AF65-F5344CB8AC3E}">
        <p14:creationId xmlns:p14="http://schemas.microsoft.com/office/powerpoint/2010/main" val="292408085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AA2CAE-345B-74B8-64E1-464CE26FA57F}"/>
              </a:ext>
            </a:extLst>
          </p:cNvPr>
          <p:cNvPicPr>
            <a:picLocks noChangeAspect="1"/>
          </p:cNvPicPr>
          <p:nvPr/>
        </p:nvPicPr>
        <p:blipFill>
          <a:blip r:embed="rId2"/>
          <a:stretch>
            <a:fillRect/>
          </a:stretch>
        </p:blipFill>
        <p:spPr>
          <a:xfrm>
            <a:off x="2767802" y="0"/>
            <a:ext cx="6656396" cy="6858000"/>
          </a:xfrm>
          <a:prstGeom prst="rect">
            <a:avLst/>
          </a:prstGeom>
        </p:spPr>
      </p:pic>
      <p:sp>
        <p:nvSpPr>
          <p:cNvPr id="2" name="TextBox 1">
            <a:extLst>
              <a:ext uri="{FF2B5EF4-FFF2-40B4-BE49-F238E27FC236}">
                <a16:creationId xmlns:a16="http://schemas.microsoft.com/office/drawing/2014/main" id="{A7CFCA81-7439-4854-0C33-3D5F3BC8AD59}"/>
              </a:ext>
            </a:extLst>
          </p:cNvPr>
          <p:cNvSpPr txBox="1"/>
          <p:nvPr/>
        </p:nvSpPr>
        <p:spPr>
          <a:xfrm>
            <a:off x="322118" y="632542"/>
            <a:ext cx="569387" cy="369332"/>
          </a:xfrm>
          <a:prstGeom prst="rect">
            <a:avLst/>
          </a:prstGeom>
          <a:noFill/>
        </p:spPr>
        <p:txBody>
          <a:bodyPr wrap="none" rtlCol="0">
            <a:spAutoFit/>
          </a:bodyPr>
          <a:lstStyle/>
          <a:p>
            <a:r>
              <a:rPr lang="en-US"/>
              <a:t>Fig8</a:t>
            </a:r>
          </a:p>
        </p:txBody>
      </p:sp>
    </p:spTree>
    <p:extLst>
      <p:ext uri="{BB962C8B-B14F-4D97-AF65-F5344CB8AC3E}">
        <p14:creationId xmlns:p14="http://schemas.microsoft.com/office/powerpoint/2010/main" val="360319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590275-D452-B19D-1CE3-DCB16AD49A86}"/>
              </a:ext>
            </a:extLst>
          </p:cNvPr>
          <p:cNvPicPr>
            <a:picLocks noChangeAspect="1"/>
          </p:cNvPicPr>
          <p:nvPr/>
        </p:nvPicPr>
        <p:blipFill rotWithShape="1">
          <a:blip r:embed="rId2"/>
          <a:srcRect l="358" t="402" r="320" b="1909"/>
          <a:stretch/>
        </p:blipFill>
        <p:spPr>
          <a:xfrm>
            <a:off x="2026384" y="-36760"/>
            <a:ext cx="8142295" cy="6699474"/>
          </a:xfrm>
          <a:prstGeom prst="rect">
            <a:avLst/>
          </a:prstGeom>
        </p:spPr>
      </p:pic>
    </p:spTree>
    <p:extLst>
      <p:ext uri="{BB962C8B-B14F-4D97-AF65-F5344CB8AC3E}">
        <p14:creationId xmlns:p14="http://schemas.microsoft.com/office/powerpoint/2010/main" val="398991437"/>
      </p:ext>
    </p:extLst>
  </p:cSld>
  <p:clrMapOvr>
    <a:masterClrMapping/>
  </p:clrMapOvr>
</p:sld>
</file>

<file path=ppt/theme/theme1.xml><?xml version="1.0" encoding="utf-8"?>
<a:theme xmlns:a="http://schemas.openxmlformats.org/drawingml/2006/main" name="Office Theme">
  <a:themeElements>
    <a:clrScheme name="Custom 1">
      <a:dk1>
        <a:srgbClr val="595959"/>
      </a:dk1>
      <a:lt1>
        <a:sysClr val="window" lastClr="FFFFFF"/>
      </a:lt1>
      <a:dk2>
        <a:srgbClr val="2D3E50"/>
      </a:dk2>
      <a:lt2>
        <a:srgbClr val="E7E6E6"/>
      </a:lt2>
      <a:accent1>
        <a:srgbClr val="0BB5DD"/>
      </a:accent1>
      <a:accent2>
        <a:srgbClr val="1FC2A7"/>
      </a:accent2>
      <a:accent3>
        <a:srgbClr val="2D3E50"/>
      </a:accent3>
      <a:accent4>
        <a:srgbClr val="FFC000"/>
      </a:accent4>
      <a:accent5>
        <a:srgbClr val="B4CE82"/>
      </a:accent5>
      <a:accent6>
        <a:srgbClr val="2981BE"/>
      </a:accent6>
      <a:hlink>
        <a:srgbClr val="A5A5A5"/>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9B88BC66DA17B46AAC9D969BDC27274" ma:contentTypeVersion="14" ma:contentTypeDescription="Ein neues Dokument erstellen." ma:contentTypeScope="" ma:versionID="16e6faba006a35edb9cb65b1eed1d606">
  <xsd:schema xmlns:xsd="http://www.w3.org/2001/XMLSchema" xmlns:xs="http://www.w3.org/2001/XMLSchema" xmlns:p="http://schemas.microsoft.com/office/2006/metadata/properties" xmlns:ns2="447a0e29-417c-48dd-a0a6-9c62823d420b" xmlns:ns3="21db1a41-6048-41cc-aa9c-5fc692bf8cba" targetNamespace="http://schemas.microsoft.com/office/2006/metadata/properties" ma:root="true" ma:fieldsID="2ace38029a7150f9984554e6b415f77c" ns2:_="" ns3:_="">
    <xsd:import namespace="447a0e29-417c-48dd-a0a6-9c62823d420b"/>
    <xsd:import namespace="21db1a41-6048-41cc-aa9c-5fc692bf8c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7a0e29-417c-48dd-a0a6-9c62823d42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Bildmarkierungen" ma:readOnly="false" ma:fieldId="{5cf76f15-5ced-4ddc-b409-7134ff3c332f}" ma:taxonomyMulti="true" ma:sspId="01a1ff13-f9be-4fd0-8547-60c66b3e85e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db1a41-6048-41cc-aa9c-5fc692bf8cba"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0" nillable="true" ma:displayName="Taxonomy Catch All Column" ma:hidden="true" ma:list="{418ee89c-34af-4847-8fde-3c14a3f6fd38}" ma:internalName="TaxCatchAll" ma:showField="CatchAllData" ma:web="21db1a41-6048-41cc-aa9c-5fc692bf8c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47a0e29-417c-48dd-a0a6-9c62823d420b">
      <Terms xmlns="http://schemas.microsoft.com/office/infopath/2007/PartnerControls"/>
    </lcf76f155ced4ddcb4097134ff3c332f>
    <TaxCatchAll xmlns="21db1a41-6048-41cc-aa9c-5fc692bf8cba" xsi:nil="true"/>
  </documentManagement>
</p:properties>
</file>

<file path=customXml/itemProps1.xml><?xml version="1.0" encoding="utf-8"?>
<ds:datastoreItem xmlns:ds="http://schemas.openxmlformats.org/officeDocument/2006/customXml" ds:itemID="{D2528190-A5E7-4E42-BB32-56A75B66A91A}">
  <ds:schemaRefs>
    <ds:schemaRef ds:uri="21db1a41-6048-41cc-aa9c-5fc692bf8cba"/>
    <ds:schemaRef ds:uri="447a0e29-417c-48dd-a0a6-9c62823d42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1EC47C-DF8A-4DDA-99C1-B677E2502284}">
  <ds:schemaRefs>
    <ds:schemaRef ds:uri="http://schemas.microsoft.com/sharepoint/v3/contenttype/forms"/>
  </ds:schemaRefs>
</ds:datastoreItem>
</file>

<file path=customXml/itemProps3.xml><?xml version="1.0" encoding="utf-8"?>
<ds:datastoreItem xmlns:ds="http://schemas.openxmlformats.org/officeDocument/2006/customXml" ds:itemID="{0B570680-104C-4413-84E1-196CCF82C90B}">
  <ds:schemaRefs>
    <ds:schemaRef ds:uri="21db1a41-6048-41cc-aa9c-5fc692bf8cba"/>
    <ds:schemaRef ds:uri="447a0e29-417c-48dd-a0a6-9c62823d42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Gitlab as a collaborative research platform</vt:lpstr>
      <vt:lpstr>Gitlab as a collaborative research platform</vt:lpstr>
      <vt:lpstr>Gitlab as a collaborative research platform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 Mühlhaus</dc:creator>
  <cp:revision>1</cp:revision>
  <dcterms:created xsi:type="dcterms:W3CDTF">2020-06-29T09:54:11Z</dcterms:created>
  <dcterms:modified xsi:type="dcterms:W3CDTF">2023-09-02T18:16:07Z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0x010100D9B88BC66DA17B46AAC9D969BDC27274</vt:lpwstr>
  </property>
  <property fmtid="{D5CDD505-2E9C-101B-9397-08002B2CF9AE}" pid="3" name="MediaServiceImageTags">
    <vt:lpwstr/>
  </property>
</Properties>
</file>